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278" r:id="rId6"/>
    <p:sldId id="276" r:id="rId7"/>
    <p:sldId id="277" r:id="rId8"/>
    <p:sldId id="279" r:id="rId9"/>
    <p:sldId id="263" r:id="rId10"/>
    <p:sldId id="264" r:id="rId11"/>
    <p:sldId id="280" r:id="rId12"/>
    <p:sldId id="281" r:id="rId13"/>
    <p:sldId id="283" r:id="rId14"/>
    <p:sldId id="282" r:id="rId15"/>
  </p:sldIdLst>
  <p:sldSz cx="9144000" cy="5143500" type="screen16x9"/>
  <p:notesSz cx="6858000" cy="9144000"/>
  <p:embeddedFontLst>
    <p:embeddedFont>
      <p:font typeface="Yeseva One" charset="0"/>
      <p:regular r:id="rId17"/>
    </p:embeddedFont>
    <p:embeddedFont>
      <p:font typeface="Assistant" charset="-79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C678D4F-5268-4C47-A074-341ED9627D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9" y="-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59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16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37031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277;g138226184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7" name="Google Shape;278;g138226184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3" name="Google Shape;1298;gfe39ae76f2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624" name="Google Shape;1299;gfe39ae76f2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3" name="Google Shape;1298;gfe39ae76f2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624" name="Google Shape;1299;gfe39ae76f2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3" name="Google Shape;1298;gfe39ae76f2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624" name="Google Shape;1299;gfe39ae76f2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3" name="Google Shape;647;g145dacd81a3_0_6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494" name="Google Shape;648;g145dacd81a3_0_6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Google Shape;445;g1382261846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8" name="Google Shape;446;g1382261846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Google Shape;647;g145dacd81a3_0_6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75" name="Google Shape;648;g145dacd81a3_0_6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1" name="Google Shape;889;g1382ab5e85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82" name="Google Shape;890;g1382ab5e85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1" name="Google Shape;889;g1382ab5e85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82" name="Google Shape;890;g1382ab5e85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1" name="Google Shape;889;g1382ab5e85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82" name="Google Shape;890;g1382ab5e85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1" name="Google Shape;889;g1382ab5e85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82" name="Google Shape;890;g1382ab5e85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1" name="Google Shape;889;g1382ab5e85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82" name="Google Shape;890;g1382ab5e85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3" name="Google Shape;647;g145dacd81a3_0_6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494" name="Google Shape;648;g145dacd81a3_0_6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060100" y="3838596"/>
            <a:ext cx="3579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8579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895400"/>
            <a:ext cx="4269600" cy="26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Google Shape;12;p3"/>
          <p:cNvSpPr txBox="1">
            <a:spLocks noGrp="1"/>
          </p:cNvSpPr>
          <p:nvPr>
            <p:ph type="title"/>
          </p:nvPr>
        </p:nvSpPr>
        <p:spPr>
          <a:xfrm>
            <a:off x="4108400" y="2282471"/>
            <a:ext cx="4482900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866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108400" y="1350359"/>
            <a:ext cx="139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8867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108600" y="3478709"/>
            <a:ext cx="40056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5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3323700" y="2766913"/>
            <a:ext cx="24966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1049496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5927400" y="2766913"/>
            <a:ext cx="24966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1049497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3323700" y="3219913"/>
            <a:ext cx="2496600" cy="1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498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5927400" y="3219913"/>
            <a:ext cx="2496600" cy="1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499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</a:lvl9pPr>
          </a:lstStyle>
          <a:p>
            <a:endParaRPr/>
          </a:p>
        </p:txBody>
      </p:sp>
      <p:grpSp>
        <p:nvGrpSpPr>
          <p:cNvPr id="87" name="Google Shape;24;p5"/>
          <p:cNvGrpSpPr/>
          <p:nvPr/>
        </p:nvGrpSpPr>
        <p:grpSpPr>
          <a:xfrm rot="4829336">
            <a:off x="5566911" y="4319908"/>
            <a:ext cx="619551" cy="577184"/>
            <a:chOff x="972967" y="3432612"/>
            <a:chExt cx="232297" cy="216412"/>
          </a:xfrm>
        </p:grpSpPr>
        <p:sp>
          <p:nvSpPr>
            <p:cNvPr id="1049500" name="Google Shape;25;p5"/>
            <p:cNvSpPr/>
            <p:nvPr/>
          </p:nvSpPr>
          <p:spPr>
            <a:xfrm>
              <a:off x="972967" y="3432612"/>
              <a:ext cx="232297" cy="216412"/>
            </a:xfrm>
            <a:custGeom>
              <a:avLst/>
              <a:gdLst/>
              <a:ahLst/>
              <a:cxnLst/>
              <a:rect l="l" t="t" r="r" b="b"/>
              <a:pathLst>
                <a:path w="3261" h="3038" extrusionOk="0">
                  <a:moveTo>
                    <a:pt x="2647" y="1"/>
                  </a:moveTo>
                  <a:cubicBezTo>
                    <a:pt x="2582" y="1"/>
                    <a:pt x="2515" y="15"/>
                    <a:pt x="2453" y="44"/>
                  </a:cubicBezTo>
                  <a:lnTo>
                    <a:pt x="2417" y="60"/>
                  </a:lnTo>
                  <a:cubicBezTo>
                    <a:pt x="2078" y="218"/>
                    <a:pt x="1840" y="466"/>
                    <a:pt x="1683" y="738"/>
                  </a:cubicBezTo>
                  <a:cubicBezTo>
                    <a:pt x="1597" y="748"/>
                    <a:pt x="1515" y="781"/>
                    <a:pt x="1445" y="830"/>
                  </a:cubicBezTo>
                  <a:cubicBezTo>
                    <a:pt x="1362" y="856"/>
                    <a:pt x="1287" y="903"/>
                    <a:pt x="1228" y="965"/>
                  </a:cubicBezTo>
                  <a:cubicBezTo>
                    <a:pt x="1143" y="951"/>
                    <a:pt x="1055" y="943"/>
                    <a:pt x="962" y="943"/>
                  </a:cubicBezTo>
                  <a:cubicBezTo>
                    <a:pt x="742" y="943"/>
                    <a:pt x="526" y="988"/>
                    <a:pt x="318" y="1077"/>
                  </a:cubicBezTo>
                  <a:lnTo>
                    <a:pt x="282" y="1091"/>
                  </a:lnTo>
                  <a:cubicBezTo>
                    <a:pt x="111" y="1165"/>
                    <a:pt x="1" y="1333"/>
                    <a:pt x="2" y="1518"/>
                  </a:cubicBezTo>
                  <a:cubicBezTo>
                    <a:pt x="2" y="1704"/>
                    <a:pt x="115" y="1871"/>
                    <a:pt x="286" y="1943"/>
                  </a:cubicBezTo>
                  <a:lnTo>
                    <a:pt x="307" y="1951"/>
                  </a:lnTo>
                  <a:cubicBezTo>
                    <a:pt x="320" y="1959"/>
                    <a:pt x="361" y="1988"/>
                    <a:pt x="391" y="2044"/>
                  </a:cubicBezTo>
                  <a:cubicBezTo>
                    <a:pt x="519" y="2288"/>
                    <a:pt x="684" y="2454"/>
                    <a:pt x="883" y="2540"/>
                  </a:cubicBezTo>
                  <a:cubicBezTo>
                    <a:pt x="897" y="2587"/>
                    <a:pt x="918" y="2633"/>
                    <a:pt x="943" y="2677"/>
                  </a:cubicBezTo>
                  <a:cubicBezTo>
                    <a:pt x="1053" y="2868"/>
                    <a:pt x="1248" y="2997"/>
                    <a:pt x="1476" y="3029"/>
                  </a:cubicBezTo>
                  <a:cubicBezTo>
                    <a:pt x="1515" y="3034"/>
                    <a:pt x="1554" y="3038"/>
                    <a:pt x="1593" y="3038"/>
                  </a:cubicBezTo>
                  <a:cubicBezTo>
                    <a:pt x="1747" y="3038"/>
                    <a:pt x="1901" y="2995"/>
                    <a:pt x="2039" y="2915"/>
                  </a:cubicBezTo>
                  <a:cubicBezTo>
                    <a:pt x="2144" y="2855"/>
                    <a:pt x="2239" y="2769"/>
                    <a:pt x="2315" y="2667"/>
                  </a:cubicBezTo>
                  <a:cubicBezTo>
                    <a:pt x="2344" y="2653"/>
                    <a:pt x="2373" y="2634"/>
                    <a:pt x="2400" y="2613"/>
                  </a:cubicBezTo>
                  <a:cubicBezTo>
                    <a:pt x="2483" y="2609"/>
                    <a:pt x="2563" y="2595"/>
                    <a:pt x="2638" y="2570"/>
                  </a:cubicBezTo>
                  <a:cubicBezTo>
                    <a:pt x="2830" y="2507"/>
                    <a:pt x="2994" y="2384"/>
                    <a:pt x="3100" y="2223"/>
                  </a:cubicBezTo>
                  <a:cubicBezTo>
                    <a:pt x="3227" y="2031"/>
                    <a:pt x="3260" y="1801"/>
                    <a:pt x="3192" y="1594"/>
                  </a:cubicBezTo>
                  <a:cubicBezTo>
                    <a:pt x="3176" y="1545"/>
                    <a:pt x="3155" y="1500"/>
                    <a:pt x="3130" y="1457"/>
                  </a:cubicBezTo>
                  <a:cubicBezTo>
                    <a:pt x="3198" y="1252"/>
                    <a:pt x="3185" y="1020"/>
                    <a:pt x="3089" y="761"/>
                  </a:cubicBezTo>
                  <a:cubicBezTo>
                    <a:pt x="3067" y="701"/>
                    <a:pt x="3073" y="651"/>
                    <a:pt x="3076" y="637"/>
                  </a:cubicBezTo>
                  <a:lnTo>
                    <a:pt x="3083" y="615"/>
                  </a:lnTo>
                  <a:cubicBezTo>
                    <a:pt x="3145" y="440"/>
                    <a:pt x="3095" y="245"/>
                    <a:pt x="2957" y="120"/>
                  </a:cubicBezTo>
                  <a:cubicBezTo>
                    <a:pt x="2871" y="42"/>
                    <a:pt x="2760" y="1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01" name="Google Shape;26;p5"/>
            <p:cNvSpPr/>
            <p:nvPr/>
          </p:nvSpPr>
          <p:spPr>
            <a:xfrm>
              <a:off x="1064148" y="3570453"/>
              <a:ext cx="56846" cy="44522"/>
            </a:xfrm>
            <a:custGeom>
              <a:avLst/>
              <a:gdLst/>
              <a:ahLst/>
              <a:cxnLst/>
              <a:rect l="l" t="t" r="r" b="b"/>
              <a:pathLst>
                <a:path w="798" h="625" extrusionOk="0">
                  <a:moveTo>
                    <a:pt x="514" y="1"/>
                  </a:moveTo>
                  <a:cubicBezTo>
                    <a:pt x="428" y="1"/>
                    <a:pt x="334" y="37"/>
                    <a:pt x="246" y="88"/>
                  </a:cubicBezTo>
                  <a:cubicBezTo>
                    <a:pt x="77" y="185"/>
                    <a:pt x="1" y="371"/>
                    <a:pt x="77" y="504"/>
                  </a:cubicBezTo>
                  <a:cubicBezTo>
                    <a:pt x="122" y="583"/>
                    <a:pt x="212" y="624"/>
                    <a:pt x="313" y="624"/>
                  </a:cubicBezTo>
                  <a:cubicBezTo>
                    <a:pt x="380" y="624"/>
                    <a:pt x="453" y="605"/>
                    <a:pt x="521" y="567"/>
                  </a:cubicBezTo>
                  <a:cubicBezTo>
                    <a:pt x="690" y="469"/>
                    <a:pt x="798" y="219"/>
                    <a:pt x="719" y="109"/>
                  </a:cubicBezTo>
                  <a:cubicBezTo>
                    <a:pt x="664" y="31"/>
                    <a:pt x="592" y="1"/>
                    <a:pt x="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02" name="Google Shape;27;p5"/>
            <p:cNvSpPr/>
            <p:nvPr/>
          </p:nvSpPr>
          <p:spPr>
            <a:xfrm>
              <a:off x="1065502" y="3569314"/>
              <a:ext cx="53497" cy="46801"/>
            </a:xfrm>
            <a:custGeom>
              <a:avLst/>
              <a:gdLst/>
              <a:ahLst/>
              <a:cxnLst/>
              <a:rect l="l" t="t" r="r" b="b"/>
              <a:pathLst>
                <a:path w="751" h="657" extrusionOk="0">
                  <a:moveTo>
                    <a:pt x="494" y="32"/>
                  </a:moveTo>
                  <a:cubicBezTo>
                    <a:pt x="575" y="32"/>
                    <a:pt x="639" y="67"/>
                    <a:pt x="687" y="135"/>
                  </a:cubicBezTo>
                  <a:cubicBezTo>
                    <a:pt x="711" y="167"/>
                    <a:pt x="716" y="218"/>
                    <a:pt x="704" y="277"/>
                  </a:cubicBezTo>
                  <a:cubicBezTo>
                    <a:pt x="679" y="391"/>
                    <a:pt x="592" y="511"/>
                    <a:pt x="493" y="568"/>
                  </a:cubicBezTo>
                  <a:cubicBezTo>
                    <a:pt x="430" y="604"/>
                    <a:pt x="362" y="624"/>
                    <a:pt x="296" y="624"/>
                  </a:cubicBezTo>
                  <a:cubicBezTo>
                    <a:pt x="279" y="624"/>
                    <a:pt x="263" y="623"/>
                    <a:pt x="247" y="620"/>
                  </a:cubicBezTo>
                  <a:cubicBezTo>
                    <a:pt x="169" y="610"/>
                    <a:pt x="107" y="570"/>
                    <a:pt x="73" y="511"/>
                  </a:cubicBezTo>
                  <a:cubicBezTo>
                    <a:pt x="39" y="452"/>
                    <a:pt x="36" y="378"/>
                    <a:pt x="66" y="305"/>
                  </a:cubicBezTo>
                  <a:cubicBezTo>
                    <a:pt x="96" y="230"/>
                    <a:pt x="156" y="163"/>
                    <a:pt x="235" y="118"/>
                  </a:cubicBezTo>
                  <a:cubicBezTo>
                    <a:pt x="335" y="61"/>
                    <a:pt x="421" y="32"/>
                    <a:pt x="494" y="32"/>
                  </a:cubicBezTo>
                  <a:close/>
                  <a:moveTo>
                    <a:pt x="495" y="1"/>
                  </a:moveTo>
                  <a:cubicBezTo>
                    <a:pt x="415" y="1"/>
                    <a:pt x="322" y="30"/>
                    <a:pt x="218" y="90"/>
                  </a:cubicBezTo>
                  <a:cubicBezTo>
                    <a:pt x="134" y="139"/>
                    <a:pt x="68" y="211"/>
                    <a:pt x="35" y="293"/>
                  </a:cubicBezTo>
                  <a:cubicBezTo>
                    <a:pt x="1" y="376"/>
                    <a:pt x="4" y="459"/>
                    <a:pt x="44" y="528"/>
                  </a:cubicBezTo>
                  <a:cubicBezTo>
                    <a:pt x="83" y="596"/>
                    <a:pt x="154" y="640"/>
                    <a:pt x="243" y="653"/>
                  </a:cubicBezTo>
                  <a:cubicBezTo>
                    <a:pt x="259" y="656"/>
                    <a:pt x="277" y="657"/>
                    <a:pt x="294" y="657"/>
                  </a:cubicBezTo>
                  <a:cubicBezTo>
                    <a:pt x="366" y="657"/>
                    <a:pt x="441" y="636"/>
                    <a:pt x="510" y="597"/>
                  </a:cubicBezTo>
                  <a:cubicBezTo>
                    <a:pt x="617" y="535"/>
                    <a:pt x="708" y="409"/>
                    <a:pt x="736" y="284"/>
                  </a:cubicBezTo>
                  <a:cubicBezTo>
                    <a:pt x="751" y="215"/>
                    <a:pt x="743" y="156"/>
                    <a:pt x="714" y="115"/>
                  </a:cubicBezTo>
                  <a:cubicBezTo>
                    <a:pt x="660" y="39"/>
                    <a:pt x="58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03" name="Google Shape;28;p5"/>
            <p:cNvSpPr/>
            <p:nvPr/>
          </p:nvSpPr>
          <p:spPr>
            <a:xfrm>
              <a:off x="1008941" y="3533767"/>
              <a:ext cx="101795" cy="50719"/>
            </a:xfrm>
            <a:custGeom>
              <a:avLst/>
              <a:gdLst/>
              <a:ahLst/>
              <a:cxnLst/>
              <a:rect l="l" t="t" r="r" b="b"/>
              <a:pathLst>
                <a:path w="1429" h="712" extrusionOk="0">
                  <a:moveTo>
                    <a:pt x="460" y="0"/>
                  </a:moveTo>
                  <a:cubicBezTo>
                    <a:pt x="316" y="0"/>
                    <a:pt x="161" y="27"/>
                    <a:pt x="0" y="96"/>
                  </a:cubicBezTo>
                  <a:cubicBezTo>
                    <a:pt x="0" y="96"/>
                    <a:pt x="189" y="174"/>
                    <a:pt x="309" y="401"/>
                  </a:cubicBezTo>
                  <a:cubicBezTo>
                    <a:pt x="433" y="636"/>
                    <a:pt x="567" y="711"/>
                    <a:pt x="726" y="711"/>
                  </a:cubicBezTo>
                  <a:cubicBezTo>
                    <a:pt x="915" y="711"/>
                    <a:pt x="1141" y="606"/>
                    <a:pt x="1429" y="534"/>
                  </a:cubicBezTo>
                  <a:lnTo>
                    <a:pt x="1349" y="350"/>
                  </a:lnTo>
                  <a:cubicBezTo>
                    <a:pt x="1349" y="350"/>
                    <a:pt x="977" y="0"/>
                    <a:pt x="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04" name="Google Shape;29;p5"/>
            <p:cNvSpPr/>
            <p:nvPr/>
          </p:nvSpPr>
          <p:spPr>
            <a:xfrm>
              <a:off x="1005949" y="3532627"/>
              <a:ext cx="106425" cy="52999"/>
            </a:xfrm>
            <a:custGeom>
              <a:avLst/>
              <a:gdLst/>
              <a:ahLst/>
              <a:cxnLst/>
              <a:rect l="l" t="t" r="r" b="b"/>
              <a:pathLst>
                <a:path w="1494" h="744" extrusionOk="0">
                  <a:moveTo>
                    <a:pt x="499" y="34"/>
                  </a:moveTo>
                  <a:cubicBezTo>
                    <a:pt x="985" y="34"/>
                    <a:pt x="1344" y="346"/>
                    <a:pt x="1377" y="375"/>
                  </a:cubicBezTo>
                  <a:lnTo>
                    <a:pt x="1447" y="539"/>
                  </a:lnTo>
                  <a:cubicBezTo>
                    <a:pt x="1350" y="564"/>
                    <a:pt x="1260" y="592"/>
                    <a:pt x="1174" y="620"/>
                  </a:cubicBezTo>
                  <a:cubicBezTo>
                    <a:pt x="1019" y="669"/>
                    <a:pt x="887" y="711"/>
                    <a:pt x="770" y="711"/>
                  </a:cubicBezTo>
                  <a:cubicBezTo>
                    <a:pt x="615" y="711"/>
                    <a:pt x="486" y="637"/>
                    <a:pt x="365" y="410"/>
                  </a:cubicBezTo>
                  <a:cubicBezTo>
                    <a:pt x="274" y="235"/>
                    <a:pt x="144" y="148"/>
                    <a:pt x="83" y="114"/>
                  </a:cubicBezTo>
                  <a:cubicBezTo>
                    <a:pt x="228" y="56"/>
                    <a:pt x="368" y="34"/>
                    <a:pt x="499" y="34"/>
                  </a:cubicBezTo>
                  <a:close/>
                  <a:moveTo>
                    <a:pt x="499" y="1"/>
                  </a:moveTo>
                  <a:cubicBezTo>
                    <a:pt x="354" y="1"/>
                    <a:pt x="198" y="28"/>
                    <a:pt x="36" y="97"/>
                  </a:cubicBezTo>
                  <a:lnTo>
                    <a:pt x="1" y="113"/>
                  </a:lnTo>
                  <a:lnTo>
                    <a:pt x="36" y="128"/>
                  </a:lnTo>
                  <a:cubicBezTo>
                    <a:pt x="38" y="128"/>
                    <a:pt x="221" y="206"/>
                    <a:pt x="337" y="424"/>
                  </a:cubicBezTo>
                  <a:cubicBezTo>
                    <a:pt x="464" y="667"/>
                    <a:pt x="605" y="744"/>
                    <a:pt x="768" y="744"/>
                  </a:cubicBezTo>
                  <a:cubicBezTo>
                    <a:pt x="892" y="744"/>
                    <a:pt x="1028" y="700"/>
                    <a:pt x="1184" y="651"/>
                  </a:cubicBezTo>
                  <a:cubicBezTo>
                    <a:pt x="1275" y="622"/>
                    <a:pt x="1370" y="592"/>
                    <a:pt x="1474" y="566"/>
                  </a:cubicBezTo>
                  <a:lnTo>
                    <a:pt x="1494" y="561"/>
                  </a:lnTo>
                  <a:lnTo>
                    <a:pt x="1405" y="359"/>
                  </a:lnTo>
                  <a:lnTo>
                    <a:pt x="1402" y="354"/>
                  </a:lnTo>
                  <a:cubicBezTo>
                    <a:pt x="1397" y="349"/>
                    <a:pt x="1019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05" name="Google Shape;30;p5"/>
            <p:cNvSpPr/>
            <p:nvPr/>
          </p:nvSpPr>
          <p:spPr>
            <a:xfrm>
              <a:off x="1113372" y="3544381"/>
              <a:ext cx="58057" cy="40390"/>
            </a:xfrm>
            <a:custGeom>
              <a:avLst/>
              <a:gdLst/>
              <a:ahLst/>
              <a:cxnLst/>
              <a:rect l="l" t="t" r="r" b="b"/>
              <a:pathLst>
                <a:path w="815" h="567" extrusionOk="0">
                  <a:moveTo>
                    <a:pt x="482" y="0"/>
                  </a:moveTo>
                  <a:cubicBezTo>
                    <a:pt x="438" y="0"/>
                    <a:pt x="391" y="8"/>
                    <a:pt x="345" y="23"/>
                  </a:cubicBezTo>
                  <a:cubicBezTo>
                    <a:pt x="159" y="84"/>
                    <a:pt x="0" y="194"/>
                    <a:pt x="44" y="389"/>
                  </a:cubicBezTo>
                  <a:cubicBezTo>
                    <a:pt x="67" y="492"/>
                    <a:pt x="228" y="567"/>
                    <a:pt x="385" y="567"/>
                  </a:cubicBezTo>
                  <a:cubicBezTo>
                    <a:pt x="430" y="567"/>
                    <a:pt x="476" y="560"/>
                    <a:pt x="517" y="547"/>
                  </a:cubicBezTo>
                  <a:cubicBezTo>
                    <a:pt x="703" y="486"/>
                    <a:pt x="814" y="319"/>
                    <a:pt x="767" y="175"/>
                  </a:cubicBezTo>
                  <a:cubicBezTo>
                    <a:pt x="731" y="66"/>
                    <a:pt x="616" y="0"/>
                    <a:pt x="4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06" name="Google Shape;31;p5"/>
            <p:cNvSpPr/>
            <p:nvPr/>
          </p:nvSpPr>
          <p:spPr>
            <a:xfrm>
              <a:off x="1112588" y="3543170"/>
              <a:ext cx="60122" cy="42812"/>
            </a:xfrm>
            <a:custGeom>
              <a:avLst/>
              <a:gdLst/>
              <a:ahLst/>
              <a:cxnLst/>
              <a:rect l="l" t="t" r="r" b="b"/>
              <a:pathLst>
                <a:path w="844" h="601" extrusionOk="0">
                  <a:moveTo>
                    <a:pt x="493" y="34"/>
                  </a:moveTo>
                  <a:cubicBezTo>
                    <a:pt x="620" y="34"/>
                    <a:pt x="728" y="95"/>
                    <a:pt x="762" y="196"/>
                  </a:cubicBezTo>
                  <a:cubicBezTo>
                    <a:pt x="807" y="332"/>
                    <a:pt x="699" y="490"/>
                    <a:pt x="523" y="548"/>
                  </a:cubicBezTo>
                  <a:cubicBezTo>
                    <a:pt x="484" y="561"/>
                    <a:pt x="440" y="567"/>
                    <a:pt x="395" y="567"/>
                  </a:cubicBezTo>
                  <a:cubicBezTo>
                    <a:pt x="315" y="567"/>
                    <a:pt x="232" y="547"/>
                    <a:pt x="167" y="510"/>
                  </a:cubicBezTo>
                  <a:cubicBezTo>
                    <a:pt x="114" y="481"/>
                    <a:pt x="80" y="442"/>
                    <a:pt x="71" y="403"/>
                  </a:cubicBezTo>
                  <a:cubicBezTo>
                    <a:pt x="36" y="248"/>
                    <a:pt x="134" y="131"/>
                    <a:pt x="361" y="55"/>
                  </a:cubicBezTo>
                  <a:cubicBezTo>
                    <a:pt x="405" y="41"/>
                    <a:pt x="451" y="34"/>
                    <a:pt x="493" y="34"/>
                  </a:cubicBezTo>
                  <a:close/>
                  <a:moveTo>
                    <a:pt x="492" y="1"/>
                  </a:moveTo>
                  <a:cubicBezTo>
                    <a:pt x="446" y="1"/>
                    <a:pt x="399" y="8"/>
                    <a:pt x="351" y="24"/>
                  </a:cubicBezTo>
                  <a:cubicBezTo>
                    <a:pt x="108" y="104"/>
                    <a:pt x="0" y="238"/>
                    <a:pt x="38" y="410"/>
                  </a:cubicBezTo>
                  <a:cubicBezTo>
                    <a:pt x="50" y="460"/>
                    <a:pt x="88" y="504"/>
                    <a:pt x="150" y="539"/>
                  </a:cubicBezTo>
                  <a:cubicBezTo>
                    <a:pt x="221" y="579"/>
                    <a:pt x="309" y="600"/>
                    <a:pt x="395" y="600"/>
                  </a:cubicBezTo>
                  <a:cubicBezTo>
                    <a:pt x="444" y="600"/>
                    <a:pt x="491" y="593"/>
                    <a:pt x="534" y="579"/>
                  </a:cubicBezTo>
                  <a:cubicBezTo>
                    <a:pt x="727" y="516"/>
                    <a:pt x="844" y="339"/>
                    <a:pt x="794" y="186"/>
                  </a:cubicBezTo>
                  <a:cubicBezTo>
                    <a:pt x="756" y="71"/>
                    <a:pt x="633" y="1"/>
                    <a:pt x="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07" name="Google Shape;32;p5"/>
            <p:cNvSpPr/>
            <p:nvPr/>
          </p:nvSpPr>
          <p:spPr>
            <a:xfrm>
              <a:off x="1107460" y="3467803"/>
              <a:ext cx="67958" cy="96595"/>
            </a:xfrm>
            <a:custGeom>
              <a:avLst/>
              <a:gdLst/>
              <a:ahLst/>
              <a:cxnLst/>
              <a:rect l="l" t="t" r="r" b="b"/>
              <a:pathLst>
                <a:path w="954" h="135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0" y="341"/>
                    <a:pt x="21" y="1173"/>
                    <a:pt x="21" y="1173"/>
                  </a:cubicBezTo>
                  <a:lnTo>
                    <a:pt x="104" y="1355"/>
                  </a:lnTo>
                  <a:cubicBezTo>
                    <a:pt x="558" y="1048"/>
                    <a:pt x="954" y="978"/>
                    <a:pt x="752" y="433"/>
                  </a:cubicBezTo>
                  <a:cubicBezTo>
                    <a:pt x="663" y="192"/>
                    <a:pt x="731" y="0"/>
                    <a:pt x="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08" name="Google Shape;33;p5"/>
            <p:cNvSpPr/>
            <p:nvPr/>
          </p:nvSpPr>
          <p:spPr>
            <a:xfrm>
              <a:off x="1106818" y="3465523"/>
              <a:ext cx="67246" cy="100584"/>
            </a:xfrm>
            <a:custGeom>
              <a:avLst/>
              <a:gdLst/>
              <a:ahLst/>
              <a:cxnLst/>
              <a:rect l="l" t="t" r="r" b="b"/>
              <a:pathLst>
                <a:path w="944" h="1412" extrusionOk="0">
                  <a:moveTo>
                    <a:pt x="715" y="63"/>
                  </a:moveTo>
                  <a:lnTo>
                    <a:pt x="715" y="63"/>
                  </a:lnTo>
                  <a:cubicBezTo>
                    <a:pt x="699" y="130"/>
                    <a:pt x="677" y="286"/>
                    <a:pt x="746" y="471"/>
                  </a:cubicBezTo>
                  <a:cubicBezTo>
                    <a:pt x="903" y="895"/>
                    <a:pt x="689" y="1021"/>
                    <a:pt x="363" y="1213"/>
                  </a:cubicBezTo>
                  <a:cubicBezTo>
                    <a:pt x="285" y="1259"/>
                    <a:pt x="205" y="1306"/>
                    <a:pt x="120" y="1363"/>
                  </a:cubicBezTo>
                  <a:lnTo>
                    <a:pt x="46" y="1201"/>
                  </a:lnTo>
                  <a:cubicBezTo>
                    <a:pt x="46" y="1145"/>
                    <a:pt x="57" y="393"/>
                    <a:pt x="715" y="63"/>
                  </a:cubicBezTo>
                  <a:close/>
                  <a:moveTo>
                    <a:pt x="768" y="1"/>
                  </a:moveTo>
                  <a:lnTo>
                    <a:pt x="733" y="17"/>
                  </a:lnTo>
                  <a:cubicBezTo>
                    <a:pt x="1" y="359"/>
                    <a:pt x="13" y="1197"/>
                    <a:pt x="13" y="1205"/>
                  </a:cubicBezTo>
                  <a:lnTo>
                    <a:pt x="106" y="1412"/>
                  </a:lnTo>
                  <a:lnTo>
                    <a:pt x="123" y="1401"/>
                  </a:lnTo>
                  <a:cubicBezTo>
                    <a:pt x="212" y="1340"/>
                    <a:pt x="298" y="1290"/>
                    <a:pt x="381" y="1242"/>
                  </a:cubicBezTo>
                  <a:cubicBezTo>
                    <a:pt x="707" y="1049"/>
                    <a:pt x="944" y="909"/>
                    <a:pt x="777" y="459"/>
                  </a:cubicBezTo>
                  <a:cubicBezTo>
                    <a:pt x="691" y="228"/>
                    <a:pt x="755" y="39"/>
                    <a:pt x="756" y="3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09" name="Google Shape;34;p5"/>
            <p:cNvSpPr/>
            <p:nvPr/>
          </p:nvSpPr>
          <p:spPr>
            <a:xfrm>
              <a:off x="1086374" y="3527712"/>
              <a:ext cx="20302" cy="29990"/>
            </a:xfrm>
            <a:custGeom>
              <a:avLst/>
              <a:gdLst/>
              <a:ahLst/>
              <a:cxnLst/>
              <a:rect l="l" t="t" r="r" b="b"/>
              <a:pathLst>
                <a:path w="285" h="421" extrusionOk="0">
                  <a:moveTo>
                    <a:pt x="31" y="0"/>
                  </a:moveTo>
                  <a:lnTo>
                    <a:pt x="0" y="12"/>
                  </a:lnTo>
                  <a:cubicBezTo>
                    <a:pt x="24" y="71"/>
                    <a:pt x="57" y="126"/>
                    <a:pt x="91" y="183"/>
                  </a:cubicBezTo>
                  <a:cubicBezTo>
                    <a:pt x="129" y="245"/>
                    <a:pt x="165" y="298"/>
                    <a:pt x="202" y="346"/>
                  </a:cubicBezTo>
                  <a:cubicBezTo>
                    <a:pt x="221" y="369"/>
                    <a:pt x="258" y="421"/>
                    <a:pt x="258" y="421"/>
                  </a:cubicBezTo>
                  <a:lnTo>
                    <a:pt x="284" y="402"/>
                  </a:lnTo>
                  <a:cubicBezTo>
                    <a:pt x="284" y="402"/>
                    <a:pt x="247" y="349"/>
                    <a:pt x="228" y="326"/>
                  </a:cubicBezTo>
                  <a:cubicBezTo>
                    <a:pt x="192" y="279"/>
                    <a:pt x="156" y="226"/>
                    <a:pt x="117" y="162"/>
                  </a:cubicBezTo>
                  <a:cubicBezTo>
                    <a:pt x="86" y="110"/>
                    <a:pt x="54" y="56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10" name="Google Shape;35;p5"/>
            <p:cNvSpPr/>
            <p:nvPr/>
          </p:nvSpPr>
          <p:spPr>
            <a:xfrm>
              <a:off x="1084166" y="3524221"/>
              <a:ext cx="4915" cy="4417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33" y="0"/>
                  </a:moveTo>
                  <a:cubicBezTo>
                    <a:pt x="19" y="0"/>
                    <a:pt x="6" y="10"/>
                    <a:pt x="3" y="25"/>
                  </a:cubicBezTo>
                  <a:cubicBezTo>
                    <a:pt x="0" y="41"/>
                    <a:pt x="11" y="58"/>
                    <a:pt x="28" y="60"/>
                  </a:cubicBezTo>
                  <a:cubicBezTo>
                    <a:pt x="30" y="61"/>
                    <a:pt x="32" y="61"/>
                    <a:pt x="34" y="61"/>
                  </a:cubicBezTo>
                  <a:cubicBezTo>
                    <a:pt x="49" y="61"/>
                    <a:pt x="62" y="51"/>
                    <a:pt x="65" y="36"/>
                  </a:cubicBezTo>
                  <a:cubicBezTo>
                    <a:pt x="68" y="19"/>
                    <a:pt x="57" y="4"/>
                    <a:pt x="39" y="1"/>
                  </a:cubicBezTo>
                  <a:cubicBezTo>
                    <a:pt x="37" y="1"/>
                    <a:pt x="35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11" name="Google Shape;36;p5"/>
            <p:cNvSpPr/>
            <p:nvPr/>
          </p:nvSpPr>
          <p:spPr>
            <a:xfrm>
              <a:off x="1083026" y="3523010"/>
              <a:ext cx="7052" cy="6767"/>
            </a:xfrm>
            <a:custGeom>
              <a:avLst/>
              <a:gdLst/>
              <a:ahLst/>
              <a:cxnLst/>
              <a:rect l="l" t="t" r="r" b="b"/>
              <a:pathLst>
                <a:path w="99" h="95" extrusionOk="0">
                  <a:moveTo>
                    <a:pt x="50" y="33"/>
                  </a:moveTo>
                  <a:cubicBezTo>
                    <a:pt x="51" y="33"/>
                    <a:pt x="52" y="34"/>
                    <a:pt x="53" y="34"/>
                  </a:cubicBezTo>
                  <a:cubicBezTo>
                    <a:pt x="57" y="35"/>
                    <a:pt x="60" y="36"/>
                    <a:pt x="62" y="40"/>
                  </a:cubicBezTo>
                  <a:cubicBezTo>
                    <a:pt x="64" y="43"/>
                    <a:pt x="65" y="47"/>
                    <a:pt x="64" y="50"/>
                  </a:cubicBezTo>
                  <a:cubicBezTo>
                    <a:pt x="63" y="58"/>
                    <a:pt x="57" y="62"/>
                    <a:pt x="49" y="62"/>
                  </a:cubicBezTo>
                  <a:cubicBezTo>
                    <a:pt x="49" y="62"/>
                    <a:pt x="48" y="62"/>
                    <a:pt x="47" y="62"/>
                  </a:cubicBezTo>
                  <a:cubicBezTo>
                    <a:pt x="43" y="61"/>
                    <a:pt x="40" y="58"/>
                    <a:pt x="37" y="55"/>
                  </a:cubicBezTo>
                  <a:cubicBezTo>
                    <a:pt x="35" y="52"/>
                    <a:pt x="34" y="49"/>
                    <a:pt x="35" y="45"/>
                  </a:cubicBezTo>
                  <a:cubicBezTo>
                    <a:pt x="37" y="38"/>
                    <a:pt x="43" y="33"/>
                    <a:pt x="50" y="33"/>
                  </a:cubicBezTo>
                  <a:close/>
                  <a:moveTo>
                    <a:pt x="50" y="1"/>
                  </a:moveTo>
                  <a:cubicBezTo>
                    <a:pt x="28" y="1"/>
                    <a:pt x="8" y="16"/>
                    <a:pt x="3" y="39"/>
                  </a:cubicBezTo>
                  <a:cubicBezTo>
                    <a:pt x="0" y="51"/>
                    <a:pt x="3" y="63"/>
                    <a:pt x="10" y="74"/>
                  </a:cubicBezTo>
                  <a:cubicBezTo>
                    <a:pt x="17" y="84"/>
                    <a:pt x="28" y="91"/>
                    <a:pt x="41" y="94"/>
                  </a:cubicBezTo>
                  <a:cubicBezTo>
                    <a:pt x="44" y="94"/>
                    <a:pt x="47" y="95"/>
                    <a:pt x="50" y="95"/>
                  </a:cubicBezTo>
                  <a:cubicBezTo>
                    <a:pt x="72" y="95"/>
                    <a:pt x="92" y="79"/>
                    <a:pt x="96" y="56"/>
                  </a:cubicBezTo>
                  <a:cubicBezTo>
                    <a:pt x="99" y="44"/>
                    <a:pt x="96" y="32"/>
                    <a:pt x="89" y="22"/>
                  </a:cubicBezTo>
                  <a:cubicBezTo>
                    <a:pt x="82" y="11"/>
                    <a:pt x="71" y="4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12" name="Google Shape;37;p5"/>
            <p:cNvSpPr/>
            <p:nvPr/>
          </p:nvSpPr>
          <p:spPr>
            <a:xfrm>
              <a:off x="1096703" y="3522440"/>
              <a:ext cx="10899" cy="33623"/>
            </a:xfrm>
            <a:custGeom>
              <a:avLst/>
              <a:gdLst/>
              <a:ahLst/>
              <a:cxnLst/>
              <a:rect l="l" t="t" r="r" b="b"/>
              <a:pathLst>
                <a:path w="153" h="472" extrusionOk="0">
                  <a:moveTo>
                    <a:pt x="31" y="1"/>
                  </a:moveTo>
                  <a:lnTo>
                    <a:pt x="0" y="15"/>
                  </a:lnTo>
                  <a:cubicBezTo>
                    <a:pt x="27" y="70"/>
                    <a:pt x="43" y="130"/>
                    <a:pt x="61" y="192"/>
                  </a:cubicBezTo>
                  <a:cubicBezTo>
                    <a:pt x="80" y="260"/>
                    <a:pt x="94" y="321"/>
                    <a:pt x="103" y="379"/>
                  </a:cubicBezTo>
                  <a:cubicBezTo>
                    <a:pt x="108" y="408"/>
                    <a:pt x="120" y="471"/>
                    <a:pt x="120" y="471"/>
                  </a:cubicBezTo>
                  <a:lnTo>
                    <a:pt x="152" y="465"/>
                  </a:lnTo>
                  <a:cubicBezTo>
                    <a:pt x="152" y="465"/>
                    <a:pt x="140" y="403"/>
                    <a:pt x="136" y="374"/>
                  </a:cubicBezTo>
                  <a:cubicBezTo>
                    <a:pt x="126" y="315"/>
                    <a:pt x="112" y="252"/>
                    <a:pt x="91" y="179"/>
                  </a:cubicBezTo>
                  <a:cubicBezTo>
                    <a:pt x="75" y="119"/>
                    <a:pt x="57" y="58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13" name="Google Shape;38;p5"/>
            <p:cNvSpPr/>
            <p:nvPr/>
          </p:nvSpPr>
          <p:spPr>
            <a:xfrm>
              <a:off x="1094566" y="3518950"/>
              <a:ext cx="5129" cy="4417"/>
            </a:xfrm>
            <a:custGeom>
              <a:avLst/>
              <a:gdLst/>
              <a:ahLst/>
              <a:cxnLst/>
              <a:rect l="l" t="t" r="r" b="b"/>
              <a:pathLst>
                <a:path w="72" h="62" extrusionOk="0">
                  <a:moveTo>
                    <a:pt x="36" y="0"/>
                  </a:moveTo>
                  <a:cubicBezTo>
                    <a:pt x="26" y="0"/>
                    <a:pt x="16" y="5"/>
                    <a:pt x="10" y="14"/>
                  </a:cubicBezTo>
                  <a:cubicBezTo>
                    <a:pt x="1" y="28"/>
                    <a:pt x="4" y="47"/>
                    <a:pt x="19" y="57"/>
                  </a:cubicBezTo>
                  <a:cubicBezTo>
                    <a:pt x="24" y="60"/>
                    <a:pt x="30" y="61"/>
                    <a:pt x="36" y="61"/>
                  </a:cubicBezTo>
                  <a:cubicBezTo>
                    <a:pt x="46" y="61"/>
                    <a:pt x="57" y="57"/>
                    <a:pt x="63" y="48"/>
                  </a:cubicBezTo>
                  <a:cubicBezTo>
                    <a:pt x="71" y="34"/>
                    <a:pt x="68" y="15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14" name="Google Shape;39;p5"/>
            <p:cNvSpPr/>
            <p:nvPr/>
          </p:nvSpPr>
          <p:spPr>
            <a:xfrm>
              <a:off x="1093569" y="3517739"/>
              <a:ext cx="7124" cy="6767"/>
            </a:xfrm>
            <a:custGeom>
              <a:avLst/>
              <a:gdLst/>
              <a:ahLst/>
              <a:cxnLst/>
              <a:rect l="l" t="t" r="r" b="b"/>
              <a:pathLst>
                <a:path w="100" h="95" extrusionOk="0">
                  <a:moveTo>
                    <a:pt x="51" y="34"/>
                  </a:moveTo>
                  <a:cubicBezTo>
                    <a:pt x="53" y="34"/>
                    <a:pt x="56" y="34"/>
                    <a:pt x="58" y="36"/>
                  </a:cubicBezTo>
                  <a:cubicBezTo>
                    <a:pt x="62" y="39"/>
                    <a:pt x="64" y="41"/>
                    <a:pt x="64" y="45"/>
                  </a:cubicBezTo>
                  <a:cubicBezTo>
                    <a:pt x="65" y="48"/>
                    <a:pt x="64" y="53"/>
                    <a:pt x="63" y="55"/>
                  </a:cubicBezTo>
                  <a:cubicBezTo>
                    <a:pt x="60" y="60"/>
                    <a:pt x="55" y="62"/>
                    <a:pt x="50" y="62"/>
                  </a:cubicBezTo>
                  <a:cubicBezTo>
                    <a:pt x="47" y="62"/>
                    <a:pt x="44" y="61"/>
                    <a:pt x="42" y="60"/>
                  </a:cubicBezTo>
                  <a:cubicBezTo>
                    <a:pt x="38" y="57"/>
                    <a:pt x="37" y="54"/>
                    <a:pt x="36" y="51"/>
                  </a:cubicBezTo>
                  <a:cubicBezTo>
                    <a:pt x="35" y="48"/>
                    <a:pt x="36" y="43"/>
                    <a:pt x="37" y="41"/>
                  </a:cubicBezTo>
                  <a:cubicBezTo>
                    <a:pt x="41" y="36"/>
                    <a:pt x="45" y="34"/>
                    <a:pt x="51" y="34"/>
                  </a:cubicBezTo>
                  <a:close/>
                  <a:moveTo>
                    <a:pt x="50" y="1"/>
                  </a:moveTo>
                  <a:cubicBezTo>
                    <a:pt x="35" y="1"/>
                    <a:pt x="20" y="8"/>
                    <a:pt x="10" y="22"/>
                  </a:cubicBezTo>
                  <a:cubicBezTo>
                    <a:pt x="3" y="33"/>
                    <a:pt x="1" y="45"/>
                    <a:pt x="3" y="57"/>
                  </a:cubicBezTo>
                  <a:cubicBezTo>
                    <a:pt x="6" y="69"/>
                    <a:pt x="13" y="81"/>
                    <a:pt x="24" y="88"/>
                  </a:cubicBezTo>
                  <a:cubicBezTo>
                    <a:pt x="32" y="92"/>
                    <a:pt x="41" y="95"/>
                    <a:pt x="50" y="95"/>
                  </a:cubicBezTo>
                  <a:cubicBezTo>
                    <a:pt x="65" y="95"/>
                    <a:pt x="81" y="88"/>
                    <a:pt x="90" y="74"/>
                  </a:cubicBezTo>
                  <a:cubicBezTo>
                    <a:pt x="97" y="63"/>
                    <a:pt x="99" y="51"/>
                    <a:pt x="97" y="39"/>
                  </a:cubicBezTo>
                  <a:cubicBezTo>
                    <a:pt x="94" y="27"/>
                    <a:pt x="87" y="15"/>
                    <a:pt x="77" y="9"/>
                  </a:cubicBezTo>
                  <a:cubicBezTo>
                    <a:pt x="69" y="4"/>
                    <a:pt x="59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15" name="Google Shape;40;p5"/>
            <p:cNvSpPr/>
            <p:nvPr/>
          </p:nvSpPr>
          <p:spPr>
            <a:xfrm>
              <a:off x="1098341" y="3549510"/>
              <a:ext cx="27853" cy="43026"/>
            </a:xfrm>
            <a:custGeom>
              <a:avLst/>
              <a:gdLst/>
              <a:ahLst/>
              <a:cxnLst/>
              <a:rect l="l" t="t" r="r" b="b"/>
              <a:pathLst>
                <a:path w="391" h="604" extrusionOk="0">
                  <a:moveTo>
                    <a:pt x="66" y="1"/>
                  </a:moveTo>
                  <a:cubicBezTo>
                    <a:pt x="61" y="1"/>
                    <a:pt x="56" y="2"/>
                    <a:pt x="52" y="4"/>
                  </a:cubicBezTo>
                  <a:cubicBezTo>
                    <a:pt x="0" y="29"/>
                    <a:pt x="23" y="182"/>
                    <a:pt x="102" y="347"/>
                  </a:cubicBezTo>
                  <a:cubicBezTo>
                    <a:pt x="174" y="496"/>
                    <a:pt x="268" y="604"/>
                    <a:pt x="324" y="604"/>
                  </a:cubicBezTo>
                  <a:cubicBezTo>
                    <a:pt x="329" y="604"/>
                    <a:pt x="334" y="603"/>
                    <a:pt x="339" y="600"/>
                  </a:cubicBezTo>
                  <a:cubicBezTo>
                    <a:pt x="390" y="575"/>
                    <a:pt x="379" y="429"/>
                    <a:pt x="300" y="265"/>
                  </a:cubicBezTo>
                  <a:cubicBezTo>
                    <a:pt x="228" y="114"/>
                    <a:pt x="123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16" name="Google Shape;41;p5"/>
            <p:cNvSpPr/>
            <p:nvPr/>
          </p:nvSpPr>
          <p:spPr>
            <a:xfrm>
              <a:off x="1096418" y="3548370"/>
              <a:ext cx="31201" cy="45305"/>
            </a:xfrm>
            <a:custGeom>
              <a:avLst/>
              <a:gdLst/>
              <a:ahLst/>
              <a:cxnLst/>
              <a:rect l="l" t="t" r="r" b="b"/>
              <a:pathLst>
                <a:path w="438" h="636" extrusionOk="0">
                  <a:moveTo>
                    <a:pt x="94" y="33"/>
                  </a:moveTo>
                  <a:cubicBezTo>
                    <a:pt x="135" y="33"/>
                    <a:pt x="236" y="130"/>
                    <a:pt x="312" y="288"/>
                  </a:cubicBezTo>
                  <a:cubicBezTo>
                    <a:pt x="392" y="454"/>
                    <a:pt x="393" y="585"/>
                    <a:pt x="359" y="602"/>
                  </a:cubicBezTo>
                  <a:cubicBezTo>
                    <a:pt x="356" y="603"/>
                    <a:pt x="354" y="603"/>
                    <a:pt x="350" y="603"/>
                  </a:cubicBezTo>
                  <a:cubicBezTo>
                    <a:pt x="312" y="603"/>
                    <a:pt x="222" y="517"/>
                    <a:pt x="144" y="356"/>
                  </a:cubicBezTo>
                  <a:cubicBezTo>
                    <a:pt x="59" y="181"/>
                    <a:pt x="53" y="51"/>
                    <a:pt x="86" y="35"/>
                  </a:cubicBezTo>
                  <a:cubicBezTo>
                    <a:pt x="88" y="34"/>
                    <a:pt x="91" y="33"/>
                    <a:pt x="94" y="33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71" y="5"/>
                  </a:cubicBezTo>
                  <a:cubicBezTo>
                    <a:pt x="1" y="39"/>
                    <a:pt x="41" y="218"/>
                    <a:pt x="114" y="370"/>
                  </a:cubicBezTo>
                  <a:cubicBezTo>
                    <a:pt x="181" y="506"/>
                    <a:pt x="280" y="636"/>
                    <a:pt x="351" y="636"/>
                  </a:cubicBezTo>
                  <a:cubicBezTo>
                    <a:pt x="359" y="636"/>
                    <a:pt x="366" y="635"/>
                    <a:pt x="373" y="631"/>
                  </a:cubicBezTo>
                  <a:cubicBezTo>
                    <a:pt x="437" y="600"/>
                    <a:pt x="424" y="443"/>
                    <a:pt x="341" y="274"/>
                  </a:cubicBezTo>
                  <a:cubicBezTo>
                    <a:pt x="274" y="133"/>
                    <a:pt x="164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57" name="Google Shape;54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0158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63;p13"/>
          <p:cNvSpPr txBox="1">
            <a:spLocks noGrp="1"/>
          </p:cNvSpPr>
          <p:nvPr>
            <p:ph type="title" hasCustomPrompt="1"/>
          </p:nvPr>
        </p:nvSpPr>
        <p:spPr>
          <a:xfrm>
            <a:off x="933644" y="1374800"/>
            <a:ext cx="6576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99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928744" y="2273463"/>
            <a:ext cx="2231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0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3456831" y="1374800"/>
            <a:ext cx="6576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701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3456900" y="2273463"/>
            <a:ext cx="2230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2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5984156" y="1374800"/>
            <a:ext cx="6576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703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984156" y="2273463"/>
            <a:ext cx="2231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4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933644" y="3130748"/>
            <a:ext cx="6576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705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928744" y="4035800"/>
            <a:ext cx="2231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6" name="Google Shape;71;p13"/>
          <p:cNvSpPr txBox="1">
            <a:spLocks noGrp="1"/>
          </p:cNvSpPr>
          <p:nvPr>
            <p:ph type="title" idx="8" hasCustomPrompt="1"/>
          </p:nvPr>
        </p:nvSpPr>
        <p:spPr>
          <a:xfrm>
            <a:off x="3456831" y="3130748"/>
            <a:ext cx="6576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707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3456900" y="4035800"/>
            <a:ext cx="2230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8" name="Google Shape;73;p13"/>
          <p:cNvSpPr txBox="1">
            <a:spLocks noGrp="1"/>
          </p:cNvSpPr>
          <p:nvPr>
            <p:ph type="title" idx="13" hasCustomPrompt="1"/>
          </p:nvPr>
        </p:nvSpPr>
        <p:spPr>
          <a:xfrm>
            <a:off x="5984156" y="3130748"/>
            <a:ext cx="6576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709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984156" y="4035800"/>
            <a:ext cx="2231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0" name="Google Shape;75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</a:lvl9pPr>
          </a:lstStyle>
          <a:p>
            <a:endParaRPr/>
          </a:p>
        </p:txBody>
      </p:sp>
      <p:sp>
        <p:nvSpPr>
          <p:cNvPr id="1048711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928744" y="1895125"/>
            <a:ext cx="2231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1048712" name="Google Shape;77;p13"/>
          <p:cNvSpPr txBox="1">
            <a:spLocks noGrp="1"/>
          </p:cNvSpPr>
          <p:nvPr>
            <p:ph type="subTitle" idx="17"/>
          </p:nvPr>
        </p:nvSpPr>
        <p:spPr>
          <a:xfrm>
            <a:off x="3456900" y="1895125"/>
            <a:ext cx="2230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1048713" name="Google Shape;78;p13"/>
          <p:cNvSpPr txBox="1">
            <a:spLocks noGrp="1"/>
          </p:cNvSpPr>
          <p:nvPr>
            <p:ph type="subTitle" idx="18"/>
          </p:nvPr>
        </p:nvSpPr>
        <p:spPr>
          <a:xfrm>
            <a:off x="5984156" y="1895125"/>
            <a:ext cx="2231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1048714" name="Google Shape;79;p13"/>
          <p:cNvSpPr txBox="1">
            <a:spLocks noGrp="1"/>
          </p:cNvSpPr>
          <p:nvPr>
            <p:ph type="subTitle" idx="19"/>
          </p:nvPr>
        </p:nvSpPr>
        <p:spPr>
          <a:xfrm>
            <a:off x="928744" y="3652911"/>
            <a:ext cx="2231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1048715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456900" y="3652910"/>
            <a:ext cx="2230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1048716" name="Google Shape;81;p13"/>
          <p:cNvSpPr txBox="1">
            <a:spLocks noGrp="1"/>
          </p:cNvSpPr>
          <p:nvPr>
            <p:ph type="subTitle" idx="21"/>
          </p:nvPr>
        </p:nvSpPr>
        <p:spPr>
          <a:xfrm>
            <a:off x="5984156" y="3652910"/>
            <a:ext cx="2231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eseva One"/>
              <a:buNone/>
              <a:defRPr sz="22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grpSp>
        <p:nvGrpSpPr>
          <p:cNvPr id="45" name="Google Shape;82;p13"/>
          <p:cNvGrpSpPr/>
          <p:nvPr/>
        </p:nvGrpSpPr>
        <p:grpSpPr>
          <a:xfrm flipH="1">
            <a:off x="435025" y="2225064"/>
            <a:ext cx="191952" cy="192050"/>
            <a:chOff x="5025163" y="2175181"/>
            <a:chExt cx="96828" cy="96878"/>
          </a:xfrm>
        </p:grpSpPr>
        <p:sp>
          <p:nvSpPr>
            <p:cNvPr id="1048717" name="Google Shape;83;p13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8" name="Google Shape;84;p13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9" name="Google Shape;85;p13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6;p13"/>
          <p:cNvGrpSpPr/>
          <p:nvPr/>
        </p:nvGrpSpPr>
        <p:grpSpPr>
          <a:xfrm rot="-121" flipH="1">
            <a:off x="8512363" y="4035809"/>
            <a:ext cx="276154" cy="276295"/>
            <a:chOff x="5025163" y="2175181"/>
            <a:chExt cx="96828" cy="96878"/>
          </a:xfrm>
        </p:grpSpPr>
        <p:sp>
          <p:nvSpPr>
            <p:cNvPr id="1048720" name="Google Shape;87;p13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1" name="Google Shape;88;p13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2" name="Google Shape;89;p13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2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6" name="Google Shape;142;p24"/>
          <p:cNvSpPr txBox="1">
            <a:spLocks noGrp="1"/>
          </p:cNvSpPr>
          <p:nvPr>
            <p:ph type="subTitle" idx="1"/>
          </p:nvPr>
        </p:nvSpPr>
        <p:spPr>
          <a:xfrm>
            <a:off x="715100" y="1550350"/>
            <a:ext cx="2524800" cy="20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077" name="Google Shape;143;p24"/>
          <p:cNvSpPr txBox="1">
            <a:spLocks noGrp="1"/>
          </p:cNvSpPr>
          <p:nvPr>
            <p:ph type="subTitle" idx="2"/>
          </p:nvPr>
        </p:nvSpPr>
        <p:spPr>
          <a:xfrm>
            <a:off x="3240047" y="1550350"/>
            <a:ext cx="2524800" cy="20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078" name="Google Shape;14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201;p32"/>
          <p:cNvGrpSpPr/>
          <p:nvPr/>
        </p:nvGrpSpPr>
        <p:grpSpPr>
          <a:xfrm flipH="1">
            <a:off x="1960137" y="136089"/>
            <a:ext cx="191952" cy="192050"/>
            <a:chOff x="5025163" y="2175181"/>
            <a:chExt cx="96828" cy="96878"/>
          </a:xfrm>
        </p:grpSpPr>
        <p:sp>
          <p:nvSpPr>
            <p:cNvPr id="1050128" name="Google Shape;202;p32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29" name="Google Shape;203;p32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30" name="Google Shape;204;p32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205;p32"/>
          <p:cNvGrpSpPr/>
          <p:nvPr/>
        </p:nvGrpSpPr>
        <p:grpSpPr>
          <a:xfrm rot="-121" flipH="1">
            <a:off x="290026" y="3513259"/>
            <a:ext cx="276154" cy="276295"/>
            <a:chOff x="5025163" y="2175181"/>
            <a:chExt cx="96828" cy="96878"/>
          </a:xfrm>
        </p:grpSpPr>
        <p:sp>
          <p:nvSpPr>
            <p:cNvPr id="1050131" name="Google Shape;206;p32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32" name="Google Shape;207;p32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33" name="Google Shape;208;p32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209;p32"/>
          <p:cNvGrpSpPr/>
          <p:nvPr/>
        </p:nvGrpSpPr>
        <p:grpSpPr>
          <a:xfrm flipH="1">
            <a:off x="8267385" y="1100791"/>
            <a:ext cx="619543" cy="351838"/>
            <a:chOff x="4801085" y="616566"/>
            <a:chExt cx="992699" cy="563752"/>
          </a:xfrm>
        </p:grpSpPr>
        <p:sp>
          <p:nvSpPr>
            <p:cNvPr id="1050134" name="Google Shape;210;p32"/>
            <p:cNvSpPr/>
            <p:nvPr/>
          </p:nvSpPr>
          <p:spPr>
            <a:xfrm>
              <a:off x="4801085" y="616566"/>
              <a:ext cx="992699" cy="563752"/>
            </a:xfrm>
            <a:custGeom>
              <a:avLst/>
              <a:gdLst/>
              <a:ahLst/>
              <a:cxnLst/>
              <a:rect l="l" t="t" r="r" b="b"/>
              <a:pathLst>
                <a:path w="6401" h="3635" extrusionOk="0">
                  <a:moveTo>
                    <a:pt x="3268" y="0"/>
                  </a:moveTo>
                  <a:cubicBezTo>
                    <a:pt x="2771" y="0"/>
                    <a:pt x="2318" y="204"/>
                    <a:pt x="1992" y="574"/>
                  </a:cubicBezTo>
                  <a:cubicBezTo>
                    <a:pt x="1856" y="727"/>
                    <a:pt x="1753" y="893"/>
                    <a:pt x="1681" y="1071"/>
                  </a:cubicBezTo>
                  <a:cubicBezTo>
                    <a:pt x="1609" y="1061"/>
                    <a:pt x="1533" y="1056"/>
                    <a:pt x="1456" y="1056"/>
                  </a:cubicBezTo>
                  <a:cubicBezTo>
                    <a:pt x="1184" y="1056"/>
                    <a:pt x="941" y="1124"/>
                    <a:pt x="733" y="1258"/>
                  </a:cubicBezTo>
                  <a:cubicBezTo>
                    <a:pt x="236" y="1579"/>
                    <a:pt x="0" y="2223"/>
                    <a:pt x="32" y="3173"/>
                  </a:cubicBezTo>
                  <a:lnTo>
                    <a:pt x="32" y="3188"/>
                  </a:lnTo>
                  <a:cubicBezTo>
                    <a:pt x="41" y="3437"/>
                    <a:pt x="246" y="3634"/>
                    <a:pt x="494" y="3634"/>
                  </a:cubicBezTo>
                  <a:cubicBezTo>
                    <a:pt x="494" y="3634"/>
                    <a:pt x="5896" y="3632"/>
                    <a:pt x="5896" y="3632"/>
                  </a:cubicBezTo>
                  <a:cubicBezTo>
                    <a:pt x="6125" y="3632"/>
                    <a:pt x="6320" y="3463"/>
                    <a:pt x="6353" y="3236"/>
                  </a:cubicBezTo>
                  <a:lnTo>
                    <a:pt x="6355" y="3223"/>
                  </a:lnTo>
                  <a:cubicBezTo>
                    <a:pt x="6363" y="3166"/>
                    <a:pt x="6400" y="2868"/>
                    <a:pt x="6375" y="2518"/>
                  </a:cubicBezTo>
                  <a:cubicBezTo>
                    <a:pt x="6335" y="1957"/>
                    <a:pt x="6149" y="1522"/>
                    <a:pt x="5837" y="1263"/>
                  </a:cubicBezTo>
                  <a:cubicBezTo>
                    <a:pt x="5616" y="1078"/>
                    <a:pt x="5345" y="984"/>
                    <a:pt x="5030" y="984"/>
                  </a:cubicBezTo>
                  <a:cubicBezTo>
                    <a:pt x="4966" y="984"/>
                    <a:pt x="4898" y="989"/>
                    <a:pt x="4830" y="997"/>
                  </a:cubicBezTo>
                  <a:cubicBezTo>
                    <a:pt x="4609" y="542"/>
                    <a:pt x="4184" y="110"/>
                    <a:pt x="3519" y="18"/>
                  </a:cubicBezTo>
                  <a:cubicBezTo>
                    <a:pt x="3436" y="6"/>
                    <a:pt x="3351" y="0"/>
                    <a:pt x="3268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35" name="Google Shape;211;p32"/>
            <p:cNvSpPr/>
            <p:nvPr/>
          </p:nvSpPr>
          <p:spPr>
            <a:xfrm>
              <a:off x="4872890" y="690544"/>
              <a:ext cx="879332" cy="415796"/>
            </a:xfrm>
            <a:custGeom>
              <a:avLst/>
              <a:gdLst/>
              <a:ahLst/>
              <a:cxnLst/>
              <a:rect l="l" t="t" r="r" b="b"/>
              <a:pathLst>
                <a:path w="5670" h="2681" extrusionOk="0">
                  <a:moveTo>
                    <a:pt x="2805" y="0"/>
                  </a:moveTo>
                  <a:cubicBezTo>
                    <a:pt x="2465" y="0"/>
                    <a:pt x="2134" y="133"/>
                    <a:pt x="1886" y="412"/>
                  </a:cubicBezTo>
                  <a:cubicBezTo>
                    <a:pt x="1722" y="599"/>
                    <a:pt x="1586" y="852"/>
                    <a:pt x="1573" y="1187"/>
                  </a:cubicBezTo>
                  <a:cubicBezTo>
                    <a:pt x="1573" y="1187"/>
                    <a:pt x="1305" y="1055"/>
                    <a:pt x="994" y="1055"/>
                  </a:cubicBezTo>
                  <a:cubicBezTo>
                    <a:pt x="543" y="1055"/>
                    <a:pt x="1" y="1331"/>
                    <a:pt x="46" y="2681"/>
                  </a:cubicBezTo>
                  <a:lnTo>
                    <a:pt x="5419" y="2678"/>
                  </a:lnTo>
                  <a:cubicBezTo>
                    <a:pt x="5419" y="2678"/>
                    <a:pt x="5670" y="984"/>
                    <a:pt x="4568" y="984"/>
                  </a:cubicBezTo>
                  <a:cubicBezTo>
                    <a:pt x="4422" y="984"/>
                    <a:pt x="4254" y="1014"/>
                    <a:pt x="4058" y="1080"/>
                  </a:cubicBezTo>
                  <a:cubicBezTo>
                    <a:pt x="4058" y="1080"/>
                    <a:pt x="3901" y="140"/>
                    <a:pt x="2990" y="13"/>
                  </a:cubicBezTo>
                  <a:cubicBezTo>
                    <a:pt x="2929" y="5"/>
                    <a:pt x="2867" y="0"/>
                    <a:pt x="2805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36" name="Google Shape;212;p32"/>
            <p:cNvSpPr/>
            <p:nvPr/>
          </p:nvSpPr>
          <p:spPr>
            <a:xfrm>
              <a:off x="4873665" y="688217"/>
              <a:ext cx="856845" cy="420604"/>
            </a:xfrm>
            <a:custGeom>
              <a:avLst/>
              <a:gdLst/>
              <a:ahLst/>
              <a:cxnLst/>
              <a:rect l="l" t="t" r="r" b="b"/>
              <a:pathLst>
                <a:path w="5525" h="2712" extrusionOk="0">
                  <a:moveTo>
                    <a:pt x="2800" y="31"/>
                  </a:moveTo>
                  <a:cubicBezTo>
                    <a:pt x="2860" y="31"/>
                    <a:pt x="2922" y="35"/>
                    <a:pt x="2984" y="44"/>
                  </a:cubicBezTo>
                  <a:cubicBezTo>
                    <a:pt x="3872" y="167"/>
                    <a:pt x="4037" y="1088"/>
                    <a:pt x="4038" y="1098"/>
                  </a:cubicBezTo>
                  <a:lnTo>
                    <a:pt x="4041" y="1115"/>
                  </a:lnTo>
                  <a:lnTo>
                    <a:pt x="4058" y="1109"/>
                  </a:lnTo>
                  <a:cubicBezTo>
                    <a:pt x="4244" y="1046"/>
                    <a:pt x="4412" y="1015"/>
                    <a:pt x="4561" y="1015"/>
                  </a:cubicBezTo>
                  <a:cubicBezTo>
                    <a:pt x="4758" y="1015"/>
                    <a:pt x="4923" y="1070"/>
                    <a:pt x="5054" y="1179"/>
                  </a:cubicBezTo>
                  <a:cubicBezTo>
                    <a:pt x="5524" y="1571"/>
                    <a:pt x="5417" y="2553"/>
                    <a:pt x="5401" y="2678"/>
                  </a:cubicBezTo>
                  <a:lnTo>
                    <a:pt x="56" y="2681"/>
                  </a:lnTo>
                  <a:cubicBezTo>
                    <a:pt x="32" y="1924"/>
                    <a:pt x="192" y="1429"/>
                    <a:pt x="531" y="1210"/>
                  </a:cubicBezTo>
                  <a:cubicBezTo>
                    <a:pt x="676" y="1117"/>
                    <a:pt x="837" y="1085"/>
                    <a:pt x="988" y="1085"/>
                  </a:cubicBezTo>
                  <a:cubicBezTo>
                    <a:pt x="1293" y="1085"/>
                    <a:pt x="1558" y="1213"/>
                    <a:pt x="1561" y="1215"/>
                  </a:cubicBezTo>
                  <a:lnTo>
                    <a:pt x="1582" y="1225"/>
                  </a:lnTo>
                  <a:lnTo>
                    <a:pt x="1583" y="1202"/>
                  </a:lnTo>
                  <a:cubicBezTo>
                    <a:pt x="1595" y="914"/>
                    <a:pt x="1698" y="658"/>
                    <a:pt x="1892" y="438"/>
                  </a:cubicBezTo>
                  <a:cubicBezTo>
                    <a:pt x="2125" y="174"/>
                    <a:pt x="2449" y="31"/>
                    <a:pt x="2800" y="31"/>
                  </a:cubicBezTo>
                  <a:close/>
                  <a:moveTo>
                    <a:pt x="2801" y="0"/>
                  </a:moveTo>
                  <a:cubicBezTo>
                    <a:pt x="2440" y="0"/>
                    <a:pt x="2108" y="147"/>
                    <a:pt x="1870" y="418"/>
                  </a:cubicBezTo>
                  <a:cubicBezTo>
                    <a:pt x="1676" y="637"/>
                    <a:pt x="1569" y="893"/>
                    <a:pt x="1554" y="1178"/>
                  </a:cubicBezTo>
                  <a:cubicBezTo>
                    <a:pt x="1485" y="1148"/>
                    <a:pt x="1251" y="1055"/>
                    <a:pt x="987" y="1055"/>
                  </a:cubicBezTo>
                  <a:cubicBezTo>
                    <a:pt x="831" y="1055"/>
                    <a:pt x="665" y="1088"/>
                    <a:pt x="515" y="1184"/>
                  </a:cubicBezTo>
                  <a:cubicBezTo>
                    <a:pt x="164" y="1411"/>
                    <a:pt x="0" y="1919"/>
                    <a:pt x="25" y="2696"/>
                  </a:cubicBezTo>
                  <a:lnTo>
                    <a:pt x="26" y="2711"/>
                  </a:lnTo>
                  <a:lnTo>
                    <a:pt x="5414" y="2709"/>
                  </a:lnTo>
                  <a:lnTo>
                    <a:pt x="5428" y="2709"/>
                  </a:lnTo>
                  <a:lnTo>
                    <a:pt x="5429" y="2696"/>
                  </a:lnTo>
                  <a:cubicBezTo>
                    <a:pt x="5430" y="2693"/>
                    <a:pt x="5470" y="2415"/>
                    <a:pt x="5447" y="2090"/>
                  </a:cubicBezTo>
                  <a:cubicBezTo>
                    <a:pt x="5425" y="1787"/>
                    <a:pt x="5343" y="1380"/>
                    <a:pt x="5074" y="1155"/>
                  </a:cubicBezTo>
                  <a:cubicBezTo>
                    <a:pt x="4937" y="1042"/>
                    <a:pt x="4766" y="985"/>
                    <a:pt x="4562" y="985"/>
                  </a:cubicBezTo>
                  <a:cubicBezTo>
                    <a:pt x="4413" y="985"/>
                    <a:pt x="4247" y="1015"/>
                    <a:pt x="4065" y="1075"/>
                  </a:cubicBezTo>
                  <a:cubicBezTo>
                    <a:pt x="4037" y="945"/>
                    <a:pt x="3830" y="130"/>
                    <a:pt x="2988" y="13"/>
                  </a:cubicBezTo>
                  <a:cubicBezTo>
                    <a:pt x="2925" y="5"/>
                    <a:pt x="2863" y="0"/>
                    <a:pt x="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213;p32"/>
          <p:cNvGrpSpPr/>
          <p:nvPr/>
        </p:nvGrpSpPr>
        <p:grpSpPr>
          <a:xfrm rot="83" flipH="1">
            <a:off x="415394" y="3938461"/>
            <a:ext cx="399203" cy="399417"/>
            <a:chOff x="5025163" y="2175181"/>
            <a:chExt cx="96828" cy="96878"/>
          </a:xfrm>
        </p:grpSpPr>
        <p:sp>
          <p:nvSpPr>
            <p:cNvPr id="1050137" name="Google Shape;214;p32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38" name="Google Shape;215;p32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rgbClr val="E8B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39" name="Google Shape;216;p32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217;p32"/>
          <p:cNvGrpSpPr/>
          <p:nvPr/>
        </p:nvGrpSpPr>
        <p:grpSpPr>
          <a:xfrm rot="4829314">
            <a:off x="7556251" y="4509628"/>
            <a:ext cx="436635" cy="406777"/>
            <a:chOff x="972967" y="3432612"/>
            <a:chExt cx="232297" cy="216412"/>
          </a:xfrm>
        </p:grpSpPr>
        <p:sp>
          <p:nvSpPr>
            <p:cNvPr id="1050140" name="Google Shape;218;p32"/>
            <p:cNvSpPr/>
            <p:nvPr/>
          </p:nvSpPr>
          <p:spPr>
            <a:xfrm>
              <a:off x="972967" y="3432612"/>
              <a:ext cx="232297" cy="216412"/>
            </a:xfrm>
            <a:custGeom>
              <a:avLst/>
              <a:gdLst/>
              <a:ahLst/>
              <a:cxnLst/>
              <a:rect l="l" t="t" r="r" b="b"/>
              <a:pathLst>
                <a:path w="3261" h="3038" extrusionOk="0">
                  <a:moveTo>
                    <a:pt x="2647" y="1"/>
                  </a:moveTo>
                  <a:cubicBezTo>
                    <a:pt x="2582" y="1"/>
                    <a:pt x="2515" y="15"/>
                    <a:pt x="2453" y="44"/>
                  </a:cubicBezTo>
                  <a:lnTo>
                    <a:pt x="2417" y="60"/>
                  </a:lnTo>
                  <a:cubicBezTo>
                    <a:pt x="2078" y="218"/>
                    <a:pt x="1840" y="466"/>
                    <a:pt x="1683" y="738"/>
                  </a:cubicBezTo>
                  <a:cubicBezTo>
                    <a:pt x="1597" y="748"/>
                    <a:pt x="1515" y="781"/>
                    <a:pt x="1445" y="830"/>
                  </a:cubicBezTo>
                  <a:cubicBezTo>
                    <a:pt x="1362" y="856"/>
                    <a:pt x="1287" y="903"/>
                    <a:pt x="1228" y="965"/>
                  </a:cubicBezTo>
                  <a:cubicBezTo>
                    <a:pt x="1143" y="951"/>
                    <a:pt x="1055" y="943"/>
                    <a:pt x="962" y="943"/>
                  </a:cubicBezTo>
                  <a:cubicBezTo>
                    <a:pt x="742" y="943"/>
                    <a:pt x="526" y="988"/>
                    <a:pt x="318" y="1077"/>
                  </a:cubicBezTo>
                  <a:lnTo>
                    <a:pt x="282" y="1091"/>
                  </a:lnTo>
                  <a:cubicBezTo>
                    <a:pt x="111" y="1165"/>
                    <a:pt x="1" y="1333"/>
                    <a:pt x="2" y="1518"/>
                  </a:cubicBezTo>
                  <a:cubicBezTo>
                    <a:pt x="2" y="1704"/>
                    <a:pt x="115" y="1871"/>
                    <a:pt x="286" y="1943"/>
                  </a:cubicBezTo>
                  <a:lnTo>
                    <a:pt x="307" y="1951"/>
                  </a:lnTo>
                  <a:cubicBezTo>
                    <a:pt x="320" y="1959"/>
                    <a:pt x="361" y="1988"/>
                    <a:pt x="391" y="2044"/>
                  </a:cubicBezTo>
                  <a:cubicBezTo>
                    <a:pt x="519" y="2288"/>
                    <a:pt x="684" y="2454"/>
                    <a:pt x="883" y="2540"/>
                  </a:cubicBezTo>
                  <a:cubicBezTo>
                    <a:pt x="897" y="2587"/>
                    <a:pt x="918" y="2633"/>
                    <a:pt x="943" y="2677"/>
                  </a:cubicBezTo>
                  <a:cubicBezTo>
                    <a:pt x="1053" y="2868"/>
                    <a:pt x="1248" y="2997"/>
                    <a:pt x="1476" y="3029"/>
                  </a:cubicBezTo>
                  <a:cubicBezTo>
                    <a:pt x="1515" y="3034"/>
                    <a:pt x="1554" y="3038"/>
                    <a:pt x="1593" y="3038"/>
                  </a:cubicBezTo>
                  <a:cubicBezTo>
                    <a:pt x="1747" y="3038"/>
                    <a:pt x="1901" y="2995"/>
                    <a:pt x="2039" y="2915"/>
                  </a:cubicBezTo>
                  <a:cubicBezTo>
                    <a:pt x="2144" y="2855"/>
                    <a:pt x="2239" y="2769"/>
                    <a:pt x="2315" y="2667"/>
                  </a:cubicBezTo>
                  <a:cubicBezTo>
                    <a:pt x="2344" y="2653"/>
                    <a:pt x="2373" y="2634"/>
                    <a:pt x="2400" y="2613"/>
                  </a:cubicBezTo>
                  <a:cubicBezTo>
                    <a:pt x="2483" y="2609"/>
                    <a:pt x="2563" y="2595"/>
                    <a:pt x="2638" y="2570"/>
                  </a:cubicBezTo>
                  <a:cubicBezTo>
                    <a:pt x="2830" y="2507"/>
                    <a:pt x="2994" y="2384"/>
                    <a:pt x="3100" y="2223"/>
                  </a:cubicBezTo>
                  <a:cubicBezTo>
                    <a:pt x="3227" y="2031"/>
                    <a:pt x="3260" y="1801"/>
                    <a:pt x="3192" y="1594"/>
                  </a:cubicBezTo>
                  <a:cubicBezTo>
                    <a:pt x="3176" y="1545"/>
                    <a:pt x="3155" y="1500"/>
                    <a:pt x="3130" y="1457"/>
                  </a:cubicBezTo>
                  <a:cubicBezTo>
                    <a:pt x="3198" y="1252"/>
                    <a:pt x="3185" y="1020"/>
                    <a:pt x="3089" y="761"/>
                  </a:cubicBezTo>
                  <a:cubicBezTo>
                    <a:pt x="3067" y="701"/>
                    <a:pt x="3073" y="651"/>
                    <a:pt x="3076" y="637"/>
                  </a:cubicBezTo>
                  <a:lnTo>
                    <a:pt x="3083" y="615"/>
                  </a:lnTo>
                  <a:cubicBezTo>
                    <a:pt x="3145" y="440"/>
                    <a:pt x="3095" y="245"/>
                    <a:pt x="2957" y="120"/>
                  </a:cubicBezTo>
                  <a:cubicBezTo>
                    <a:pt x="2871" y="42"/>
                    <a:pt x="2760" y="1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41" name="Google Shape;219;p32"/>
            <p:cNvSpPr/>
            <p:nvPr/>
          </p:nvSpPr>
          <p:spPr>
            <a:xfrm>
              <a:off x="1064148" y="3570453"/>
              <a:ext cx="56846" cy="44522"/>
            </a:xfrm>
            <a:custGeom>
              <a:avLst/>
              <a:gdLst/>
              <a:ahLst/>
              <a:cxnLst/>
              <a:rect l="l" t="t" r="r" b="b"/>
              <a:pathLst>
                <a:path w="798" h="625" extrusionOk="0">
                  <a:moveTo>
                    <a:pt x="514" y="1"/>
                  </a:moveTo>
                  <a:cubicBezTo>
                    <a:pt x="428" y="1"/>
                    <a:pt x="334" y="37"/>
                    <a:pt x="246" y="88"/>
                  </a:cubicBezTo>
                  <a:cubicBezTo>
                    <a:pt x="77" y="185"/>
                    <a:pt x="1" y="371"/>
                    <a:pt x="77" y="504"/>
                  </a:cubicBezTo>
                  <a:cubicBezTo>
                    <a:pt x="122" y="583"/>
                    <a:pt x="212" y="624"/>
                    <a:pt x="313" y="624"/>
                  </a:cubicBezTo>
                  <a:cubicBezTo>
                    <a:pt x="380" y="624"/>
                    <a:pt x="453" y="605"/>
                    <a:pt x="521" y="567"/>
                  </a:cubicBezTo>
                  <a:cubicBezTo>
                    <a:pt x="690" y="469"/>
                    <a:pt x="798" y="219"/>
                    <a:pt x="719" y="109"/>
                  </a:cubicBezTo>
                  <a:cubicBezTo>
                    <a:pt x="664" y="31"/>
                    <a:pt x="592" y="1"/>
                    <a:pt x="514" y="1"/>
                  </a:cubicBezTo>
                  <a:close/>
                </a:path>
              </a:pathLst>
            </a:custGeom>
            <a:solidFill>
              <a:srgbClr val="E8B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42" name="Google Shape;220;p32"/>
            <p:cNvSpPr/>
            <p:nvPr/>
          </p:nvSpPr>
          <p:spPr>
            <a:xfrm>
              <a:off x="1065502" y="3569314"/>
              <a:ext cx="53497" cy="46801"/>
            </a:xfrm>
            <a:custGeom>
              <a:avLst/>
              <a:gdLst/>
              <a:ahLst/>
              <a:cxnLst/>
              <a:rect l="l" t="t" r="r" b="b"/>
              <a:pathLst>
                <a:path w="751" h="657" extrusionOk="0">
                  <a:moveTo>
                    <a:pt x="494" y="32"/>
                  </a:moveTo>
                  <a:cubicBezTo>
                    <a:pt x="575" y="32"/>
                    <a:pt x="639" y="67"/>
                    <a:pt x="687" y="135"/>
                  </a:cubicBezTo>
                  <a:cubicBezTo>
                    <a:pt x="711" y="167"/>
                    <a:pt x="716" y="218"/>
                    <a:pt x="704" y="277"/>
                  </a:cubicBezTo>
                  <a:cubicBezTo>
                    <a:pt x="679" y="391"/>
                    <a:pt x="592" y="511"/>
                    <a:pt x="493" y="568"/>
                  </a:cubicBezTo>
                  <a:cubicBezTo>
                    <a:pt x="430" y="604"/>
                    <a:pt x="362" y="624"/>
                    <a:pt x="296" y="624"/>
                  </a:cubicBezTo>
                  <a:cubicBezTo>
                    <a:pt x="279" y="624"/>
                    <a:pt x="263" y="623"/>
                    <a:pt x="247" y="620"/>
                  </a:cubicBezTo>
                  <a:cubicBezTo>
                    <a:pt x="169" y="610"/>
                    <a:pt x="107" y="570"/>
                    <a:pt x="73" y="511"/>
                  </a:cubicBezTo>
                  <a:cubicBezTo>
                    <a:pt x="39" y="452"/>
                    <a:pt x="36" y="378"/>
                    <a:pt x="66" y="305"/>
                  </a:cubicBezTo>
                  <a:cubicBezTo>
                    <a:pt x="96" y="230"/>
                    <a:pt x="156" y="163"/>
                    <a:pt x="235" y="118"/>
                  </a:cubicBezTo>
                  <a:cubicBezTo>
                    <a:pt x="335" y="61"/>
                    <a:pt x="421" y="32"/>
                    <a:pt x="494" y="32"/>
                  </a:cubicBezTo>
                  <a:close/>
                  <a:moveTo>
                    <a:pt x="495" y="1"/>
                  </a:moveTo>
                  <a:cubicBezTo>
                    <a:pt x="415" y="1"/>
                    <a:pt x="322" y="30"/>
                    <a:pt x="218" y="90"/>
                  </a:cubicBezTo>
                  <a:cubicBezTo>
                    <a:pt x="134" y="139"/>
                    <a:pt x="68" y="211"/>
                    <a:pt x="35" y="293"/>
                  </a:cubicBezTo>
                  <a:cubicBezTo>
                    <a:pt x="1" y="376"/>
                    <a:pt x="4" y="459"/>
                    <a:pt x="44" y="528"/>
                  </a:cubicBezTo>
                  <a:cubicBezTo>
                    <a:pt x="83" y="596"/>
                    <a:pt x="154" y="640"/>
                    <a:pt x="243" y="653"/>
                  </a:cubicBezTo>
                  <a:cubicBezTo>
                    <a:pt x="259" y="656"/>
                    <a:pt x="277" y="657"/>
                    <a:pt x="294" y="657"/>
                  </a:cubicBezTo>
                  <a:cubicBezTo>
                    <a:pt x="366" y="657"/>
                    <a:pt x="441" y="636"/>
                    <a:pt x="510" y="597"/>
                  </a:cubicBezTo>
                  <a:cubicBezTo>
                    <a:pt x="617" y="535"/>
                    <a:pt x="708" y="409"/>
                    <a:pt x="736" y="284"/>
                  </a:cubicBezTo>
                  <a:cubicBezTo>
                    <a:pt x="751" y="215"/>
                    <a:pt x="743" y="156"/>
                    <a:pt x="714" y="115"/>
                  </a:cubicBezTo>
                  <a:cubicBezTo>
                    <a:pt x="660" y="39"/>
                    <a:pt x="58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43" name="Google Shape;221;p32"/>
            <p:cNvSpPr/>
            <p:nvPr/>
          </p:nvSpPr>
          <p:spPr>
            <a:xfrm>
              <a:off x="1008941" y="3533767"/>
              <a:ext cx="101795" cy="50719"/>
            </a:xfrm>
            <a:custGeom>
              <a:avLst/>
              <a:gdLst/>
              <a:ahLst/>
              <a:cxnLst/>
              <a:rect l="l" t="t" r="r" b="b"/>
              <a:pathLst>
                <a:path w="1429" h="712" extrusionOk="0">
                  <a:moveTo>
                    <a:pt x="460" y="0"/>
                  </a:moveTo>
                  <a:cubicBezTo>
                    <a:pt x="316" y="0"/>
                    <a:pt x="161" y="27"/>
                    <a:pt x="0" y="96"/>
                  </a:cubicBezTo>
                  <a:cubicBezTo>
                    <a:pt x="0" y="96"/>
                    <a:pt x="189" y="174"/>
                    <a:pt x="309" y="401"/>
                  </a:cubicBezTo>
                  <a:cubicBezTo>
                    <a:pt x="433" y="636"/>
                    <a:pt x="567" y="711"/>
                    <a:pt x="726" y="711"/>
                  </a:cubicBezTo>
                  <a:cubicBezTo>
                    <a:pt x="915" y="711"/>
                    <a:pt x="1141" y="606"/>
                    <a:pt x="1429" y="534"/>
                  </a:cubicBezTo>
                  <a:lnTo>
                    <a:pt x="1349" y="350"/>
                  </a:lnTo>
                  <a:cubicBezTo>
                    <a:pt x="1349" y="350"/>
                    <a:pt x="977" y="0"/>
                    <a:pt x="460" y="0"/>
                  </a:cubicBezTo>
                  <a:close/>
                </a:path>
              </a:pathLst>
            </a:custGeom>
            <a:solidFill>
              <a:srgbClr val="E8B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44" name="Google Shape;222;p32"/>
            <p:cNvSpPr/>
            <p:nvPr/>
          </p:nvSpPr>
          <p:spPr>
            <a:xfrm>
              <a:off x="1005949" y="3532627"/>
              <a:ext cx="106425" cy="52999"/>
            </a:xfrm>
            <a:custGeom>
              <a:avLst/>
              <a:gdLst/>
              <a:ahLst/>
              <a:cxnLst/>
              <a:rect l="l" t="t" r="r" b="b"/>
              <a:pathLst>
                <a:path w="1494" h="744" extrusionOk="0">
                  <a:moveTo>
                    <a:pt x="499" y="34"/>
                  </a:moveTo>
                  <a:cubicBezTo>
                    <a:pt x="985" y="34"/>
                    <a:pt x="1344" y="346"/>
                    <a:pt x="1377" y="375"/>
                  </a:cubicBezTo>
                  <a:lnTo>
                    <a:pt x="1447" y="539"/>
                  </a:lnTo>
                  <a:cubicBezTo>
                    <a:pt x="1350" y="564"/>
                    <a:pt x="1260" y="592"/>
                    <a:pt x="1174" y="620"/>
                  </a:cubicBezTo>
                  <a:cubicBezTo>
                    <a:pt x="1019" y="669"/>
                    <a:pt x="887" y="711"/>
                    <a:pt x="770" y="711"/>
                  </a:cubicBezTo>
                  <a:cubicBezTo>
                    <a:pt x="615" y="711"/>
                    <a:pt x="486" y="637"/>
                    <a:pt x="365" y="410"/>
                  </a:cubicBezTo>
                  <a:cubicBezTo>
                    <a:pt x="274" y="235"/>
                    <a:pt x="144" y="148"/>
                    <a:pt x="83" y="114"/>
                  </a:cubicBezTo>
                  <a:cubicBezTo>
                    <a:pt x="228" y="56"/>
                    <a:pt x="368" y="34"/>
                    <a:pt x="499" y="34"/>
                  </a:cubicBezTo>
                  <a:close/>
                  <a:moveTo>
                    <a:pt x="499" y="1"/>
                  </a:moveTo>
                  <a:cubicBezTo>
                    <a:pt x="354" y="1"/>
                    <a:pt x="198" y="28"/>
                    <a:pt x="36" y="97"/>
                  </a:cubicBezTo>
                  <a:lnTo>
                    <a:pt x="1" y="113"/>
                  </a:lnTo>
                  <a:lnTo>
                    <a:pt x="36" y="128"/>
                  </a:lnTo>
                  <a:cubicBezTo>
                    <a:pt x="38" y="128"/>
                    <a:pt x="221" y="206"/>
                    <a:pt x="337" y="424"/>
                  </a:cubicBezTo>
                  <a:cubicBezTo>
                    <a:pt x="464" y="667"/>
                    <a:pt x="605" y="744"/>
                    <a:pt x="768" y="744"/>
                  </a:cubicBezTo>
                  <a:cubicBezTo>
                    <a:pt x="892" y="744"/>
                    <a:pt x="1028" y="700"/>
                    <a:pt x="1184" y="651"/>
                  </a:cubicBezTo>
                  <a:cubicBezTo>
                    <a:pt x="1275" y="622"/>
                    <a:pt x="1370" y="592"/>
                    <a:pt x="1474" y="566"/>
                  </a:cubicBezTo>
                  <a:lnTo>
                    <a:pt x="1494" y="561"/>
                  </a:lnTo>
                  <a:lnTo>
                    <a:pt x="1405" y="359"/>
                  </a:lnTo>
                  <a:lnTo>
                    <a:pt x="1402" y="354"/>
                  </a:lnTo>
                  <a:cubicBezTo>
                    <a:pt x="1397" y="349"/>
                    <a:pt x="1019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45" name="Google Shape;223;p32"/>
            <p:cNvSpPr/>
            <p:nvPr/>
          </p:nvSpPr>
          <p:spPr>
            <a:xfrm>
              <a:off x="1113372" y="3544381"/>
              <a:ext cx="58057" cy="40390"/>
            </a:xfrm>
            <a:custGeom>
              <a:avLst/>
              <a:gdLst/>
              <a:ahLst/>
              <a:cxnLst/>
              <a:rect l="l" t="t" r="r" b="b"/>
              <a:pathLst>
                <a:path w="815" h="567" extrusionOk="0">
                  <a:moveTo>
                    <a:pt x="482" y="0"/>
                  </a:moveTo>
                  <a:cubicBezTo>
                    <a:pt x="438" y="0"/>
                    <a:pt x="391" y="8"/>
                    <a:pt x="345" y="23"/>
                  </a:cubicBezTo>
                  <a:cubicBezTo>
                    <a:pt x="159" y="84"/>
                    <a:pt x="0" y="194"/>
                    <a:pt x="44" y="389"/>
                  </a:cubicBezTo>
                  <a:cubicBezTo>
                    <a:pt x="67" y="492"/>
                    <a:pt x="228" y="567"/>
                    <a:pt x="385" y="567"/>
                  </a:cubicBezTo>
                  <a:cubicBezTo>
                    <a:pt x="430" y="567"/>
                    <a:pt x="476" y="560"/>
                    <a:pt x="517" y="547"/>
                  </a:cubicBezTo>
                  <a:cubicBezTo>
                    <a:pt x="703" y="486"/>
                    <a:pt x="814" y="319"/>
                    <a:pt x="767" y="175"/>
                  </a:cubicBezTo>
                  <a:cubicBezTo>
                    <a:pt x="731" y="66"/>
                    <a:pt x="616" y="0"/>
                    <a:pt x="482" y="0"/>
                  </a:cubicBezTo>
                  <a:close/>
                </a:path>
              </a:pathLst>
            </a:custGeom>
            <a:solidFill>
              <a:srgbClr val="E8B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46" name="Google Shape;224;p32"/>
            <p:cNvSpPr/>
            <p:nvPr/>
          </p:nvSpPr>
          <p:spPr>
            <a:xfrm>
              <a:off x="1112588" y="3543170"/>
              <a:ext cx="60122" cy="42812"/>
            </a:xfrm>
            <a:custGeom>
              <a:avLst/>
              <a:gdLst/>
              <a:ahLst/>
              <a:cxnLst/>
              <a:rect l="l" t="t" r="r" b="b"/>
              <a:pathLst>
                <a:path w="844" h="601" extrusionOk="0">
                  <a:moveTo>
                    <a:pt x="493" y="34"/>
                  </a:moveTo>
                  <a:cubicBezTo>
                    <a:pt x="620" y="34"/>
                    <a:pt x="728" y="95"/>
                    <a:pt x="762" y="196"/>
                  </a:cubicBezTo>
                  <a:cubicBezTo>
                    <a:pt x="807" y="332"/>
                    <a:pt x="699" y="490"/>
                    <a:pt x="523" y="548"/>
                  </a:cubicBezTo>
                  <a:cubicBezTo>
                    <a:pt x="484" y="561"/>
                    <a:pt x="440" y="567"/>
                    <a:pt x="395" y="567"/>
                  </a:cubicBezTo>
                  <a:cubicBezTo>
                    <a:pt x="315" y="567"/>
                    <a:pt x="232" y="547"/>
                    <a:pt x="167" y="510"/>
                  </a:cubicBezTo>
                  <a:cubicBezTo>
                    <a:pt x="114" y="481"/>
                    <a:pt x="80" y="442"/>
                    <a:pt x="71" y="403"/>
                  </a:cubicBezTo>
                  <a:cubicBezTo>
                    <a:pt x="36" y="248"/>
                    <a:pt x="134" y="131"/>
                    <a:pt x="361" y="55"/>
                  </a:cubicBezTo>
                  <a:cubicBezTo>
                    <a:pt x="405" y="41"/>
                    <a:pt x="451" y="34"/>
                    <a:pt x="493" y="34"/>
                  </a:cubicBezTo>
                  <a:close/>
                  <a:moveTo>
                    <a:pt x="492" y="1"/>
                  </a:moveTo>
                  <a:cubicBezTo>
                    <a:pt x="446" y="1"/>
                    <a:pt x="399" y="8"/>
                    <a:pt x="351" y="24"/>
                  </a:cubicBezTo>
                  <a:cubicBezTo>
                    <a:pt x="108" y="104"/>
                    <a:pt x="0" y="238"/>
                    <a:pt x="38" y="410"/>
                  </a:cubicBezTo>
                  <a:cubicBezTo>
                    <a:pt x="50" y="460"/>
                    <a:pt x="88" y="504"/>
                    <a:pt x="150" y="539"/>
                  </a:cubicBezTo>
                  <a:cubicBezTo>
                    <a:pt x="221" y="579"/>
                    <a:pt x="309" y="600"/>
                    <a:pt x="395" y="600"/>
                  </a:cubicBezTo>
                  <a:cubicBezTo>
                    <a:pt x="444" y="600"/>
                    <a:pt x="491" y="593"/>
                    <a:pt x="534" y="579"/>
                  </a:cubicBezTo>
                  <a:cubicBezTo>
                    <a:pt x="727" y="516"/>
                    <a:pt x="844" y="339"/>
                    <a:pt x="794" y="186"/>
                  </a:cubicBezTo>
                  <a:cubicBezTo>
                    <a:pt x="756" y="71"/>
                    <a:pt x="633" y="1"/>
                    <a:pt x="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47" name="Google Shape;225;p32"/>
            <p:cNvSpPr/>
            <p:nvPr/>
          </p:nvSpPr>
          <p:spPr>
            <a:xfrm>
              <a:off x="1107460" y="3467803"/>
              <a:ext cx="67958" cy="96595"/>
            </a:xfrm>
            <a:custGeom>
              <a:avLst/>
              <a:gdLst/>
              <a:ahLst/>
              <a:cxnLst/>
              <a:rect l="l" t="t" r="r" b="b"/>
              <a:pathLst>
                <a:path w="954" h="135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0" y="341"/>
                    <a:pt x="21" y="1173"/>
                    <a:pt x="21" y="1173"/>
                  </a:cubicBezTo>
                  <a:lnTo>
                    <a:pt x="104" y="1355"/>
                  </a:lnTo>
                  <a:cubicBezTo>
                    <a:pt x="558" y="1048"/>
                    <a:pt x="954" y="978"/>
                    <a:pt x="752" y="433"/>
                  </a:cubicBezTo>
                  <a:cubicBezTo>
                    <a:pt x="663" y="192"/>
                    <a:pt x="731" y="0"/>
                    <a:pt x="731" y="0"/>
                  </a:cubicBezTo>
                  <a:close/>
                </a:path>
              </a:pathLst>
            </a:custGeom>
            <a:solidFill>
              <a:srgbClr val="E8B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48" name="Google Shape;226;p32"/>
            <p:cNvSpPr/>
            <p:nvPr/>
          </p:nvSpPr>
          <p:spPr>
            <a:xfrm>
              <a:off x="1106818" y="3465523"/>
              <a:ext cx="67246" cy="100584"/>
            </a:xfrm>
            <a:custGeom>
              <a:avLst/>
              <a:gdLst/>
              <a:ahLst/>
              <a:cxnLst/>
              <a:rect l="l" t="t" r="r" b="b"/>
              <a:pathLst>
                <a:path w="944" h="1412" extrusionOk="0">
                  <a:moveTo>
                    <a:pt x="715" y="63"/>
                  </a:moveTo>
                  <a:lnTo>
                    <a:pt x="715" y="63"/>
                  </a:lnTo>
                  <a:cubicBezTo>
                    <a:pt x="699" y="130"/>
                    <a:pt x="677" y="286"/>
                    <a:pt x="746" y="471"/>
                  </a:cubicBezTo>
                  <a:cubicBezTo>
                    <a:pt x="903" y="895"/>
                    <a:pt x="689" y="1021"/>
                    <a:pt x="363" y="1213"/>
                  </a:cubicBezTo>
                  <a:cubicBezTo>
                    <a:pt x="285" y="1259"/>
                    <a:pt x="205" y="1306"/>
                    <a:pt x="120" y="1363"/>
                  </a:cubicBezTo>
                  <a:lnTo>
                    <a:pt x="46" y="1201"/>
                  </a:lnTo>
                  <a:cubicBezTo>
                    <a:pt x="46" y="1145"/>
                    <a:pt x="57" y="393"/>
                    <a:pt x="715" y="63"/>
                  </a:cubicBezTo>
                  <a:close/>
                  <a:moveTo>
                    <a:pt x="768" y="1"/>
                  </a:moveTo>
                  <a:lnTo>
                    <a:pt x="733" y="17"/>
                  </a:lnTo>
                  <a:cubicBezTo>
                    <a:pt x="1" y="359"/>
                    <a:pt x="13" y="1197"/>
                    <a:pt x="13" y="1205"/>
                  </a:cubicBezTo>
                  <a:lnTo>
                    <a:pt x="106" y="1412"/>
                  </a:lnTo>
                  <a:lnTo>
                    <a:pt x="123" y="1401"/>
                  </a:lnTo>
                  <a:cubicBezTo>
                    <a:pt x="212" y="1340"/>
                    <a:pt x="298" y="1290"/>
                    <a:pt x="381" y="1242"/>
                  </a:cubicBezTo>
                  <a:cubicBezTo>
                    <a:pt x="707" y="1049"/>
                    <a:pt x="944" y="909"/>
                    <a:pt x="777" y="459"/>
                  </a:cubicBezTo>
                  <a:cubicBezTo>
                    <a:pt x="691" y="228"/>
                    <a:pt x="755" y="39"/>
                    <a:pt x="756" y="3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49" name="Google Shape;227;p32"/>
            <p:cNvSpPr/>
            <p:nvPr/>
          </p:nvSpPr>
          <p:spPr>
            <a:xfrm>
              <a:off x="1086374" y="3527712"/>
              <a:ext cx="20302" cy="29990"/>
            </a:xfrm>
            <a:custGeom>
              <a:avLst/>
              <a:gdLst/>
              <a:ahLst/>
              <a:cxnLst/>
              <a:rect l="l" t="t" r="r" b="b"/>
              <a:pathLst>
                <a:path w="285" h="421" extrusionOk="0">
                  <a:moveTo>
                    <a:pt x="31" y="0"/>
                  </a:moveTo>
                  <a:lnTo>
                    <a:pt x="0" y="12"/>
                  </a:lnTo>
                  <a:cubicBezTo>
                    <a:pt x="24" y="71"/>
                    <a:pt x="57" y="126"/>
                    <a:pt x="91" y="183"/>
                  </a:cubicBezTo>
                  <a:cubicBezTo>
                    <a:pt x="129" y="245"/>
                    <a:pt x="165" y="298"/>
                    <a:pt x="202" y="346"/>
                  </a:cubicBezTo>
                  <a:cubicBezTo>
                    <a:pt x="221" y="369"/>
                    <a:pt x="258" y="421"/>
                    <a:pt x="258" y="421"/>
                  </a:cubicBezTo>
                  <a:lnTo>
                    <a:pt x="284" y="402"/>
                  </a:lnTo>
                  <a:cubicBezTo>
                    <a:pt x="284" y="402"/>
                    <a:pt x="247" y="349"/>
                    <a:pt x="228" y="326"/>
                  </a:cubicBezTo>
                  <a:cubicBezTo>
                    <a:pt x="192" y="279"/>
                    <a:pt x="156" y="226"/>
                    <a:pt x="117" y="162"/>
                  </a:cubicBezTo>
                  <a:cubicBezTo>
                    <a:pt x="86" y="110"/>
                    <a:pt x="54" y="56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50" name="Google Shape;228;p32"/>
            <p:cNvSpPr/>
            <p:nvPr/>
          </p:nvSpPr>
          <p:spPr>
            <a:xfrm>
              <a:off x="1084166" y="3524221"/>
              <a:ext cx="4915" cy="4417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33" y="0"/>
                  </a:moveTo>
                  <a:cubicBezTo>
                    <a:pt x="19" y="0"/>
                    <a:pt x="6" y="10"/>
                    <a:pt x="3" y="25"/>
                  </a:cubicBezTo>
                  <a:cubicBezTo>
                    <a:pt x="0" y="41"/>
                    <a:pt x="11" y="58"/>
                    <a:pt x="28" y="60"/>
                  </a:cubicBezTo>
                  <a:cubicBezTo>
                    <a:pt x="30" y="61"/>
                    <a:pt x="32" y="61"/>
                    <a:pt x="34" y="61"/>
                  </a:cubicBezTo>
                  <a:cubicBezTo>
                    <a:pt x="49" y="61"/>
                    <a:pt x="62" y="51"/>
                    <a:pt x="65" y="36"/>
                  </a:cubicBezTo>
                  <a:cubicBezTo>
                    <a:pt x="68" y="19"/>
                    <a:pt x="57" y="4"/>
                    <a:pt x="39" y="1"/>
                  </a:cubicBezTo>
                  <a:cubicBezTo>
                    <a:pt x="37" y="1"/>
                    <a:pt x="35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51" name="Google Shape;229;p32"/>
            <p:cNvSpPr/>
            <p:nvPr/>
          </p:nvSpPr>
          <p:spPr>
            <a:xfrm>
              <a:off x="1083026" y="3523010"/>
              <a:ext cx="7052" cy="6767"/>
            </a:xfrm>
            <a:custGeom>
              <a:avLst/>
              <a:gdLst/>
              <a:ahLst/>
              <a:cxnLst/>
              <a:rect l="l" t="t" r="r" b="b"/>
              <a:pathLst>
                <a:path w="99" h="95" extrusionOk="0">
                  <a:moveTo>
                    <a:pt x="50" y="33"/>
                  </a:moveTo>
                  <a:cubicBezTo>
                    <a:pt x="51" y="33"/>
                    <a:pt x="52" y="34"/>
                    <a:pt x="53" y="34"/>
                  </a:cubicBezTo>
                  <a:cubicBezTo>
                    <a:pt x="57" y="35"/>
                    <a:pt x="60" y="36"/>
                    <a:pt x="62" y="40"/>
                  </a:cubicBezTo>
                  <a:cubicBezTo>
                    <a:pt x="64" y="43"/>
                    <a:pt x="65" y="47"/>
                    <a:pt x="64" y="50"/>
                  </a:cubicBezTo>
                  <a:cubicBezTo>
                    <a:pt x="63" y="58"/>
                    <a:pt x="57" y="62"/>
                    <a:pt x="49" y="62"/>
                  </a:cubicBezTo>
                  <a:cubicBezTo>
                    <a:pt x="49" y="62"/>
                    <a:pt x="48" y="62"/>
                    <a:pt x="47" y="62"/>
                  </a:cubicBezTo>
                  <a:cubicBezTo>
                    <a:pt x="43" y="61"/>
                    <a:pt x="40" y="58"/>
                    <a:pt x="37" y="55"/>
                  </a:cubicBezTo>
                  <a:cubicBezTo>
                    <a:pt x="35" y="52"/>
                    <a:pt x="34" y="49"/>
                    <a:pt x="35" y="45"/>
                  </a:cubicBezTo>
                  <a:cubicBezTo>
                    <a:pt x="37" y="38"/>
                    <a:pt x="43" y="33"/>
                    <a:pt x="50" y="33"/>
                  </a:cubicBezTo>
                  <a:close/>
                  <a:moveTo>
                    <a:pt x="50" y="1"/>
                  </a:moveTo>
                  <a:cubicBezTo>
                    <a:pt x="28" y="1"/>
                    <a:pt x="8" y="16"/>
                    <a:pt x="3" y="39"/>
                  </a:cubicBezTo>
                  <a:cubicBezTo>
                    <a:pt x="0" y="51"/>
                    <a:pt x="3" y="63"/>
                    <a:pt x="10" y="74"/>
                  </a:cubicBezTo>
                  <a:cubicBezTo>
                    <a:pt x="17" y="84"/>
                    <a:pt x="28" y="91"/>
                    <a:pt x="41" y="94"/>
                  </a:cubicBezTo>
                  <a:cubicBezTo>
                    <a:pt x="44" y="94"/>
                    <a:pt x="47" y="95"/>
                    <a:pt x="50" y="95"/>
                  </a:cubicBezTo>
                  <a:cubicBezTo>
                    <a:pt x="72" y="95"/>
                    <a:pt x="92" y="79"/>
                    <a:pt x="96" y="56"/>
                  </a:cubicBezTo>
                  <a:cubicBezTo>
                    <a:pt x="99" y="44"/>
                    <a:pt x="96" y="32"/>
                    <a:pt x="89" y="22"/>
                  </a:cubicBezTo>
                  <a:cubicBezTo>
                    <a:pt x="82" y="11"/>
                    <a:pt x="71" y="4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52" name="Google Shape;230;p32"/>
            <p:cNvSpPr/>
            <p:nvPr/>
          </p:nvSpPr>
          <p:spPr>
            <a:xfrm>
              <a:off x="1096703" y="3522440"/>
              <a:ext cx="10899" cy="33623"/>
            </a:xfrm>
            <a:custGeom>
              <a:avLst/>
              <a:gdLst/>
              <a:ahLst/>
              <a:cxnLst/>
              <a:rect l="l" t="t" r="r" b="b"/>
              <a:pathLst>
                <a:path w="153" h="472" extrusionOk="0">
                  <a:moveTo>
                    <a:pt x="31" y="1"/>
                  </a:moveTo>
                  <a:lnTo>
                    <a:pt x="0" y="15"/>
                  </a:lnTo>
                  <a:cubicBezTo>
                    <a:pt x="27" y="70"/>
                    <a:pt x="43" y="130"/>
                    <a:pt x="61" y="192"/>
                  </a:cubicBezTo>
                  <a:cubicBezTo>
                    <a:pt x="80" y="260"/>
                    <a:pt x="94" y="321"/>
                    <a:pt x="103" y="379"/>
                  </a:cubicBezTo>
                  <a:cubicBezTo>
                    <a:pt x="108" y="408"/>
                    <a:pt x="120" y="471"/>
                    <a:pt x="120" y="471"/>
                  </a:cubicBezTo>
                  <a:lnTo>
                    <a:pt x="152" y="465"/>
                  </a:lnTo>
                  <a:cubicBezTo>
                    <a:pt x="152" y="465"/>
                    <a:pt x="140" y="403"/>
                    <a:pt x="136" y="374"/>
                  </a:cubicBezTo>
                  <a:cubicBezTo>
                    <a:pt x="126" y="315"/>
                    <a:pt x="112" y="252"/>
                    <a:pt x="91" y="179"/>
                  </a:cubicBezTo>
                  <a:cubicBezTo>
                    <a:pt x="75" y="119"/>
                    <a:pt x="57" y="58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53" name="Google Shape;231;p32"/>
            <p:cNvSpPr/>
            <p:nvPr/>
          </p:nvSpPr>
          <p:spPr>
            <a:xfrm>
              <a:off x="1094566" y="3518950"/>
              <a:ext cx="5129" cy="4417"/>
            </a:xfrm>
            <a:custGeom>
              <a:avLst/>
              <a:gdLst/>
              <a:ahLst/>
              <a:cxnLst/>
              <a:rect l="l" t="t" r="r" b="b"/>
              <a:pathLst>
                <a:path w="72" h="62" extrusionOk="0">
                  <a:moveTo>
                    <a:pt x="36" y="0"/>
                  </a:moveTo>
                  <a:cubicBezTo>
                    <a:pt x="26" y="0"/>
                    <a:pt x="16" y="5"/>
                    <a:pt x="10" y="14"/>
                  </a:cubicBezTo>
                  <a:cubicBezTo>
                    <a:pt x="1" y="28"/>
                    <a:pt x="4" y="47"/>
                    <a:pt x="19" y="57"/>
                  </a:cubicBezTo>
                  <a:cubicBezTo>
                    <a:pt x="24" y="60"/>
                    <a:pt x="30" y="61"/>
                    <a:pt x="36" y="61"/>
                  </a:cubicBezTo>
                  <a:cubicBezTo>
                    <a:pt x="46" y="61"/>
                    <a:pt x="57" y="57"/>
                    <a:pt x="63" y="48"/>
                  </a:cubicBezTo>
                  <a:cubicBezTo>
                    <a:pt x="71" y="34"/>
                    <a:pt x="68" y="15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54" name="Google Shape;232;p32"/>
            <p:cNvSpPr/>
            <p:nvPr/>
          </p:nvSpPr>
          <p:spPr>
            <a:xfrm>
              <a:off x="1093569" y="3517739"/>
              <a:ext cx="7124" cy="6767"/>
            </a:xfrm>
            <a:custGeom>
              <a:avLst/>
              <a:gdLst/>
              <a:ahLst/>
              <a:cxnLst/>
              <a:rect l="l" t="t" r="r" b="b"/>
              <a:pathLst>
                <a:path w="100" h="95" extrusionOk="0">
                  <a:moveTo>
                    <a:pt x="51" y="34"/>
                  </a:moveTo>
                  <a:cubicBezTo>
                    <a:pt x="53" y="34"/>
                    <a:pt x="56" y="34"/>
                    <a:pt x="58" y="36"/>
                  </a:cubicBezTo>
                  <a:cubicBezTo>
                    <a:pt x="62" y="39"/>
                    <a:pt x="64" y="41"/>
                    <a:pt x="64" y="45"/>
                  </a:cubicBezTo>
                  <a:cubicBezTo>
                    <a:pt x="65" y="48"/>
                    <a:pt x="64" y="53"/>
                    <a:pt x="63" y="55"/>
                  </a:cubicBezTo>
                  <a:cubicBezTo>
                    <a:pt x="60" y="60"/>
                    <a:pt x="55" y="62"/>
                    <a:pt x="50" y="62"/>
                  </a:cubicBezTo>
                  <a:cubicBezTo>
                    <a:pt x="47" y="62"/>
                    <a:pt x="44" y="61"/>
                    <a:pt x="42" y="60"/>
                  </a:cubicBezTo>
                  <a:cubicBezTo>
                    <a:pt x="38" y="57"/>
                    <a:pt x="37" y="54"/>
                    <a:pt x="36" y="51"/>
                  </a:cubicBezTo>
                  <a:cubicBezTo>
                    <a:pt x="35" y="48"/>
                    <a:pt x="36" y="43"/>
                    <a:pt x="37" y="41"/>
                  </a:cubicBezTo>
                  <a:cubicBezTo>
                    <a:pt x="41" y="36"/>
                    <a:pt x="45" y="34"/>
                    <a:pt x="51" y="34"/>
                  </a:cubicBezTo>
                  <a:close/>
                  <a:moveTo>
                    <a:pt x="50" y="1"/>
                  </a:moveTo>
                  <a:cubicBezTo>
                    <a:pt x="35" y="1"/>
                    <a:pt x="20" y="8"/>
                    <a:pt x="10" y="22"/>
                  </a:cubicBezTo>
                  <a:cubicBezTo>
                    <a:pt x="3" y="33"/>
                    <a:pt x="1" y="45"/>
                    <a:pt x="3" y="57"/>
                  </a:cubicBezTo>
                  <a:cubicBezTo>
                    <a:pt x="6" y="69"/>
                    <a:pt x="13" y="81"/>
                    <a:pt x="24" y="88"/>
                  </a:cubicBezTo>
                  <a:cubicBezTo>
                    <a:pt x="32" y="92"/>
                    <a:pt x="41" y="95"/>
                    <a:pt x="50" y="95"/>
                  </a:cubicBezTo>
                  <a:cubicBezTo>
                    <a:pt x="65" y="95"/>
                    <a:pt x="81" y="88"/>
                    <a:pt x="90" y="74"/>
                  </a:cubicBezTo>
                  <a:cubicBezTo>
                    <a:pt x="97" y="63"/>
                    <a:pt x="99" y="51"/>
                    <a:pt x="97" y="39"/>
                  </a:cubicBezTo>
                  <a:cubicBezTo>
                    <a:pt x="94" y="27"/>
                    <a:pt x="87" y="15"/>
                    <a:pt x="77" y="9"/>
                  </a:cubicBezTo>
                  <a:cubicBezTo>
                    <a:pt x="69" y="4"/>
                    <a:pt x="59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55" name="Google Shape;233;p32"/>
            <p:cNvSpPr/>
            <p:nvPr/>
          </p:nvSpPr>
          <p:spPr>
            <a:xfrm>
              <a:off x="1098341" y="3549510"/>
              <a:ext cx="27853" cy="43026"/>
            </a:xfrm>
            <a:custGeom>
              <a:avLst/>
              <a:gdLst/>
              <a:ahLst/>
              <a:cxnLst/>
              <a:rect l="l" t="t" r="r" b="b"/>
              <a:pathLst>
                <a:path w="391" h="604" extrusionOk="0">
                  <a:moveTo>
                    <a:pt x="66" y="1"/>
                  </a:moveTo>
                  <a:cubicBezTo>
                    <a:pt x="61" y="1"/>
                    <a:pt x="56" y="2"/>
                    <a:pt x="52" y="4"/>
                  </a:cubicBezTo>
                  <a:cubicBezTo>
                    <a:pt x="0" y="29"/>
                    <a:pt x="23" y="182"/>
                    <a:pt x="102" y="347"/>
                  </a:cubicBezTo>
                  <a:cubicBezTo>
                    <a:pt x="174" y="496"/>
                    <a:pt x="268" y="604"/>
                    <a:pt x="324" y="604"/>
                  </a:cubicBezTo>
                  <a:cubicBezTo>
                    <a:pt x="329" y="604"/>
                    <a:pt x="334" y="603"/>
                    <a:pt x="339" y="600"/>
                  </a:cubicBezTo>
                  <a:cubicBezTo>
                    <a:pt x="390" y="575"/>
                    <a:pt x="379" y="429"/>
                    <a:pt x="300" y="265"/>
                  </a:cubicBezTo>
                  <a:cubicBezTo>
                    <a:pt x="228" y="114"/>
                    <a:pt x="123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56" name="Google Shape;234;p32"/>
            <p:cNvSpPr/>
            <p:nvPr/>
          </p:nvSpPr>
          <p:spPr>
            <a:xfrm>
              <a:off x="1096418" y="3548370"/>
              <a:ext cx="31201" cy="45305"/>
            </a:xfrm>
            <a:custGeom>
              <a:avLst/>
              <a:gdLst/>
              <a:ahLst/>
              <a:cxnLst/>
              <a:rect l="l" t="t" r="r" b="b"/>
              <a:pathLst>
                <a:path w="438" h="636" extrusionOk="0">
                  <a:moveTo>
                    <a:pt x="94" y="33"/>
                  </a:moveTo>
                  <a:cubicBezTo>
                    <a:pt x="135" y="33"/>
                    <a:pt x="236" y="130"/>
                    <a:pt x="312" y="288"/>
                  </a:cubicBezTo>
                  <a:cubicBezTo>
                    <a:pt x="392" y="454"/>
                    <a:pt x="393" y="585"/>
                    <a:pt x="359" y="602"/>
                  </a:cubicBezTo>
                  <a:cubicBezTo>
                    <a:pt x="356" y="603"/>
                    <a:pt x="354" y="603"/>
                    <a:pt x="350" y="603"/>
                  </a:cubicBezTo>
                  <a:cubicBezTo>
                    <a:pt x="312" y="603"/>
                    <a:pt x="222" y="517"/>
                    <a:pt x="144" y="356"/>
                  </a:cubicBezTo>
                  <a:cubicBezTo>
                    <a:pt x="59" y="181"/>
                    <a:pt x="53" y="51"/>
                    <a:pt x="86" y="35"/>
                  </a:cubicBezTo>
                  <a:cubicBezTo>
                    <a:pt x="88" y="34"/>
                    <a:pt x="91" y="33"/>
                    <a:pt x="94" y="33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71" y="5"/>
                  </a:cubicBezTo>
                  <a:cubicBezTo>
                    <a:pt x="1" y="39"/>
                    <a:pt x="41" y="218"/>
                    <a:pt x="114" y="370"/>
                  </a:cubicBezTo>
                  <a:cubicBezTo>
                    <a:pt x="181" y="506"/>
                    <a:pt x="280" y="636"/>
                    <a:pt x="351" y="636"/>
                  </a:cubicBezTo>
                  <a:cubicBezTo>
                    <a:pt x="359" y="636"/>
                    <a:pt x="366" y="635"/>
                    <a:pt x="373" y="631"/>
                  </a:cubicBezTo>
                  <a:cubicBezTo>
                    <a:pt x="437" y="600"/>
                    <a:pt x="424" y="443"/>
                    <a:pt x="341" y="274"/>
                  </a:cubicBezTo>
                  <a:cubicBezTo>
                    <a:pt x="274" y="133"/>
                    <a:pt x="164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236;p33"/>
          <p:cNvGrpSpPr/>
          <p:nvPr/>
        </p:nvGrpSpPr>
        <p:grpSpPr>
          <a:xfrm flipH="1">
            <a:off x="8742087" y="2571739"/>
            <a:ext cx="191952" cy="192050"/>
            <a:chOff x="5025163" y="2175181"/>
            <a:chExt cx="96828" cy="96878"/>
          </a:xfrm>
        </p:grpSpPr>
        <p:sp>
          <p:nvSpPr>
            <p:cNvPr id="1050099" name="Google Shape;237;p33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00" name="Google Shape;238;p33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01" name="Google Shape;239;p33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240;p33"/>
          <p:cNvGrpSpPr/>
          <p:nvPr/>
        </p:nvGrpSpPr>
        <p:grpSpPr>
          <a:xfrm rot="-121" flipH="1">
            <a:off x="471288" y="1337934"/>
            <a:ext cx="276154" cy="276295"/>
            <a:chOff x="5025163" y="2175181"/>
            <a:chExt cx="96828" cy="96878"/>
          </a:xfrm>
        </p:grpSpPr>
        <p:sp>
          <p:nvSpPr>
            <p:cNvPr id="1050102" name="Google Shape;241;p33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03" name="Google Shape;242;p33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04" name="Google Shape;243;p33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244;p33"/>
          <p:cNvGrpSpPr/>
          <p:nvPr/>
        </p:nvGrpSpPr>
        <p:grpSpPr>
          <a:xfrm rot="83" flipH="1">
            <a:off x="8342881" y="768411"/>
            <a:ext cx="399203" cy="399417"/>
            <a:chOff x="5025163" y="2175181"/>
            <a:chExt cx="96828" cy="96878"/>
          </a:xfrm>
        </p:grpSpPr>
        <p:sp>
          <p:nvSpPr>
            <p:cNvPr id="1050105" name="Google Shape;245;p33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06" name="Google Shape;246;p33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07" name="Google Shape;247;p33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248;p33"/>
          <p:cNvGrpSpPr/>
          <p:nvPr/>
        </p:nvGrpSpPr>
        <p:grpSpPr>
          <a:xfrm rot="-7491366">
            <a:off x="8305827" y="2868687"/>
            <a:ext cx="473319" cy="440952"/>
            <a:chOff x="972967" y="3432612"/>
            <a:chExt cx="232297" cy="216412"/>
          </a:xfrm>
        </p:grpSpPr>
        <p:sp>
          <p:nvSpPr>
            <p:cNvPr id="1050108" name="Google Shape;249;p33"/>
            <p:cNvSpPr/>
            <p:nvPr/>
          </p:nvSpPr>
          <p:spPr>
            <a:xfrm>
              <a:off x="972967" y="3432612"/>
              <a:ext cx="232297" cy="216412"/>
            </a:xfrm>
            <a:custGeom>
              <a:avLst/>
              <a:gdLst/>
              <a:ahLst/>
              <a:cxnLst/>
              <a:rect l="l" t="t" r="r" b="b"/>
              <a:pathLst>
                <a:path w="3261" h="3038" extrusionOk="0">
                  <a:moveTo>
                    <a:pt x="2647" y="1"/>
                  </a:moveTo>
                  <a:cubicBezTo>
                    <a:pt x="2582" y="1"/>
                    <a:pt x="2515" y="15"/>
                    <a:pt x="2453" y="44"/>
                  </a:cubicBezTo>
                  <a:lnTo>
                    <a:pt x="2417" y="60"/>
                  </a:lnTo>
                  <a:cubicBezTo>
                    <a:pt x="2078" y="218"/>
                    <a:pt x="1840" y="466"/>
                    <a:pt x="1683" y="738"/>
                  </a:cubicBezTo>
                  <a:cubicBezTo>
                    <a:pt x="1597" y="748"/>
                    <a:pt x="1515" y="781"/>
                    <a:pt x="1445" y="830"/>
                  </a:cubicBezTo>
                  <a:cubicBezTo>
                    <a:pt x="1362" y="856"/>
                    <a:pt x="1287" y="903"/>
                    <a:pt x="1228" y="965"/>
                  </a:cubicBezTo>
                  <a:cubicBezTo>
                    <a:pt x="1143" y="951"/>
                    <a:pt x="1055" y="943"/>
                    <a:pt x="962" y="943"/>
                  </a:cubicBezTo>
                  <a:cubicBezTo>
                    <a:pt x="742" y="943"/>
                    <a:pt x="526" y="988"/>
                    <a:pt x="318" y="1077"/>
                  </a:cubicBezTo>
                  <a:lnTo>
                    <a:pt x="282" y="1091"/>
                  </a:lnTo>
                  <a:cubicBezTo>
                    <a:pt x="111" y="1165"/>
                    <a:pt x="1" y="1333"/>
                    <a:pt x="2" y="1518"/>
                  </a:cubicBezTo>
                  <a:cubicBezTo>
                    <a:pt x="2" y="1704"/>
                    <a:pt x="115" y="1871"/>
                    <a:pt x="286" y="1943"/>
                  </a:cubicBezTo>
                  <a:lnTo>
                    <a:pt x="307" y="1951"/>
                  </a:lnTo>
                  <a:cubicBezTo>
                    <a:pt x="320" y="1959"/>
                    <a:pt x="361" y="1988"/>
                    <a:pt x="391" y="2044"/>
                  </a:cubicBezTo>
                  <a:cubicBezTo>
                    <a:pt x="519" y="2288"/>
                    <a:pt x="684" y="2454"/>
                    <a:pt x="883" y="2540"/>
                  </a:cubicBezTo>
                  <a:cubicBezTo>
                    <a:pt x="897" y="2587"/>
                    <a:pt x="918" y="2633"/>
                    <a:pt x="943" y="2677"/>
                  </a:cubicBezTo>
                  <a:cubicBezTo>
                    <a:pt x="1053" y="2868"/>
                    <a:pt x="1248" y="2997"/>
                    <a:pt x="1476" y="3029"/>
                  </a:cubicBezTo>
                  <a:cubicBezTo>
                    <a:pt x="1515" y="3034"/>
                    <a:pt x="1554" y="3038"/>
                    <a:pt x="1593" y="3038"/>
                  </a:cubicBezTo>
                  <a:cubicBezTo>
                    <a:pt x="1747" y="3038"/>
                    <a:pt x="1901" y="2995"/>
                    <a:pt x="2039" y="2915"/>
                  </a:cubicBezTo>
                  <a:cubicBezTo>
                    <a:pt x="2144" y="2855"/>
                    <a:pt x="2239" y="2769"/>
                    <a:pt x="2315" y="2667"/>
                  </a:cubicBezTo>
                  <a:cubicBezTo>
                    <a:pt x="2344" y="2653"/>
                    <a:pt x="2373" y="2634"/>
                    <a:pt x="2400" y="2613"/>
                  </a:cubicBezTo>
                  <a:cubicBezTo>
                    <a:pt x="2483" y="2609"/>
                    <a:pt x="2563" y="2595"/>
                    <a:pt x="2638" y="2570"/>
                  </a:cubicBezTo>
                  <a:cubicBezTo>
                    <a:pt x="2830" y="2507"/>
                    <a:pt x="2994" y="2384"/>
                    <a:pt x="3100" y="2223"/>
                  </a:cubicBezTo>
                  <a:cubicBezTo>
                    <a:pt x="3227" y="2031"/>
                    <a:pt x="3260" y="1801"/>
                    <a:pt x="3192" y="1594"/>
                  </a:cubicBezTo>
                  <a:cubicBezTo>
                    <a:pt x="3176" y="1545"/>
                    <a:pt x="3155" y="1500"/>
                    <a:pt x="3130" y="1457"/>
                  </a:cubicBezTo>
                  <a:cubicBezTo>
                    <a:pt x="3198" y="1252"/>
                    <a:pt x="3185" y="1020"/>
                    <a:pt x="3089" y="761"/>
                  </a:cubicBezTo>
                  <a:cubicBezTo>
                    <a:pt x="3067" y="701"/>
                    <a:pt x="3073" y="651"/>
                    <a:pt x="3076" y="637"/>
                  </a:cubicBezTo>
                  <a:lnTo>
                    <a:pt x="3083" y="615"/>
                  </a:lnTo>
                  <a:cubicBezTo>
                    <a:pt x="3145" y="440"/>
                    <a:pt x="3095" y="245"/>
                    <a:pt x="2957" y="120"/>
                  </a:cubicBezTo>
                  <a:cubicBezTo>
                    <a:pt x="2871" y="42"/>
                    <a:pt x="2760" y="1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09" name="Google Shape;250;p33"/>
            <p:cNvSpPr/>
            <p:nvPr/>
          </p:nvSpPr>
          <p:spPr>
            <a:xfrm>
              <a:off x="1064148" y="3570453"/>
              <a:ext cx="56846" cy="44522"/>
            </a:xfrm>
            <a:custGeom>
              <a:avLst/>
              <a:gdLst/>
              <a:ahLst/>
              <a:cxnLst/>
              <a:rect l="l" t="t" r="r" b="b"/>
              <a:pathLst>
                <a:path w="798" h="625" extrusionOk="0">
                  <a:moveTo>
                    <a:pt x="514" y="1"/>
                  </a:moveTo>
                  <a:cubicBezTo>
                    <a:pt x="428" y="1"/>
                    <a:pt x="334" y="37"/>
                    <a:pt x="246" y="88"/>
                  </a:cubicBezTo>
                  <a:cubicBezTo>
                    <a:pt x="77" y="185"/>
                    <a:pt x="1" y="371"/>
                    <a:pt x="77" y="504"/>
                  </a:cubicBezTo>
                  <a:cubicBezTo>
                    <a:pt x="122" y="583"/>
                    <a:pt x="212" y="624"/>
                    <a:pt x="313" y="624"/>
                  </a:cubicBezTo>
                  <a:cubicBezTo>
                    <a:pt x="380" y="624"/>
                    <a:pt x="453" y="605"/>
                    <a:pt x="521" y="567"/>
                  </a:cubicBezTo>
                  <a:cubicBezTo>
                    <a:pt x="690" y="469"/>
                    <a:pt x="798" y="219"/>
                    <a:pt x="719" y="109"/>
                  </a:cubicBezTo>
                  <a:cubicBezTo>
                    <a:pt x="664" y="31"/>
                    <a:pt x="592" y="1"/>
                    <a:pt x="514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10" name="Google Shape;251;p33"/>
            <p:cNvSpPr/>
            <p:nvPr/>
          </p:nvSpPr>
          <p:spPr>
            <a:xfrm>
              <a:off x="1065502" y="3569314"/>
              <a:ext cx="53497" cy="46801"/>
            </a:xfrm>
            <a:custGeom>
              <a:avLst/>
              <a:gdLst/>
              <a:ahLst/>
              <a:cxnLst/>
              <a:rect l="l" t="t" r="r" b="b"/>
              <a:pathLst>
                <a:path w="751" h="657" extrusionOk="0">
                  <a:moveTo>
                    <a:pt x="494" y="32"/>
                  </a:moveTo>
                  <a:cubicBezTo>
                    <a:pt x="575" y="32"/>
                    <a:pt x="639" y="67"/>
                    <a:pt x="687" y="135"/>
                  </a:cubicBezTo>
                  <a:cubicBezTo>
                    <a:pt x="711" y="167"/>
                    <a:pt x="716" y="218"/>
                    <a:pt x="704" y="277"/>
                  </a:cubicBezTo>
                  <a:cubicBezTo>
                    <a:pt x="679" y="391"/>
                    <a:pt x="592" y="511"/>
                    <a:pt x="493" y="568"/>
                  </a:cubicBezTo>
                  <a:cubicBezTo>
                    <a:pt x="430" y="604"/>
                    <a:pt x="362" y="624"/>
                    <a:pt x="296" y="624"/>
                  </a:cubicBezTo>
                  <a:cubicBezTo>
                    <a:pt x="279" y="624"/>
                    <a:pt x="263" y="623"/>
                    <a:pt x="247" y="620"/>
                  </a:cubicBezTo>
                  <a:cubicBezTo>
                    <a:pt x="169" y="610"/>
                    <a:pt x="107" y="570"/>
                    <a:pt x="73" y="511"/>
                  </a:cubicBezTo>
                  <a:cubicBezTo>
                    <a:pt x="39" y="452"/>
                    <a:pt x="36" y="378"/>
                    <a:pt x="66" y="305"/>
                  </a:cubicBezTo>
                  <a:cubicBezTo>
                    <a:pt x="96" y="230"/>
                    <a:pt x="156" y="163"/>
                    <a:pt x="235" y="118"/>
                  </a:cubicBezTo>
                  <a:cubicBezTo>
                    <a:pt x="335" y="61"/>
                    <a:pt x="421" y="32"/>
                    <a:pt x="494" y="32"/>
                  </a:cubicBezTo>
                  <a:close/>
                  <a:moveTo>
                    <a:pt x="495" y="1"/>
                  </a:moveTo>
                  <a:cubicBezTo>
                    <a:pt x="415" y="1"/>
                    <a:pt x="322" y="30"/>
                    <a:pt x="218" y="90"/>
                  </a:cubicBezTo>
                  <a:cubicBezTo>
                    <a:pt x="134" y="139"/>
                    <a:pt x="68" y="211"/>
                    <a:pt x="35" y="293"/>
                  </a:cubicBezTo>
                  <a:cubicBezTo>
                    <a:pt x="1" y="376"/>
                    <a:pt x="4" y="459"/>
                    <a:pt x="44" y="528"/>
                  </a:cubicBezTo>
                  <a:cubicBezTo>
                    <a:pt x="83" y="596"/>
                    <a:pt x="154" y="640"/>
                    <a:pt x="243" y="653"/>
                  </a:cubicBezTo>
                  <a:cubicBezTo>
                    <a:pt x="259" y="656"/>
                    <a:pt x="277" y="657"/>
                    <a:pt x="294" y="657"/>
                  </a:cubicBezTo>
                  <a:cubicBezTo>
                    <a:pt x="366" y="657"/>
                    <a:pt x="441" y="636"/>
                    <a:pt x="510" y="597"/>
                  </a:cubicBezTo>
                  <a:cubicBezTo>
                    <a:pt x="617" y="535"/>
                    <a:pt x="708" y="409"/>
                    <a:pt x="736" y="284"/>
                  </a:cubicBezTo>
                  <a:cubicBezTo>
                    <a:pt x="751" y="215"/>
                    <a:pt x="743" y="156"/>
                    <a:pt x="714" y="115"/>
                  </a:cubicBezTo>
                  <a:cubicBezTo>
                    <a:pt x="660" y="39"/>
                    <a:pt x="58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11" name="Google Shape;252;p33"/>
            <p:cNvSpPr/>
            <p:nvPr/>
          </p:nvSpPr>
          <p:spPr>
            <a:xfrm>
              <a:off x="1008941" y="3533767"/>
              <a:ext cx="101795" cy="50719"/>
            </a:xfrm>
            <a:custGeom>
              <a:avLst/>
              <a:gdLst/>
              <a:ahLst/>
              <a:cxnLst/>
              <a:rect l="l" t="t" r="r" b="b"/>
              <a:pathLst>
                <a:path w="1429" h="712" extrusionOk="0">
                  <a:moveTo>
                    <a:pt x="460" y="0"/>
                  </a:moveTo>
                  <a:cubicBezTo>
                    <a:pt x="316" y="0"/>
                    <a:pt x="161" y="27"/>
                    <a:pt x="0" y="96"/>
                  </a:cubicBezTo>
                  <a:cubicBezTo>
                    <a:pt x="0" y="96"/>
                    <a:pt x="189" y="174"/>
                    <a:pt x="309" y="401"/>
                  </a:cubicBezTo>
                  <a:cubicBezTo>
                    <a:pt x="433" y="636"/>
                    <a:pt x="567" y="711"/>
                    <a:pt x="726" y="711"/>
                  </a:cubicBezTo>
                  <a:cubicBezTo>
                    <a:pt x="915" y="711"/>
                    <a:pt x="1141" y="606"/>
                    <a:pt x="1429" y="534"/>
                  </a:cubicBezTo>
                  <a:lnTo>
                    <a:pt x="1349" y="350"/>
                  </a:lnTo>
                  <a:cubicBezTo>
                    <a:pt x="1349" y="350"/>
                    <a:pt x="977" y="0"/>
                    <a:pt x="460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12" name="Google Shape;253;p33"/>
            <p:cNvSpPr/>
            <p:nvPr/>
          </p:nvSpPr>
          <p:spPr>
            <a:xfrm>
              <a:off x="1005949" y="3532627"/>
              <a:ext cx="106425" cy="52999"/>
            </a:xfrm>
            <a:custGeom>
              <a:avLst/>
              <a:gdLst/>
              <a:ahLst/>
              <a:cxnLst/>
              <a:rect l="l" t="t" r="r" b="b"/>
              <a:pathLst>
                <a:path w="1494" h="744" extrusionOk="0">
                  <a:moveTo>
                    <a:pt x="499" y="34"/>
                  </a:moveTo>
                  <a:cubicBezTo>
                    <a:pt x="985" y="34"/>
                    <a:pt x="1344" y="346"/>
                    <a:pt x="1377" y="375"/>
                  </a:cubicBezTo>
                  <a:lnTo>
                    <a:pt x="1447" y="539"/>
                  </a:lnTo>
                  <a:cubicBezTo>
                    <a:pt x="1350" y="564"/>
                    <a:pt x="1260" y="592"/>
                    <a:pt x="1174" y="620"/>
                  </a:cubicBezTo>
                  <a:cubicBezTo>
                    <a:pt x="1019" y="669"/>
                    <a:pt x="887" y="711"/>
                    <a:pt x="770" y="711"/>
                  </a:cubicBezTo>
                  <a:cubicBezTo>
                    <a:pt x="615" y="711"/>
                    <a:pt x="486" y="637"/>
                    <a:pt x="365" y="410"/>
                  </a:cubicBezTo>
                  <a:cubicBezTo>
                    <a:pt x="274" y="235"/>
                    <a:pt x="144" y="148"/>
                    <a:pt x="83" y="114"/>
                  </a:cubicBezTo>
                  <a:cubicBezTo>
                    <a:pt x="228" y="56"/>
                    <a:pt x="368" y="34"/>
                    <a:pt x="499" y="34"/>
                  </a:cubicBezTo>
                  <a:close/>
                  <a:moveTo>
                    <a:pt x="499" y="1"/>
                  </a:moveTo>
                  <a:cubicBezTo>
                    <a:pt x="354" y="1"/>
                    <a:pt x="198" y="28"/>
                    <a:pt x="36" y="97"/>
                  </a:cubicBezTo>
                  <a:lnTo>
                    <a:pt x="1" y="113"/>
                  </a:lnTo>
                  <a:lnTo>
                    <a:pt x="36" y="128"/>
                  </a:lnTo>
                  <a:cubicBezTo>
                    <a:pt x="38" y="128"/>
                    <a:pt x="221" y="206"/>
                    <a:pt x="337" y="424"/>
                  </a:cubicBezTo>
                  <a:cubicBezTo>
                    <a:pt x="464" y="667"/>
                    <a:pt x="605" y="744"/>
                    <a:pt x="768" y="744"/>
                  </a:cubicBezTo>
                  <a:cubicBezTo>
                    <a:pt x="892" y="744"/>
                    <a:pt x="1028" y="700"/>
                    <a:pt x="1184" y="651"/>
                  </a:cubicBezTo>
                  <a:cubicBezTo>
                    <a:pt x="1275" y="622"/>
                    <a:pt x="1370" y="592"/>
                    <a:pt x="1474" y="566"/>
                  </a:cubicBezTo>
                  <a:lnTo>
                    <a:pt x="1494" y="561"/>
                  </a:lnTo>
                  <a:lnTo>
                    <a:pt x="1405" y="359"/>
                  </a:lnTo>
                  <a:lnTo>
                    <a:pt x="1402" y="354"/>
                  </a:lnTo>
                  <a:cubicBezTo>
                    <a:pt x="1397" y="349"/>
                    <a:pt x="1019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13" name="Google Shape;254;p33"/>
            <p:cNvSpPr/>
            <p:nvPr/>
          </p:nvSpPr>
          <p:spPr>
            <a:xfrm>
              <a:off x="1113372" y="3544381"/>
              <a:ext cx="58057" cy="40390"/>
            </a:xfrm>
            <a:custGeom>
              <a:avLst/>
              <a:gdLst/>
              <a:ahLst/>
              <a:cxnLst/>
              <a:rect l="l" t="t" r="r" b="b"/>
              <a:pathLst>
                <a:path w="815" h="567" extrusionOk="0">
                  <a:moveTo>
                    <a:pt x="482" y="0"/>
                  </a:moveTo>
                  <a:cubicBezTo>
                    <a:pt x="438" y="0"/>
                    <a:pt x="391" y="8"/>
                    <a:pt x="345" y="23"/>
                  </a:cubicBezTo>
                  <a:cubicBezTo>
                    <a:pt x="159" y="84"/>
                    <a:pt x="0" y="194"/>
                    <a:pt x="44" y="389"/>
                  </a:cubicBezTo>
                  <a:cubicBezTo>
                    <a:pt x="67" y="492"/>
                    <a:pt x="228" y="567"/>
                    <a:pt x="385" y="567"/>
                  </a:cubicBezTo>
                  <a:cubicBezTo>
                    <a:pt x="430" y="567"/>
                    <a:pt x="476" y="560"/>
                    <a:pt x="517" y="547"/>
                  </a:cubicBezTo>
                  <a:cubicBezTo>
                    <a:pt x="703" y="486"/>
                    <a:pt x="814" y="319"/>
                    <a:pt x="767" y="175"/>
                  </a:cubicBezTo>
                  <a:cubicBezTo>
                    <a:pt x="731" y="66"/>
                    <a:pt x="616" y="0"/>
                    <a:pt x="482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14" name="Google Shape;255;p33"/>
            <p:cNvSpPr/>
            <p:nvPr/>
          </p:nvSpPr>
          <p:spPr>
            <a:xfrm>
              <a:off x="1112588" y="3543170"/>
              <a:ext cx="60122" cy="42812"/>
            </a:xfrm>
            <a:custGeom>
              <a:avLst/>
              <a:gdLst/>
              <a:ahLst/>
              <a:cxnLst/>
              <a:rect l="l" t="t" r="r" b="b"/>
              <a:pathLst>
                <a:path w="844" h="601" extrusionOk="0">
                  <a:moveTo>
                    <a:pt x="493" y="34"/>
                  </a:moveTo>
                  <a:cubicBezTo>
                    <a:pt x="620" y="34"/>
                    <a:pt x="728" y="95"/>
                    <a:pt x="762" y="196"/>
                  </a:cubicBezTo>
                  <a:cubicBezTo>
                    <a:pt x="807" y="332"/>
                    <a:pt x="699" y="490"/>
                    <a:pt x="523" y="548"/>
                  </a:cubicBezTo>
                  <a:cubicBezTo>
                    <a:pt x="484" y="561"/>
                    <a:pt x="440" y="567"/>
                    <a:pt x="395" y="567"/>
                  </a:cubicBezTo>
                  <a:cubicBezTo>
                    <a:pt x="315" y="567"/>
                    <a:pt x="232" y="547"/>
                    <a:pt x="167" y="510"/>
                  </a:cubicBezTo>
                  <a:cubicBezTo>
                    <a:pt x="114" y="481"/>
                    <a:pt x="80" y="442"/>
                    <a:pt x="71" y="403"/>
                  </a:cubicBezTo>
                  <a:cubicBezTo>
                    <a:pt x="36" y="248"/>
                    <a:pt x="134" y="131"/>
                    <a:pt x="361" y="55"/>
                  </a:cubicBezTo>
                  <a:cubicBezTo>
                    <a:pt x="405" y="41"/>
                    <a:pt x="451" y="34"/>
                    <a:pt x="493" y="34"/>
                  </a:cubicBezTo>
                  <a:close/>
                  <a:moveTo>
                    <a:pt x="492" y="1"/>
                  </a:moveTo>
                  <a:cubicBezTo>
                    <a:pt x="446" y="1"/>
                    <a:pt x="399" y="8"/>
                    <a:pt x="351" y="24"/>
                  </a:cubicBezTo>
                  <a:cubicBezTo>
                    <a:pt x="108" y="104"/>
                    <a:pt x="0" y="238"/>
                    <a:pt x="38" y="410"/>
                  </a:cubicBezTo>
                  <a:cubicBezTo>
                    <a:pt x="50" y="460"/>
                    <a:pt x="88" y="504"/>
                    <a:pt x="150" y="539"/>
                  </a:cubicBezTo>
                  <a:cubicBezTo>
                    <a:pt x="221" y="579"/>
                    <a:pt x="309" y="600"/>
                    <a:pt x="395" y="600"/>
                  </a:cubicBezTo>
                  <a:cubicBezTo>
                    <a:pt x="444" y="600"/>
                    <a:pt x="491" y="593"/>
                    <a:pt x="534" y="579"/>
                  </a:cubicBezTo>
                  <a:cubicBezTo>
                    <a:pt x="727" y="516"/>
                    <a:pt x="844" y="339"/>
                    <a:pt x="794" y="186"/>
                  </a:cubicBezTo>
                  <a:cubicBezTo>
                    <a:pt x="756" y="71"/>
                    <a:pt x="633" y="1"/>
                    <a:pt x="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15" name="Google Shape;256;p33"/>
            <p:cNvSpPr/>
            <p:nvPr/>
          </p:nvSpPr>
          <p:spPr>
            <a:xfrm>
              <a:off x="1107460" y="3467803"/>
              <a:ext cx="67958" cy="96595"/>
            </a:xfrm>
            <a:custGeom>
              <a:avLst/>
              <a:gdLst/>
              <a:ahLst/>
              <a:cxnLst/>
              <a:rect l="l" t="t" r="r" b="b"/>
              <a:pathLst>
                <a:path w="954" h="135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0" y="341"/>
                    <a:pt x="21" y="1173"/>
                    <a:pt x="21" y="1173"/>
                  </a:cubicBezTo>
                  <a:lnTo>
                    <a:pt x="104" y="1355"/>
                  </a:lnTo>
                  <a:cubicBezTo>
                    <a:pt x="558" y="1048"/>
                    <a:pt x="954" y="978"/>
                    <a:pt x="752" y="433"/>
                  </a:cubicBezTo>
                  <a:cubicBezTo>
                    <a:pt x="663" y="192"/>
                    <a:pt x="731" y="0"/>
                    <a:pt x="731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16" name="Google Shape;257;p33"/>
            <p:cNvSpPr/>
            <p:nvPr/>
          </p:nvSpPr>
          <p:spPr>
            <a:xfrm>
              <a:off x="1106818" y="3465523"/>
              <a:ext cx="67246" cy="100584"/>
            </a:xfrm>
            <a:custGeom>
              <a:avLst/>
              <a:gdLst/>
              <a:ahLst/>
              <a:cxnLst/>
              <a:rect l="l" t="t" r="r" b="b"/>
              <a:pathLst>
                <a:path w="944" h="1412" extrusionOk="0">
                  <a:moveTo>
                    <a:pt x="715" y="63"/>
                  </a:moveTo>
                  <a:lnTo>
                    <a:pt x="715" y="63"/>
                  </a:lnTo>
                  <a:cubicBezTo>
                    <a:pt x="699" y="130"/>
                    <a:pt x="677" y="286"/>
                    <a:pt x="746" y="471"/>
                  </a:cubicBezTo>
                  <a:cubicBezTo>
                    <a:pt x="903" y="895"/>
                    <a:pt x="689" y="1021"/>
                    <a:pt x="363" y="1213"/>
                  </a:cubicBezTo>
                  <a:cubicBezTo>
                    <a:pt x="285" y="1259"/>
                    <a:pt x="205" y="1306"/>
                    <a:pt x="120" y="1363"/>
                  </a:cubicBezTo>
                  <a:lnTo>
                    <a:pt x="46" y="1201"/>
                  </a:lnTo>
                  <a:cubicBezTo>
                    <a:pt x="46" y="1145"/>
                    <a:pt x="57" y="393"/>
                    <a:pt x="715" y="63"/>
                  </a:cubicBezTo>
                  <a:close/>
                  <a:moveTo>
                    <a:pt x="768" y="1"/>
                  </a:moveTo>
                  <a:lnTo>
                    <a:pt x="733" y="17"/>
                  </a:lnTo>
                  <a:cubicBezTo>
                    <a:pt x="1" y="359"/>
                    <a:pt x="13" y="1197"/>
                    <a:pt x="13" y="1205"/>
                  </a:cubicBezTo>
                  <a:lnTo>
                    <a:pt x="106" y="1412"/>
                  </a:lnTo>
                  <a:lnTo>
                    <a:pt x="123" y="1401"/>
                  </a:lnTo>
                  <a:cubicBezTo>
                    <a:pt x="212" y="1340"/>
                    <a:pt x="298" y="1290"/>
                    <a:pt x="381" y="1242"/>
                  </a:cubicBezTo>
                  <a:cubicBezTo>
                    <a:pt x="707" y="1049"/>
                    <a:pt x="944" y="909"/>
                    <a:pt x="777" y="459"/>
                  </a:cubicBezTo>
                  <a:cubicBezTo>
                    <a:pt x="691" y="228"/>
                    <a:pt x="755" y="39"/>
                    <a:pt x="756" y="3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17" name="Google Shape;258;p33"/>
            <p:cNvSpPr/>
            <p:nvPr/>
          </p:nvSpPr>
          <p:spPr>
            <a:xfrm>
              <a:off x="1086374" y="3527712"/>
              <a:ext cx="20302" cy="29990"/>
            </a:xfrm>
            <a:custGeom>
              <a:avLst/>
              <a:gdLst/>
              <a:ahLst/>
              <a:cxnLst/>
              <a:rect l="l" t="t" r="r" b="b"/>
              <a:pathLst>
                <a:path w="285" h="421" extrusionOk="0">
                  <a:moveTo>
                    <a:pt x="31" y="0"/>
                  </a:moveTo>
                  <a:lnTo>
                    <a:pt x="0" y="12"/>
                  </a:lnTo>
                  <a:cubicBezTo>
                    <a:pt x="24" y="71"/>
                    <a:pt x="57" y="126"/>
                    <a:pt x="91" y="183"/>
                  </a:cubicBezTo>
                  <a:cubicBezTo>
                    <a:pt x="129" y="245"/>
                    <a:pt x="165" y="298"/>
                    <a:pt x="202" y="346"/>
                  </a:cubicBezTo>
                  <a:cubicBezTo>
                    <a:pt x="221" y="369"/>
                    <a:pt x="258" y="421"/>
                    <a:pt x="258" y="421"/>
                  </a:cubicBezTo>
                  <a:lnTo>
                    <a:pt x="284" y="402"/>
                  </a:lnTo>
                  <a:cubicBezTo>
                    <a:pt x="284" y="402"/>
                    <a:pt x="247" y="349"/>
                    <a:pt x="228" y="326"/>
                  </a:cubicBezTo>
                  <a:cubicBezTo>
                    <a:pt x="192" y="279"/>
                    <a:pt x="156" y="226"/>
                    <a:pt x="117" y="162"/>
                  </a:cubicBezTo>
                  <a:cubicBezTo>
                    <a:pt x="86" y="110"/>
                    <a:pt x="54" y="56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18" name="Google Shape;259;p33"/>
            <p:cNvSpPr/>
            <p:nvPr/>
          </p:nvSpPr>
          <p:spPr>
            <a:xfrm>
              <a:off x="1084166" y="3524221"/>
              <a:ext cx="4915" cy="4417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33" y="0"/>
                  </a:moveTo>
                  <a:cubicBezTo>
                    <a:pt x="19" y="0"/>
                    <a:pt x="6" y="10"/>
                    <a:pt x="3" y="25"/>
                  </a:cubicBezTo>
                  <a:cubicBezTo>
                    <a:pt x="0" y="41"/>
                    <a:pt x="11" y="58"/>
                    <a:pt x="28" y="60"/>
                  </a:cubicBezTo>
                  <a:cubicBezTo>
                    <a:pt x="30" y="61"/>
                    <a:pt x="32" y="61"/>
                    <a:pt x="34" y="61"/>
                  </a:cubicBezTo>
                  <a:cubicBezTo>
                    <a:pt x="49" y="61"/>
                    <a:pt x="62" y="51"/>
                    <a:pt x="65" y="36"/>
                  </a:cubicBezTo>
                  <a:cubicBezTo>
                    <a:pt x="68" y="19"/>
                    <a:pt x="57" y="4"/>
                    <a:pt x="39" y="1"/>
                  </a:cubicBezTo>
                  <a:cubicBezTo>
                    <a:pt x="37" y="1"/>
                    <a:pt x="35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19" name="Google Shape;260;p33"/>
            <p:cNvSpPr/>
            <p:nvPr/>
          </p:nvSpPr>
          <p:spPr>
            <a:xfrm>
              <a:off x="1083026" y="3523010"/>
              <a:ext cx="7052" cy="6767"/>
            </a:xfrm>
            <a:custGeom>
              <a:avLst/>
              <a:gdLst/>
              <a:ahLst/>
              <a:cxnLst/>
              <a:rect l="l" t="t" r="r" b="b"/>
              <a:pathLst>
                <a:path w="99" h="95" extrusionOk="0">
                  <a:moveTo>
                    <a:pt x="50" y="33"/>
                  </a:moveTo>
                  <a:cubicBezTo>
                    <a:pt x="51" y="33"/>
                    <a:pt x="52" y="34"/>
                    <a:pt x="53" y="34"/>
                  </a:cubicBezTo>
                  <a:cubicBezTo>
                    <a:pt x="57" y="35"/>
                    <a:pt x="60" y="36"/>
                    <a:pt x="62" y="40"/>
                  </a:cubicBezTo>
                  <a:cubicBezTo>
                    <a:pt x="64" y="43"/>
                    <a:pt x="65" y="47"/>
                    <a:pt x="64" y="50"/>
                  </a:cubicBezTo>
                  <a:cubicBezTo>
                    <a:pt x="63" y="58"/>
                    <a:pt x="57" y="62"/>
                    <a:pt x="49" y="62"/>
                  </a:cubicBezTo>
                  <a:cubicBezTo>
                    <a:pt x="49" y="62"/>
                    <a:pt x="48" y="62"/>
                    <a:pt x="47" y="62"/>
                  </a:cubicBezTo>
                  <a:cubicBezTo>
                    <a:pt x="43" y="61"/>
                    <a:pt x="40" y="58"/>
                    <a:pt x="37" y="55"/>
                  </a:cubicBezTo>
                  <a:cubicBezTo>
                    <a:pt x="35" y="52"/>
                    <a:pt x="34" y="49"/>
                    <a:pt x="35" y="45"/>
                  </a:cubicBezTo>
                  <a:cubicBezTo>
                    <a:pt x="37" y="38"/>
                    <a:pt x="43" y="33"/>
                    <a:pt x="50" y="33"/>
                  </a:cubicBezTo>
                  <a:close/>
                  <a:moveTo>
                    <a:pt x="50" y="1"/>
                  </a:moveTo>
                  <a:cubicBezTo>
                    <a:pt x="28" y="1"/>
                    <a:pt x="8" y="16"/>
                    <a:pt x="3" y="39"/>
                  </a:cubicBezTo>
                  <a:cubicBezTo>
                    <a:pt x="0" y="51"/>
                    <a:pt x="3" y="63"/>
                    <a:pt x="10" y="74"/>
                  </a:cubicBezTo>
                  <a:cubicBezTo>
                    <a:pt x="17" y="84"/>
                    <a:pt x="28" y="91"/>
                    <a:pt x="41" y="94"/>
                  </a:cubicBezTo>
                  <a:cubicBezTo>
                    <a:pt x="44" y="94"/>
                    <a:pt x="47" y="95"/>
                    <a:pt x="50" y="95"/>
                  </a:cubicBezTo>
                  <a:cubicBezTo>
                    <a:pt x="72" y="95"/>
                    <a:pt x="92" y="79"/>
                    <a:pt x="96" y="56"/>
                  </a:cubicBezTo>
                  <a:cubicBezTo>
                    <a:pt x="99" y="44"/>
                    <a:pt x="96" y="32"/>
                    <a:pt x="89" y="22"/>
                  </a:cubicBezTo>
                  <a:cubicBezTo>
                    <a:pt x="82" y="11"/>
                    <a:pt x="71" y="4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20" name="Google Shape;261;p33"/>
            <p:cNvSpPr/>
            <p:nvPr/>
          </p:nvSpPr>
          <p:spPr>
            <a:xfrm>
              <a:off x="1096703" y="3522440"/>
              <a:ext cx="10899" cy="33623"/>
            </a:xfrm>
            <a:custGeom>
              <a:avLst/>
              <a:gdLst/>
              <a:ahLst/>
              <a:cxnLst/>
              <a:rect l="l" t="t" r="r" b="b"/>
              <a:pathLst>
                <a:path w="153" h="472" extrusionOk="0">
                  <a:moveTo>
                    <a:pt x="31" y="1"/>
                  </a:moveTo>
                  <a:lnTo>
                    <a:pt x="0" y="15"/>
                  </a:lnTo>
                  <a:cubicBezTo>
                    <a:pt x="27" y="70"/>
                    <a:pt x="43" y="130"/>
                    <a:pt x="61" y="192"/>
                  </a:cubicBezTo>
                  <a:cubicBezTo>
                    <a:pt x="80" y="260"/>
                    <a:pt x="94" y="321"/>
                    <a:pt x="103" y="379"/>
                  </a:cubicBezTo>
                  <a:cubicBezTo>
                    <a:pt x="108" y="408"/>
                    <a:pt x="120" y="471"/>
                    <a:pt x="120" y="471"/>
                  </a:cubicBezTo>
                  <a:lnTo>
                    <a:pt x="152" y="465"/>
                  </a:lnTo>
                  <a:cubicBezTo>
                    <a:pt x="152" y="465"/>
                    <a:pt x="140" y="403"/>
                    <a:pt x="136" y="374"/>
                  </a:cubicBezTo>
                  <a:cubicBezTo>
                    <a:pt x="126" y="315"/>
                    <a:pt x="112" y="252"/>
                    <a:pt x="91" y="179"/>
                  </a:cubicBezTo>
                  <a:cubicBezTo>
                    <a:pt x="75" y="119"/>
                    <a:pt x="57" y="58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21" name="Google Shape;262;p33"/>
            <p:cNvSpPr/>
            <p:nvPr/>
          </p:nvSpPr>
          <p:spPr>
            <a:xfrm>
              <a:off x="1094566" y="3518950"/>
              <a:ext cx="5129" cy="4417"/>
            </a:xfrm>
            <a:custGeom>
              <a:avLst/>
              <a:gdLst/>
              <a:ahLst/>
              <a:cxnLst/>
              <a:rect l="l" t="t" r="r" b="b"/>
              <a:pathLst>
                <a:path w="72" h="62" extrusionOk="0">
                  <a:moveTo>
                    <a:pt x="36" y="0"/>
                  </a:moveTo>
                  <a:cubicBezTo>
                    <a:pt x="26" y="0"/>
                    <a:pt x="16" y="5"/>
                    <a:pt x="10" y="14"/>
                  </a:cubicBezTo>
                  <a:cubicBezTo>
                    <a:pt x="1" y="28"/>
                    <a:pt x="4" y="47"/>
                    <a:pt x="19" y="57"/>
                  </a:cubicBezTo>
                  <a:cubicBezTo>
                    <a:pt x="24" y="60"/>
                    <a:pt x="30" y="61"/>
                    <a:pt x="36" y="61"/>
                  </a:cubicBezTo>
                  <a:cubicBezTo>
                    <a:pt x="46" y="61"/>
                    <a:pt x="57" y="57"/>
                    <a:pt x="63" y="48"/>
                  </a:cubicBezTo>
                  <a:cubicBezTo>
                    <a:pt x="71" y="34"/>
                    <a:pt x="68" y="15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22" name="Google Shape;263;p33"/>
            <p:cNvSpPr/>
            <p:nvPr/>
          </p:nvSpPr>
          <p:spPr>
            <a:xfrm>
              <a:off x="1093569" y="3517739"/>
              <a:ext cx="7124" cy="6767"/>
            </a:xfrm>
            <a:custGeom>
              <a:avLst/>
              <a:gdLst/>
              <a:ahLst/>
              <a:cxnLst/>
              <a:rect l="l" t="t" r="r" b="b"/>
              <a:pathLst>
                <a:path w="100" h="95" extrusionOk="0">
                  <a:moveTo>
                    <a:pt x="51" y="34"/>
                  </a:moveTo>
                  <a:cubicBezTo>
                    <a:pt x="53" y="34"/>
                    <a:pt x="56" y="34"/>
                    <a:pt x="58" y="36"/>
                  </a:cubicBezTo>
                  <a:cubicBezTo>
                    <a:pt x="62" y="39"/>
                    <a:pt x="64" y="41"/>
                    <a:pt x="64" y="45"/>
                  </a:cubicBezTo>
                  <a:cubicBezTo>
                    <a:pt x="65" y="48"/>
                    <a:pt x="64" y="53"/>
                    <a:pt x="63" y="55"/>
                  </a:cubicBezTo>
                  <a:cubicBezTo>
                    <a:pt x="60" y="60"/>
                    <a:pt x="55" y="62"/>
                    <a:pt x="50" y="62"/>
                  </a:cubicBezTo>
                  <a:cubicBezTo>
                    <a:pt x="47" y="62"/>
                    <a:pt x="44" y="61"/>
                    <a:pt x="42" y="60"/>
                  </a:cubicBezTo>
                  <a:cubicBezTo>
                    <a:pt x="38" y="57"/>
                    <a:pt x="37" y="54"/>
                    <a:pt x="36" y="51"/>
                  </a:cubicBezTo>
                  <a:cubicBezTo>
                    <a:pt x="35" y="48"/>
                    <a:pt x="36" y="43"/>
                    <a:pt x="37" y="41"/>
                  </a:cubicBezTo>
                  <a:cubicBezTo>
                    <a:pt x="41" y="36"/>
                    <a:pt x="45" y="34"/>
                    <a:pt x="51" y="34"/>
                  </a:cubicBezTo>
                  <a:close/>
                  <a:moveTo>
                    <a:pt x="50" y="1"/>
                  </a:moveTo>
                  <a:cubicBezTo>
                    <a:pt x="35" y="1"/>
                    <a:pt x="20" y="8"/>
                    <a:pt x="10" y="22"/>
                  </a:cubicBezTo>
                  <a:cubicBezTo>
                    <a:pt x="3" y="33"/>
                    <a:pt x="1" y="45"/>
                    <a:pt x="3" y="57"/>
                  </a:cubicBezTo>
                  <a:cubicBezTo>
                    <a:pt x="6" y="69"/>
                    <a:pt x="13" y="81"/>
                    <a:pt x="24" y="88"/>
                  </a:cubicBezTo>
                  <a:cubicBezTo>
                    <a:pt x="32" y="92"/>
                    <a:pt x="41" y="95"/>
                    <a:pt x="50" y="95"/>
                  </a:cubicBezTo>
                  <a:cubicBezTo>
                    <a:pt x="65" y="95"/>
                    <a:pt x="81" y="88"/>
                    <a:pt x="90" y="74"/>
                  </a:cubicBezTo>
                  <a:cubicBezTo>
                    <a:pt x="97" y="63"/>
                    <a:pt x="99" y="51"/>
                    <a:pt x="97" y="39"/>
                  </a:cubicBezTo>
                  <a:cubicBezTo>
                    <a:pt x="94" y="27"/>
                    <a:pt x="87" y="15"/>
                    <a:pt x="77" y="9"/>
                  </a:cubicBezTo>
                  <a:cubicBezTo>
                    <a:pt x="69" y="4"/>
                    <a:pt x="59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23" name="Google Shape;264;p33"/>
            <p:cNvSpPr/>
            <p:nvPr/>
          </p:nvSpPr>
          <p:spPr>
            <a:xfrm>
              <a:off x="1098341" y="3549510"/>
              <a:ext cx="27853" cy="43026"/>
            </a:xfrm>
            <a:custGeom>
              <a:avLst/>
              <a:gdLst/>
              <a:ahLst/>
              <a:cxnLst/>
              <a:rect l="l" t="t" r="r" b="b"/>
              <a:pathLst>
                <a:path w="391" h="604" extrusionOk="0">
                  <a:moveTo>
                    <a:pt x="66" y="1"/>
                  </a:moveTo>
                  <a:cubicBezTo>
                    <a:pt x="61" y="1"/>
                    <a:pt x="56" y="2"/>
                    <a:pt x="52" y="4"/>
                  </a:cubicBezTo>
                  <a:cubicBezTo>
                    <a:pt x="0" y="29"/>
                    <a:pt x="23" y="182"/>
                    <a:pt x="102" y="347"/>
                  </a:cubicBezTo>
                  <a:cubicBezTo>
                    <a:pt x="174" y="496"/>
                    <a:pt x="268" y="604"/>
                    <a:pt x="324" y="604"/>
                  </a:cubicBezTo>
                  <a:cubicBezTo>
                    <a:pt x="329" y="604"/>
                    <a:pt x="334" y="603"/>
                    <a:pt x="339" y="600"/>
                  </a:cubicBezTo>
                  <a:cubicBezTo>
                    <a:pt x="390" y="575"/>
                    <a:pt x="379" y="429"/>
                    <a:pt x="300" y="265"/>
                  </a:cubicBezTo>
                  <a:cubicBezTo>
                    <a:pt x="228" y="114"/>
                    <a:pt x="123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24" name="Google Shape;265;p33"/>
            <p:cNvSpPr/>
            <p:nvPr/>
          </p:nvSpPr>
          <p:spPr>
            <a:xfrm>
              <a:off x="1096418" y="3548370"/>
              <a:ext cx="31201" cy="45305"/>
            </a:xfrm>
            <a:custGeom>
              <a:avLst/>
              <a:gdLst/>
              <a:ahLst/>
              <a:cxnLst/>
              <a:rect l="l" t="t" r="r" b="b"/>
              <a:pathLst>
                <a:path w="438" h="636" extrusionOk="0">
                  <a:moveTo>
                    <a:pt x="94" y="33"/>
                  </a:moveTo>
                  <a:cubicBezTo>
                    <a:pt x="135" y="33"/>
                    <a:pt x="236" y="130"/>
                    <a:pt x="312" y="288"/>
                  </a:cubicBezTo>
                  <a:cubicBezTo>
                    <a:pt x="392" y="454"/>
                    <a:pt x="393" y="585"/>
                    <a:pt x="359" y="602"/>
                  </a:cubicBezTo>
                  <a:cubicBezTo>
                    <a:pt x="356" y="603"/>
                    <a:pt x="354" y="603"/>
                    <a:pt x="350" y="603"/>
                  </a:cubicBezTo>
                  <a:cubicBezTo>
                    <a:pt x="312" y="603"/>
                    <a:pt x="222" y="517"/>
                    <a:pt x="144" y="356"/>
                  </a:cubicBezTo>
                  <a:cubicBezTo>
                    <a:pt x="59" y="181"/>
                    <a:pt x="53" y="51"/>
                    <a:pt x="86" y="35"/>
                  </a:cubicBezTo>
                  <a:cubicBezTo>
                    <a:pt x="88" y="34"/>
                    <a:pt x="91" y="33"/>
                    <a:pt x="94" y="33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71" y="5"/>
                  </a:cubicBezTo>
                  <a:cubicBezTo>
                    <a:pt x="1" y="39"/>
                    <a:pt x="41" y="218"/>
                    <a:pt x="114" y="370"/>
                  </a:cubicBezTo>
                  <a:cubicBezTo>
                    <a:pt x="181" y="506"/>
                    <a:pt x="280" y="636"/>
                    <a:pt x="351" y="636"/>
                  </a:cubicBezTo>
                  <a:cubicBezTo>
                    <a:pt x="359" y="636"/>
                    <a:pt x="366" y="635"/>
                    <a:pt x="373" y="631"/>
                  </a:cubicBezTo>
                  <a:cubicBezTo>
                    <a:pt x="437" y="600"/>
                    <a:pt x="424" y="443"/>
                    <a:pt x="341" y="274"/>
                  </a:cubicBezTo>
                  <a:cubicBezTo>
                    <a:pt x="274" y="133"/>
                    <a:pt x="164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266;p33"/>
          <p:cNvGrpSpPr/>
          <p:nvPr/>
        </p:nvGrpSpPr>
        <p:grpSpPr>
          <a:xfrm flipH="1">
            <a:off x="155134" y="3718743"/>
            <a:ext cx="703327" cy="399418"/>
            <a:chOff x="4801085" y="616566"/>
            <a:chExt cx="992699" cy="563752"/>
          </a:xfrm>
        </p:grpSpPr>
        <p:sp>
          <p:nvSpPr>
            <p:cNvPr id="1050125" name="Google Shape;267;p33"/>
            <p:cNvSpPr/>
            <p:nvPr/>
          </p:nvSpPr>
          <p:spPr>
            <a:xfrm>
              <a:off x="4801085" y="616566"/>
              <a:ext cx="992699" cy="563752"/>
            </a:xfrm>
            <a:custGeom>
              <a:avLst/>
              <a:gdLst/>
              <a:ahLst/>
              <a:cxnLst/>
              <a:rect l="l" t="t" r="r" b="b"/>
              <a:pathLst>
                <a:path w="6401" h="3635" extrusionOk="0">
                  <a:moveTo>
                    <a:pt x="3268" y="0"/>
                  </a:moveTo>
                  <a:cubicBezTo>
                    <a:pt x="2771" y="0"/>
                    <a:pt x="2318" y="204"/>
                    <a:pt x="1992" y="574"/>
                  </a:cubicBezTo>
                  <a:cubicBezTo>
                    <a:pt x="1856" y="727"/>
                    <a:pt x="1753" y="893"/>
                    <a:pt x="1681" y="1071"/>
                  </a:cubicBezTo>
                  <a:cubicBezTo>
                    <a:pt x="1609" y="1061"/>
                    <a:pt x="1533" y="1056"/>
                    <a:pt x="1456" y="1056"/>
                  </a:cubicBezTo>
                  <a:cubicBezTo>
                    <a:pt x="1184" y="1056"/>
                    <a:pt x="941" y="1124"/>
                    <a:pt x="733" y="1258"/>
                  </a:cubicBezTo>
                  <a:cubicBezTo>
                    <a:pt x="236" y="1579"/>
                    <a:pt x="0" y="2223"/>
                    <a:pt x="32" y="3173"/>
                  </a:cubicBezTo>
                  <a:lnTo>
                    <a:pt x="32" y="3188"/>
                  </a:lnTo>
                  <a:cubicBezTo>
                    <a:pt x="41" y="3437"/>
                    <a:pt x="246" y="3634"/>
                    <a:pt x="494" y="3634"/>
                  </a:cubicBezTo>
                  <a:cubicBezTo>
                    <a:pt x="494" y="3634"/>
                    <a:pt x="5896" y="3632"/>
                    <a:pt x="5896" y="3632"/>
                  </a:cubicBezTo>
                  <a:cubicBezTo>
                    <a:pt x="6125" y="3632"/>
                    <a:pt x="6320" y="3463"/>
                    <a:pt x="6353" y="3236"/>
                  </a:cubicBezTo>
                  <a:lnTo>
                    <a:pt x="6355" y="3223"/>
                  </a:lnTo>
                  <a:cubicBezTo>
                    <a:pt x="6363" y="3166"/>
                    <a:pt x="6400" y="2868"/>
                    <a:pt x="6375" y="2518"/>
                  </a:cubicBezTo>
                  <a:cubicBezTo>
                    <a:pt x="6335" y="1957"/>
                    <a:pt x="6149" y="1522"/>
                    <a:pt x="5837" y="1263"/>
                  </a:cubicBezTo>
                  <a:cubicBezTo>
                    <a:pt x="5616" y="1078"/>
                    <a:pt x="5345" y="984"/>
                    <a:pt x="5030" y="984"/>
                  </a:cubicBezTo>
                  <a:cubicBezTo>
                    <a:pt x="4966" y="984"/>
                    <a:pt x="4898" y="989"/>
                    <a:pt x="4830" y="997"/>
                  </a:cubicBezTo>
                  <a:cubicBezTo>
                    <a:pt x="4609" y="542"/>
                    <a:pt x="4184" y="110"/>
                    <a:pt x="3519" y="18"/>
                  </a:cubicBezTo>
                  <a:cubicBezTo>
                    <a:pt x="3436" y="6"/>
                    <a:pt x="3351" y="0"/>
                    <a:pt x="3268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26" name="Google Shape;268;p33"/>
            <p:cNvSpPr/>
            <p:nvPr/>
          </p:nvSpPr>
          <p:spPr>
            <a:xfrm>
              <a:off x="4872890" y="690544"/>
              <a:ext cx="879332" cy="415796"/>
            </a:xfrm>
            <a:custGeom>
              <a:avLst/>
              <a:gdLst/>
              <a:ahLst/>
              <a:cxnLst/>
              <a:rect l="l" t="t" r="r" b="b"/>
              <a:pathLst>
                <a:path w="5670" h="2681" extrusionOk="0">
                  <a:moveTo>
                    <a:pt x="2805" y="0"/>
                  </a:moveTo>
                  <a:cubicBezTo>
                    <a:pt x="2465" y="0"/>
                    <a:pt x="2134" y="133"/>
                    <a:pt x="1886" y="412"/>
                  </a:cubicBezTo>
                  <a:cubicBezTo>
                    <a:pt x="1722" y="599"/>
                    <a:pt x="1586" y="852"/>
                    <a:pt x="1573" y="1187"/>
                  </a:cubicBezTo>
                  <a:cubicBezTo>
                    <a:pt x="1573" y="1187"/>
                    <a:pt x="1305" y="1055"/>
                    <a:pt x="994" y="1055"/>
                  </a:cubicBezTo>
                  <a:cubicBezTo>
                    <a:pt x="543" y="1055"/>
                    <a:pt x="1" y="1331"/>
                    <a:pt x="46" y="2681"/>
                  </a:cubicBezTo>
                  <a:lnTo>
                    <a:pt x="5419" y="2678"/>
                  </a:lnTo>
                  <a:cubicBezTo>
                    <a:pt x="5419" y="2678"/>
                    <a:pt x="5670" y="984"/>
                    <a:pt x="4568" y="984"/>
                  </a:cubicBezTo>
                  <a:cubicBezTo>
                    <a:pt x="4422" y="984"/>
                    <a:pt x="4254" y="1014"/>
                    <a:pt x="4058" y="1080"/>
                  </a:cubicBezTo>
                  <a:cubicBezTo>
                    <a:pt x="4058" y="1080"/>
                    <a:pt x="3901" y="140"/>
                    <a:pt x="2990" y="13"/>
                  </a:cubicBezTo>
                  <a:cubicBezTo>
                    <a:pt x="2929" y="5"/>
                    <a:pt x="2867" y="0"/>
                    <a:pt x="2805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27" name="Google Shape;269;p33"/>
            <p:cNvSpPr/>
            <p:nvPr/>
          </p:nvSpPr>
          <p:spPr>
            <a:xfrm>
              <a:off x="4873665" y="688217"/>
              <a:ext cx="856845" cy="420604"/>
            </a:xfrm>
            <a:custGeom>
              <a:avLst/>
              <a:gdLst/>
              <a:ahLst/>
              <a:cxnLst/>
              <a:rect l="l" t="t" r="r" b="b"/>
              <a:pathLst>
                <a:path w="5525" h="2712" extrusionOk="0">
                  <a:moveTo>
                    <a:pt x="2800" y="31"/>
                  </a:moveTo>
                  <a:cubicBezTo>
                    <a:pt x="2860" y="31"/>
                    <a:pt x="2922" y="35"/>
                    <a:pt x="2984" y="44"/>
                  </a:cubicBezTo>
                  <a:cubicBezTo>
                    <a:pt x="3872" y="167"/>
                    <a:pt x="4037" y="1088"/>
                    <a:pt x="4038" y="1098"/>
                  </a:cubicBezTo>
                  <a:lnTo>
                    <a:pt x="4041" y="1115"/>
                  </a:lnTo>
                  <a:lnTo>
                    <a:pt x="4058" y="1109"/>
                  </a:lnTo>
                  <a:cubicBezTo>
                    <a:pt x="4244" y="1046"/>
                    <a:pt x="4412" y="1015"/>
                    <a:pt x="4561" y="1015"/>
                  </a:cubicBezTo>
                  <a:cubicBezTo>
                    <a:pt x="4758" y="1015"/>
                    <a:pt x="4923" y="1070"/>
                    <a:pt x="5054" y="1179"/>
                  </a:cubicBezTo>
                  <a:cubicBezTo>
                    <a:pt x="5524" y="1571"/>
                    <a:pt x="5417" y="2553"/>
                    <a:pt x="5401" y="2678"/>
                  </a:cubicBezTo>
                  <a:lnTo>
                    <a:pt x="56" y="2681"/>
                  </a:lnTo>
                  <a:cubicBezTo>
                    <a:pt x="32" y="1924"/>
                    <a:pt x="192" y="1429"/>
                    <a:pt x="531" y="1210"/>
                  </a:cubicBezTo>
                  <a:cubicBezTo>
                    <a:pt x="676" y="1117"/>
                    <a:pt x="837" y="1085"/>
                    <a:pt x="988" y="1085"/>
                  </a:cubicBezTo>
                  <a:cubicBezTo>
                    <a:pt x="1293" y="1085"/>
                    <a:pt x="1558" y="1213"/>
                    <a:pt x="1561" y="1215"/>
                  </a:cubicBezTo>
                  <a:lnTo>
                    <a:pt x="1582" y="1225"/>
                  </a:lnTo>
                  <a:lnTo>
                    <a:pt x="1583" y="1202"/>
                  </a:lnTo>
                  <a:cubicBezTo>
                    <a:pt x="1595" y="914"/>
                    <a:pt x="1698" y="658"/>
                    <a:pt x="1892" y="438"/>
                  </a:cubicBezTo>
                  <a:cubicBezTo>
                    <a:pt x="2125" y="174"/>
                    <a:pt x="2449" y="31"/>
                    <a:pt x="2800" y="31"/>
                  </a:cubicBezTo>
                  <a:close/>
                  <a:moveTo>
                    <a:pt x="2801" y="0"/>
                  </a:moveTo>
                  <a:cubicBezTo>
                    <a:pt x="2440" y="0"/>
                    <a:pt x="2108" y="147"/>
                    <a:pt x="1870" y="418"/>
                  </a:cubicBezTo>
                  <a:cubicBezTo>
                    <a:pt x="1676" y="637"/>
                    <a:pt x="1569" y="893"/>
                    <a:pt x="1554" y="1178"/>
                  </a:cubicBezTo>
                  <a:cubicBezTo>
                    <a:pt x="1485" y="1148"/>
                    <a:pt x="1251" y="1055"/>
                    <a:pt x="987" y="1055"/>
                  </a:cubicBezTo>
                  <a:cubicBezTo>
                    <a:pt x="831" y="1055"/>
                    <a:pt x="665" y="1088"/>
                    <a:pt x="515" y="1184"/>
                  </a:cubicBezTo>
                  <a:cubicBezTo>
                    <a:pt x="164" y="1411"/>
                    <a:pt x="0" y="1919"/>
                    <a:pt x="25" y="2696"/>
                  </a:cubicBezTo>
                  <a:lnTo>
                    <a:pt x="26" y="2711"/>
                  </a:lnTo>
                  <a:lnTo>
                    <a:pt x="5414" y="2709"/>
                  </a:lnTo>
                  <a:lnTo>
                    <a:pt x="5428" y="2709"/>
                  </a:lnTo>
                  <a:lnTo>
                    <a:pt x="5429" y="2696"/>
                  </a:lnTo>
                  <a:cubicBezTo>
                    <a:pt x="5430" y="2693"/>
                    <a:pt x="5470" y="2415"/>
                    <a:pt x="5447" y="2090"/>
                  </a:cubicBezTo>
                  <a:cubicBezTo>
                    <a:pt x="5425" y="1787"/>
                    <a:pt x="5343" y="1380"/>
                    <a:pt x="5074" y="1155"/>
                  </a:cubicBezTo>
                  <a:cubicBezTo>
                    <a:pt x="4937" y="1042"/>
                    <a:pt x="4766" y="985"/>
                    <a:pt x="4562" y="985"/>
                  </a:cubicBezTo>
                  <a:cubicBezTo>
                    <a:pt x="4413" y="985"/>
                    <a:pt x="4247" y="1015"/>
                    <a:pt x="4065" y="1075"/>
                  </a:cubicBezTo>
                  <a:cubicBezTo>
                    <a:pt x="4037" y="945"/>
                    <a:pt x="3830" y="130"/>
                    <a:pt x="2988" y="13"/>
                  </a:cubicBezTo>
                  <a:cubicBezTo>
                    <a:pt x="2925" y="5"/>
                    <a:pt x="2863" y="0"/>
                    <a:pt x="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Yeseva One"/>
              <a:buNone/>
              <a:defRPr sz="38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Yeseva One"/>
              <a:buNone/>
              <a:defRPr sz="38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Yeseva One"/>
              <a:buNone/>
              <a:defRPr sz="38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Yeseva One"/>
              <a:buNone/>
              <a:defRPr sz="38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Yeseva One"/>
              <a:buNone/>
              <a:defRPr sz="38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Yeseva One"/>
              <a:buNone/>
              <a:defRPr sz="38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Yeseva One"/>
              <a:buNone/>
              <a:defRPr sz="38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Yeseva One"/>
              <a:buNone/>
              <a:defRPr sz="38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Yeseva One"/>
              <a:buNone/>
              <a:defRPr sz="38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ellowcodebooks.com/2018/03/20/android-bai-33-vong-doi-fragment/#Lam_Quen_Voi_Cac_Callbac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280;p37"/>
          <p:cNvSpPr txBox="1">
            <a:spLocks noGrp="1"/>
          </p:cNvSpPr>
          <p:nvPr>
            <p:ph type="ctrTitle"/>
          </p:nvPr>
        </p:nvSpPr>
        <p:spPr>
          <a:xfrm>
            <a:off x="118412" y="65789"/>
            <a:ext cx="4866353" cy="4044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500" smtClean="0">
                <a:solidFill>
                  <a:schemeClr val="accent3">
                    <a:lumMod val="75000"/>
                  </a:schemeClr>
                </a:solidFill>
              </a:rPr>
              <a:t>Fragment </a:t>
            </a:r>
            <a:br>
              <a:rPr lang="en-US" sz="550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5500" smtClean="0">
                <a:solidFill>
                  <a:schemeClr val="accent3">
                    <a:lumMod val="75000"/>
                  </a:schemeClr>
                </a:solidFill>
              </a:rPr>
              <a:t>&amp;</a:t>
            </a:r>
            <a:br>
              <a:rPr lang="en-US" sz="550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5500" smtClean="0">
                <a:solidFill>
                  <a:schemeClr val="accent3">
                    <a:lumMod val="75000"/>
                  </a:schemeClr>
                </a:solidFill>
              </a:rPr>
              <a:t>Bottom Navigation View</a:t>
            </a:r>
            <a:endParaRPr sz="55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48581" name="Google Shape;281;p37"/>
          <p:cNvSpPr/>
          <p:nvPr/>
        </p:nvSpPr>
        <p:spPr>
          <a:xfrm>
            <a:off x="5191550" y="535000"/>
            <a:ext cx="3237300" cy="4073400"/>
          </a:xfrm>
          <a:prstGeom prst="rect">
            <a:avLst/>
          </a:prstGeom>
          <a:solidFill>
            <a:srgbClr val="FFF5EB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82;p37"/>
          <p:cNvGrpSpPr/>
          <p:nvPr/>
        </p:nvGrpSpPr>
        <p:grpSpPr>
          <a:xfrm>
            <a:off x="5659012" y="1138147"/>
            <a:ext cx="3237227" cy="3186186"/>
            <a:chOff x="1667286" y="554293"/>
            <a:chExt cx="518454" cy="510280"/>
          </a:xfrm>
        </p:grpSpPr>
        <p:sp>
          <p:nvSpPr>
            <p:cNvPr id="1048582" name="Google Shape;283;p37"/>
            <p:cNvSpPr/>
            <p:nvPr/>
          </p:nvSpPr>
          <p:spPr>
            <a:xfrm>
              <a:off x="1667286" y="554293"/>
              <a:ext cx="518454" cy="510280"/>
            </a:xfrm>
            <a:custGeom>
              <a:avLst/>
              <a:gdLst/>
              <a:ahLst/>
              <a:cxnLst/>
              <a:rect l="l" t="t" r="r" b="b"/>
              <a:pathLst>
                <a:path w="14968" h="14732" extrusionOk="0">
                  <a:moveTo>
                    <a:pt x="2790" y="3503"/>
                  </a:moveTo>
                  <a:lnTo>
                    <a:pt x="3144" y="4015"/>
                  </a:lnTo>
                  <a:lnTo>
                    <a:pt x="2410" y="3962"/>
                  </a:lnTo>
                  <a:cubicBezTo>
                    <a:pt x="2409" y="3936"/>
                    <a:pt x="2408" y="3910"/>
                    <a:pt x="2408" y="3884"/>
                  </a:cubicBezTo>
                  <a:cubicBezTo>
                    <a:pt x="2588" y="3804"/>
                    <a:pt x="2715" y="3681"/>
                    <a:pt x="2784" y="3515"/>
                  </a:cubicBezTo>
                  <a:cubicBezTo>
                    <a:pt x="2786" y="3510"/>
                    <a:pt x="2788" y="3507"/>
                    <a:pt x="2790" y="3503"/>
                  </a:cubicBezTo>
                  <a:close/>
                  <a:moveTo>
                    <a:pt x="2549" y="5473"/>
                  </a:moveTo>
                  <a:lnTo>
                    <a:pt x="2582" y="5499"/>
                  </a:lnTo>
                  <a:lnTo>
                    <a:pt x="2556" y="5505"/>
                  </a:lnTo>
                  <a:cubicBezTo>
                    <a:pt x="2553" y="5494"/>
                    <a:pt x="2550" y="5484"/>
                    <a:pt x="2549" y="5473"/>
                  </a:cubicBezTo>
                  <a:close/>
                  <a:moveTo>
                    <a:pt x="8088" y="11573"/>
                  </a:moveTo>
                  <a:lnTo>
                    <a:pt x="8189" y="11736"/>
                  </a:lnTo>
                  <a:cubicBezTo>
                    <a:pt x="8183" y="11743"/>
                    <a:pt x="8177" y="11750"/>
                    <a:pt x="8170" y="11757"/>
                  </a:cubicBezTo>
                  <a:cubicBezTo>
                    <a:pt x="8162" y="11756"/>
                    <a:pt x="8154" y="11756"/>
                    <a:pt x="8147" y="11756"/>
                  </a:cubicBezTo>
                  <a:cubicBezTo>
                    <a:pt x="8103" y="11756"/>
                    <a:pt x="8060" y="11761"/>
                    <a:pt x="8019" y="11770"/>
                  </a:cubicBezTo>
                  <a:lnTo>
                    <a:pt x="8088" y="11573"/>
                  </a:lnTo>
                  <a:close/>
                  <a:moveTo>
                    <a:pt x="11817" y="0"/>
                  </a:moveTo>
                  <a:cubicBezTo>
                    <a:pt x="11764" y="0"/>
                    <a:pt x="11710" y="10"/>
                    <a:pt x="11659" y="28"/>
                  </a:cubicBezTo>
                  <a:cubicBezTo>
                    <a:pt x="11544" y="70"/>
                    <a:pt x="11450" y="157"/>
                    <a:pt x="11399" y="268"/>
                  </a:cubicBezTo>
                  <a:lnTo>
                    <a:pt x="10910" y="1315"/>
                  </a:lnTo>
                  <a:cubicBezTo>
                    <a:pt x="10870" y="1399"/>
                    <a:pt x="10859" y="1488"/>
                    <a:pt x="10870" y="1574"/>
                  </a:cubicBezTo>
                  <a:lnTo>
                    <a:pt x="10057" y="2136"/>
                  </a:lnTo>
                  <a:lnTo>
                    <a:pt x="10146" y="913"/>
                  </a:lnTo>
                  <a:cubicBezTo>
                    <a:pt x="10161" y="709"/>
                    <a:pt x="10040" y="520"/>
                    <a:pt x="9849" y="447"/>
                  </a:cubicBezTo>
                  <a:cubicBezTo>
                    <a:pt x="9796" y="427"/>
                    <a:pt x="9741" y="418"/>
                    <a:pt x="9686" y="418"/>
                  </a:cubicBezTo>
                  <a:cubicBezTo>
                    <a:pt x="9545" y="418"/>
                    <a:pt x="9408" y="482"/>
                    <a:pt x="9319" y="598"/>
                  </a:cubicBezTo>
                  <a:lnTo>
                    <a:pt x="8574" y="1572"/>
                  </a:lnTo>
                  <a:lnTo>
                    <a:pt x="8282" y="381"/>
                  </a:lnTo>
                  <a:cubicBezTo>
                    <a:pt x="8234" y="183"/>
                    <a:pt x="8061" y="40"/>
                    <a:pt x="7856" y="30"/>
                  </a:cubicBezTo>
                  <a:cubicBezTo>
                    <a:pt x="7849" y="29"/>
                    <a:pt x="7842" y="29"/>
                    <a:pt x="7834" y="29"/>
                  </a:cubicBezTo>
                  <a:cubicBezTo>
                    <a:pt x="7638" y="29"/>
                    <a:pt x="7463" y="152"/>
                    <a:pt x="7398" y="338"/>
                  </a:cubicBezTo>
                  <a:lnTo>
                    <a:pt x="6991" y="1495"/>
                  </a:lnTo>
                  <a:lnTo>
                    <a:pt x="6344" y="454"/>
                  </a:lnTo>
                  <a:cubicBezTo>
                    <a:pt x="6259" y="316"/>
                    <a:pt x="6108" y="235"/>
                    <a:pt x="5952" y="235"/>
                  </a:cubicBezTo>
                  <a:cubicBezTo>
                    <a:pt x="5912" y="235"/>
                    <a:pt x="5871" y="240"/>
                    <a:pt x="5831" y="252"/>
                  </a:cubicBezTo>
                  <a:cubicBezTo>
                    <a:pt x="5633" y="306"/>
                    <a:pt x="5495" y="482"/>
                    <a:pt x="5490" y="687"/>
                  </a:cubicBezTo>
                  <a:lnTo>
                    <a:pt x="5462" y="1911"/>
                  </a:lnTo>
                  <a:lnTo>
                    <a:pt x="4526" y="1121"/>
                  </a:lnTo>
                  <a:cubicBezTo>
                    <a:pt x="4441" y="1048"/>
                    <a:pt x="4334" y="1011"/>
                    <a:pt x="4229" y="1011"/>
                  </a:cubicBezTo>
                  <a:cubicBezTo>
                    <a:pt x="4140" y="1011"/>
                    <a:pt x="4052" y="1037"/>
                    <a:pt x="3975" y="1087"/>
                  </a:cubicBezTo>
                  <a:cubicBezTo>
                    <a:pt x="3804" y="1198"/>
                    <a:pt x="3727" y="1410"/>
                    <a:pt x="3786" y="1605"/>
                  </a:cubicBezTo>
                  <a:lnTo>
                    <a:pt x="4136" y="2780"/>
                  </a:lnTo>
                  <a:lnTo>
                    <a:pt x="3317" y="2446"/>
                  </a:lnTo>
                  <a:cubicBezTo>
                    <a:pt x="3378" y="2272"/>
                    <a:pt x="3416" y="2098"/>
                    <a:pt x="3434" y="1938"/>
                  </a:cubicBezTo>
                  <a:cubicBezTo>
                    <a:pt x="3481" y="1508"/>
                    <a:pt x="3385" y="1217"/>
                    <a:pt x="3148" y="1072"/>
                  </a:cubicBezTo>
                  <a:cubicBezTo>
                    <a:pt x="3042" y="1006"/>
                    <a:pt x="2921" y="971"/>
                    <a:pt x="2797" y="971"/>
                  </a:cubicBezTo>
                  <a:cubicBezTo>
                    <a:pt x="2790" y="971"/>
                    <a:pt x="2783" y="971"/>
                    <a:pt x="2777" y="972"/>
                  </a:cubicBezTo>
                  <a:cubicBezTo>
                    <a:pt x="2776" y="938"/>
                    <a:pt x="2773" y="905"/>
                    <a:pt x="2770" y="872"/>
                  </a:cubicBezTo>
                  <a:cubicBezTo>
                    <a:pt x="2712" y="230"/>
                    <a:pt x="2381" y="81"/>
                    <a:pt x="2191" y="49"/>
                  </a:cubicBezTo>
                  <a:cubicBezTo>
                    <a:pt x="2158" y="43"/>
                    <a:pt x="2125" y="41"/>
                    <a:pt x="2092" y="41"/>
                  </a:cubicBezTo>
                  <a:cubicBezTo>
                    <a:pt x="1981" y="41"/>
                    <a:pt x="1876" y="70"/>
                    <a:pt x="1781" y="126"/>
                  </a:cubicBezTo>
                  <a:cubicBezTo>
                    <a:pt x="1694" y="67"/>
                    <a:pt x="1594" y="30"/>
                    <a:pt x="1488" y="20"/>
                  </a:cubicBezTo>
                  <a:cubicBezTo>
                    <a:pt x="1467" y="17"/>
                    <a:pt x="1446" y="16"/>
                    <a:pt x="1425" y="16"/>
                  </a:cubicBezTo>
                  <a:cubicBezTo>
                    <a:pt x="1261" y="16"/>
                    <a:pt x="1104" y="82"/>
                    <a:pt x="985" y="200"/>
                  </a:cubicBezTo>
                  <a:cubicBezTo>
                    <a:pt x="941" y="244"/>
                    <a:pt x="896" y="300"/>
                    <a:pt x="854" y="378"/>
                  </a:cubicBezTo>
                  <a:cubicBezTo>
                    <a:pt x="839" y="377"/>
                    <a:pt x="824" y="377"/>
                    <a:pt x="809" y="377"/>
                  </a:cubicBezTo>
                  <a:cubicBezTo>
                    <a:pt x="748" y="377"/>
                    <a:pt x="688" y="385"/>
                    <a:pt x="629" y="405"/>
                  </a:cubicBezTo>
                  <a:cubicBezTo>
                    <a:pt x="509" y="444"/>
                    <a:pt x="223" y="583"/>
                    <a:pt x="154" y="1034"/>
                  </a:cubicBezTo>
                  <a:cubicBezTo>
                    <a:pt x="1" y="2047"/>
                    <a:pt x="92" y="2774"/>
                    <a:pt x="427" y="3196"/>
                  </a:cubicBezTo>
                  <a:cubicBezTo>
                    <a:pt x="433" y="3203"/>
                    <a:pt x="438" y="3210"/>
                    <a:pt x="444" y="3217"/>
                  </a:cubicBezTo>
                  <a:cubicBezTo>
                    <a:pt x="419" y="3351"/>
                    <a:pt x="443" y="3465"/>
                    <a:pt x="482" y="3554"/>
                  </a:cubicBezTo>
                  <a:cubicBezTo>
                    <a:pt x="574" y="3770"/>
                    <a:pt x="761" y="3877"/>
                    <a:pt x="950" y="3931"/>
                  </a:cubicBezTo>
                  <a:cubicBezTo>
                    <a:pt x="953" y="4033"/>
                    <a:pt x="956" y="4133"/>
                    <a:pt x="960" y="4230"/>
                  </a:cubicBezTo>
                  <a:lnTo>
                    <a:pt x="962" y="4260"/>
                  </a:lnTo>
                  <a:cubicBezTo>
                    <a:pt x="987" y="4769"/>
                    <a:pt x="1013" y="5293"/>
                    <a:pt x="1126" y="5815"/>
                  </a:cubicBezTo>
                  <a:cubicBezTo>
                    <a:pt x="1134" y="5852"/>
                    <a:pt x="1144" y="5892"/>
                    <a:pt x="1153" y="5935"/>
                  </a:cubicBezTo>
                  <a:cubicBezTo>
                    <a:pt x="1086" y="6012"/>
                    <a:pt x="1045" y="6110"/>
                    <a:pt x="1040" y="6216"/>
                  </a:cubicBezTo>
                  <a:cubicBezTo>
                    <a:pt x="1029" y="6421"/>
                    <a:pt x="1155" y="6607"/>
                    <a:pt x="1348" y="6675"/>
                  </a:cubicBezTo>
                  <a:lnTo>
                    <a:pt x="1381" y="6686"/>
                  </a:lnTo>
                  <a:cubicBezTo>
                    <a:pt x="1491" y="6953"/>
                    <a:pt x="1625" y="7169"/>
                    <a:pt x="1785" y="7342"/>
                  </a:cubicBezTo>
                  <a:cubicBezTo>
                    <a:pt x="1822" y="7382"/>
                    <a:pt x="1861" y="7420"/>
                    <a:pt x="1902" y="7456"/>
                  </a:cubicBezTo>
                  <a:lnTo>
                    <a:pt x="1463" y="7728"/>
                  </a:lnTo>
                  <a:cubicBezTo>
                    <a:pt x="1290" y="7836"/>
                    <a:pt x="1207" y="8045"/>
                    <a:pt x="1261" y="8242"/>
                  </a:cubicBezTo>
                  <a:cubicBezTo>
                    <a:pt x="1315" y="8439"/>
                    <a:pt x="1491" y="8577"/>
                    <a:pt x="1696" y="8582"/>
                  </a:cubicBezTo>
                  <a:lnTo>
                    <a:pt x="2921" y="8612"/>
                  </a:lnTo>
                  <a:lnTo>
                    <a:pt x="2129" y="9547"/>
                  </a:lnTo>
                  <a:cubicBezTo>
                    <a:pt x="1997" y="9703"/>
                    <a:pt x="1983" y="9927"/>
                    <a:pt x="2095" y="10097"/>
                  </a:cubicBezTo>
                  <a:cubicBezTo>
                    <a:pt x="2181" y="10231"/>
                    <a:pt x="2329" y="10307"/>
                    <a:pt x="2481" y="10307"/>
                  </a:cubicBezTo>
                  <a:cubicBezTo>
                    <a:pt x="2525" y="10307"/>
                    <a:pt x="2569" y="10301"/>
                    <a:pt x="2612" y="10288"/>
                  </a:cubicBezTo>
                  <a:lnTo>
                    <a:pt x="3788" y="9938"/>
                  </a:lnTo>
                  <a:lnTo>
                    <a:pt x="3324" y="11074"/>
                  </a:lnTo>
                  <a:cubicBezTo>
                    <a:pt x="3247" y="11264"/>
                    <a:pt x="3303" y="11481"/>
                    <a:pt x="3462" y="11609"/>
                  </a:cubicBezTo>
                  <a:cubicBezTo>
                    <a:pt x="3547" y="11677"/>
                    <a:pt x="3649" y="11711"/>
                    <a:pt x="3752" y="11711"/>
                  </a:cubicBezTo>
                  <a:cubicBezTo>
                    <a:pt x="3843" y="11711"/>
                    <a:pt x="3935" y="11684"/>
                    <a:pt x="4014" y="11629"/>
                  </a:cubicBezTo>
                  <a:lnTo>
                    <a:pt x="5023" y="10932"/>
                  </a:lnTo>
                  <a:lnTo>
                    <a:pt x="4934" y="12154"/>
                  </a:lnTo>
                  <a:cubicBezTo>
                    <a:pt x="4919" y="12359"/>
                    <a:pt x="5040" y="12547"/>
                    <a:pt x="5230" y="12620"/>
                  </a:cubicBezTo>
                  <a:cubicBezTo>
                    <a:pt x="5252" y="12629"/>
                    <a:pt x="5275" y="12635"/>
                    <a:pt x="5296" y="12640"/>
                  </a:cubicBezTo>
                  <a:cubicBezTo>
                    <a:pt x="5294" y="12698"/>
                    <a:pt x="5292" y="12755"/>
                    <a:pt x="5293" y="12814"/>
                  </a:cubicBezTo>
                  <a:cubicBezTo>
                    <a:pt x="5293" y="12859"/>
                    <a:pt x="5295" y="12898"/>
                    <a:pt x="5296" y="12934"/>
                  </a:cubicBezTo>
                  <a:cubicBezTo>
                    <a:pt x="5295" y="12976"/>
                    <a:pt x="5294" y="13017"/>
                    <a:pt x="5295" y="13060"/>
                  </a:cubicBezTo>
                  <a:cubicBezTo>
                    <a:pt x="5302" y="14012"/>
                    <a:pt x="5781" y="14731"/>
                    <a:pt x="6408" y="14731"/>
                  </a:cubicBezTo>
                  <a:lnTo>
                    <a:pt x="6415" y="14731"/>
                  </a:lnTo>
                  <a:cubicBezTo>
                    <a:pt x="6764" y="14728"/>
                    <a:pt x="7078" y="14503"/>
                    <a:pt x="7277" y="14115"/>
                  </a:cubicBezTo>
                  <a:cubicBezTo>
                    <a:pt x="7333" y="14006"/>
                    <a:pt x="7379" y="13886"/>
                    <a:pt x="7415" y="13758"/>
                  </a:cubicBezTo>
                  <a:cubicBezTo>
                    <a:pt x="7491" y="13826"/>
                    <a:pt x="7570" y="13889"/>
                    <a:pt x="7644" y="13949"/>
                  </a:cubicBezTo>
                  <a:cubicBezTo>
                    <a:pt x="7688" y="13983"/>
                    <a:pt x="7732" y="14018"/>
                    <a:pt x="7774" y="14053"/>
                  </a:cubicBezTo>
                  <a:cubicBezTo>
                    <a:pt x="8311" y="14501"/>
                    <a:pt x="8759" y="14717"/>
                    <a:pt x="9143" y="14717"/>
                  </a:cubicBezTo>
                  <a:cubicBezTo>
                    <a:pt x="9240" y="14717"/>
                    <a:pt x="9335" y="14703"/>
                    <a:pt x="9422" y="14676"/>
                  </a:cubicBezTo>
                  <a:cubicBezTo>
                    <a:pt x="9594" y="14622"/>
                    <a:pt x="9902" y="14459"/>
                    <a:pt x="10032" y="13985"/>
                  </a:cubicBezTo>
                  <a:cubicBezTo>
                    <a:pt x="10142" y="13582"/>
                    <a:pt x="10017" y="13295"/>
                    <a:pt x="9893" y="13124"/>
                  </a:cubicBezTo>
                  <a:cubicBezTo>
                    <a:pt x="9764" y="12947"/>
                    <a:pt x="9584" y="12826"/>
                    <a:pt x="9400" y="12744"/>
                  </a:cubicBezTo>
                  <a:cubicBezTo>
                    <a:pt x="9498" y="12672"/>
                    <a:pt x="9564" y="12565"/>
                    <a:pt x="9583" y="12443"/>
                  </a:cubicBezTo>
                  <a:cubicBezTo>
                    <a:pt x="9755" y="12130"/>
                    <a:pt x="9845" y="11756"/>
                    <a:pt x="9854" y="11356"/>
                  </a:cubicBezTo>
                  <a:lnTo>
                    <a:pt x="10553" y="11947"/>
                  </a:lnTo>
                  <a:cubicBezTo>
                    <a:pt x="10639" y="12020"/>
                    <a:pt x="10745" y="12057"/>
                    <a:pt x="10851" y="12057"/>
                  </a:cubicBezTo>
                  <a:cubicBezTo>
                    <a:pt x="10939" y="12057"/>
                    <a:pt x="11027" y="12031"/>
                    <a:pt x="11104" y="11981"/>
                  </a:cubicBezTo>
                  <a:cubicBezTo>
                    <a:pt x="11275" y="11869"/>
                    <a:pt x="11352" y="11658"/>
                    <a:pt x="11294" y="11463"/>
                  </a:cubicBezTo>
                  <a:lnTo>
                    <a:pt x="11236" y="11270"/>
                  </a:lnTo>
                  <a:cubicBezTo>
                    <a:pt x="11569" y="11201"/>
                    <a:pt x="11799" y="11047"/>
                    <a:pt x="11959" y="10912"/>
                  </a:cubicBezTo>
                  <a:cubicBezTo>
                    <a:pt x="12008" y="10920"/>
                    <a:pt x="12056" y="10924"/>
                    <a:pt x="12103" y="10924"/>
                  </a:cubicBezTo>
                  <a:cubicBezTo>
                    <a:pt x="12203" y="10924"/>
                    <a:pt x="12293" y="10905"/>
                    <a:pt x="12372" y="10869"/>
                  </a:cubicBezTo>
                  <a:cubicBezTo>
                    <a:pt x="12551" y="10786"/>
                    <a:pt x="12688" y="10633"/>
                    <a:pt x="12757" y="10447"/>
                  </a:cubicBezTo>
                  <a:cubicBezTo>
                    <a:pt x="12816" y="10441"/>
                    <a:pt x="12873" y="10435"/>
                    <a:pt x="12929" y="10428"/>
                  </a:cubicBezTo>
                  <a:cubicBezTo>
                    <a:pt x="13272" y="10385"/>
                    <a:pt x="13550" y="10330"/>
                    <a:pt x="13802" y="10258"/>
                  </a:cubicBezTo>
                  <a:cubicBezTo>
                    <a:pt x="13963" y="10212"/>
                    <a:pt x="14455" y="10071"/>
                    <a:pt x="14689" y="9580"/>
                  </a:cubicBezTo>
                  <a:cubicBezTo>
                    <a:pt x="14967" y="8992"/>
                    <a:pt x="14756" y="8370"/>
                    <a:pt x="14059" y="7731"/>
                  </a:cubicBezTo>
                  <a:cubicBezTo>
                    <a:pt x="13895" y="7581"/>
                    <a:pt x="13724" y="7442"/>
                    <a:pt x="13543" y="7313"/>
                  </a:cubicBezTo>
                  <a:lnTo>
                    <a:pt x="13689" y="7277"/>
                  </a:lnTo>
                  <a:cubicBezTo>
                    <a:pt x="13887" y="7229"/>
                    <a:pt x="14029" y="7055"/>
                    <a:pt x="14040" y="6852"/>
                  </a:cubicBezTo>
                  <a:cubicBezTo>
                    <a:pt x="14050" y="6648"/>
                    <a:pt x="13925" y="6462"/>
                    <a:pt x="13732" y="6393"/>
                  </a:cubicBezTo>
                  <a:lnTo>
                    <a:pt x="12575" y="5987"/>
                  </a:lnTo>
                  <a:lnTo>
                    <a:pt x="13616" y="5340"/>
                  </a:lnTo>
                  <a:cubicBezTo>
                    <a:pt x="13790" y="5231"/>
                    <a:pt x="13872" y="5023"/>
                    <a:pt x="13818" y="4826"/>
                  </a:cubicBezTo>
                  <a:cubicBezTo>
                    <a:pt x="13765" y="4629"/>
                    <a:pt x="13588" y="4491"/>
                    <a:pt x="13384" y="4486"/>
                  </a:cubicBezTo>
                  <a:lnTo>
                    <a:pt x="12159" y="4456"/>
                  </a:lnTo>
                  <a:lnTo>
                    <a:pt x="12763" y="3744"/>
                  </a:lnTo>
                  <a:lnTo>
                    <a:pt x="12804" y="3826"/>
                  </a:lnTo>
                  <a:cubicBezTo>
                    <a:pt x="12885" y="3988"/>
                    <a:pt x="13048" y="4082"/>
                    <a:pt x="13217" y="4082"/>
                  </a:cubicBezTo>
                  <a:cubicBezTo>
                    <a:pt x="13286" y="4082"/>
                    <a:pt x="13356" y="4067"/>
                    <a:pt x="13423" y="4034"/>
                  </a:cubicBezTo>
                  <a:lnTo>
                    <a:pt x="14548" y="3475"/>
                  </a:lnTo>
                  <a:cubicBezTo>
                    <a:pt x="14658" y="3420"/>
                    <a:pt x="14741" y="3324"/>
                    <a:pt x="14780" y="3208"/>
                  </a:cubicBezTo>
                  <a:cubicBezTo>
                    <a:pt x="14820" y="3093"/>
                    <a:pt x="14811" y="2966"/>
                    <a:pt x="14756" y="2856"/>
                  </a:cubicBezTo>
                  <a:lnTo>
                    <a:pt x="14648" y="2637"/>
                  </a:lnTo>
                  <a:cubicBezTo>
                    <a:pt x="14566" y="2475"/>
                    <a:pt x="14403" y="2381"/>
                    <a:pt x="14234" y="2381"/>
                  </a:cubicBezTo>
                  <a:cubicBezTo>
                    <a:pt x="14165" y="2381"/>
                    <a:pt x="14095" y="2396"/>
                    <a:pt x="14029" y="2429"/>
                  </a:cubicBezTo>
                  <a:lnTo>
                    <a:pt x="12972" y="2953"/>
                  </a:lnTo>
                  <a:cubicBezTo>
                    <a:pt x="12928" y="2892"/>
                    <a:pt x="12872" y="2844"/>
                    <a:pt x="12807" y="2812"/>
                  </a:cubicBezTo>
                  <a:lnTo>
                    <a:pt x="13777" y="1980"/>
                  </a:lnTo>
                  <a:cubicBezTo>
                    <a:pt x="13871" y="1899"/>
                    <a:pt x="13927" y="1787"/>
                    <a:pt x="13937" y="1665"/>
                  </a:cubicBezTo>
                  <a:cubicBezTo>
                    <a:pt x="13946" y="1542"/>
                    <a:pt x="13907" y="1421"/>
                    <a:pt x="13827" y="1328"/>
                  </a:cubicBezTo>
                  <a:lnTo>
                    <a:pt x="13668" y="1142"/>
                  </a:lnTo>
                  <a:cubicBezTo>
                    <a:pt x="13576" y="1037"/>
                    <a:pt x="13447" y="982"/>
                    <a:pt x="13317" y="982"/>
                  </a:cubicBezTo>
                  <a:cubicBezTo>
                    <a:pt x="13210" y="982"/>
                    <a:pt x="13104" y="1018"/>
                    <a:pt x="13017" y="1093"/>
                  </a:cubicBezTo>
                  <a:lnTo>
                    <a:pt x="11992" y="1971"/>
                  </a:lnTo>
                  <a:cubicBezTo>
                    <a:pt x="11900" y="2051"/>
                    <a:pt x="11842" y="2165"/>
                    <a:pt x="11833" y="2287"/>
                  </a:cubicBezTo>
                  <a:cubicBezTo>
                    <a:pt x="11824" y="2408"/>
                    <a:pt x="11863" y="2530"/>
                    <a:pt x="11943" y="2622"/>
                  </a:cubicBezTo>
                  <a:lnTo>
                    <a:pt x="12102" y="2808"/>
                  </a:lnTo>
                  <a:cubicBezTo>
                    <a:pt x="12122" y="2831"/>
                    <a:pt x="12143" y="2851"/>
                    <a:pt x="12166" y="2869"/>
                  </a:cubicBezTo>
                  <a:lnTo>
                    <a:pt x="11290" y="3130"/>
                  </a:lnTo>
                  <a:lnTo>
                    <a:pt x="11738" y="2035"/>
                  </a:lnTo>
                  <a:cubicBezTo>
                    <a:pt x="11840" y="1989"/>
                    <a:pt x="11921" y="1910"/>
                    <a:pt x="11968" y="1809"/>
                  </a:cubicBezTo>
                  <a:lnTo>
                    <a:pt x="12457" y="761"/>
                  </a:lnTo>
                  <a:cubicBezTo>
                    <a:pt x="12564" y="529"/>
                    <a:pt x="12465" y="255"/>
                    <a:pt x="12233" y="147"/>
                  </a:cubicBezTo>
                  <a:lnTo>
                    <a:pt x="12012" y="44"/>
                  </a:lnTo>
                  <a:cubicBezTo>
                    <a:pt x="11951" y="15"/>
                    <a:pt x="11883" y="0"/>
                    <a:pt x="11817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3" name="Google Shape;284;p37"/>
            <p:cNvSpPr/>
            <p:nvPr/>
          </p:nvSpPr>
          <p:spPr>
            <a:xfrm>
              <a:off x="2121312" y="652732"/>
              <a:ext cx="42777" cy="26983"/>
            </a:xfrm>
            <a:custGeom>
              <a:avLst/>
              <a:gdLst/>
              <a:ahLst/>
              <a:cxnLst/>
              <a:rect l="l" t="t" r="r" b="b"/>
              <a:pathLst>
                <a:path w="1235" h="779" extrusionOk="0">
                  <a:moveTo>
                    <a:pt x="1126" y="0"/>
                  </a:moveTo>
                  <a:lnTo>
                    <a:pt x="0" y="559"/>
                  </a:lnTo>
                  <a:lnTo>
                    <a:pt x="109" y="778"/>
                  </a:lnTo>
                  <a:lnTo>
                    <a:pt x="1235" y="220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4" name="Google Shape;285;p37"/>
            <p:cNvSpPr/>
            <p:nvPr/>
          </p:nvSpPr>
          <p:spPr>
            <a:xfrm>
              <a:off x="2059623" y="570295"/>
              <a:ext cx="24662" cy="39902"/>
            </a:xfrm>
            <a:custGeom>
              <a:avLst/>
              <a:gdLst/>
              <a:ahLst/>
              <a:cxnLst/>
              <a:rect l="l" t="t" r="r" b="b"/>
              <a:pathLst>
                <a:path w="712" h="1152" extrusionOk="0">
                  <a:moveTo>
                    <a:pt x="490" y="0"/>
                  </a:moveTo>
                  <a:lnTo>
                    <a:pt x="1" y="1049"/>
                  </a:lnTo>
                  <a:lnTo>
                    <a:pt x="223" y="1152"/>
                  </a:lnTo>
                  <a:lnTo>
                    <a:pt x="712" y="104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5" name="Google Shape;286;p37"/>
            <p:cNvSpPr/>
            <p:nvPr/>
          </p:nvSpPr>
          <p:spPr>
            <a:xfrm>
              <a:off x="2093083" y="604275"/>
              <a:ext cx="41011" cy="36889"/>
            </a:xfrm>
            <a:custGeom>
              <a:avLst/>
              <a:gdLst/>
              <a:ahLst/>
              <a:cxnLst/>
              <a:rect l="l" t="t" r="r" b="b"/>
              <a:pathLst>
                <a:path w="1184" h="1065" extrusionOk="0">
                  <a:moveTo>
                    <a:pt x="1024" y="1"/>
                  </a:moveTo>
                  <a:lnTo>
                    <a:pt x="1" y="879"/>
                  </a:lnTo>
                  <a:lnTo>
                    <a:pt x="160" y="1064"/>
                  </a:lnTo>
                  <a:lnTo>
                    <a:pt x="1184" y="186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6" name="Google Shape;287;p37"/>
            <p:cNvSpPr/>
            <p:nvPr/>
          </p:nvSpPr>
          <p:spPr>
            <a:xfrm>
              <a:off x="1721251" y="573274"/>
              <a:ext cx="414403" cy="414680"/>
            </a:xfrm>
            <a:custGeom>
              <a:avLst/>
              <a:gdLst/>
              <a:ahLst/>
              <a:cxnLst/>
              <a:rect l="l" t="t" r="r" b="b"/>
              <a:pathLst>
                <a:path w="11964" h="11972" extrusionOk="0">
                  <a:moveTo>
                    <a:pt x="6273" y="1"/>
                  </a:moveTo>
                  <a:lnTo>
                    <a:pt x="5554" y="2047"/>
                  </a:lnTo>
                  <a:lnTo>
                    <a:pt x="4409" y="205"/>
                  </a:lnTo>
                  <a:lnTo>
                    <a:pt x="4358" y="2374"/>
                  </a:lnTo>
                  <a:lnTo>
                    <a:pt x="2702" y="973"/>
                  </a:lnTo>
                  <a:lnTo>
                    <a:pt x="3322" y="3052"/>
                  </a:lnTo>
                  <a:lnTo>
                    <a:pt x="1313" y="2233"/>
                  </a:lnTo>
                  <a:lnTo>
                    <a:pt x="2547" y="4016"/>
                  </a:lnTo>
                  <a:lnTo>
                    <a:pt x="385" y="3860"/>
                  </a:lnTo>
                  <a:lnTo>
                    <a:pt x="2107" y="5178"/>
                  </a:lnTo>
                  <a:lnTo>
                    <a:pt x="0" y="5694"/>
                  </a:lnTo>
                  <a:lnTo>
                    <a:pt x="2047" y="6413"/>
                  </a:lnTo>
                  <a:lnTo>
                    <a:pt x="204" y="7558"/>
                  </a:lnTo>
                  <a:lnTo>
                    <a:pt x="2373" y="7610"/>
                  </a:lnTo>
                  <a:lnTo>
                    <a:pt x="971" y="9266"/>
                  </a:lnTo>
                  <a:lnTo>
                    <a:pt x="3051" y="8648"/>
                  </a:lnTo>
                  <a:lnTo>
                    <a:pt x="2230" y="10656"/>
                  </a:lnTo>
                  <a:lnTo>
                    <a:pt x="4015" y="9424"/>
                  </a:lnTo>
                  <a:lnTo>
                    <a:pt x="3857" y="11586"/>
                  </a:lnTo>
                  <a:lnTo>
                    <a:pt x="5175" y="9865"/>
                  </a:lnTo>
                  <a:lnTo>
                    <a:pt x="5691" y="11971"/>
                  </a:lnTo>
                  <a:lnTo>
                    <a:pt x="6409" y="9925"/>
                  </a:lnTo>
                  <a:lnTo>
                    <a:pt x="7554" y="11767"/>
                  </a:lnTo>
                  <a:lnTo>
                    <a:pt x="7605" y="9598"/>
                  </a:lnTo>
                  <a:lnTo>
                    <a:pt x="9262" y="10999"/>
                  </a:lnTo>
                  <a:lnTo>
                    <a:pt x="8642" y="8920"/>
                  </a:lnTo>
                  <a:lnTo>
                    <a:pt x="10650" y="9739"/>
                  </a:lnTo>
                  <a:lnTo>
                    <a:pt x="9415" y="7956"/>
                  </a:lnTo>
                  <a:lnTo>
                    <a:pt x="11579" y="8112"/>
                  </a:lnTo>
                  <a:lnTo>
                    <a:pt x="9856" y="6795"/>
                  </a:lnTo>
                  <a:lnTo>
                    <a:pt x="11963" y="6279"/>
                  </a:lnTo>
                  <a:lnTo>
                    <a:pt x="9917" y="5559"/>
                  </a:lnTo>
                  <a:lnTo>
                    <a:pt x="11759" y="4414"/>
                  </a:lnTo>
                  <a:lnTo>
                    <a:pt x="9591" y="4362"/>
                  </a:lnTo>
                  <a:lnTo>
                    <a:pt x="10992" y="2707"/>
                  </a:lnTo>
                  <a:lnTo>
                    <a:pt x="10992" y="2707"/>
                  </a:lnTo>
                  <a:lnTo>
                    <a:pt x="8913" y="3324"/>
                  </a:lnTo>
                  <a:lnTo>
                    <a:pt x="9733" y="1316"/>
                  </a:lnTo>
                  <a:lnTo>
                    <a:pt x="7949" y="2549"/>
                  </a:lnTo>
                  <a:lnTo>
                    <a:pt x="8107" y="385"/>
                  </a:lnTo>
                  <a:lnTo>
                    <a:pt x="6788" y="2108"/>
                  </a:lnTo>
                  <a:lnTo>
                    <a:pt x="6273" y="1"/>
                  </a:ln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7" name="Google Shape;288;p37"/>
            <p:cNvSpPr/>
            <p:nvPr/>
          </p:nvSpPr>
          <p:spPr>
            <a:xfrm>
              <a:off x="1719242" y="571300"/>
              <a:ext cx="418386" cy="418663"/>
            </a:xfrm>
            <a:custGeom>
              <a:avLst/>
              <a:gdLst/>
              <a:ahLst/>
              <a:cxnLst/>
              <a:rect l="l" t="t" r="r" b="b"/>
              <a:pathLst>
                <a:path w="12079" h="12087" extrusionOk="0">
                  <a:moveTo>
                    <a:pt x="6328" y="115"/>
                  </a:moveTo>
                  <a:lnTo>
                    <a:pt x="6838" y="2202"/>
                  </a:lnTo>
                  <a:lnTo>
                    <a:pt x="8145" y="496"/>
                  </a:lnTo>
                  <a:lnTo>
                    <a:pt x="7987" y="2639"/>
                  </a:lnTo>
                  <a:lnTo>
                    <a:pt x="9755" y="1418"/>
                  </a:lnTo>
                  <a:lnTo>
                    <a:pt x="8943" y="3406"/>
                  </a:lnTo>
                  <a:lnTo>
                    <a:pt x="11001" y="2795"/>
                  </a:lnTo>
                  <a:lnTo>
                    <a:pt x="9614" y="4435"/>
                  </a:lnTo>
                  <a:lnTo>
                    <a:pt x="11762" y="4486"/>
                  </a:lnTo>
                  <a:lnTo>
                    <a:pt x="9936" y="5620"/>
                  </a:lnTo>
                  <a:lnTo>
                    <a:pt x="11963" y="6332"/>
                  </a:lnTo>
                  <a:lnTo>
                    <a:pt x="9877" y="6844"/>
                  </a:lnTo>
                  <a:lnTo>
                    <a:pt x="11583" y="8149"/>
                  </a:lnTo>
                  <a:lnTo>
                    <a:pt x="9440" y="7994"/>
                  </a:lnTo>
                  <a:lnTo>
                    <a:pt x="10664" y="9760"/>
                  </a:lnTo>
                  <a:lnTo>
                    <a:pt x="8675" y="8949"/>
                  </a:lnTo>
                  <a:lnTo>
                    <a:pt x="8675" y="8949"/>
                  </a:lnTo>
                  <a:lnTo>
                    <a:pt x="9288" y="11007"/>
                  </a:lnTo>
                  <a:lnTo>
                    <a:pt x="7647" y="9620"/>
                  </a:lnTo>
                  <a:lnTo>
                    <a:pt x="7597" y="11768"/>
                  </a:lnTo>
                  <a:lnTo>
                    <a:pt x="6464" y="9943"/>
                  </a:lnTo>
                  <a:lnTo>
                    <a:pt x="5751" y="11971"/>
                  </a:lnTo>
                  <a:lnTo>
                    <a:pt x="5241" y="9884"/>
                  </a:lnTo>
                  <a:lnTo>
                    <a:pt x="3935" y="11590"/>
                  </a:lnTo>
                  <a:lnTo>
                    <a:pt x="4091" y="9447"/>
                  </a:lnTo>
                  <a:lnTo>
                    <a:pt x="2324" y="10668"/>
                  </a:lnTo>
                  <a:lnTo>
                    <a:pt x="3137" y="8680"/>
                  </a:lnTo>
                  <a:lnTo>
                    <a:pt x="3137" y="8680"/>
                  </a:lnTo>
                  <a:lnTo>
                    <a:pt x="1077" y="9291"/>
                  </a:lnTo>
                  <a:lnTo>
                    <a:pt x="2466" y="7651"/>
                  </a:lnTo>
                  <a:lnTo>
                    <a:pt x="318" y="7600"/>
                  </a:lnTo>
                  <a:lnTo>
                    <a:pt x="2143" y="6467"/>
                  </a:lnTo>
                  <a:lnTo>
                    <a:pt x="116" y="5754"/>
                  </a:lnTo>
                  <a:lnTo>
                    <a:pt x="2203" y="5242"/>
                  </a:lnTo>
                  <a:lnTo>
                    <a:pt x="496" y="3937"/>
                  </a:lnTo>
                  <a:lnTo>
                    <a:pt x="2639" y="4092"/>
                  </a:lnTo>
                  <a:lnTo>
                    <a:pt x="1416" y="2326"/>
                  </a:lnTo>
                  <a:lnTo>
                    <a:pt x="3405" y="3137"/>
                  </a:lnTo>
                  <a:lnTo>
                    <a:pt x="2791" y="1078"/>
                  </a:lnTo>
                  <a:lnTo>
                    <a:pt x="4432" y="2466"/>
                  </a:lnTo>
                  <a:lnTo>
                    <a:pt x="4483" y="318"/>
                  </a:lnTo>
                  <a:lnTo>
                    <a:pt x="5616" y="2142"/>
                  </a:lnTo>
                  <a:lnTo>
                    <a:pt x="6328" y="115"/>
                  </a:lnTo>
                  <a:close/>
                  <a:moveTo>
                    <a:pt x="6334" y="0"/>
                  </a:moveTo>
                  <a:lnTo>
                    <a:pt x="5608" y="2066"/>
                  </a:lnTo>
                  <a:lnTo>
                    <a:pt x="4452" y="206"/>
                  </a:lnTo>
                  <a:lnTo>
                    <a:pt x="4401" y="2396"/>
                  </a:lnTo>
                  <a:lnTo>
                    <a:pt x="2729" y="982"/>
                  </a:lnTo>
                  <a:lnTo>
                    <a:pt x="3354" y="3080"/>
                  </a:lnTo>
                  <a:lnTo>
                    <a:pt x="1326" y="2254"/>
                  </a:lnTo>
                  <a:lnTo>
                    <a:pt x="2572" y="4055"/>
                  </a:lnTo>
                  <a:lnTo>
                    <a:pt x="389" y="3896"/>
                  </a:lnTo>
                  <a:lnTo>
                    <a:pt x="389" y="3896"/>
                  </a:lnTo>
                  <a:lnTo>
                    <a:pt x="2128" y="5227"/>
                  </a:lnTo>
                  <a:lnTo>
                    <a:pt x="1" y="5748"/>
                  </a:lnTo>
                  <a:lnTo>
                    <a:pt x="2067" y="6474"/>
                  </a:lnTo>
                  <a:lnTo>
                    <a:pt x="207" y="7630"/>
                  </a:lnTo>
                  <a:lnTo>
                    <a:pt x="2396" y="7683"/>
                  </a:lnTo>
                  <a:lnTo>
                    <a:pt x="981" y="9354"/>
                  </a:lnTo>
                  <a:lnTo>
                    <a:pt x="3080" y="8731"/>
                  </a:lnTo>
                  <a:lnTo>
                    <a:pt x="3080" y="8731"/>
                  </a:lnTo>
                  <a:lnTo>
                    <a:pt x="2252" y="10758"/>
                  </a:lnTo>
                  <a:lnTo>
                    <a:pt x="4054" y="9514"/>
                  </a:lnTo>
                  <a:lnTo>
                    <a:pt x="3894" y="11697"/>
                  </a:lnTo>
                  <a:lnTo>
                    <a:pt x="5225" y="9958"/>
                  </a:lnTo>
                  <a:lnTo>
                    <a:pt x="5746" y="12086"/>
                  </a:lnTo>
                  <a:lnTo>
                    <a:pt x="6472" y="10019"/>
                  </a:lnTo>
                  <a:lnTo>
                    <a:pt x="7628" y="11880"/>
                  </a:lnTo>
                  <a:lnTo>
                    <a:pt x="7678" y="9690"/>
                  </a:lnTo>
                  <a:lnTo>
                    <a:pt x="9351" y="11104"/>
                  </a:lnTo>
                  <a:lnTo>
                    <a:pt x="8725" y="9005"/>
                  </a:lnTo>
                  <a:lnTo>
                    <a:pt x="10753" y="9832"/>
                  </a:lnTo>
                  <a:lnTo>
                    <a:pt x="10753" y="9832"/>
                  </a:lnTo>
                  <a:lnTo>
                    <a:pt x="9507" y="8031"/>
                  </a:lnTo>
                  <a:lnTo>
                    <a:pt x="11691" y="8189"/>
                  </a:lnTo>
                  <a:lnTo>
                    <a:pt x="9951" y="6859"/>
                  </a:lnTo>
                  <a:lnTo>
                    <a:pt x="12079" y="6338"/>
                  </a:lnTo>
                  <a:lnTo>
                    <a:pt x="10012" y="5612"/>
                  </a:lnTo>
                  <a:lnTo>
                    <a:pt x="11873" y="4457"/>
                  </a:lnTo>
                  <a:lnTo>
                    <a:pt x="9683" y="4403"/>
                  </a:lnTo>
                  <a:lnTo>
                    <a:pt x="11098" y="2731"/>
                  </a:lnTo>
                  <a:lnTo>
                    <a:pt x="8999" y="3355"/>
                  </a:lnTo>
                  <a:lnTo>
                    <a:pt x="9828" y="1328"/>
                  </a:lnTo>
                  <a:lnTo>
                    <a:pt x="8026" y="2572"/>
                  </a:lnTo>
                  <a:lnTo>
                    <a:pt x="8186" y="389"/>
                  </a:lnTo>
                  <a:lnTo>
                    <a:pt x="6854" y="2127"/>
                  </a:lnTo>
                  <a:lnTo>
                    <a:pt x="6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8" name="Google Shape;289;p37"/>
            <p:cNvSpPr/>
            <p:nvPr/>
          </p:nvSpPr>
          <p:spPr>
            <a:xfrm>
              <a:off x="1911133" y="978047"/>
              <a:ext cx="94872" cy="69483"/>
            </a:xfrm>
            <a:custGeom>
              <a:avLst/>
              <a:gdLst/>
              <a:ahLst/>
              <a:cxnLst/>
              <a:rect l="l" t="t" r="r" b="b"/>
              <a:pathLst>
                <a:path w="2739" h="2006" extrusionOk="0">
                  <a:moveTo>
                    <a:pt x="1108" y="0"/>
                  </a:moveTo>
                  <a:cubicBezTo>
                    <a:pt x="953" y="0"/>
                    <a:pt x="991" y="223"/>
                    <a:pt x="991" y="223"/>
                  </a:cubicBezTo>
                  <a:cubicBezTo>
                    <a:pt x="1" y="750"/>
                    <a:pt x="578" y="1068"/>
                    <a:pt x="1040" y="1452"/>
                  </a:cubicBezTo>
                  <a:cubicBezTo>
                    <a:pt x="1333" y="1696"/>
                    <a:pt x="1770" y="2005"/>
                    <a:pt x="2104" y="2005"/>
                  </a:cubicBezTo>
                  <a:cubicBezTo>
                    <a:pt x="2297" y="2005"/>
                    <a:pt x="2455" y="1902"/>
                    <a:pt x="2531" y="1624"/>
                  </a:cubicBezTo>
                  <a:cubicBezTo>
                    <a:pt x="2738" y="864"/>
                    <a:pt x="1582" y="811"/>
                    <a:pt x="1582" y="811"/>
                  </a:cubicBezTo>
                  <a:lnTo>
                    <a:pt x="1533" y="674"/>
                  </a:lnTo>
                  <a:lnTo>
                    <a:pt x="1533" y="674"/>
                  </a:lnTo>
                  <a:cubicBezTo>
                    <a:pt x="1533" y="674"/>
                    <a:pt x="1568" y="678"/>
                    <a:pt x="1613" y="678"/>
                  </a:cubicBezTo>
                  <a:cubicBezTo>
                    <a:pt x="1760" y="678"/>
                    <a:pt x="2013" y="630"/>
                    <a:pt x="1513" y="222"/>
                  </a:cubicBezTo>
                  <a:cubicBezTo>
                    <a:pt x="1311" y="56"/>
                    <a:pt x="1185" y="0"/>
                    <a:pt x="1108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9" name="Google Shape;290;p37"/>
            <p:cNvSpPr/>
            <p:nvPr/>
          </p:nvSpPr>
          <p:spPr>
            <a:xfrm>
              <a:off x="1925404" y="977458"/>
              <a:ext cx="75683" cy="70660"/>
            </a:xfrm>
            <a:custGeom>
              <a:avLst/>
              <a:gdLst/>
              <a:ahLst/>
              <a:cxnLst/>
              <a:rect l="l" t="t" r="r" b="b"/>
              <a:pathLst>
                <a:path w="2185" h="2040" extrusionOk="0">
                  <a:moveTo>
                    <a:pt x="696" y="33"/>
                  </a:moveTo>
                  <a:cubicBezTo>
                    <a:pt x="764" y="33"/>
                    <a:pt x="884" y="81"/>
                    <a:pt x="1091" y="252"/>
                  </a:cubicBezTo>
                  <a:cubicBezTo>
                    <a:pt x="1377" y="485"/>
                    <a:pt x="1392" y="584"/>
                    <a:pt x="1376" y="621"/>
                  </a:cubicBezTo>
                  <a:cubicBezTo>
                    <a:pt x="1356" y="668"/>
                    <a:pt x="1270" y="680"/>
                    <a:pt x="1199" y="680"/>
                  </a:cubicBezTo>
                  <a:cubicBezTo>
                    <a:pt x="1169" y="680"/>
                    <a:pt x="1141" y="678"/>
                    <a:pt x="1123" y="675"/>
                  </a:cubicBezTo>
                  <a:lnTo>
                    <a:pt x="1097" y="672"/>
                  </a:lnTo>
                  <a:lnTo>
                    <a:pt x="1159" y="845"/>
                  </a:lnTo>
                  <a:lnTo>
                    <a:pt x="1169" y="845"/>
                  </a:lnTo>
                  <a:cubicBezTo>
                    <a:pt x="1175" y="845"/>
                    <a:pt x="1808" y="878"/>
                    <a:pt x="2042" y="1198"/>
                  </a:cubicBezTo>
                  <a:cubicBezTo>
                    <a:pt x="2129" y="1319"/>
                    <a:pt x="2150" y="1466"/>
                    <a:pt x="2103" y="1637"/>
                  </a:cubicBezTo>
                  <a:cubicBezTo>
                    <a:pt x="2051" y="1827"/>
                    <a:pt x="1957" y="1945"/>
                    <a:pt x="1821" y="1987"/>
                  </a:cubicBezTo>
                  <a:cubicBezTo>
                    <a:pt x="1781" y="1999"/>
                    <a:pt x="1738" y="2005"/>
                    <a:pt x="1694" y="2005"/>
                  </a:cubicBezTo>
                  <a:cubicBezTo>
                    <a:pt x="1354" y="2005"/>
                    <a:pt x="898" y="1673"/>
                    <a:pt x="638" y="1457"/>
                  </a:cubicBezTo>
                  <a:cubicBezTo>
                    <a:pt x="593" y="1418"/>
                    <a:pt x="547" y="1382"/>
                    <a:pt x="500" y="1345"/>
                  </a:cubicBezTo>
                  <a:cubicBezTo>
                    <a:pt x="261" y="1153"/>
                    <a:pt x="34" y="972"/>
                    <a:pt x="53" y="770"/>
                  </a:cubicBezTo>
                  <a:cubicBezTo>
                    <a:pt x="68" y="605"/>
                    <a:pt x="243" y="437"/>
                    <a:pt x="587" y="253"/>
                  </a:cubicBezTo>
                  <a:lnTo>
                    <a:pt x="597" y="248"/>
                  </a:lnTo>
                  <a:lnTo>
                    <a:pt x="596" y="236"/>
                  </a:lnTo>
                  <a:cubicBezTo>
                    <a:pt x="596" y="235"/>
                    <a:pt x="571" y="89"/>
                    <a:pt x="644" y="46"/>
                  </a:cubicBezTo>
                  <a:cubicBezTo>
                    <a:pt x="658" y="39"/>
                    <a:pt x="674" y="33"/>
                    <a:pt x="696" y="33"/>
                  </a:cubicBezTo>
                  <a:close/>
                  <a:moveTo>
                    <a:pt x="695" y="1"/>
                  </a:moveTo>
                  <a:cubicBezTo>
                    <a:pt x="669" y="1"/>
                    <a:pt x="647" y="7"/>
                    <a:pt x="628" y="18"/>
                  </a:cubicBezTo>
                  <a:cubicBezTo>
                    <a:pt x="548" y="64"/>
                    <a:pt x="556" y="191"/>
                    <a:pt x="562" y="230"/>
                  </a:cubicBezTo>
                  <a:cubicBezTo>
                    <a:pt x="213" y="417"/>
                    <a:pt x="36" y="592"/>
                    <a:pt x="20" y="766"/>
                  </a:cubicBezTo>
                  <a:cubicBezTo>
                    <a:pt x="0" y="987"/>
                    <a:pt x="233" y="1173"/>
                    <a:pt x="480" y="1370"/>
                  </a:cubicBezTo>
                  <a:cubicBezTo>
                    <a:pt x="526" y="1407"/>
                    <a:pt x="572" y="1444"/>
                    <a:pt x="617" y="1482"/>
                  </a:cubicBezTo>
                  <a:cubicBezTo>
                    <a:pt x="936" y="1747"/>
                    <a:pt x="1362" y="2039"/>
                    <a:pt x="1691" y="2039"/>
                  </a:cubicBezTo>
                  <a:cubicBezTo>
                    <a:pt x="1740" y="2039"/>
                    <a:pt x="1787" y="2032"/>
                    <a:pt x="1831" y="2018"/>
                  </a:cubicBezTo>
                  <a:cubicBezTo>
                    <a:pt x="1978" y="1973"/>
                    <a:pt x="2080" y="1847"/>
                    <a:pt x="2135" y="1645"/>
                  </a:cubicBezTo>
                  <a:cubicBezTo>
                    <a:pt x="2185" y="1465"/>
                    <a:pt x="2162" y="1307"/>
                    <a:pt x="2068" y="1179"/>
                  </a:cubicBezTo>
                  <a:cubicBezTo>
                    <a:pt x="1840" y="866"/>
                    <a:pt x="1271" y="818"/>
                    <a:pt x="1182" y="812"/>
                  </a:cubicBezTo>
                  <a:lnTo>
                    <a:pt x="1146" y="710"/>
                  </a:lnTo>
                  <a:lnTo>
                    <a:pt x="1146" y="710"/>
                  </a:lnTo>
                  <a:cubicBezTo>
                    <a:pt x="1161" y="711"/>
                    <a:pt x="1180" y="712"/>
                    <a:pt x="1202" y="712"/>
                  </a:cubicBezTo>
                  <a:cubicBezTo>
                    <a:pt x="1277" y="712"/>
                    <a:pt x="1378" y="700"/>
                    <a:pt x="1406" y="634"/>
                  </a:cubicBezTo>
                  <a:cubicBezTo>
                    <a:pt x="1442" y="551"/>
                    <a:pt x="1346" y="418"/>
                    <a:pt x="1112" y="226"/>
                  </a:cubicBezTo>
                  <a:cubicBezTo>
                    <a:pt x="929" y="77"/>
                    <a:pt x="790" y="1"/>
                    <a:pt x="6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0" name="Google Shape;291;p37"/>
            <p:cNvSpPr/>
            <p:nvPr/>
          </p:nvSpPr>
          <p:spPr>
            <a:xfrm>
              <a:off x="1945459" y="985736"/>
              <a:ext cx="7897" cy="9110"/>
            </a:xfrm>
            <a:custGeom>
              <a:avLst/>
              <a:gdLst/>
              <a:ahLst/>
              <a:cxnLst/>
              <a:rect l="l" t="t" r="r" b="b"/>
              <a:pathLst>
                <a:path w="228" h="263" extrusionOk="0">
                  <a:moveTo>
                    <a:pt x="0" y="1"/>
                  </a:moveTo>
                  <a:cubicBezTo>
                    <a:pt x="0" y="1"/>
                    <a:pt x="56" y="139"/>
                    <a:pt x="227" y="2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1" name="Google Shape;292;p37"/>
            <p:cNvSpPr/>
            <p:nvPr/>
          </p:nvSpPr>
          <p:spPr>
            <a:xfrm>
              <a:off x="1944939" y="985528"/>
              <a:ext cx="8729" cy="9768"/>
            </a:xfrm>
            <a:custGeom>
              <a:avLst/>
              <a:gdLst/>
              <a:ahLst/>
              <a:cxnLst/>
              <a:rect l="l" t="t" r="r" b="b"/>
              <a:pathLst>
                <a:path w="252" h="282" extrusionOk="0">
                  <a:moveTo>
                    <a:pt x="31" y="0"/>
                  </a:moveTo>
                  <a:lnTo>
                    <a:pt x="0" y="13"/>
                  </a:lnTo>
                  <a:cubicBezTo>
                    <a:pt x="2" y="18"/>
                    <a:pt x="59" y="157"/>
                    <a:pt x="232" y="282"/>
                  </a:cubicBezTo>
                  <a:lnTo>
                    <a:pt x="252" y="254"/>
                  </a:lnTo>
                  <a:cubicBezTo>
                    <a:pt x="87" y="137"/>
                    <a:pt x="31" y="1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2" name="Google Shape;293;p37"/>
            <p:cNvSpPr/>
            <p:nvPr/>
          </p:nvSpPr>
          <p:spPr>
            <a:xfrm>
              <a:off x="1959660" y="999349"/>
              <a:ext cx="4607" cy="2044"/>
            </a:xfrm>
            <a:custGeom>
              <a:avLst/>
              <a:gdLst/>
              <a:ahLst/>
              <a:cxnLst/>
              <a:rect l="l" t="t" r="r" b="b"/>
              <a:pathLst>
                <a:path w="133" h="59" extrusionOk="0">
                  <a:moveTo>
                    <a:pt x="0" y="0"/>
                  </a:moveTo>
                  <a:cubicBezTo>
                    <a:pt x="0" y="0"/>
                    <a:pt x="33" y="34"/>
                    <a:pt x="132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3" name="Google Shape;294;p37"/>
            <p:cNvSpPr/>
            <p:nvPr/>
          </p:nvSpPr>
          <p:spPr>
            <a:xfrm>
              <a:off x="1959244" y="998933"/>
              <a:ext cx="5161" cy="3048"/>
            </a:xfrm>
            <a:custGeom>
              <a:avLst/>
              <a:gdLst/>
              <a:ahLst/>
              <a:cxnLst/>
              <a:rect l="l" t="t" r="r" b="b"/>
              <a:pathLst>
                <a:path w="149" h="88" extrusionOk="0">
                  <a:moveTo>
                    <a:pt x="25" y="0"/>
                  </a:moveTo>
                  <a:lnTo>
                    <a:pt x="12" y="12"/>
                  </a:lnTo>
                  <a:lnTo>
                    <a:pt x="0" y="24"/>
                  </a:lnTo>
                  <a:cubicBezTo>
                    <a:pt x="2" y="25"/>
                    <a:pt x="38" y="61"/>
                    <a:pt x="140" y="88"/>
                  </a:cubicBezTo>
                  <a:lnTo>
                    <a:pt x="149" y="55"/>
                  </a:lnTo>
                  <a:cubicBezTo>
                    <a:pt x="56" y="32"/>
                    <a:pt x="25" y="1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4" name="Google Shape;295;p37"/>
            <p:cNvSpPr/>
            <p:nvPr/>
          </p:nvSpPr>
          <p:spPr>
            <a:xfrm>
              <a:off x="1952906" y="1005549"/>
              <a:ext cx="13058" cy="1663"/>
            </a:xfrm>
            <a:custGeom>
              <a:avLst/>
              <a:gdLst/>
              <a:ahLst/>
              <a:cxnLst/>
              <a:rect l="l" t="t" r="r" b="b"/>
              <a:pathLst>
                <a:path w="377" h="48" extrusionOk="0">
                  <a:moveTo>
                    <a:pt x="375" y="0"/>
                  </a:moveTo>
                  <a:lnTo>
                    <a:pt x="1" y="14"/>
                  </a:lnTo>
                  <a:lnTo>
                    <a:pt x="2" y="48"/>
                  </a:lnTo>
                  <a:lnTo>
                    <a:pt x="377" y="34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5" name="Google Shape;296;p37"/>
            <p:cNvSpPr/>
            <p:nvPr/>
          </p:nvSpPr>
          <p:spPr>
            <a:xfrm>
              <a:off x="1957859" y="1005722"/>
              <a:ext cx="8486" cy="8452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2" y="1"/>
                  </a:moveTo>
                  <a:lnTo>
                    <a:pt x="1" y="220"/>
                  </a:lnTo>
                  <a:lnTo>
                    <a:pt x="24" y="243"/>
                  </a:lnTo>
                  <a:lnTo>
                    <a:pt x="244" y="2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6" name="Google Shape;297;p37"/>
            <p:cNvSpPr/>
            <p:nvPr/>
          </p:nvSpPr>
          <p:spPr>
            <a:xfrm>
              <a:off x="1986746" y="1019404"/>
              <a:ext cx="10218" cy="22514"/>
            </a:xfrm>
            <a:custGeom>
              <a:avLst/>
              <a:gdLst/>
              <a:ahLst/>
              <a:cxnLst/>
              <a:rect l="l" t="t" r="r" b="b"/>
              <a:pathLst>
                <a:path w="295" h="650" extrusionOk="0">
                  <a:moveTo>
                    <a:pt x="139" y="0"/>
                  </a:moveTo>
                  <a:lnTo>
                    <a:pt x="139" y="0"/>
                  </a:lnTo>
                  <a:cubicBezTo>
                    <a:pt x="244" y="188"/>
                    <a:pt x="234" y="430"/>
                    <a:pt x="69" y="588"/>
                  </a:cubicBezTo>
                  <a:cubicBezTo>
                    <a:pt x="47" y="609"/>
                    <a:pt x="23" y="628"/>
                    <a:pt x="1" y="649"/>
                  </a:cubicBezTo>
                  <a:cubicBezTo>
                    <a:pt x="24" y="646"/>
                    <a:pt x="57" y="614"/>
                    <a:pt x="81" y="600"/>
                  </a:cubicBezTo>
                  <a:cubicBezTo>
                    <a:pt x="264" y="460"/>
                    <a:pt x="294" y="171"/>
                    <a:pt x="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7" name="Google Shape;298;p37"/>
            <p:cNvSpPr/>
            <p:nvPr/>
          </p:nvSpPr>
          <p:spPr>
            <a:xfrm>
              <a:off x="1950377" y="901463"/>
              <a:ext cx="47107" cy="93625"/>
            </a:xfrm>
            <a:custGeom>
              <a:avLst/>
              <a:gdLst/>
              <a:ahLst/>
              <a:cxnLst/>
              <a:rect l="l" t="t" r="r" b="b"/>
              <a:pathLst>
                <a:path w="1360" h="2703" extrusionOk="0">
                  <a:moveTo>
                    <a:pt x="709" y="0"/>
                  </a:moveTo>
                  <a:cubicBezTo>
                    <a:pt x="504" y="0"/>
                    <a:pt x="298" y="180"/>
                    <a:pt x="399" y="424"/>
                  </a:cubicBezTo>
                  <a:cubicBezTo>
                    <a:pt x="603" y="910"/>
                    <a:pt x="742" y="1738"/>
                    <a:pt x="264" y="2112"/>
                  </a:cubicBezTo>
                  <a:cubicBezTo>
                    <a:pt x="1" y="2319"/>
                    <a:pt x="197" y="2702"/>
                    <a:pt x="454" y="2702"/>
                  </a:cubicBezTo>
                  <a:cubicBezTo>
                    <a:pt x="514" y="2702"/>
                    <a:pt x="576" y="2682"/>
                    <a:pt x="638" y="2633"/>
                  </a:cubicBezTo>
                  <a:cubicBezTo>
                    <a:pt x="1360" y="2068"/>
                    <a:pt x="1325" y="974"/>
                    <a:pt x="1000" y="197"/>
                  </a:cubicBezTo>
                  <a:cubicBezTo>
                    <a:pt x="942" y="59"/>
                    <a:pt x="826" y="0"/>
                    <a:pt x="7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8" name="Google Shape;299;p37"/>
            <p:cNvSpPr/>
            <p:nvPr/>
          </p:nvSpPr>
          <p:spPr>
            <a:xfrm>
              <a:off x="1873829" y="897930"/>
              <a:ext cx="26913" cy="69552"/>
            </a:xfrm>
            <a:custGeom>
              <a:avLst/>
              <a:gdLst/>
              <a:ahLst/>
              <a:cxnLst/>
              <a:rect l="l" t="t" r="r" b="b"/>
              <a:pathLst>
                <a:path w="777" h="2008" extrusionOk="0">
                  <a:moveTo>
                    <a:pt x="501" y="0"/>
                  </a:moveTo>
                  <a:cubicBezTo>
                    <a:pt x="357" y="0"/>
                    <a:pt x="200" y="92"/>
                    <a:pt x="176" y="274"/>
                  </a:cubicBezTo>
                  <a:cubicBezTo>
                    <a:pt x="108" y="790"/>
                    <a:pt x="0" y="1283"/>
                    <a:pt x="120" y="1801"/>
                  </a:cubicBezTo>
                  <a:cubicBezTo>
                    <a:pt x="153" y="1945"/>
                    <a:pt x="262" y="2008"/>
                    <a:pt x="375" y="2008"/>
                  </a:cubicBezTo>
                  <a:cubicBezTo>
                    <a:pt x="546" y="2008"/>
                    <a:pt x="727" y="1866"/>
                    <a:pt x="676" y="1648"/>
                  </a:cubicBezTo>
                  <a:cubicBezTo>
                    <a:pt x="571" y="1194"/>
                    <a:pt x="693" y="726"/>
                    <a:pt x="752" y="274"/>
                  </a:cubicBezTo>
                  <a:cubicBezTo>
                    <a:pt x="777" y="91"/>
                    <a:pt x="645" y="0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9" name="Google Shape;300;p37"/>
            <p:cNvSpPr/>
            <p:nvPr/>
          </p:nvSpPr>
          <p:spPr>
            <a:xfrm>
              <a:off x="1866971" y="956121"/>
              <a:ext cx="43713" cy="46137"/>
            </a:xfrm>
            <a:custGeom>
              <a:avLst/>
              <a:gdLst/>
              <a:ahLst/>
              <a:cxnLst/>
              <a:rect l="l" t="t" r="r" b="b"/>
              <a:pathLst>
                <a:path w="1262" h="1332" extrusionOk="0">
                  <a:moveTo>
                    <a:pt x="626" y="1"/>
                  </a:moveTo>
                  <a:cubicBezTo>
                    <a:pt x="625" y="1"/>
                    <a:pt x="624" y="1"/>
                    <a:pt x="623" y="1"/>
                  </a:cubicBezTo>
                  <a:cubicBezTo>
                    <a:pt x="276" y="3"/>
                    <a:pt x="0" y="544"/>
                    <a:pt x="5" y="1208"/>
                  </a:cubicBezTo>
                  <a:cubicBezTo>
                    <a:pt x="6" y="1250"/>
                    <a:pt x="7" y="1291"/>
                    <a:pt x="10" y="1331"/>
                  </a:cubicBezTo>
                  <a:cubicBezTo>
                    <a:pt x="37" y="725"/>
                    <a:pt x="300" y="250"/>
                    <a:pt x="625" y="247"/>
                  </a:cubicBezTo>
                  <a:cubicBezTo>
                    <a:pt x="626" y="247"/>
                    <a:pt x="627" y="247"/>
                    <a:pt x="628" y="247"/>
                  </a:cubicBezTo>
                  <a:cubicBezTo>
                    <a:pt x="953" y="247"/>
                    <a:pt x="1223" y="717"/>
                    <a:pt x="1259" y="1321"/>
                  </a:cubicBezTo>
                  <a:cubicBezTo>
                    <a:pt x="1262" y="1281"/>
                    <a:pt x="1262" y="1240"/>
                    <a:pt x="1262" y="1198"/>
                  </a:cubicBezTo>
                  <a:cubicBezTo>
                    <a:pt x="1256" y="535"/>
                    <a:pt x="972" y="1"/>
                    <a:pt x="626" y="1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0" name="Google Shape;301;p37"/>
            <p:cNvSpPr/>
            <p:nvPr/>
          </p:nvSpPr>
          <p:spPr>
            <a:xfrm>
              <a:off x="1866486" y="955567"/>
              <a:ext cx="44786" cy="46726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640" y="33"/>
                  </a:moveTo>
                  <a:cubicBezTo>
                    <a:pt x="945" y="33"/>
                    <a:pt x="1201" y="467"/>
                    <a:pt x="1251" y="1034"/>
                  </a:cubicBezTo>
                  <a:cubicBezTo>
                    <a:pt x="1155" y="569"/>
                    <a:pt x="917" y="246"/>
                    <a:pt x="642" y="246"/>
                  </a:cubicBezTo>
                  <a:lnTo>
                    <a:pt x="639" y="246"/>
                  </a:lnTo>
                  <a:cubicBezTo>
                    <a:pt x="363" y="248"/>
                    <a:pt x="129" y="576"/>
                    <a:pt x="41" y="1044"/>
                  </a:cubicBezTo>
                  <a:cubicBezTo>
                    <a:pt x="60" y="794"/>
                    <a:pt x="117" y="562"/>
                    <a:pt x="211" y="380"/>
                  </a:cubicBezTo>
                  <a:cubicBezTo>
                    <a:pt x="324" y="157"/>
                    <a:pt x="476" y="34"/>
                    <a:pt x="638" y="33"/>
                  </a:cubicBezTo>
                  <a:close/>
                  <a:moveTo>
                    <a:pt x="637" y="0"/>
                  </a:moveTo>
                  <a:cubicBezTo>
                    <a:pt x="463" y="2"/>
                    <a:pt x="301" y="131"/>
                    <a:pt x="182" y="365"/>
                  </a:cubicBezTo>
                  <a:cubicBezTo>
                    <a:pt x="64" y="596"/>
                    <a:pt x="0" y="900"/>
                    <a:pt x="3" y="1224"/>
                  </a:cubicBezTo>
                  <a:cubicBezTo>
                    <a:pt x="4" y="1272"/>
                    <a:pt x="6" y="1312"/>
                    <a:pt x="7" y="1348"/>
                  </a:cubicBezTo>
                  <a:lnTo>
                    <a:pt x="40" y="1348"/>
                  </a:lnTo>
                  <a:cubicBezTo>
                    <a:pt x="67" y="741"/>
                    <a:pt x="325" y="282"/>
                    <a:pt x="639" y="280"/>
                  </a:cubicBezTo>
                  <a:lnTo>
                    <a:pt x="642" y="280"/>
                  </a:lnTo>
                  <a:cubicBezTo>
                    <a:pt x="955" y="280"/>
                    <a:pt x="1220" y="734"/>
                    <a:pt x="1257" y="1338"/>
                  </a:cubicBezTo>
                  <a:lnTo>
                    <a:pt x="1290" y="1338"/>
                  </a:lnTo>
                  <a:cubicBezTo>
                    <a:pt x="1292" y="1301"/>
                    <a:pt x="1292" y="1261"/>
                    <a:pt x="1292" y="1214"/>
                  </a:cubicBezTo>
                  <a:cubicBezTo>
                    <a:pt x="1286" y="543"/>
                    <a:pt x="994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1" name="Google Shape;302;p37"/>
            <p:cNvSpPr/>
            <p:nvPr/>
          </p:nvSpPr>
          <p:spPr>
            <a:xfrm>
              <a:off x="1867005" y="964642"/>
              <a:ext cx="43920" cy="83338"/>
            </a:xfrm>
            <a:custGeom>
              <a:avLst/>
              <a:gdLst/>
              <a:ahLst/>
              <a:cxnLst/>
              <a:rect l="l" t="t" r="r" b="b"/>
              <a:pathLst>
                <a:path w="1268" h="2406" extrusionOk="0">
                  <a:moveTo>
                    <a:pt x="628" y="1"/>
                  </a:moveTo>
                  <a:cubicBezTo>
                    <a:pt x="627" y="1"/>
                    <a:pt x="626" y="1"/>
                    <a:pt x="624" y="1"/>
                  </a:cubicBezTo>
                  <a:cubicBezTo>
                    <a:pt x="278" y="4"/>
                    <a:pt x="1" y="544"/>
                    <a:pt x="6" y="1208"/>
                  </a:cubicBezTo>
                  <a:cubicBezTo>
                    <a:pt x="12" y="1871"/>
                    <a:pt x="296" y="2406"/>
                    <a:pt x="641" y="2406"/>
                  </a:cubicBezTo>
                  <a:cubicBezTo>
                    <a:pt x="642" y="2406"/>
                    <a:pt x="643" y="2406"/>
                    <a:pt x="644" y="2406"/>
                  </a:cubicBezTo>
                  <a:cubicBezTo>
                    <a:pt x="991" y="2403"/>
                    <a:pt x="1268" y="1862"/>
                    <a:pt x="1263" y="1198"/>
                  </a:cubicBezTo>
                  <a:cubicBezTo>
                    <a:pt x="1257" y="536"/>
                    <a:pt x="973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2" name="Google Shape;303;p37"/>
            <p:cNvSpPr/>
            <p:nvPr/>
          </p:nvSpPr>
          <p:spPr>
            <a:xfrm>
              <a:off x="1866555" y="964088"/>
              <a:ext cx="44856" cy="84481"/>
            </a:xfrm>
            <a:custGeom>
              <a:avLst/>
              <a:gdLst/>
              <a:ahLst/>
              <a:cxnLst/>
              <a:rect l="l" t="t" r="r" b="b"/>
              <a:pathLst>
                <a:path w="1295" h="2439" extrusionOk="0">
                  <a:moveTo>
                    <a:pt x="640" y="33"/>
                  </a:moveTo>
                  <a:cubicBezTo>
                    <a:pt x="976" y="33"/>
                    <a:pt x="1254" y="562"/>
                    <a:pt x="1259" y="1214"/>
                  </a:cubicBezTo>
                  <a:cubicBezTo>
                    <a:pt x="1262" y="1533"/>
                    <a:pt x="1200" y="1832"/>
                    <a:pt x="1084" y="2058"/>
                  </a:cubicBezTo>
                  <a:cubicBezTo>
                    <a:pt x="970" y="2281"/>
                    <a:pt x="819" y="2404"/>
                    <a:pt x="657" y="2405"/>
                  </a:cubicBezTo>
                  <a:lnTo>
                    <a:pt x="655" y="2405"/>
                  </a:lnTo>
                  <a:cubicBezTo>
                    <a:pt x="319" y="2405"/>
                    <a:pt x="42" y="1877"/>
                    <a:pt x="36" y="1224"/>
                  </a:cubicBezTo>
                  <a:cubicBezTo>
                    <a:pt x="33" y="906"/>
                    <a:pt x="95" y="605"/>
                    <a:pt x="211" y="380"/>
                  </a:cubicBezTo>
                  <a:cubicBezTo>
                    <a:pt x="325" y="158"/>
                    <a:pt x="477" y="34"/>
                    <a:pt x="637" y="33"/>
                  </a:cubicBezTo>
                  <a:close/>
                  <a:moveTo>
                    <a:pt x="637" y="0"/>
                  </a:moveTo>
                  <a:cubicBezTo>
                    <a:pt x="463" y="1"/>
                    <a:pt x="301" y="131"/>
                    <a:pt x="182" y="365"/>
                  </a:cubicBezTo>
                  <a:cubicBezTo>
                    <a:pt x="64" y="596"/>
                    <a:pt x="0" y="901"/>
                    <a:pt x="3" y="1224"/>
                  </a:cubicBezTo>
                  <a:cubicBezTo>
                    <a:pt x="9" y="1895"/>
                    <a:pt x="301" y="2438"/>
                    <a:pt x="655" y="2438"/>
                  </a:cubicBezTo>
                  <a:lnTo>
                    <a:pt x="657" y="2438"/>
                  </a:lnTo>
                  <a:cubicBezTo>
                    <a:pt x="832" y="2436"/>
                    <a:pt x="994" y="2307"/>
                    <a:pt x="1113" y="2073"/>
                  </a:cubicBezTo>
                  <a:cubicBezTo>
                    <a:pt x="1231" y="1843"/>
                    <a:pt x="1295" y="1538"/>
                    <a:pt x="1292" y="1214"/>
                  </a:cubicBezTo>
                  <a:cubicBezTo>
                    <a:pt x="1286" y="543"/>
                    <a:pt x="995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3" name="Google Shape;304;p37"/>
            <p:cNvSpPr/>
            <p:nvPr/>
          </p:nvSpPr>
          <p:spPr>
            <a:xfrm>
              <a:off x="1870296" y="983554"/>
              <a:ext cx="36993" cy="1489"/>
            </a:xfrm>
            <a:custGeom>
              <a:avLst/>
              <a:gdLst/>
              <a:ahLst/>
              <a:cxnLst/>
              <a:rect l="l" t="t" r="r" b="b"/>
              <a:pathLst>
                <a:path w="1068" h="43" extrusionOk="0">
                  <a:moveTo>
                    <a:pt x="1067" y="1"/>
                  </a:moveTo>
                  <a:lnTo>
                    <a:pt x="0" y="9"/>
                  </a:lnTo>
                  <a:lnTo>
                    <a:pt x="1" y="43"/>
                  </a:lnTo>
                  <a:lnTo>
                    <a:pt x="1067" y="34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4" name="Google Shape;305;p37"/>
            <p:cNvSpPr/>
            <p:nvPr/>
          </p:nvSpPr>
          <p:spPr>
            <a:xfrm>
              <a:off x="1867040" y="1001946"/>
              <a:ext cx="43539" cy="1559"/>
            </a:xfrm>
            <a:custGeom>
              <a:avLst/>
              <a:gdLst/>
              <a:ahLst/>
              <a:cxnLst/>
              <a:rect l="l" t="t" r="r" b="b"/>
              <a:pathLst>
                <a:path w="1257" h="45" extrusionOk="0">
                  <a:moveTo>
                    <a:pt x="1256" y="1"/>
                  </a:moveTo>
                  <a:lnTo>
                    <a:pt x="1" y="11"/>
                  </a:lnTo>
                  <a:lnTo>
                    <a:pt x="1" y="44"/>
                  </a:lnTo>
                  <a:lnTo>
                    <a:pt x="1256" y="3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5" name="Google Shape;306;p37"/>
            <p:cNvSpPr/>
            <p:nvPr/>
          </p:nvSpPr>
          <p:spPr>
            <a:xfrm>
              <a:off x="1868356" y="1018226"/>
              <a:ext cx="41496" cy="1524"/>
            </a:xfrm>
            <a:custGeom>
              <a:avLst/>
              <a:gdLst/>
              <a:ahLst/>
              <a:cxnLst/>
              <a:rect l="l" t="t" r="r" b="b"/>
              <a:pathLst>
                <a:path w="1198" h="44" extrusionOk="0">
                  <a:moveTo>
                    <a:pt x="1197" y="0"/>
                  </a:moveTo>
                  <a:lnTo>
                    <a:pt x="0" y="11"/>
                  </a:lnTo>
                  <a:lnTo>
                    <a:pt x="0" y="44"/>
                  </a:lnTo>
                  <a:lnTo>
                    <a:pt x="1197" y="33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6" name="Google Shape;307;p37"/>
            <p:cNvSpPr/>
            <p:nvPr/>
          </p:nvSpPr>
          <p:spPr>
            <a:xfrm>
              <a:off x="1873794" y="1034956"/>
              <a:ext cx="30897" cy="1489"/>
            </a:xfrm>
            <a:custGeom>
              <a:avLst/>
              <a:gdLst/>
              <a:ahLst/>
              <a:cxnLst/>
              <a:rect l="l" t="t" r="r" b="b"/>
              <a:pathLst>
                <a:path w="892" h="43" extrusionOk="0">
                  <a:moveTo>
                    <a:pt x="891" y="1"/>
                  </a:moveTo>
                  <a:lnTo>
                    <a:pt x="1" y="9"/>
                  </a:lnTo>
                  <a:lnTo>
                    <a:pt x="1" y="42"/>
                  </a:lnTo>
                  <a:lnTo>
                    <a:pt x="891" y="34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7" name="Google Shape;308;p37"/>
            <p:cNvSpPr/>
            <p:nvPr/>
          </p:nvSpPr>
          <p:spPr>
            <a:xfrm>
              <a:off x="1760911" y="632504"/>
              <a:ext cx="335083" cy="296220"/>
            </a:xfrm>
            <a:custGeom>
              <a:avLst/>
              <a:gdLst/>
              <a:ahLst/>
              <a:cxnLst/>
              <a:rect l="l" t="t" r="r" b="b"/>
              <a:pathLst>
                <a:path w="9674" h="8552" extrusionOk="0">
                  <a:moveTo>
                    <a:pt x="4838" y="0"/>
                  </a:moveTo>
                  <a:cubicBezTo>
                    <a:pt x="3119" y="0"/>
                    <a:pt x="1499" y="1044"/>
                    <a:pt x="846" y="2745"/>
                  </a:cubicBezTo>
                  <a:cubicBezTo>
                    <a:pt x="0" y="4948"/>
                    <a:pt x="1101" y="7421"/>
                    <a:pt x="3305" y="8266"/>
                  </a:cubicBezTo>
                  <a:cubicBezTo>
                    <a:pt x="3809" y="8460"/>
                    <a:pt x="4327" y="8551"/>
                    <a:pt x="4836" y="8551"/>
                  </a:cubicBezTo>
                  <a:cubicBezTo>
                    <a:pt x="6554" y="8551"/>
                    <a:pt x="8175" y="7508"/>
                    <a:pt x="8828" y="5808"/>
                  </a:cubicBezTo>
                  <a:cubicBezTo>
                    <a:pt x="9674" y="3604"/>
                    <a:pt x="8573" y="1131"/>
                    <a:pt x="6369" y="285"/>
                  </a:cubicBezTo>
                  <a:cubicBezTo>
                    <a:pt x="5865" y="92"/>
                    <a:pt x="5347" y="0"/>
                    <a:pt x="4838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8" name="Google Shape;309;p37"/>
            <p:cNvSpPr/>
            <p:nvPr/>
          </p:nvSpPr>
          <p:spPr>
            <a:xfrm>
              <a:off x="1775459" y="631881"/>
              <a:ext cx="305988" cy="297398"/>
            </a:xfrm>
            <a:custGeom>
              <a:avLst/>
              <a:gdLst/>
              <a:ahLst/>
              <a:cxnLst/>
              <a:rect l="l" t="t" r="r" b="b"/>
              <a:pathLst>
                <a:path w="8834" h="8586" extrusionOk="0">
                  <a:moveTo>
                    <a:pt x="4422" y="36"/>
                  </a:moveTo>
                  <a:cubicBezTo>
                    <a:pt x="4928" y="36"/>
                    <a:pt x="5442" y="127"/>
                    <a:pt x="5943" y="319"/>
                  </a:cubicBezTo>
                  <a:cubicBezTo>
                    <a:pt x="7004" y="726"/>
                    <a:pt x="7843" y="1523"/>
                    <a:pt x="8306" y="2562"/>
                  </a:cubicBezTo>
                  <a:cubicBezTo>
                    <a:pt x="8769" y="3601"/>
                    <a:pt x="8800" y="4758"/>
                    <a:pt x="8392" y="5819"/>
                  </a:cubicBezTo>
                  <a:cubicBezTo>
                    <a:pt x="7743" y="7512"/>
                    <a:pt x="6124" y="8552"/>
                    <a:pt x="4412" y="8552"/>
                  </a:cubicBezTo>
                  <a:cubicBezTo>
                    <a:pt x="3905" y="8552"/>
                    <a:pt x="3391" y="8461"/>
                    <a:pt x="2891" y="8269"/>
                  </a:cubicBezTo>
                  <a:cubicBezTo>
                    <a:pt x="1829" y="7862"/>
                    <a:pt x="989" y="7065"/>
                    <a:pt x="527" y="6026"/>
                  </a:cubicBezTo>
                  <a:cubicBezTo>
                    <a:pt x="64" y="4987"/>
                    <a:pt x="34" y="3830"/>
                    <a:pt x="441" y="2768"/>
                  </a:cubicBezTo>
                  <a:cubicBezTo>
                    <a:pt x="1091" y="1077"/>
                    <a:pt x="2709" y="36"/>
                    <a:pt x="4422" y="36"/>
                  </a:cubicBezTo>
                  <a:close/>
                  <a:moveTo>
                    <a:pt x="4414" y="0"/>
                  </a:moveTo>
                  <a:cubicBezTo>
                    <a:pt x="3821" y="0"/>
                    <a:pt x="3229" y="125"/>
                    <a:pt x="2671" y="374"/>
                  </a:cubicBezTo>
                  <a:cubicBezTo>
                    <a:pt x="1624" y="840"/>
                    <a:pt x="822" y="1686"/>
                    <a:pt x="411" y="2756"/>
                  </a:cubicBezTo>
                  <a:cubicBezTo>
                    <a:pt x="0" y="3826"/>
                    <a:pt x="31" y="4993"/>
                    <a:pt x="497" y="6039"/>
                  </a:cubicBezTo>
                  <a:cubicBezTo>
                    <a:pt x="963" y="7086"/>
                    <a:pt x="1809" y="7890"/>
                    <a:pt x="2879" y="8300"/>
                  </a:cubicBezTo>
                  <a:cubicBezTo>
                    <a:pt x="3384" y="8494"/>
                    <a:pt x="3901" y="8586"/>
                    <a:pt x="4412" y="8586"/>
                  </a:cubicBezTo>
                  <a:cubicBezTo>
                    <a:pt x="6137" y="8586"/>
                    <a:pt x="7768" y="7536"/>
                    <a:pt x="8423" y="5832"/>
                  </a:cubicBezTo>
                  <a:cubicBezTo>
                    <a:pt x="8834" y="4761"/>
                    <a:pt x="8803" y="3596"/>
                    <a:pt x="8337" y="2549"/>
                  </a:cubicBezTo>
                  <a:cubicBezTo>
                    <a:pt x="7871" y="1502"/>
                    <a:pt x="7024" y="698"/>
                    <a:pt x="5954" y="288"/>
                  </a:cubicBezTo>
                  <a:cubicBezTo>
                    <a:pt x="5455" y="96"/>
                    <a:pt x="4934" y="0"/>
                    <a:pt x="4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9" name="Google Shape;310;p37"/>
            <p:cNvSpPr/>
            <p:nvPr/>
          </p:nvSpPr>
          <p:spPr>
            <a:xfrm>
              <a:off x="1941649" y="678226"/>
              <a:ext cx="101626" cy="96881"/>
            </a:xfrm>
            <a:custGeom>
              <a:avLst/>
              <a:gdLst/>
              <a:ahLst/>
              <a:cxnLst/>
              <a:rect l="l" t="t" r="r" b="b"/>
              <a:pathLst>
                <a:path w="2934" h="2797" extrusionOk="0">
                  <a:moveTo>
                    <a:pt x="1470" y="1"/>
                  </a:moveTo>
                  <a:cubicBezTo>
                    <a:pt x="1424" y="1"/>
                    <a:pt x="1379" y="3"/>
                    <a:pt x="1332" y="7"/>
                  </a:cubicBezTo>
                  <a:cubicBezTo>
                    <a:pt x="564" y="82"/>
                    <a:pt x="1" y="764"/>
                    <a:pt x="76" y="1534"/>
                  </a:cubicBezTo>
                  <a:cubicBezTo>
                    <a:pt x="146" y="2256"/>
                    <a:pt x="753" y="2797"/>
                    <a:pt x="1465" y="2797"/>
                  </a:cubicBezTo>
                  <a:cubicBezTo>
                    <a:pt x="1510" y="2797"/>
                    <a:pt x="1556" y="2795"/>
                    <a:pt x="1602" y="2790"/>
                  </a:cubicBezTo>
                  <a:cubicBezTo>
                    <a:pt x="2371" y="2716"/>
                    <a:pt x="2934" y="2033"/>
                    <a:pt x="2859" y="1264"/>
                  </a:cubicBezTo>
                  <a:cubicBezTo>
                    <a:pt x="2789" y="542"/>
                    <a:pt x="2181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0" name="Google Shape;311;p37"/>
            <p:cNvSpPr/>
            <p:nvPr/>
          </p:nvSpPr>
          <p:spPr>
            <a:xfrm>
              <a:off x="1941094" y="677671"/>
              <a:ext cx="102769" cy="98024"/>
            </a:xfrm>
            <a:custGeom>
              <a:avLst/>
              <a:gdLst/>
              <a:ahLst/>
              <a:cxnLst/>
              <a:rect l="l" t="t" r="r" b="b"/>
              <a:pathLst>
                <a:path w="2967" h="2830" extrusionOk="0">
                  <a:moveTo>
                    <a:pt x="1486" y="33"/>
                  </a:moveTo>
                  <a:cubicBezTo>
                    <a:pt x="1805" y="33"/>
                    <a:pt x="2112" y="142"/>
                    <a:pt x="2361" y="348"/>
                  </a:cubicBezTo>
                  <a:cubicBezTo>
                    <a:pt x="2647" y="583"/>
                    <a:pt x="2823" y="914"/>
                    <a:pt x="2859" y="1282"/>
                  </a:cubicBezTo>
                  <a:cubicBezTo>
                    <a:pt x="2932" y="2040"/>
                    <a:pt x="2374" y="2717"/>
                    <a:pt x="1616" y="2790"/>
                  </a:cubicBezTo>
                  <a:cubicBezTo>
                    <a:pt x="1571" y="2795"/>
                    <a:pt x="1527" y="2797"/>
                    <a:pt x="1482" y="2797"/>
                  </a:cubicBezTo>
                  <a:cubicBezTo>
                    <a:pt x="780" y="2797"/>
                    <a:pt x="177" y="2262"/>
                    <a:pt x="108" y="1548"/>
                  </a:cubicBezTo>
                  <a:cubicBezTo>
                    <a:pt x="34" y="790"/>
                    <a:pt x="592" y="113"/>
                    <a:pt x="1350" y="39"/>
                  </a:cubicBezTo>
                  <a:cubicBezTo>
                    <a:pt x="1396" y="35"/>
                    <a:pt x="1441" y="33"/>
                    <a:pt x="1486" y="33"/>
                  </a:cubicBezTo>
                  <a:close/>
                  <a:moveTo>
                    <a:pt x="1486" y="0"/>
                  </a:moveTo>
                  <a:cubicBezTo>
                    <a:pt x="1440" y="0"/>
                    <a:pt x="1393" y="2"/>
                    <a:pt x="1347" y="7"/>
                  </a:cubicBezTo>
                  <a:cubicBezTo>
                    <a:pt x="570" y="82"/>
                    <a:pt x="0" y="774"/>
                    <a:pt x="75" y="1551"/>
                  </a:cubicBezTo>
                  <a:cubicBezTo>
                    <a:pt x="146" y="2281"/>
                    <a:pt x="763" y="2830"/>
                    <a:pt x="1482" y="2830"/>
                  </a:cubicBezTo>
                  <a:cubicBezTo>
                    <a:pt x="1527" y="2830"/>
                    <a:pt x="1574" y="2827"/>
                    <a:pt x="1620" y="2823"/>
                  </a:cubicBezTo>
                  <a:cubicBezTo>
                    <a:pt x="2396" y="2748"/>
                    <a:pt x="2966" y="2055"/>
                    <a:pt x="2891" y="1278"/>
                  </a:cubicBezTo>
                  <a:cubicBezTo>
                    <a:pt x="2855" y="903"/>
                    <a:pt x="2675" y="563"/>
                    <a:pt x="2382" y="323"/>
                  </a:cubicBezTo>
                  <a:cubicBezTo>
                    <a:pt x="2127" y="113"/>
                    <a:pt x="1813" y="0"/>
                    <a:pt x="14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1" name="Google Shape;312;p37"/>
            <p:cNvSpPr/>
            <p:nvPr/>
          </p:nvSpPr>
          <p:spPr>
            <a:xfrm>
              <a:off x="1953702" y="688374"/>
              <a:ext cx="75371" cy="73709"/>
            </a:xfrm>
            <a:custGeom>
              <a:avLst/>
              <a:gdLst/>
              <a:ahLst/>
              <a:cxnLst/>
              <a:rect l="l" t="t" r="r" b="b"/>
              <a:pathLst>
                <a:path w="2176" h="2128" extrusionOk="0">
                  <a:moveTo>
                    <a:pt x="1116" y="0"/>
                  </a:moveTo>
                  <a:cubicBezTo>
                    <a:pt x="1082" y="0"/>
                    <a:pt x="1047" y="2"/>
                    <a:pt x="1012" y="5"/>
                  </a:cubicBezTo>
                  <a:cubicBezTo>
                    <a:pt x="428" y="62"/>
                    <a:pt x="0" y="581"/>
                    <a:pt x="57" y="1166"/>
                  </a:cubicBezTo>
                  <a:cubicBezTo>
                    <a:pt x="110" y="1716"/>
                    <a:pt x="573" y="2128"/>
                    <a:pt x="1114" y="2128"/>
                  </a:cubicBezTo>
                  <a:cubicBezTo>
                    <a:pt x="1148" y="2128"/>
                    <a:pt x="1183" y="2126"/>
                    <a:pt x="1218" y="2123"/>
                  </a:cubicBezTo>
                  <a:cubicBezTo>
                    <a:pt x="1642" y="2082"/>
                    <a:pt x="1982" y="1796"/>
                    <a:pt x="2116" y="1420"/>
                  </a:cubicBezTo>
                  <a:lnTo>
                    <a:pt x="1431" y="1079"/>
                  </a:lnTo>
                  <a:lnTo>
                    <a:pt x="2175" y="1004"/>
                  </a:lnTo>
                  <a:cubicBezTo>
                    <a:pt x="2174" y="990"/>
                    <a:pt x="2175" y="976"/>
                    <a:pt x="2174" y="961"/>
                  </a:cubicBezTo>
                  <a:cubicBezTo>
                    <a:pt x="2120" y="412"/>
                    <a:pt x="1658" y="0"/>
                    <a:pt x="11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2" name="Google Shape;313;p37"/>
            <p:cNvSpPr/>
            <p:nvPr/>
          </p:nvSpPr>
          <p:spPr>
            <a:xfrm>
              <a:off x="1954118" y="687785"/>
              <a:ext cx="75544" cy="74886"/>
            </a:xfrm>
            <a:custGeom>
              <a:avLst/>
              <a:gdLst/>
              <a:ahLst/>
              <a:cxnLst/>
              <a:rect l="l" t="t" r="r" b="b"/>
              <a:pathLst>
                <a:path w="2181" h="2162" extrusionOk="0">
                  <a:moveTo>
                    <a:pt x="1105" y="34"/>
                  </a:moveTo>
                  <a:cubicBezTo>
                    <a:pt x="1347" y="34"/>
                    <a:pt x="1579" y="117"/>
                    <a:pt x="1769" y="273"/>
                  </a:cubicBezTo>
                  <a:cubicBezTo>
                    <a:pt x="1984" y="451"/>
                    <a:pt x="2118" y="702"/>
                    <a:pt x="2145" y="980"/>
                  </a:cubicBezTo>
                  <a:cubicBezTo>
                    <a:pt x="2146" y="989"/>
                    <a:pt x="2147" y="997"/>
                    <a:pt x="2147" y="1005"/>
                  </a:cubicBezTo>
                  <a:cubicBezTo>
                    <a:pt x="2147" y="1005"/>
                    <a:pt x="2147" y="1005"/>
                    <a:pt x="2147" y="1006"/>
                  </a:cubicBezTo>
                  <a:lnTo>
                    <a:pt x="1359" y="1086"/>
                  </a:lnTo>
                  <a:lnTo>
                    <a:pt x="2084" y="1445"/>
                  </a:lnTo>
                  <a:cubicBezTo>
                    <a:pt x="1945" y="1819"/>
                    <a:pt x="1601" y="2085"/>
                    <a:pt x="1204" y="2123"/>
                  </a:cubicBezTo>
                  <a:cubicBezTo>
                    <a:pt x="1169" y="2126"/>
                    <a:pt x="1135" y="2128"/>
                    <a:pt x="1101" y="2128"/>
                  </a:cubicBezTo>
                  <a:cubicBezTo>
                    <a:pt x="859" y="2128"/>
                    <a:pt x="627" y="2045"/>
                    <a:pt x="438" y="1889"/>
                  </a:cubicBezTo>
                  <a:cubicBezTo>
                    <a:pt x="222" y="1712"/>
                    <a:pt x="88" y="1460"/>
                    <a:pt x="61" y="1182"/>
                  </a:cubicBezTo>
                  <a:cubicBezTo>
                    <a:pt x="34" y="903"/>
                    <a:pt x="118" y="632"/>
                    <a:pt x="295" y="415"/>
                  </a:cubicBezTo>
                  <a:cubicBezTo>
                    <a:pt x="473" y="199"/>
                    <a:pt x="724" y="66"/>
                    <a:pt x="1002" y="39"/>
                  </a:cubicBezTo>
                  <a:cubicBezTo>
                    <a:pt x="1037" y="35"/>
                    <a:pt x="1071" y="34"/>
                    <a:pt x="1105" y="34"/>
                  </a:cubicBezTo>
                  <a:close/>
                  <a:moveTo>
                    <a:pt x="1103" y="1"/>
                  </a:moveTo>
                  <a:cubicBezTo>
                    <a:pt x="1069" y="1"/>
                    <a:pt x="1034" y="2"/>
                    <a:pt x="999" y="6"/>
                  </a:cubicBezTo>
                  <a:cubicBezTo>
                    <a:pt x="712" y="34"/>
                    <a:pt x="453" y="172"/>
                    <a:pt x="270" y="394"/>
                  </a:cubicBezTo>
                  <a:cubicBezTo>
                    <a:pt x="86" y="617"/>
                    <a:pt x="1" y="898"/>
                    <a:pt x="29" y="1185"/>
                  </a:cubicBezTo>
                  <a:cubicBezTo>
                    <a:pt x="56" y="1472"/>
                    <a:pt x="194" y="1731"/>
                    <a:pt x="417" y="1914"/>
                  </a:cubicBezTo>
                  <a:cubicBezTo>
                    <a:pt x="612" y="2075"/>
                    <a:pt x="852" y="2161"/>
                    <a:pt x="1102" y="2161"/>
                  </a:cubicBezTo>
                  <a:cubicBezTo>
                    <a:pt x="1137" y="2161"/>
                    <a:pt x="1171" y="2160"/>
                    <a:pt x="1207" y="2156"/>
                  </a:cubicBezTo>
                  <a:cubicBezTo>
                    <a:pt x="1622" y="2116"/>
                    <a:pt x="1980" y="1836"/>
                    <a:pt x="2120" y="1442"/>
                  </a:cubicBezTo>
                  <a:lnTo>
                    <a:pt x="2125" y="1428"/>
                  </a:lnTo>
                  <a:lnTo>
                    <a:pt x="1477" y="1108"/>
                  </a:lnTo>
                  <a:lnTo>
                    <a:pt x="2181" y="1036"/>
                  </a:lnTo>
                  <a:lnTo>
                    <a:pt x="2180" y="1020"/>
                  </a:lnTo>
                  <a:cubicBezTo>
                    <a:pt x="2180" y="1015"/>
                    <a:pt x="2180" y="1010"/>
                    <a:pt x="2180" y="1004"/>
                  </a:cubicBezTo>
                  <a:cubicBezTo>
                    <a:pt x="2179" y="995"/>
                    <a:pt x="2179" y="986"/>
                    <a:pt x="2178" y="977"/>
                  </a:cubicBezTo>
                  <a:cubicBezTo>
                    <a:pt x="2150" y="690"/>
                    <a:pt x="2012" y="431"/>
                    <a:pt x="1790" y="247"/>
                  </a:cubicBezTo>
                  <a:cubicBezTo>
                    <a:pt x="1594" y="86"/>
                    <a:pt x="1353" y="1"/>
                    <a:pt x="1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3" name="Google Shape;314;p37"/>
            <p:cNvSpPr/>
            <p:nvPr/>
          </p:nvSpPr>
          <p:spPr>
            <a:xfrm>
              <a:off x="1812590" y="676909"/>
              <a:ext cx="101592" cy="96916"/>
            </a:xfrm>
            <a:custGeom>
              <a:avLst/>
              <a:gdLst/>
              <a:ahLst/>
              <a:cxnLst/>
              <a:rect l="l" t="t" r="r" b="b"/>
              <a:pathLst>
                <a:path w="2933" h="2798" extrusionOk="0">
                  <a:moveTo>
                    <a:pt x="1468" y="0"/>
                  </a:moveTo>
                  <a:cubicBezTo>
                    <a:pt x="1423" y="0"/>
                    <a:pt x="1378" y="3"/>
                    <a:pt x="1332" y="7"/>
                  </a:cubicBezTo>
                  <a:cubicBezTo>
                    <a:pt x="564" y="81"/>
                    <a:pt x="0" y="765"/>
                    <a:pt x="75" y="1533"/>
                  </a:cubicBezTo>
                  <a:cubicBezTo>
                    <a:pt x="144" y="2257"/>
                    <a:pt x="753" y="2797"/>
                    <a:pt x="1465" y="2797"/>
                  </a:cubicBezTo>
                  <a:cubicBezTo>
                    <a:pt x="1510" y="2797"/>
                    <a:pt x="1555" y="2795"/>
                    <a:pt x="1601" y="2791"/>
                  </a:cubicBezTo>
                  <a:cubicBezTo>
                    <a:pt x="2370" y="2716"/>
                    <a:pt x="2932" y="2033"/>
                    <a:pt x="2858" y="1264"/>
                  </a:cubicBezTo>
                  <a:cubicBezTo>
                    <a:pt x="2788" y="542"/>
                    <a:pt x="2179" y="0"/>
                    <a:pt x="1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4" name="Google Shape;315;p37"/>
            <p:cNvSpPr/>
            <p:nvPr/>
          </p:nvSpPr>
          <p:spPr>
            <a:xfrm>
              <a:off x="1813179" y="676320"/>
              <a:ext cx="101592" cy="98093"/>
            </a:xfrm>
            <a:custGeom>
              <a:avLst/>
              <a:gdLst/>
              <a:ahLst/>
              <a:cxnLst/>
              <a:rect l="l" t="t" r="r" b="b"/>
              <a:pathLst>
                <a:path w="2933" h="2832" extrusionOk="0">
                  <a:moveTo>
                    <a:pt x="1450" y="35"/>
                  </a:moveTo>
                  <a:cubicBezTo>
                    <a:pt x="2153" y="35"/>
                    <a:pt x="2756" y="570"/>
                    <a:pt x="2825" y="1283"/>
                  </a:cubicBezTo>
                  <a:cubicBezTo>
                    <a:pt x="2898" y="2041"/>
                    <a:pt x="2341" y="2718"/>
                    <a:pt x="1583" y="2791"/>
                  </a:cubicBezTo>
                  <a:cubicBezTo>
                    <a:pt x="1537" y="2795"/>
                    <a:pt x="1492" y="2798"/>
                    <a:pt x="1448" y="2798"/>
                  </a:cubicBezTo>
                  <a:cubicBezTo>
                    <a:pt x="745" y="2798"/>
                    <a:pt x="143" y="2262"/>
                    <a:pt x="74" y="1549"/>
                  </a:cubicBezTo>
                  <a:cubicBezTo>
                    <a:pt x="1" y="791"/>
                    <a:pt x="558" y="114"/>
                    <a:pt x="1317" y="41"/>
                  </a:cubicBezTo>
                  <a:cubicBezTo>
                    <a:pt x="1361" y="36"/>
                    <a:pt x="1406" y="35"/>
                    <a:pt x="1450" y="35"/>
                  </a:cubicBezTo>
                  <a:close/>
                  <a:moveTo>
                    <a:pt x="1450" y="1"/>
                  </a:moveTo>
                  <a:cubicBezTo>
                    <a:pt x="1405" y="1"/>
                    <a:pt x="1359" y="3"/>
                    <a:pt x="1313" y="7"/>
                  </a:cubicBezTo>
                  <a:cubicBezTo>
                    <a:pt x="937" y="44"/>
                    <a:pt x="598" y="225"/>
                    <a:pt x="357" y="516"/>
                  </a:cubicBezTo>
                  <a:cubicBezTo>
                    <a:pt x="117" y="808"/>
                    <a:pt x="5" y="1176"/>
                    <a:pt x="41" y="1552"/>
                  </a:cubicBezTo>
                  <a:cubicBezTo>
                    <a:pt x="78" y="1928"/>
                    <a:pt x="258" y="2268"/>
                    <a:pt x="550" y="2508"/>
                  </a:cubicBezTo>
                  <a:cubicBezTo>
                    <a:pt x="806" y="2719"/>
                    <a:pt x="1120" y="2831"/>
                    <a:pt x="1447" y="2831"/>
                  </a:cubicBezTo>
                  <a:cubicBezTo>
                    <a:pt x="1493" y="2831"/>
                    <a:pt x="1539" y="2829"/>
                    <a:pt x="1586" y="2824"/>
                  </a:cubicBezTo>
                  <a:cubicBezTo>
                    <a:pt x="2363" y="2749"/>
                    <a:pt x="2933" y="2056"/>
                    <a:pt x="2858" y="1280"/>
                  </a:cubicBezTo>
                  <a:cubicBezTo>
                    <a:pt x="2787" y="549"/>
                    <a:pt x="2169" y="1"/>
                    <a:pt x="14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5" name="Google Shape;316;p37"/>
            <p:cNvSpPr/>
            <p:nvPr/>
          </p:nvSpPr>
          <p:spPr>
            <a:xfrm>
              <a:off x="1825337" y="688166"/>
              <a:ext cx="75371" cy="73709"/>
            </a:xfrm>
            <a:custGeom>
              <a:avLst/>
              <a:gdLst/>
              <a:ahLst/>
              <a:cxnLst/>
              <a:rect l="l" t="t" r="r" b="b"/>
              <a:pathLst>
                <a:path w="2176" h="2128" extrusionOk="0">
                  <a:moveTo>
                    <a:pt x="1062" y="0"/>
                  </a:moveTo>
                  <a:cubicBezTo>
                    <a:pt x="1028" y="0"/>
                    <a:pt x="993" y="2"/>
                    <a:pt x="959" y="5"/>
                  </a:cubicBezTo>
                  <a:cubicBezTo>
                    <a:pt x="534" y="46"/>
                    <a:pt x="194" y="332"/>
                    <a:pt x="59" y="708"/>
                  </a:cubicBezTo>
                  <a:lnTo>
                    <a:pt x="746" y="1049"/>
                  </a:lnTo>
                  <a:lnTo>
                    <a:pt x="1" y="1124"/>
                  </a:lnTo>
                  <a:cubicBezTo>
                    <a:pt x="2" y="1138"/>
                    <a:pt x="1" y="1152"/>
                    <a:pt x="3" y="1166"/>
                  </a:cubicBezTo>
                  <a:cubicBezTo>
                    <a:pt x="56" y="1716"/>
                    <a:pt x="518" y="2128"/>
                    <a:pt x="1059" y="2128"/>
                  </a:cubicBezTo>
                  <a:cubicBezTo>
                    <a:pt x="1093" y="2128"/>
                    <a:pt x="1128" y="2126"/>
                    <a:pt x="1163" y="2122"/>
                  </a:cubicBezTo>
                  <a:cubicBezTo>
                    <a:pt x="1748" y="2066"/>
                    <a:pt x="2176" y="1546"/>
                    <a:pt x="2119" y="961"/>
                  </a:cubicBezTo>
                  <a:cubicBezTo>
                    <a:pt x="2066" y="412"/>
                    <a:pt x="1603" y="0"/>
                    <a:pt x="10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6" name="Google Shape;317;p37"/>
            <p:cNvSpPr/>
            <p:nvPr/>
          </p:nvSpPr>
          <p:spPr>
            <a:xfrm>
              <a:off x="1824748" y="687578"/>
              <a:ext cx="76584" cy="74852"/>
            </a:xfrm>
            <a:custGeom>
              <a:avLst/>
              <a:gdLst/>
              <a:ahLst/>
              <a:cxnLst/>
              <a:rect l="l" t="t" r="r" b="b"/>
              <a:pathLst>
                <a:path w="2211" h="2161" extrusionOk="0">
                  <a:moveTo>
                    <a:pt x="1079" y="34"/>
                  </a:moveTo>
                  <a:cubicBezTo>
                    <a:pt x="1611" y="34"/>
                    <a:pt x="2068" y="440"/>
                    <a:pt x="2120" y="980"/>
                  </a:cubicBezTo>
                  <a:cubicBezTo>
                    <a:pt x="2175" y="1554"/>
                    <a:pt x="1754" y="2067"/>
                    <a:pt x="1179" y="2123"/>
                  </a:cubicBezTo>
                  <a:cubicBezTo>
                    <a:pt x="1145" y="2126"/>
                    <a:pt x="1111" y="2128"/>
                    <a:pt x="1077" y="2128"/>
                  </a:cubicBezTo>
                  <a:cubicBezTo>
                    <a:pt x="544" y="2128"/>
                    <a:pt x="88" y="1722"/>
                    <a:pt x="36" y="1182"/>
                  </a:cubicBezTo>
                  <a:cubicBezTo>
                    <a:pt x="35" y="1174"/>
                    <a:pt x="34" y="1165"/>
                    <a:pt x="34" y="1157"/>
                  </a:cubicBezTo>
                  <a:cubicBezTo>
                    <a:pt x="34" y="1156"/>
                    <a:pt x="34" y="1156"/>
                    <a:pt x="34" y="1155"/>
                  </a:cubicBezTo>
                  <a:lnTo>
                    <a:pt x="822" y="1076"/>
                  </a:lnTo>
                  <a:lnTo>
                    <a:pt x="97" y="717"/>
                  </a:lnTo>
                  <a:cubicBezTo>
                    <a:pt x="236" y="343"/>
                    <a:pt x="580" y="77"/>
                    <a:pt x="977" y="39"/>
                  </a:cubicBezTo>
                  <a:cubicBezTo>
                    <a:pt x="1012" y="35"/>
                    <a:pt x="1046" y="34"/>
                    <a:pt x="1079" y="34"/>
                  </a:cubicBezTo>
                  <a:close/>
                  <a:moveTo>
                    <a:pt x="1078" y="1"/>
                  </a:moveTo>
                  <a:cubicBezTo>
                    <a:pt x="1044" y="1"/>
                    <a:pt x="1009" y="2"/>
                    <a:pt x="974" y="6"/>
                  </a:cubicBezTo>
                  <a:cubicBezTo>
                    <a:pt x="559" y="46"/>
                    <a:pt x="201" y="326"/>
                    <a:pt x="61" y="720"/>
                  </a:cubicBezTo>
                  <a:lnTo>
                    <a:pt x="56" y="734"/>
                  </a:lnTo>
                  <a:lnTo>
                    <a:pt x="704" y="1054"/>
                  </a:lnTo>
                  <a:lnTo>
                    <a:pt x="0" y="1126"/>
                  </a:lnTo>
                  <a:lnTo>
                    <a:pt x="1" y="1141"/>
                  </a:lnTo>
                  <a:cubicBezTo>
                    <a:pt x="1" y="1148"/>
                    <a:pt x="1" y="1153"/>
                    <a:pt x="1" y="1158"/>
                  </a:cubicBezTo>
                  <a:cubicBezTo>
                    <a:pt x="2" y="1167"/>
                    <a:pt x="2" y="1176"/>
                    <a:pt x="3" y="1185"/>
                  </a:cubicBezTo>
                  <a:cubicBezTo>
                    <a:pt x="57" y="1742"/>
                    <a:pt x="528" y="2160"/>
                    <a:pt x="1077" y="2160"/>
                  </a:cubicBezTo>
                  <a:cubicBezTo>
                    <a:pt x="1112" y="2160"/>
                    <a:pt x="1147" y="2159"/>
                    <a:pt x="1182" y="2156"/>
                  </a:cubicBezTo>
                  <a:cubicBezTo>
                    <a:pt x="1775" y="2098"/>
                    <a:pt x="2210" y="1569"/>
                    <a:pt x="2153" y="976"/>
                  </a:cubicBezTo>
                  <a:cubicBezTo>
                    <a:pt x="2098" y="419"/>
                    <a:pt x="1627" y="1"/>
                    <a:pt x="10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7" name="Google Shape;318;p37"/>
            <p:cNvSpPr/>
            <p:nvPr/>
          </p:nvSpPr>
          <p:spPr>
            <a:xfrm>
              <a:off x="1912172" y="746115"/>
              <a:ext cx="31139" cy="38171"/>
            </a:xfrm>
            <a:custGeom>
              <a:avLst/>
              <a:gdLst/>
              <a:ahLst/>
              <a:cxnLst/>
              <a:rect l="l" t="t" r="r" b="b"/>
              <a:pathLst>
                <a:path w="899" h="1102" extrusionOk="0">
                  <a:moveTo>
                    <a:pt x="449" y="1"/>
                  </a:moveTo>
                  <a:cubicBezTo>
                    <a:pt x="201" y="1"/>
                    <a:pt x="1" y="248"/>
                    <a:pt x="1" y="552"/>
                  </a:cubicBezTo>
                  <a:cubicBezTo>
                    <a:pt x="1" y="855"/>
                    <a:pt x="201" y="1102"/>
                    <a:pt x="449" y="1102"/>
                  </a:cubicBezTo>
                  <a:cubicBezTo>
                    <a:pt x="697" y="1102"/>
                    <a:pt x="898" y="855"/>
                    <a:pt x="898" y="552"/>
                  </a:cubicBezTo>
                  <a:cubicBezTo>
                    <a:pt x="898" y="248"/>
                    <a:pt x="697" y="1"/>
                    <a:pt x="449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8" name="Google Shape;319;p37"/>
            <p:cNvSpPr/>
            <p:nvPr/>
          </p:nvSpPr>
          <p:spPr>
            <a:xfrm>
              <a:off x="1911583" y="745561"/>
              <a:ext cx="32282" cy="39314"/>
            </a:xfrm>
            <a:custGeom>
              <a:avLst/>
              <a:gdLst/>
              <a:ahLst/>
              <a:cxnLst/>
              <a:rect l="l" t="t" r="r" b="b"/>
              <a:pathLst>
                <a:path w="932" h="1135" extrusionOk="0">
                  <a:moveTo>
                    <a:pt x="466" y="33"/>
                  </a:moveTo>
                  <a:cubicBezTo>
                    <a:pt x="705" y="33"/>
                    <a:pt x="899" y="273"/>
                    <a:pt x="899" y="568"/>
                  </a:cubicBezTo>
                  <a:cubicBezTo>
                    <a:pt x="899" y="862"/>
                    <a:pt x="705" y="1101"/>
                    <a:pt x="466" y="1101"/>
                  </a:cubicBezTo>
                  <a:cubicBezTo>
                    <a:pt x="228" y="1101"/>
                    <a:pt x="34" y="862"/>
                    <a:pt x="34" y="568"/>
                  </a:cubicBezTo>
                  <a:cubicBezTo>
                    <a:pt x="34" y="273"/>
                    <a:pt x="228" y="33"/>
                    <a:pt x="466" y="33"/>
                  </a:cubicBezTo>
                  <a:close/>
                  <a:moveTo>
                    <a:pt x="466" y="1"/>
                  </a:moveTo>
                  <a:cubicBezTo>
                    <a:pt x="210" y="1"/>
                    <a:pt x="1" y="255"/>
                    <a:pt x="1" y="568"/>
                  </a:cubicBezTo>
                  <a:cubicBezTo>
                    <a:pt x="1" y="880"/>
                    <a:pt x="210" y="1134"/>
                    <a:pt x="466" y="1134"/>
                  </a:cubicBezTo>
                  <a:cubicBezTo>
                    <a:pt x="723" y="1134"/>
                    <a:pt x="932" y="880"/>
                    <a:pt x="932" y="568"/>
                  </a:cubicBezTo>
                  <a:cubicBezTo>
                    <a:pt x="932" y="255"/>
                    <a:pt x="723" y="1"/>
                    <a:pt x="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9" name="Google Shape;320;p37"/>
            <p:cNvSpPr/>
            <p:nvPr/>
          </p:nvSpPr>
          <p:spPr>
            <a:xfrm>
              <a:off x="1827727" y="646498"/>
              <a:ext cx="71526" cy="27745"/>
            </a:xfrm>
            <a:custGeom>
              <a:avLst/>
              <a:gdLst/>
              <a:ahLst/>
              <a:cxnLst/>
              <a:rect l="l" t="t" r="r" b="b"/>
              <a:pathLst>
                <a:path w="2065" h="801" extrusionOk="0">
                  <a:moveTo>
                    <a:pt x="1080" y="0"/>
                  </a:moveTo>
                  <a:cubicBezTo>
                    <a:pt x="1046" y="0"/>
                    <a:pt x="1011" y="2"/>
                    <a:pt x="976" y="6"/>
                  </a:cubicBezTo>
                  <a:cubicBezTo>
                    <a:pt x="420" y="67"/>
                    <a:pt x="103" y="606"/>
                    <a:pt x="1" y="800"/>
                  </a:cubicBezTo>
                  <a:lnTo>
                    <a:pt x="2065" y="481"/>
                  </a:lnTo>
                  <a:cubicBezTo>
                    <a:pt x="1916" y="333"/>
                    <a:pt x="1541" y="0"/>
                    <a:pt x="1080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0" name="Google Shape;321;p37"/>
            <p:cNvSpPr/>
            <p:nvPr/>
          </p:nvSpPr>
          <p:spPr>
            <a:xfrm>
              <a:off x="1827484" y="641510"/>
              <a:ext cx="71977" cy="32836"/>
            </a:xfrm>
            <a:custGeom>
              <a:avLst/>
              <a:gdLst/>
              <a:ahLst/>
              <a:cxnLst/>
              <a:rect l="l" t="t" r="r" b="b"/>
              <a:pathLst>
                <a:path w="2078" h="948" extrusionOk="0">
                  <a:moveTo>
                    <a:pt x="1079" y="0"/>
                  </a:moveTo>
                  <a:cubicBezTo>
                    <a:pt x="1057" y="0"/>
                    <a:pt x="1034" y="2"/>
                    <a:pt x="1012" y="3"/>
                  </a:cubicBezTo>
                  <a:lnTo>
                    <a:pt x="966" y="6"/>
                  </a:lnTo>
                  <a:lnTo>
                    <a:pt x="921" y="13"/>
                  </a:lnTo>
                  <a:lnTo>
                    <a:pt x="876" y="21"/>
                  </a:lnTo>
                  <a:cubicBezTo>
                    <a:pt x="861" y="23"/>
                    <a:pt x="846" y="26"/>
                    <a:pt x="831" y="31"/>
                  </a:cubicBezTo>
                  <a:lnTo>
                    <a:pt x="744" y="56"/>
                  </a:lnTo>
                  <a:cubicBezTo>
                    <a:pt x="687" y="79"/>
                    <a:pt x="631" y="102"/>
                    <a:pt x="580" y="133"/>
                  </a:cubicBezTo>
                  <a:cubicBezTo>
                    <a:pt x="476" y="193"/>
                    <a:pt x="384" y="268"/>
                    <a:pt x="307" y="353"/>
                  </a:cubicBezTo>
                  <a:cubicBezTo>
                    <a:pt x="154" y="524"/>
                    <a:pt x="49" y="726"/>
                    <a:pt x="1" y="940"/>
                  </a:cubicBezTo>
                  <a:lnTo>
                    <a:pt x="15" y="948"/>
                  </a:lnTo>
                  <a:cubicBezTo>
                    <a:pt x="65" y="855"/>
                    <a:pt x="121" y="766"/>
                    <a:pt x="185" y="682"/>
                  </a:cubicBezTo>
                  <a:cubicBezTo>
                    <a:pt x="248" y="599"/>
                    <a:pt x="318" y="519"/>
                    <a:pt x="395" y="448"/>
                  </a:cubicBezTo>
                  <a:cubicBezTo>
                    <a:pt x="472" y="378"/>
                    <a:pt x="558" y="317"/>
                    <a:pt x="650" y="269"/>
                  </a:cubicBezTo>
                  <a:cubicBezTo>
                    <a:pt x="697" y="243"/>
                    <a:pt x="746" y="226"/>
                    <a:pt x="794" y="207"/>
                  </a:cubicBezTo>
                  <a:lnTo>
                    <a:pt x="869" y="186"/>
                  </a:lnTo>
                  <a:cubicBezTo>
                    <a:pt x="882" y="183"/>
                    <a:pt x="894" y="180"/>
                    <a:pt x="907" y="179"/>
                  </a:cubicBezTo>
                  <a:lnTo>
                    <a:pt x="946" y="172"/>
                  </a:lnTo>
                  <a:cubicBezTo>
                    <a:pt x="995" y="164"/>
                    <a:pt x="1046" y="160"/>
                    <a:pt x="1097" y="160"/>
                  </a:cubicBezTo>
                  <a:cubicBezTo>
                    <a:pt x="1150" y="160"/>
                    <a:pt x="1203" y="165"/>
                    <a:pt x="1256" y="173"/>
                  </a:cubicBezTo>
                  <a:cubicBezTo>
                    <a:pt x="1359" y="192"/>
                    <a:pt x="1459" y="225"/>
                    <a:pt x="1554" y="269"/>
                  </a:cubicBezTo>
                  <a:cubicBezTo>
                    <a:pt x="1649" y="312"/>
                    <a:pt x="1739" y="367"/>
                    <a:pt x="1824" y="428"/>
                  </a:cubicBezTo>
                  <a:cubicBezTo>
                    <a:pt x="1910" y="489"/>
                    <a:pt x="1991" y="558"/>
                    <a:pt x="2067" y="630"/>
                  </a:cubicBezTo>
                  <a:lnTo>
                    <a:pt x="2078" y="619"/>
                  </a:lnTo>
                  <a:cubicBezTo>
                    <a:pt x="1967" y="429"/>
                    <a:pt x="1806" y="269"/>
                    <a:pt x="1608" y="152"/>
                  </a:cubicBezTo>
                  <a:cubicBezTo>
                    <a:pt x="1510" y="94"/>
                    <a:pt x="1400" y="49"/>
                    <a:pt x="1283" y="23"/>
                  </a:cubicBezTo>
                  <a:cubicBezTo>
                    <a:pt x="1253" y="18"/>
                    <a:pt x="1223" y="13"/>
                    <a:pt x="1193" y="8"/>
                  </a:cubicBezTo>
                  <a:cubicBezTo>
                    <a:pt x="1164" y="4"/>
                    <a:pt x="1133" y="4"/>
                    <a:pt x="1103" y="1"/>
                  </a:cubicBezTo>
                  <a:cubicBezTo>
                    <a:pt x="1095" y="1"/>
                    <a:pt x="1087" y="0"/>
                    <a:pt x="10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1" name="Google Shape;322;p37"/>
            <p:cNvSpPr/>
            <p:nvPr/>
          </p:nvSpPr>
          <p:spPr>
            <a:xfrm>
              <a:off x="1961808" y="649754"/>
              <a:ext cx="71076" cy="27502"/>
            </a:xfrm>
            <a:custGeom>
              <a:avLst/>
              <a:gdLst/>
              <a:ahLst/>
              <a:cxnLst/>
              <a:rect l="l" t="t" r="r" b="b"/>
              <a:pathLst>
                <a:path w="2052" h="794" extrusionOk="0">
                  <a:moveTo>
                    <a:pt x="983" y="0"/>
                  </a:moveTo>
                  <a:cubicBezTo>
                    <a:pt x="517" y="0"/>
                    <a:pt x="138" y="348"/>
                    <a:pt x="0" y="486"/>
                  </a:cubicBezTo>
                  <a:lnTo>
                    <a:pt x="2051" y="794"/>
                  </a:lnTo>
                  <a:cubicBezTo>
                    <a:pt x="1946" y="595"/>
                    <a:pt x="1658" y="114"/>
                    <a:pt x="1160" y="17"/>
                  </a:cubicBezTo>
                  <a:cubicBezTo>
                    <a:pt x="1100" y="6"/>
                    <a:pt x="1041" y="0"/>
                    <a:pt x="983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2" name="Google Shape;323;p37"/>
            <p:cNvSpPr/>
            <p:nvPr/>
          </p:nvSpPr>
          <p:spPr>
            <a:xfrm>
              <a:off x="1961600" y="644766"/>
              <a:ext cx="71526" cy="32663"/>
            </a:xfrm>
            <a:custGeom>
              <a:avLst/>
              <a:gdLst/>
              <a:ahLst/>
              <a:cxnLst/>
              <a:rect l="l" t="t" r="r" b="b"/>
              <a:pathLst>
                <a:path w="2065" h="943" extrusionOk="0">
                  <a:moveTo>
                    <a:pt x="966" y="1"/>
                  </a:moveTo>
                  <a:cubicBezTo>
                    <a:pt x="906" y="6"/>
                    <a:pt x="845" y="11"/>
                    <a:pt x="787" y="26"/>
                  </a:cubicBezTo>
                  <a:cubicBezTo>
                    <a:pt x="671" y="52"/>
                    <a:pt x="562" y="97"/>
                    <a:pt x="463" y="155"/>
                  </a:cubicBezTo>
                  <a:cubicBezTo>
                    <a:pt x="267" y="273"/>
                    <a:pt x="109" y="435"/>
                    <a:pt x="0" y="624"/>
                  </a:cubicBezTo>
                  <a:lnTo>
                    <a:pt x="12" y="636"/>
                  </a:lnTo>
                  <a:cubicBezTo>
                    <a:pt x="87" y="563"/>
                    <a:pt x="166" y="494"/>
                    <a:pt x="252" y="434"/>
                  </a:cubicBezTo>
                  <a:cubicBezTo>
                    <a:pt x="336" y="372"/>
                    <a:pt x="425" y="317"/>
                    <a:pt x="519" y="272"/>
                  </a:cubicBezTo>
                  <a:cubicBezTo>
                    <a:pt x="613" y="228"/>
                    <a:pt x="713" y="195"/>
                    <a:pt x="815" y="176"/>
                  </a:cubicBezTo>
                  <a:cubicBezTo>
                    <a:pt x="866" y="166"/>
                    <a:pt x="918" y="163"/>
                    <a:pt x="969" y="161"/>
                  </a:cubicBezTo>
                  <a:lnTo>
                    <a:pt x="1046" y="163"/>
                  </a:lnTo>
                  <a:cubicBezTo>
                    <a:pt x="1059" y="163"/>
                    <a:pt x="1072" y="164"/>
                    <a:pt x="1086" y="167"/>
                  </a:cubicBezTo>
                  <a:lnTo>
                    <a:pt x="1124" y="172"/>
                  </a:lnTo>
                  <a:cubicBezTo>
                    <a:pt x="1226" y="187"/>
                    <a:pt x="1326" y="219"/>
                    <a:pt x="1418" y="265"/>
                  </a:cubicBezTo>
                  <a:cubicBezTo>
                    <a:pt x="1510" y="313"/>
                    <a:pt x="1595" y="374"/>
                    <a:pt x="1671" y="445"/>
                  </a:cubicBezTo>
                  <a:cubicBezTo>
                    <a:pt x="1749" y="515"/>
                    <a:pt x="1818" y="594"/>
                    <a:pt x="1880" y="677"/>
                  </a:cubicBezTo>
                  <a:cubicBezTo>
                    <a:pt x="1944" y="761"/>
                    <a:pt x="2000" y="849"/>
                    <a:pt x="2050" y="942"/>
                  </a:cubicBezTo>
                  <a:lnTo>
                    <a:pt x="2064" y="934"/>
                  </a:lnTo>
                  <a:cubicBezTo>
                    <a:pt x="2016" y="721"/>
                    <a:pt x="1912" y="520"/>
                    <a:pt x="1760" y="350"/>
                  </a:cubicBezTo>
                  <a:cubicBezTo>
                    <a:pt x="1683" y="265"/>
                    <a:pt x="1592" y="189"/>
                    <a:pt x="1488" y="130"/>
                  </a:cubicBezTo>
                  <a:cubicBezTo>
                    <a:pt x="1462" y="116"/>
                    <a:pt x="1435" y="103"/>
                    <a:pt x="1408" y="89"/>
                  </a:cubicBezTo>
                  <a:cubicBezTo>
                    <a:pt x="1381" y="77"/>
                    <a:pt x="1352" y="67"/>
                    <a:pt x="1324" y="56"/>
                  </a:cubicBezTo>
                  <a:cubicBezTo>
                    <a:pt x="1296" y="44"/>
                    <a:pt x="1266" y="38"/>
                    <a:pt x="1237" y="30"/>
                  </a:cubicBezTo>
                  <a:lnTo>
                    <a:pt x="1193" y="19"/>
                  </a:lnTo>
                  <a:lnTo>
                    <a:pt x="1148" y="12"/>
                  </a:lnTo>
                  <a:lnTo>
                    <a:pt x="1102" y="6"/>
                  </a:lnTo>
                  <a:cubicBezTo>
                    <a:pt x="1087" y="4"/>
                    <a:pt x="1072" y="3"/>
                    <a:pt x="1057" y="3"/>
                  </a:cubicBezTo>
                  <a:lnTo>
                    <a:pt x="9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3" name="Google Shape;324;p37"/>
            <p:cNvSpPr/>
            <p:nvPr/>
          </p:nvSpPr>
          <p:spPr>
            <a:xfrm>
              <a:off x="1819898" y="779194"/>
              <a:ext cx="11049" cy="31901"/>
            </a:xfrm>
            <a:custGeom>
              <a:avLst/>
              <a:gdLst/>
              <a:ahLst/>
              <a:cxnLst/>
              <a:rect l="l" t="t" r="r" b="b"/>
              <a:pathLst>
                <a:path w="319" h="921" extrusionOk="0">
                  <a:moveTo>
                    <a:pt x="318" y="1"/>
                  </a:moveTo>
                  <a:lnTo>
                    <a:pt x="318" y="1"/>
                  </a:lnTo>
                  <a:cubicBezTo>
                    <a:pt x="167" y="72"/>
                    <a:pt x="62" y="256"/>
                    <a:pt x="57" y="427"/>
                  </a:cubicBezTo>
                  <a:cubicBezTo>
                    <a:pt x="50" y="602"/>
                    <a:pt x="126" y="771"/>
                    <a:pt x="210" y="920"/>
                  </a:cubicBezTo>
                  <a:cubicBezTo>
                    <a:pt x="210" y="920"/>
                    <a:pt x="213" y="919"/>
                    <a:pt x="213" y="919"/>
                  </a:cubicBezTo>
                  <a:cubicBezTo>
                    <a:pt x="67" y="600"/>
                    <a:pt x="1" y="239"/>
                    <a:pt x="3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4" name="Google Shape;325;p37"/>
            <p:cNvSpPr/>
            <p:nvPr/>
          </p:nvSpPr>
          <p:spPr>
            <a:xfrm>
              <a:off x="1811482" y="777947"/>
              <a:ext cx="11881" cy="26359"/>
            </a:xfrm>
            <a:custGeom>
              <a:avLst/>
              <a:gdLst/>
              <a:ahLst/>
              <a:cxnLst/>
              <a:rect l="l" t="t" r="r" b="b"/>
              <a:pathLst>
                <a:path w="343" h="761" extrusionOk="0">
                  <a:moveTo>
                    <a:pt x="342" y="0"/>
                  </a:moveTo>
                  <a:lnTo>
                    <a:pt x="342" y="0"/>
                  </a:lnTo>
                  <a:cubicBezTo>
                    <a:pt x="68" y="83"/>
                    <a:pt x="1" y="402"/>
                    <a:pt x="83" y="654"/>
                  </a:cubicBezTo>
                  <a:cubicBezTo>
                    <a:pt x="83" y="654"/>
                    <a:pt x="118" y="761"/>
                    <a:pt x="118" y="761"/>
                  </a:cubicBezTo>
                  <a:cubicBezTo>
                    <a:pt x="59" y="469"/>
                    <a:pt x="35" y="168"/>
                    <a:pt x="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5" name="Google Shape;326;p37"/>
            <p:cNvSpPr/>
            <p:nvPr/>
          </p:nvSpPr>
          <p:spPr>
            <a:xfrm>
              <a:off x="2021973" y="780544"/>
              <a:ext cx="14790" cy="33494"/>
            </a:xfrm>
            <a:custGeom>
              <a:avLst/>
              <a:gdLst/>
              <a:ahLst/>
              <a:cxnLst/>
              <a:rect l="l" t="t" r="r" b="b"/>
              <a:pathLst>
                <a:path w="427" h="967" extrusionOk="0">
                  <a:moveTo>
                    <a:pt x="1" y="0"/>
                  </a:moveTo>
                  <a:lnTo>
                    <a:pt x="1" y="0"/>
                  </a:lnTo>
                  <a:cubicBezTo>
                    <a:pt x="408" y="171"/>
                    <a:pt x="426" y="597"/>
                    <a:pt x="282" y="966"/>
                  </a:cubicBezTo>
                  <a:lnTo>
                    <a:pt x="286" y="967"/>
                  </a:lnTo>
                  <a:cubicBezTo>
                    <a:pt x="360" y="815"/>
                    <a:pt x="407" y="649"/>
                    <a:pt x="394" y="479"/>
                  </a:cubicBezTo>
                  <a:cubicBezTo>
                    <a:pt x="376" y="258"/>
                    <a:pt x="221" y="5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6" name="Google Shape;327;p37"/>
            <p:cNvSpPr/>
            <p:nvPr/>
          </p:nvSpPr>
          <p:spPr>
            <a:xfrm>
              <a:off x="2029835" y="777739"/>
              <a:ext cx="15275" cy="26948"/>
            </a:xfrm>
            <a:custGeom>
              <a:avLst/>
              <a:gdLst/>
              <a:ahLst/>
              <a:cxnLst/>
              <a:rect l="l" t="t" r="r" b="b"/>
              <a:pathLst>
                <a:path w="441" h="778" extrusionOk="0">
                  <a:moveTo>
                    <a:pt x="0" y="1"/>
                  </a:moveTo>
                  <a:lnTo>
                    <a:pt x="0" y="1"/>
                  </a:lnTo>
                  <a:cubicBezTo>
                    <a:pt x="307" y="68"/>
                    <a:pt x="431" y="361"/>
                    <a:pt x="395" y="657"/>
                  </a:cubicBezTo>
                  <a:lnTo>
                    <a:pt x="377" y="776"/>
                  </a:lnTo>
                  <a:lnTo>
                    <a:pt x="381" y="777"/>
                  </a:lnTo>
                  <a:cubicBezTo>
                    <a:pt x="425" y="639"/>
                    <a:pt x="440" y="490"/>
                    <a:pt x="405" y="348"/>
                  </a:cubicBezTo>
                  <a:cubicBezTo>
                    <a:pt x="359" y="163"/>
                    <a:pt x="195" y="7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7" name="Google Shape;328;p37"/>
            <p:cNvSpPr/>
            <p:nvPr/>
          </p:nvSpPr>
          <p:spPr>
            <a:xfrm>
              <a:off x="1827830" y="780371"/>
              <a:ext cx="198715" cy="86836"/>
            </a:xfrm>
            <a:custGeom>
              <a:avLst/>
              <a:gdLst/>
              <a:ahLst/>
              <a:cxnLst/>
              <a:rect l="l" t="t" r="r" b="b"/>
              <a:pathLst>
                <a:path w="5737" h="2507" extrusionOk="0">
                  <a:moveTo>
                    <a:pt x="535" y="1"/>
                  </a:moveTo>
                  <a:cubicBezTo>
                    <a:pt x="392" y="1"/>
                    <a:pt x="256" y="40"/>
                    <a:pt x="161" y="162"/>
                  </a:cubicBezTo>
                  <a:cubicBezTo>
                    <a:pt x="0" y="369"/>
                    <a:pt x="88" y="690"/>
                    <a:pt x="177" y="906"/>
                  </a:cubicBezTo>
                  <a:cubicBezTo>
                    <a:pt x="399" y="1442"/>
                    <a:pt x="804" y="1882"/>
                    <a:pt x="1319" y="2149"/>
                  </a:cubicBezTo>
                  <a:cubicBezTo>
                    <a:pt x="1768" y="2382"/>
                    <a:pt x="2275" y="2495"/>
                    <a:pt x="2779" y="2506"/>
                  </a:cubicBezTo>
                  <a:cubicBezTo>
                    <a:pt x="2798" y="2507"/>
                    <a:pt x="2817" y="2507"/>
                    <a:pt x="2836" y="2507"/>
                  </a:cubicBezTo>
                  <a:cubicBezTo>
                    <a:pt x="2846" y="2507"/>
                    <a:pt x="2855" y="2507"/>
                    <a:pt x="2865" y="2507"/>
                  </a:cubicBezTo>
                  <a:cubicBezTo>
                    <a:pt x="3758" y="2507"/>
                    <a:pt x="4694" y="2184"/>
                    <a:pt x="5271" y="1477"/>
                  </a:cubicBezTo>
                  <a:cubicBezTo>
                    <a:pt x="5509" y="1187"/>
                    <a:pt x="5737" y="780"/>
                    <a:pt x="5687" y="394"/>
                  </a:cubicBezTo>
                  <a:cubicBezTo>
                    <a:pt x="5654" y="141"/>
                    <a:pt x="5481" y="21"/>
                    <a:pt x="5263" y="21"/>
                  </a:cubicBezTo>
                  <a:cubicBezTo>
                    <a:pt x="5202" y="21"/>
                    <a:pt x="5137" y="30"/>
                    <a:pt x="5071" y="49"/>
                  </a:cubicBezTo>
                  <a:cubicBezTo>
                    <a:pt x="4346" y="254"/>
                    <a:pt x="3606" y="444"/>
                    <a:pt x="2847" y="445"/>
                  </a:cubicBezTo>
                  <a:cubicBezTo>
                    <a:pt x="2844" y="445"/>
                    <a:pt x="2841" y="445"/>
                    <a:pt x="2838" y="445"/>
                  </a:cubicBezTo>
                  <a:cubicBezTo>
                    <a:pt x="2174" y="445"/>
                    <a:pt x="1575" y="242"/>
                    <a:pt x="940" y="70"/>
                  </a:cubicBezTo>
                  <a:cubicBezTo>
                    <a:pt x="817" y="37"/>
                    <a:pt x="673" y="1"/>
                    <a:pt x="535" y="1"/>
                  </a:cubicBezTo>
                  <a:close/>
                </a:path>
              </a:pathLst>
            </a:custGeom>
            <a:solidFill>
              <a:srgbClr val="FF6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8" name="Google Shape;329;p37"/>
            <p:cNvSpPr/>
            <p:nvPr/>
          </p:nvSpPr>
          <p:spPr>
            <a:xfrm>
              <a:off x="1827311" y="779782"/>
              <a:ext cx="200066" cy="88014"/>
            </a:xfrm>
            <a:custGeom>
              <a:avLst/>
              <a:gdLst/>
              <a:ahLst/>
              <a:cxnLst/>
              <a:rect l="l" t="t" r="r" b="b"/>
              <a:pathLst>
                <a:path w="5776" h="2541" extrusionOk="0">
                  <a:moveTo>
                    <a:pt x="548" y="34"/>
                  </a:moveTo>
                  <a:cubicBezTo>
                    <a:pt x="677" y="34"/>
                    <a:pt x="818" y="67"/>
                    <a:pt x="951" y="103"/>
                  </a:cubicBezTo>
                  <a:cubicBezTo>
                    <a:pt x="1050" y="130"/>
                    <a:pt x="1148" y="158"/>
                    <a:pt x="1246" y="186"/>
                  </a:cubicBezTo>
                  <a:cubicBezTo>
                    <a:pt x="1783" y="337"/>
                    <a:pt x="2292" y="479"/>
                    <a:pt x="2856" y="479"/>
                  </a:cubicBezTo>
                  <a:lnTo>
                    <a:pt x="2862" y="479"/>
                  </a:lnTo>
                  <a:cubicBezTo>
                    <a:pt x="3629" y="478"/>
                    <a:pt x="4384" y="282"/>
                    <a:pt x="5090" y="82"/>
                  </a:cubicBezTo>
                  <a:cubicBezTo>
                    <a:pt x="5155" y="63"/>
                    <a:pt x="5219" y="54"/>
                    <a:pt x="5278" y="54"/>
                  </a:cubicBezTo>
                  <a:cubicBezTo>
                    <a:pt x="5370" y="54"/>
                    <a:pt x="5453" y="76"/>
                    <a:pt x="5520" y="120"/>
                  </a:cubicBezTo>
                  <a:cubicBezTo>
                    <a:pt x="5611" y="181"/>
                    <a:pt x="5669" y="282"/>
                    <a:pt x="5686" y="413"/>
                  </a:cubicBezTo>
                  <a:cubicBezTo>
                    <a:pt x="5741" y="838"/>
                    <a:pt x="5452" y="1266"/>
                    <a:pt x="5274" y="1483"/>
                  </a:cubicBezTo>
                  <a:cubicBezTo>
                    <a:pt x="4749" y="2126"/>
                    <a:pt x="3855" y="2507"/>
                    <a:pt x="2880" y="2507"/>
                  </a:cubicBezTo>
                  <a:lnTo>
                    <a:pt x="2851" y="2507"/>
                  </a:lnTo>
                  <a:cubicBezTo>
                    <a:pt x="2832" y="2507"/>
                    <a:pt x="2814" y="2507"/>
                    <a:pt x="2795" y="2506"/>
                  </a:cubicBezTo>
                  <a:cubicBezTo>
                    <a:pt x="2269" y="2495"/>
                    <a:pt x="1766" y="2372"/>
                    <a:pt x="1342" y="2151"/>
                  </a:cubicBezTo>
                  <a:cubicBezTo>
                    <a:pt x="829" y="1886"/>
                    <a:pt x="427" y="1447"/>
                    <a:pt x="207" y="917"/>
                  </a:cubicBezTo>
                  <a:cubicBezTo>
                    <a:pt x="115" y="694"/>
                    <a:pt x="36" y="386"/>
                    <a:pt x="189" y="189"/>
                  </a:cubicBezTo>
                  <a:cubicBezTo>
                    <a:pt x="279" y="73"/>
                    <a:pt x="407" y="34"/>
                    <a:pt x="548" y="34"/>
                  </a:cubicBezTo>
                  <a:close/>
                  <a:moveTo>
                    <a:pt x="551" y="0"/>
                  </a:moveTo>
                  <a:cubicBezTo>
                    <a:pt x="405" y="0"/>
                    <a:pt x="263" y="40"/>
                    <a:pt x="163" y="169"/>
                  </a:cubicBezTo>
                  <a:cubicBezTo>
                    <a:pt x="1" y="379"/>
                    <a:pt x="81" y="698"/>
                    <a:pt x="177" y="929"/>
                  </a:cubicBezTo>
                  <a:cubicBezTo>
                    <a:pt x="400" y="1467"/>
                    <a:pt x="807" y="1912"/>
                    <a:pt x="1326" y="2181"/>
                  </a:cubicBezTo>
                  <a:cubicBezTo>
                    <a:pt x="1756" y="2403"/>
                    <a:pt x="2263" y="2527"/>
                    <a:pt x="2794" y="2540"/>
                  </a:cubicBezTo>
                  <a:cubicBezTo>
                    <a:pt x="2813" y="2540"/>
                    <a:pt x="2832" y="2540"/>
                    <a:pt x="2851" y="2540"/>
                  </a:cubicBezTo>
                  <a:lnTo>
                    <a:pt x="2879" y="2540"/>
                  </a:lnTo>
                  <a:cubicBezTo>
                    <a:pt x="3865" y="2540"/>
                    <a:pt x="4769" y="2154"/>
                    <a:pt x="5300" y="1504"/>
                  </a:cubicBezTo>
                  <a:cubicBezTo>
                    <a:pt x="5480" y="1283"/>
                    <a:pt x="5775" y="846"/>
                    <a:pt x="5719" y="408"/>
                  </a:cubicBezTo>
                  <a:cubicBezTo>
                    <a:pt x="5700" y="269"/>
                    <a:pt x="5638" y="159"/>
                    <a:pt x="5538" y="93"/>
                  </a:cubicBezTo>
                  <a:cubicBezTo>
                    <a:pt x="5466" y="45"/>
                    <a:pt x="5377" y="21"/>
                    <a:pt x="5278" y="21"/>
                  </a:cubicBezTo>
                  <a:cubicBezTo>
                    <a:pt x="5216" y="21"/>
                    <a:pt x="5150" y="31"/>
                    <a:pt x="5081" y="50"/>
                  </a:cubicBezTo>
                  <a:cubicBezTo>
                    <a:pt x="4377" y="250"/>
                    <a:pt x="3625" y="445"/>
                    <a:pt x="2862" y="447"/>
                  </a:cubicBezTo>
                  <a:lnTo>
                    <a:pt x="2856" y="447"/>
                  </a:lnTo>
                  <a:cubicBezTo>
                    <a:pt x="2296" y="447"/>
                    <a:pt x="1790" y="304"/>
                    <a:pt x="1255" y="153"/>
                  </a:cubicBezTo>
                  <a:cubicBezTo>
                    <a:pt x="1157" y="126"/>
                    <a:pt x="1059" y="98"/>
                    <a:pt x="959" y="71"/>
                  </a:cubicBezTo>
                  <a:cubicBezTo>
                    <a:pt x="847" y="41"/>
                    <a:pt x="697" y="0"/>
                    <a:pt x="5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9" name="Google Shape;330;p37"/>
            <p:cNvSpPr/>
            <p:nvPr/>
          </p:nvSpPr>
          <p:spPr>
            <a:xfrm>
              <a:off x="1824401" y="788788"/>
              <a:ext cx="208656" cy="67855"/>
            </a:xfrm>
            <a:custGeom>
              <a:avLst/>
              <a:gdLst/>
              <a:ahLst/>
              <a:cxnLst/>
              <a:rect l="l" t="t" r="r" b="b"/>
              <a:pathLst>
                <a:path w="6024" h="1959" extrusionOk="0">
                  <a:moveTo>
                    <a:pt x="5228" y="1"/>
                  </a:moveTo>
                  <a:cubicBezTo>
                    <a:pt x="5144" y="1"/>
                    <a:pt x="5041" y="23"/>
                    <a:pt x="4920" y="71"/>
                  </a:cubicBezTo>
                  <a:cubicBezTo>
                    <a:pt x="3899" y="482"/>
                    <a:pt x="3247" y="522"/>
                    <a:pt x="3032" y="522"/>
                  </a:cubicBezTo>
                  <a:lnTo>
                    <a:pt x="3032" y="522"/>
                  </a:lnTo>
                  <a:cubicBezTo>
                    <a:pt x="3061" y="522"/>
                    <a:pt x="3075" y="520"/>
                    <a:pt x="3075" y="520"/>
                  </a:cubicBezTo>
                  <a:lnTo>
                    <a:pt x="2954" y="520"/>
                  </a:lnTo>
                  <a:cubicBezTo>
                    <a:pt x="2954" y="520"/>
                    <a:pt x="2980" y="522"/>
                    <a:pt x="3031" y="522"/>
                  </a:cubicBezTo>
                  <a:cubicBezTo>
                    <a:pt x="3031" y="522"/>
                    <a:pt x="3032" y="522"/>
                    <a:pt x="3032" y="522"/>
                  </a:cubicBezTo>
                  <a:lnTo>
                    <a:pt x="3032" y="522"/>
                  </a:lnTo>
                  <a:cubicBezTo>
                    <a:pt x="3019" y="523"/>
                    <a:pt x="3002" y="523"/>
                    <a:pt x="2982" y="523"/>
                  </a:cubicBezTo>
                  <a:cubicBezTo>
                    <a:pt x="2753" y="523"/>
                    <a:pt x="2107" y="481"/>
                    <a:pt x="1104" y="88"/>
                  </a:cubicBezTo>
                  <a:cubicBezTo>
                    <a:pt x="985" y="41"/>
                    <a:pt x="883" y="20"/>
                    <a:pt x="800" y="20"/>
                  </a:cubicBezTo>
                  <a:cubicBezTo>
                    <a:pt x="1" y="20"/>
                    <a:pt x="823" y="1958"/>
                    <a:pt x="2927" y="1958"/>
                  </a:cubicBezTo>
                  <a:cubicBezTo>
                    <a:pt x="2961" y="1958"/>
                    <a:pt x="2996" y="1958"/>
                    <a:pt x="3031" y="1957"/>
                  </a:cubicBezTo>
                  <a:lnTo>
                    <a:pt x="3031" y="1957"/>
                  </a:lnTo>
                  <a:cubicBezTo>
                    <a:pt x="3049" y="1957"/>
                    <a:pt x="3067" y="1957"/>
                    <a:pt x="3085" y="1957"/>
                  </a:cubicBezTo>
                  <a:cubicBezTo>
                    <a:pt x="5206" y="1957"/>
                    <a:pt x="6024" y="1"/>
                    <a:pt x="5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0" name="Google Shape;331;p37"/>
            <p:cNvSpPr/>
            <p:nvPr/>
          </p:nvSpPr>
          <p:spPr>
            <a:xfrm>
              <a:off x="1840057" y="788199"/>
              <a:ext cx="177413" cy="68998"/>
            </a:xfrm>
            <a:custGeom>
              <a:avLst/>
              <a:gdLst/>
              <a:ahLst/>
              <a:cxnLst/>
              <a:rect l="l" t="t" r="r" b="b"/>
              <a:pathLst>
                <a:path w="5122" h="1992" extrusionOk="0">
                  <a:moveTo>
                    <a:pt x="4777" y="35"/>
                  </a:moveTo>
                  <a:cubicBezTo>
                    <a:pt x="4865" y="35"/>
                    <a:pt x="4936" y="60"/>
                    <a:pt x="4985" y="110"/>
                  </a:cubicBezTo>
                  <a:cubicBezTo>
                    <a:pt x="5087" y="217"/>
                    <a:pt x="5084" y="427"/>
                    <a:pt x="4974" y="672"/>
                  </a:cubicBezTo>
                  <a:cubicBezTo>
                    <a:pt x="4693" y="1301"/>
                    <a:pt x="3845" y="1958"/>
                    <a:pt x="2631" y="1958"/>
                  </a:cubicBezTo>
                  <a:lnTo>
                    <a:pt x="2629" y="1958"/>
                  </a:lnTo>
                  <a:lnTo>
                    <a:pt x="2629" y="1955"/>
                  </a:lnTo>
                  <a:lnTo>
                    <a:pt x="2507" y="1956"/>
                  </a:lnTo>
                  <a:lnTo>
                    <a:pt x="2507" y="1959"/>
                  </a:lnTo>
                  <a:cubicBezTo>
                    <a:pt x="2497" y="1959"/>
                    <a:pt x="2488" y="1959"/>
                    <a:pt x="2478" y="1959"/>
                  </a:cubicBezTo>
                  <a:cubicBezTo>
                    <a:pt x="1278" y="1959"/>
                    <a:pt x="435" y="1315"/>
                    <a:pt x="151" y="693"/>
                  </a:cubicBezTo>
                  <a:cubicBezTo>
                    <a:pt x="39" y="448"/>
                    <a:pt x="34" y="239"/>
                    <a:pt x="136" y="130"/>
                  </a:cubicBezTo>
                  <a:cubicBezTo>
                    <a:pt x="184" y="79"/>
                    <a:pt x="257" y="53"/>
                    <a:pt x="348" y="53"/>
                  </a:cubicBezTo>
                  <a:cubicBezTo>
                    <a:pt x="432" y="53"/>
                    <a:pt x="533" y="75"/>
                    <a:pt x="646" y="120"/>
                  </a:cubicBezTo>
                  <a:cubicBezTo>
                    <a:pt x="1657" y="517"/>
                    <a:pt x="2313" y="556"/>
                    <a:pt x="2538" y="556"/>
                  </a:cubicBezTo>
                  <a:cubicBezTo>
                    <a:pt x="2547" y="556"/>
                    <a:pt x="2555" y="556"/>
                    <a:pt x="2562" y="556"/>
                  </a:cubicBezTo>
                  <a:lnTo>
                    <a:pt x="2573" y="556"/>
                  </a:lnTo>
                  <a:cubicBezTo>
                    <a:pt x="2785" y="556"/>
                    <a:pt x="3447" y="517"/>
                    <a:pt x="4474" y="104"/>
                  </a:cubicBezTo>
                  <a:cubicBezTo>
                    <a:pt x="4589" y="58"/>
                    <a:pt x="4691" y="35"/>
                    <a:pt x="4777" y="35"/>
                  </a:cubicBezTo>
                  <a:close/>
                  <a:moveTo>
                    <a:pt x="4776" y="1"/>
                  </a:moveTo>
                  <a:cubicBezTo>
                    <a:pt x="4695" y="1"/>
                    <a:pt x="4592" y="21"/>
                    <a:pt x="4462" y="74"/>
                  </a:cubicBezTo>
                  <a:cubicBezTo>
                    <a:pt x="3509" y="457"/>
                    <a:pt x="2874" y="516"/>
                    <a:pt x="2623" y="522"/>
                  </a:cubicBezTo>
                  <a:lnTo>
                    <a:pt x="2623" y="521"/>
                  </a:lnTo>
                  <a:lnTo>
                    <a:pt x="2501" y="521"/>
                  </a:lnTo>
                  <a:lnTo>
                    <a:pt x="2501" y="522"/>
                  </a:lnTo>
                  <a:cubicBezTo>
                    <a:pt x="2250" y="519"/>
                    <a:pt x="1615" y="465"/>
                    <a:pt x="658" y="89"/>
                  </a:cubicBezTo>
                  <a:cubicBezTo>
                    <a:pt x="530" y="39"/>
                    <a:pt x="428" y="20"/>
                    <a:pt x="348" y="20"/>
                  </a:cubicBezTo>
                  <a:cubicBezTo>
                    <a:pt x="228" y="20"/>
                    <a:pt x="156" y="62"/>
                    <a:pt x="112" y="108"/>
                  </a:cubicBezTo>
                  <a:cubicBezTo>
                    <a:pt x="0" y="225"/>
                    <a:pt x="4" y="449"/>
                    <a:pt x="122" y="706"/>
                  </a:cubicBezTo>
                  <a:cubicBezTo>
                    <a:pt x="410" y="1338"/>
                    <a:pt x="1264" y="1992"/>
                    <a:pt x="2477" y="1992"/>
                  </a:cubicBezTo>
                  <a:cubicBezTo>
                    <a:pt x="2507" y="1992"/>
                    <a:pt x="2537" y="1991"/>
                    <a:pt x="2567" y="1990"/>
                  </a:cubicBezTo>
                  <a:cubicBezTo>
                    <a:pt x="2589" y="1991"/>
                    <a:pt x="2611" y="1991"/>
                    <a:pt x="2633" y="1991"/>
                  </a:cubicBezTo>
                  <a:cubicBezTo>
                    <a:pt x="3861" y="1991"/>
                    <a:pt x="4719" y="1324"/>
                    <a:pt x="5004" y="686"/>
                  </a:cubicBezTo>
                  <a:cubicBezTo>
                    <a:pt x="5119" y="427"/>
                    <a:pt x="5121" y="204"/>
                    <a:pt x="5008" y="88"/>
                  </a:cubicBezTo>
                  <a:cubicBezTo>
                    <a:pt x="4965" y="42"/>
                    <a:pt x="4893" y="1"/>
                    <a:pt x="47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1" name="Google Shape;332;p37"/>
            <p:cNvSpPr/>
            <p:nvPr/>
          </p:nvSpPr>
          <p:spPr>
            <a:xfrm>
              <a:off x="1984149" y="795057"/>
              <a:ext cx="3221" cy="45721"/>
            </a:xfrm>
            <a:custGeom>
              <a:avLst/>
              <a:gdLst/>
              <a:ahLst/>
              <a:cxnLst/>
              <a:rect l="l" t="t" r="r" b="b"/>
              <a:pathLst>
                <a:path w="93" h="1320" extrusionOk="0">
                  <a:moveTo>
                    <a:pt x="34" y="0"/>
                  </a:moveTo>
                  <a:lnTo>
                    <a:pt x="1" y="2"/>
                  </a:lnTo>
                  <a:lnTo>
                    <a:pt x="59" y="1320"/>
                  </a:lnTo>
                  <a:lnTo>
                    <a:pt x="92" y="13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2" name="Google Shape;333;p37"/>
            <p:cNvSpPr/>
            <p:nvPr/>
          </p:nvSpPr>
          <p:spPr>
            <a:xfrm>
              <a:off x="1939709" y="806141"/>
              <a:ext cx="1905" cy="50086"/>
            </a:xfrm>
            <a:custGeom>
              <a:avLst/>
              <a:gdLst/>
              <a:ahLst/>
              <a:cxnLst/>
              <a:rect l="l" t="t" r="r" b="b"/>
              <a:pathLst>
                <a:path w="55" h="1446" extrusionOk="0">
                  <a:moveTo>
                    <a:pt x="34" y="1"/>
                  </a:moveTo>
                  <a:lnTo>
                    <a:pt x="1" y="2"/>
                  </a:lnTo>
                  <a:lnTo>
                    <a:pt x="21" y="1445"/>
                  </a:lnTo>
                  <a:lnTo>
                    <a:pt x="54" y="144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3" name="Google Shape;334;p37"/>
            <p:cNvSpPr/>
            <p:nvPr/>
          </p:nvSpPr>
          <p:spPr>
            <a:xfrm>
              <a:off x="1895304" y="803232"/>
              <a:ext cx="4745" cy="49324"/>
            </a:xfrm>
            <a:custGeom>
              <a:avLst/>
              <a:gdLst/>
              <a:ahLst/>
              <a:cxnLst/>
              <a:rect l="l" t="t" r="r" b="b"/>
              <a:pathLst>
                <a:path w="137" h="1424" extrusionOk="0">
                  <a:moveTo>
                    <a:pt x="103" y="0"/>
                  </a:moveTo>
                  <a:lnTo>
                    <a:pt x="0" y="1421"/>
                  </a:lnTo>
                  <a:lnTo>
                    <a:pt x="34" y="1423"/>
                  </a:lnTo>
                  <a:lnTo>
                    <a:pt x="137" y="3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4" name="Google Shape;335;p37"/>
            <p:cNvSpPr/>
            <p:nvPr/>
          </p:nvSpPr>
          <p:spPr>
            <a:xfrm>
              <a:off x="1859627" y="793360"/>
              <a:ext cx="7932" cy="39556"/>
            </a:xfrm>
            <a:custGeom>
              <a:avLst/>
              <a:gdLst/>
              <a:ahLst/>
              <a:cxnLst/>
              <a:rect l="l" t="t" r="r" b="b"/>
              <a:pathLst>
                <a:path w="229" h="1142" extrusionOk="0">
                  <a:moveTo>
                    <a:pt x="196" y="1"/>
                  </a:moveTo>
                  <a:lnTo>
                    <a:pt x="1" y="1136"/>
                  </a:lnTo>
                  <a:lnTo>
                    <a:pt x="33" y="1142"/>
                  </a:lnTo>
                  <a:lnTo>
                    <a:pt x="229" y="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5" name="Google Shape;336;p37"/>
            <p:cNvSpPr/>
            <p:nvPr/>
          </p:nvSpPr>
          <p:spPr>
            <a:xfrm>
              <a:off x="1715952" y="637180"/>
              <a:ext cx="66816" cy="172772"/>
            </a:xfrm>
            <a:custGeom>
              <a:avLst/>
              <a:gdLst/>
              <a:ahLst/>
              <a:cxnLst/>
              <a:rect l="l" t="t" r="r" b="b"/>
              <a:pathLst>
                <a:path w="1929" h="4988" extrusionOk="0">
                  <a:moveTo>
                    <a:pt x="314" y="0"/>
                  </a:moveTo>
                  <a:cubicBezTo>
                    <a:pt x="183" y="0"/>
                    <a:pt x="47" y="104"/>
                    <a:pt x="42" y="242"/>
                  </a:cubicBezTo>
                  <a:cubicBezTo>
                    <a:pt x="33" y="488"/>
                    <a:pt x="8" y="732"/>
                    <a:pt x="4" y="979"/>
                  </a:cubicBezTo>
                  <a:cubicBezTo>
                    <a:pt x="1" y="1257"/>
                    <a:pt x="3" y="1536"/>
                    <a:pt x="17" y="1814"/>
                  </a:cubicBezTo>
                  <a:cubicBezTo>
                    <a:pt x="42" y="2317"/>
                    <a:pt x="65" y="2830"/>
                    <a:pt x="173" y="3324"/>
                  </a:cubicBezTo>
                  <a:cubicBezTo>
                    <a:pt x="268" y="3761"/>
                    <a:pt x="404" y="4296"/>
                    <a:pt x="718" y="4634"/>
                  </a:cubicBezTo>
                  <a:cubicBezTo>
                    <a:pt x="936" y="4868"/>
                    <a:pt x="1218" y="4988"/>
                    <a:pt x="1510" y="4988"/>
                  </a:cubicBezTo>
                  <a:cubicBezTo>
                    <a:pt x="1649" y="4988"/>
                    <a:pt x="1790" y="4961"/>
                    <a:pt x="1929" y="4907"/>
                  </a:cubicBezTo>
                  <a:cubicBezTo>
                    <a:pt x="1895" y="4721"/>
                    <a:pt x="1873" y="4531"/>
                    <a:pt x="1864" y="4341"/>
                  </a:cubicBezTo>
                  <a:cubicBezTo>
                    <a:pt x="1745" y="4406"/>
                    <a:pt x="1618" y="4447"/>
                    <a:pt x="1496" y="4447"/>
                  </a:cubicBezTo>
                  <a:cubicBezTo>
                    <a:pt x="1355" y="4447"/>
                    <a:pt x="1219" y="4393"/>
                    <a:pt x="1104" y="4257"/>
                  </a:cubicBezTo>
                  <a:cubicBezTo>
                    <a:pt x="986" y="4118"/>
                    <a:pt x="921" y="3943"/>
                    <a:pt x="860" y="3774"/>
                  </a:cubicBezTo>
                  <a:cubicBezTo>
                    <a:pt x="787" y="3574"/>
                    <a:pt x="731" y="3371"/>
                    <a:pt x="689" y="3162"/>
                  </a:cubicBezTo>
                  <a:cubicBezTo>
                    <a:pt x="601" y="2723"/>
                    <a:pt x="581" y="2273"/>
                    <a:pt x="554" y="1825"/>
                  </a:cubicBezTo>
                  <a:cubicBezTo>
                    <a:pt x="539" y="1571"/>
                    <a:pt x="537" y="1316"/>
                    <a:pt x="540" y="1061"/>
                  </a:cubicBezTo>
                  <a:cubicBezTo>
                    <a:pt x="544" y="806"/>
                    <a:pt x="569" y="553"/>
                    <a:pt x="578" y="297"/>
                  </a:cubicBezTo>
                  <a:cubicBezTo>
                    <a:pt x="583" y="153"/>
                    <a:pt x="490" y="17"/>
                    <a:pt x="338" y="2"/>
                  </a:cubicBezTo>
                  <a:cubicBezTo>
                    <a:pt x="330" y="1"/>
                    <a:pt x="322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6" name="Google Shape;337;p37"/>
            <p:cNvSpPr/>
            <p:nvPr/>
          </p:nvSpPr>
          <p:spPr>
            <a:xfrm>
              <a:off x="1678925" y="571404"/>
              <a:ext cx="94837" cy="104744"/>
            </a:xfrm>
            <a:custGeom>
              <a:avLst/>
              <a:gdLst/>
              <a:ahLst/>
              <a:cxnLst/>
              <a:rect l="l" t="t" r="r" b="b"/>
              <a:pathLst>
                <a:path w="2738" h="3024" extrusionOk="0">
                  <a:moveTo>
                    <a:pt x="1089" y="1"/>
                  </a:moveTo>
                  <a:cubicBezTo>
                    <a:pt x="733" y="1"/>
                    <a:pt x="856" y="1293"/>
                    <a:pt x="856" y="1293"/>
                  </a:cubicBezTo>
                  <a:cubicBezTo>
                    <a:pt x="762" y="598"/>
                    <a:pt x="602" y="360"/>
                    <a:pt x="473" y="360"/>
                  </a:cubicBezTo>
                  <a:cubicBezTo>
                    <a:pt x="462" y="360"/>
                    <a:pt x="451" y="362"/>
                    <a:pt x="440" y="366"/>
                  </a:cubicBezTo>
                  <a:cubicBezTo>
                    <a:pt x="346" y="397"/>
                    <a:pt x="307" y="513"/>
                    <a:pt x="292" y="612"/>
                  </a:cubicBezTo>
                  <a:cubicBezTo>
                    <a:pt x="1" y="2524"/>
                    <a:pt x="735" y="2582"/>
                    <a:pt x="735" y="2582"/>
                  </a:cubicBezTo>
                  <a:cubicBezTo>
                    <a:pt x="390" y="2915"/>
                    <a:pt x="632" y="3023"/>
                    <a:pt x="1257" y="3023"/>
                  </a:cubicBezTo>
                  <a:cubicBezTo>
                    <a:pt x="1339" y="3023"/>
                    <a:pt x="1428" y="3022"/>
                    <a:pt x="1522" y="3018"/>
                  </a:cubicBezTo>
                  <a:cubicBezTo>
                    <a:pt x="2338" y="2988"/>
                    <a:pt x="1908" y="2513"/>
                    <a:pt x="1908" y="2513"/>
                  </a:cubicBezTo>
                  <a:cubicBezTo>
                    <a:pt x="2599" y="2275"/>
                    <a:pt x="2737" y="1093"/>
                    <a:pt x="2562" y="985"/>
                  </a:cubicBezTo>
                  <a:cubicBezTo>
                    <a:pt x="2529" y="964"/>
                    <a:pt x="2495" y="956"/>
                    <a:pt x="2461" y="956"/>
                  </a:cubicBezTo>
                  <a:cubicBezTo>
                    <a:pt x="2204" y="956"/>
                    <a:pt x="1931" y="1462"/>
                    <a:pt x="1931" y="1462"/>
                  </a:cubicBezTo>
                  <a:lnTo>
                    <a:pt x="1964" y="826"/>
                  </a:lnTo>
                  <a:cubicBezTo>
                    <a:pt x="1971" y="690"/>
                    <a:pt x="1970" y="556"/>
                    <a:pt x="1958" y="421"/>
                  </a:cubicBezTo>
                  <a:cubicBezTo>
                    <a:pt x="1932" y="136"/>
                    <a:pt x="1847" y="25"/>
                    <a:pt x="1756" y="25"/>
                  </a:cubicBezTo>
                  <a:cubicBezTo>
                    <a:pt x="1681" y="25"/>
                    <a:pt x="1602" y="101"/>
                    <a:pt x="1549" y="219"/>
                  </a:cubicBezTo>
                  <a:cubicBezTo>
                    <a:pt x="1433" y="478"/>
                    <a:pt x="1396" y="1293"/>
                    <a:pt x="1396" y="1293"/>
                  </a:cubicBezTo>
                  <a:cubicBezTo>
                    <a:pt x="1399" y="863"/>
                    <a:pt x="1319" y="269"/>
                    <a:pt x="1259" y="135"/>
                  </a:cubicBezTo>
                  <a:cubicBezTo>
                    <a:pt x="1230" y="70"/>
                    <a:pt x="1175" y="8"/>
                    <a:pt x="1105" y="1"/>
                  </a:cubicBezTo>
                  <a:cubicBezTo>
                    <a:pt x="1099" y="1"/>
                    <a:pt x="109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7" name="Google Shape;338;p37"/>
            <p:cNvSpPr/>
            <p:nvPr/>
          </p:nvSpPr>
          <p:spPr>
            <a:xfrm>
              <a:off x="1682665" y="570815"/>
              <a:ext cx="88326" cy="105887"/>
            </a:xfrm>
            <a:custGeom>
              <a:avLst/>
              <a:gdLst/>
              <a:ahLst/>
              <a:cxnLst/>
              <a:rect l="l" t="t" r="r" b="b"/>
              <a:pathLst>
                <a:path w="2550" h="3057" extrusionOk="0">
                  <a:moveTo>
                    <a:pt x="983" y="34"/>
                  </a:moveTo>
                  <a:cubicBezTo>
                    <a:pt x="987" y="34"/>
                    <a:pt x="991" y="34"/>
                    <a:pt x="995" y="34"/>
                  </a:cubicBezTo>
                  <a:cubicBezTo>
                    <a:pt x="1052" y="40"/>
                    <a:pt x="1104" y="87"/>
                    <a:pt x="1135" y="158"/>
                  </a:cubicBezTo>
                  <a:cubicBezTo>
                    <a:pt x="1197" y="295"/>
                    <a:pt x="1274" y="890"/>
                    <a:pt x="1272" y="1310"/>
                  </a:cubicBezTo>
                  <a:lnTo>
                    <a:pt x="1304" y="1311"/>
                  </a:lnTo>
                  <a:cubicBezTo>
                    <a:pt x="1305" y="1303"/>
                    <a:pt x="1343" y="496"/>
                    <a:pt x="1456" y="243"/>
                  </a:cubicBezTo>
                  <a:cubicBezTo>
                    <a:pt x="1507" y="128"/>
                    <a:pt x="1581" y="58"/>
                    <a:pt x="1648" y="58"/>
                  </a:cubicBezTo>
                  <a:cubicBezTo>
                    <a:pt x="1653" y="58"/>
                    <a:pt x="1658" y="59"/>
                    <a:pt x="1663" y="59"/>
                  </a:cubicBezTo>
                  <a:cubicBezTo>
                    <a:pt x="1751" y="74"/>
                    <a:pt x="1813" y="212"/>
                    <a:pt x="1833" y="439"/>
                  </a:cubicBezTo>
                  <a:cubicBezTo>
                    <a:pt x="1844" y="567"/>
                    <a:pt x="1846" y="698"/>
                    <a:pt x="1839" y="842"/>
                  </a:cubicBezTo>
                  <a:lnTo>
                    <a:pt x="1802" y="1551"/>
                  </a:lnTo>
                  <a:lnTo>
                    <a:pt x="1837" y="1487"/>
                  </a:lnTo>
                  <a:cubicBezTo>
                    <a:pt x="1839" y="1483"/>
                    <a:pt x="2071" y="1058"/>
                    <a:pt x="2300" y="996"/>
                  </a:cubicBezTo>
                  <a:cubicBezTo>
                    <a:pt x="2319" y="992"/>
                    <a:pt x="2336" y="989"/>
                    <a:pt x="2353" y="989"/>
                  </a:cubicBezTo>
                  <a:cubicBezTo>
                    <a:pt x="2386" y="989"/>
                    <a:pt x="2416" y="998"/>
                    <a:pt x="2445" y="1016"/>
                  </a:cubicBezTo>
                  <a:cubicBezTo>
                    <a:pt x="2489" y="1043"/>
                    <a:pt x="2524" y="1176"/>
                    <a:pt x="2498" y="1407"/>
                  </a:cubicBezTo>
                  <a:cubicBezTo>
                    <a:pt x="2461" y="1741"/>
                    <a:pt x="2271" y="2351"/>
                    <a:pt x="1795" y="2514"/>
                  </a:cubicBezTo>
                  <a:lnTo>
                    <a:pt x="1771" y="2522"/>
                  </a:lnTo>
                  <a:lnTo>
                    <a:pt x="1788" y="2541"/>
                  </a:lnTo>
                  <a:cubicBezTo>
                    <a:pt x="1789" y="2542"/>
                    <a:pt x="1940" y="2712"/>
                    <a:pt x="1885" y="2846"/>
                  </a:cubicBezTo>
                  <a:cubicBezTo>
                    <a:pt x="1840" y="2950"/>
                    <a:pt x="1681" y="3009"/>
                    <a:pt x="1413" y="3019"/>
                  </a:cubicBezTo>
                  <a:cubicBezTo>
                    <a:pt x="1328" y="3022"/>
                    <a:pt x="1237" y="3024"/>
                    <a:pt x="1146" y="3024"/>
                  </a:cubicBezTo>
                  <a:cubicBezTo>
                    <a:pt x="843" y="3024"/>
                    <a:pt x="542" y="2998"/>
                    <a:pt x="493" y="2883"/>
                  </a:cubicBezTo>
                  <a:cubicBezTo>
                    <a:pt x="467" y="2821"/>
                    <a:pt x="516" y="2730"/>
                    <a:pt x="639" y="2611"/>
                  </a:cubicBezTo>
                  <a:lnTo>
                    <a:pt x="664" y="2585"/>
                  </a:lnTo>
                  <a:lnTo>
                    <a:pt x="628" y="2583"/>
                  </a:lnTo>
                  <a:cubicBezTo>
                    <a:pt x="627" y="2583"/>
                    <a:pt x="495" y="2570"/>
                    <a:pt x="370" y="2410"/>
                  </a:cubicBezTo>
                  <a:cubicBezTo>
                    <a:pt x="201" y="2196"/>
                    <a:pt x="35" y="1715"/>
                    <a:pt x="200" y="631"/>
                  </a:cubicBezTo>
                  <a:cubicBezTo>
                    <a:pt x="213" y="541"/>
                    <a:pt x="248" y="427"/>
                    <a:pt x="337" y="398"/>
                  </a:cubicBezTo>
                  <a:cubicBezTo>
                    <a:pt x="347" y="396"/>
                    <a:pt x="356" y="394"/>
                    <a:pt x="365" y="394"/>
                  </a:cubicBezTo>
                  <a:cubicBezTo>
                    <a:pt x="385" y="394"/>
                    <a:pt x="404" y="400"/>
                    <a:pt x="423" y="412"/>
                  </a:cubicBezTo>
                  <a:cubicBezTo>
                    <a:pt x="500" y="460"/>
                    <a:pt x="641" y="641"/>
                    <a:pt x="731" y="1312"/>
                  </a:cubicBezTo>
                  <a:lnTo>
                    <a:pt x="764" y="1308"/>
                  </a:lnTo>
                  <a:cubicBezTo>
                    <a:pt x="763" y="1298"/>
                    <a:pt x="670" y="293"/>
                    <a:pt x="890" y="73"/>
                  </a:cubicBezTo>
                  <a:cubicBezTo>
                    <a:pt x="917" y="47"/>
                    <a:pt x="948" y="34"/>
                    <a:pt x="983" y="34"/>
                  </a:cubicBezTo>
                  <a:close/>
                  <a:moveTo>
                    <a:pt x="981" y="1"/>
                  </a:moveTo>
                  <a:cubicBezTo>
                    <a:pt x="938" y="1"/>
                    <a:pt x="900" y="18"/>
                    <a:pt x="867" y="51"/>
                  </a:cubicBezTo>
                  <a:cubicBezTo>
                    <a:pt x="715" y="202"/>
                    <a:pt x="702" y="679"/>
                    <a:pt x="713" y="1002"/>
                  </a:cubicBezTo>
                  <a:cubicBezTo>
                    <a:pt x="645" y="669"/>
                    <a:pt x="550" y="453"/>
                    <a:pt x="440" y="384"/>
                  </a:cubicBezTo>
                  <a:cubicBezTo>
                    <a:pt x="416" y="369"/>
                    <a:pt x="391" y="361"/>
                    <a:pt x="365" y="361"/>
                  </a:cubicBezTo>
                  <a:cubicBezTo>
                    <a:pt x="353" y="361"/>
                    <a:pt x="340" y="363"/>
                    <a:pt x="328" y="367"/>
                  </a:cubicBezTo>
                  <a:cubicBezTo>
                    <a:pt x="222" y="401"/>
                    <a:pt x="183" y="527"/>
                    <a:pt x="167" y="626"/>
                  </a:cubicBezTo>
                  <a:cubicBezTo>
                    <a:pt x="0" y="1724"/>
                    <a:pt x="171" y="2213"/>
                    <a:pt x="345" y="2432"/>
                  </a:cubicBezTo>
                  <a:cubicBezTo>
                    <a:pt x="443" y="2556"/>
                    <a:pt x="543" y="2596"/>
                    <a:pt x="593" y="2609"/>
                  </a:cubicBezTo>
                  <a:cubicBezTo>
                    <a:pt x="474" y="2730"/>
                    <a:pt x="432" y="2824"/>
                    <a:pt x="462" y="2896"/>
                  </a:cubicBezTo>
                  <a:cubicBezTo>
                    <a:pt x="509" y="3006"/>
                    <a:pt x="717" y="3057"/>
                    <a:pt x="1144" y="3057"/>
                  </a:cubicBezTo>
                  <a:cubicBezTo>
                    <a:pt x="1226" y="3057"/>
                    <a:pt x="1316" y="3055"/>
                    <a:pt x="1414" y="3052"/>
                  </a:cubicBezTo>
                  <a:cubicBezTo>
                    <a:pt x="1697" y="3041"/>
                    <a:pt x="1865" y="2976"/>
                    <a:pt x="1915" y="2858"/>
                  </a:cubicBezTo>
                  <a:cubicBezTo>
                    <a:pt x="1968" y="2732"/>
                    <a:pt x="1868" y="2588"/>
                    <a:pt x="1828" y="2537"/>
                  </a:cubicBezTo>
                  <a:cubicBezTo>
                    <a:pt x="2244" y="2379"/>
                    <a:pt x="2481" y="1861"/>
                    <a:pt x="2531" y="1410"/>
                  </a:cubicBezTo>
                  <a:cubicBezTo>
                    <a:pt x="2550" y="1238"/>
                    <a:pt x="2542" y="1037"/>
                    <a:pt x="2463" y="988"/>
                  </a:cubicBezTo>
                  <a:cubicBezTo>
                    <a:pt x="2428" y="967"/>
                    <a:pt x="2392" y="956"/>
                    <a:pt x="2353" y="956"/>
                  </a:cubicBezTo>
                  <a:cubicBezTo>
                    <a:pt x="2333" y="956"/>
                    <a:pt x="2313" y="959"/>
                    <a:pt x="2291" y="965"/>
                  </a:cubicBezTo>
                  <a:cubicBezTo>
                    <a:pt x="2101" y="1016"/>
                    <a:pt x="1917" y="1289"/>
                    <a:pt x="1843" y="1412"/>
                  </a:cubicBezTo>
                  <a:lnTo>
                    <a:pt x="1872" y="844"/>
                  </a:lnTo>
                  <a:cubicBezTo>
                    <a:pt x="1879" y="698"/>
                    <a:pt x="1878" y="565"/>
                    <a:pt x="1866" y="437"/>
                  </a:cubicBezTo>
                  <a:cubicBezTo>
                    <a:pt x="1836" y="104"/>
                    <a:pt x="1729" y="38"/>
                    <a:pt x="1668" y="27"/>
                  </a:cubicBezTo>
                  <a:cubicBezTo>
                    <a:pt x="1661" y="26"/>
                    <a:pt x="1654" y="25"/>
                    <a:pt x="1647" y="25"/>
                  </a:cubicBezTo>
                  <a:cubicBezTo>
                    <a:pt x="1567" y="25"/>
                    <a:pt x="1482" y="103"/>
                    <a:pt x="1426" y="229"/>
                  </a:cubicBezTo>
                  <a:cubicBezTo>
                    <a:pt x="1357" y="383"/>
                    <a:pt x="1316" y="726"/>
                    <a:pt x="1293" y="983"/>
                  </a:cubicBezTo>
                  <a:cubicBezTo>
                    <a:pt x="1270" y="624"/>
                    <a:pt x="1213" y="252"/>
                    <a:pt x="1166" y="145"/>
                  </a:cubicBezTo>
                  <a:cubicBezTo>
                    <a:pt x="1129" y="62"/>
                    <a:pt x="1066" y="9"/>
                    <a:pt x="998" y="2"/>
                  </a:cubicBezTo>
                  <a:cubicBezTo>
                    <a:pt x="992" y="1"/>
                    <a:pt x="986" y="1"/>
                    <a:pt x="9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8" name="Google Shape;339;p37"/>
            <p:cNvSpPr/>
            <p:nvPr/>
          </p:nvSpPr>
          <p:spPr>
            <a:xfrm>
              <a:off x="1699465" y="615497"/>
              <a:ext cx="36854" cy="2875"/>
            </a:xfrm>
            <a:custGeom>
              <a:avLst/>
              <a:gdLst/>
              <a:ahLst/>
              <a:cxnLst/>
              <a:rect l="l" t="t" r="r" b="b"/>
              <a:pathLst>
                <a:path w="1064" h="83" extrusionOk="0">
                  <a:moveTo>
                    <a:pt x="1062" y="1"/>
                  </a:moveTo>
                  <a:lnTo>
                    <a:pt x="1" y="49"/>
                  </a:lnTo>
                  <a:lnTo>
                    <a:pt x="2" y="83"/>
                  </a:lnTo>
                  <a:lnTo>
                    <a:pt x="1063" y="34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9" name="Google Shape;340;p37"/>
            <p:cNvSpPr/>
            <p:nvPr/>
          </p:nvSpPr>
          <p:spPr>
            <a:xfrm>
              <a:off x="1721806" y="624919"/>
              <a:ext cx="22791" cy="20748"/>
            </a:xfrm>
            <a:custGeom>
              <a:avLst/>
              <a:gdLst/>
              <a:ahLst/>
              <a:cxnLst/>
              <a:rect l="l" t="t" r="r" b="b"/>
              <a:pathLst>
                <a:path w="658" h="599" extrusionOk="0">
                  <a:moveTo>
                    <a:pt x="658" y="0"/>
                  </a:moveTo>
                  <a:cubicBezTo>
                    <a:pt x="646" y="0"/>
                    <a:pt x="4" y="5"/>
                    <a:pt x="0" y="598"/>
                  </a:cubicBezTo>
                  <a:lnTo>
                    <a:pt x="33" y="598"/>
                  </a:lnTo>
                  <a:cubicBezTo>
                    <a:pt x="36" y="41"/>
                    <a:pt x="623" y="32"/>
                    <a:pt x="657" y="32"/>
                  </a:cubicBezTo>
                  <a:lnTo>
                    <a:pt x="658" y="32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0" name="Google Shape;341;p37"/>
            <p:cNvSpPr/>
            <p:nvPr/>
          </p:nvSpPr>
          <p:spPr>
            <a:xfrm>
              <a:off x="1729149" y="658205"/>
              <a:ext cx="15344" cy="2736"/>
            </a:xfrm>
            <a:custGeom>
              <a:avLst/>
              <a:gdLst/>
              <a:ahLst/>
              <a:cxnLst/>
              <a:rect l="l" t="t" r="r" b="b"/>
              <a:pathLst>
                <a:path w="443" h="79" extrusionOk="0">
                  <a:moveTo>
                    <a:pt x="432" y="0"/>
                  </a:moveTo>
                  <a:cubicBezTo>
                    <a:pt x="369" y="23"/>
                    <a:pt x="304" y="38"/>
                    <a:pt x="238" y="43"/>
                  </a:cubicBezTo>
                  <a:cubicBezTo>
                    <a:pt x="218" y="45"/>
                    <a:pt x="199" y="46"/>
                    <a:pt x="180" y="46"/>
                  </a:cubicBezTo>
                  <a:cubicBezTo>
                    <a:pt x="122" y="46"/>
                    <a:pt x="64" y="39"/>
                    <a:pt x="7" y="26"/>
                  </a:cubicBezTo>
                  <a:lnTo>
                    <a:pt x="0" y="58"/>
                  </a:lnTo>
                  <a:cubicBezTo>
                    <a:pt x="58" y="72"/>
                    <a:pt x="117" y="78"/>
                    <a:pt x="177" y="78"/>
                  </a:cubicBezTo>
                  <a:cubicBezTo>
                    <a:pt x="198" y="78"/>
                    <a:pt x="220" y="77"/>
                    <a:pt x="240" y="76"/>
                  </a:cubicBezTo>
                  <a:cubicBezTo>
                    <a:pt x="309" y="70"/>
                    <a:pt x="378" y="55"/>
                    <a:pt x="442" y="32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1" name="Google Shape;342;p37"/>
            <p:cNvSpPr/>
            <p:nvPr/>
          </p:nvSpPr>
          <p:spPr>
            <a:xfrm>
              <a:off x="1704383" y="660214"/>
              <a:ext cx="9837" cy="1247"/>
            </a:xfrm>
            <a:custGeom>
              <a:avLst/>
              <a:gdLst/>
              <a:ahLst/>
              <a:cxnLst/>
              <a:rect l="l" t="t" r="r" b="b"/>
              <a:pathLst>
                <a:path w="284" h="36" extrusionOk="0">
                  <a:moveTo>
                    <a:pt x="283" y="1"/>
                  </a:moveTo>
                  <a:lnTo>
                    <a:pt x="0" y="2"/>
                  </a:lnTo>
                  <a:lnTo>
                    <a:pt x="0" y="35"/>
                  </a:lnTo>
                  <a:lnTo>
                    <a:pt x="283" y="34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2" name="Google Shape;343;p37"/>
            <p:cNvSpPr/>
            <p:nvPr/>
          </p:nvSpPr>
          <p:spPr>
            <a:xfrm>
              <a:off x="2044140" y="794815"/>
              <a:ext cx="125803" cy="107307"/>
            </a:xfrm>
            <a:custGeom>
              <a:avLst/>
              <a:gdLst/>
              <a:ahLst/>
              <a:cxnLst/>
              <a:rect l="l" t="t" r="r" b="b"/>
              <a:pathLst>
                <a:path w="3632" h="3098" extrusionOk="0">
                  <a:moveTo>
                    <a:pt x="915" y="0"/>
                  </a:moveTo>
                  <a:cubicBezTo>
                    <a:pt x="898" y="181"/>
                    <a:pt x="869" y="361"/>
                    <a:pt x="828" y="541"/>
                  </a:cubicBezTo>
                  <a:cubicBezTo>
                    <a:pt x="912" y="572"/>
                    <a:pt x="996" y="605"/>
                    <a:pt x="1080" y="640"/>
                  </a:cubicBezTo>
                  <a:cubicBezTo>
                    <a:pt x="1479" y="805"/>
                    <a:pt x="1862" y="1000"/>
                    <a:pt x="2204" y="1267"/>
                  </a:cubicBezTo>
                  <a:cubicBezTo>
                    <a:pt x="2365" y="1395"/>
                    <a:pt x="2521" y="1528"/>
                    <a:pt x="2661" y="1679"/>
                  </a:cubicBezTo>
                  <a:cubicBezTo>
                    <a:pt x="2769" y="1794"/>
                    <a:pt x="2950" y="1988"/>
                    <a:pt x="2892" y="2163"/>
                  </a:cubicBezTo>
                  <a:cubicBezTo>
                    <a:pt x="2799" y="2443"/>
                    <a:pt x="2164" y="2460"/>
                    <a:pt x="1938" y="2491"/>
                  </a:cubicBezTo>
                  <a:cubicBezTo>
                    <a:pt x="1575" y="2539"/>
                    <a:pt x="1203" y="2560"/>
                    <a:pt x="833" y="2560"/>
                  </a:cubicBezTo>
                  <a:cubicBezTo>
                    <a:pt x="681" y="2560"/>
                    <a:pt x="530" y="2557"/>
                    <a:pt x="381" y="2550"/>
                  </a:cubicBezTo>
                  <a:cubicBezTo>
                    <a:pt x="375" y="2550"/>
                    <a:pt x="370" y="2550"/>
                    <a:pt x="365" y="2550"/>
                  </a:cubicBezTo>
                  <a:cubicBezTo>
                    <a:pt x="34" y="2550"/>
                    <a:pt x="0" y="3071"/>
                    <a:pt x="342" y="3087"/>
                  </a:cubicBezTo>
                  <a:cubicBezTo>
                    <a:pt x="497" y="3094"/>
                    <a:pt x="653" y="3098"/>
                    <a:pt x="810" y="3098"/>
                  </a:cubicBezTo>
                  <a:cubicBezTo>
                    <a:pt x="1205" y="3098"/>
                    <a:pt x="1604" y="3075"/>
                    <a:pt x="1992" y="3026"/>
                  </a:cubicBezTo>
                  <a:cubicBezTo>
                    <a:pt x="2261" y="2992"/>
                    <a:pt x="2533" y="2946"/>
                    <a:pt x="2795" y="2870"/>
                  </a:cubicBezTo>
                  <a:cubicBezTo>
                    <a:pt x="3046" y="2798"/>
                    <a:pt x="3273" y="2684"/>
                    <a:pt x="3391" y="2437"/>
                  </a:cubicBezTo>
                  <a:cubicBezTo>
                    <a:pt x="3631" y="1931"/>
                    <a:pt x="3217" y="1448"/>
                    <a:pt x="2867" y="1128"/>
                  </a:cubicBezTo>
                  <a:cubicBezTo>
                    <a:pt x="2475" y="768"/>
                    <a:pt x="2046" y="490"/>
                    <a:pt x="1565" y="266"/>
                  </a:cubicBezTo>
                  <a:cubicBezTo>
                    <a:pt x="1352" y="166"/>
                    <a:pt x="1135" y="78"/>
                    <a:pt x="9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3" name="Google Shape;344;p37"/>
            <p:cNvSpPr/>
            <p:nvPr/>
          </p:nvSpPr>
          <p:spPr>
            <a:xfrm>
              <a:off x="1993258" y="820689"/>
              <a:ext cx="101280" cy="108935"/>
            </a:xfrm>
            <a:custGeom>
              <a:avLst/>
              <a:gdLst/>
              <a:ahLst/>
              <a:cxnLst/>
              <a:rect l="l" t="t" r="r" b="b"/>
              <a:pathLst>
                <a:path w="2924" h="3145" extrusionOk="0">
                  <a:moveTo>
                    <a:pt x="1728" y="0"/>
                  </a:moveTo>
                  <a:cubicBezTo>
                    <a:pt x="1704" y="0"/>
                    <a:pt x="1679" y="2"/>
                    <a:pt x="1653" y="5"/>
                  </a:cubicBezTo>
                  <a:cubicBezTo>
                    <a:pt x="1217" y="59"/>
                    <a:pt x="1330" y="1130"/>
                    <a:pt x="1330" y="1130"/>
                  </a:cubicBezTo>
                  <a:lnTo>
                    <a:pt x="964" y="1110"/>
                  </a:lnTo>
                  <a:cubicBezTo>
                    <a:pt x="892" y="1102"/>
                    <a:pt x="827" y="1099"/>
                    <a:pt x="769" y="1099"/>
                  </a:cubicBezTo>
                  <a:cubicBezTo>
                    <a:pt x="63" y="1099"/>
                    <a:pt x="434" y="1624"/>
                    <a:pt x="434" y="1624"/>
                  </a:cubicBezTo>
                  <a:cubicBezTo>
                    <a:pt x="0" y="1839"/>
                    <a:pt x="302" y="2241"/>
                    <a:pt x="302" y="2241"/>
                  </a:cubicBezTo>
                  <a:cubicBezTo>
                    <a:pt x="302" y="2241"/>
                    <a:pt x="258" y="2328"/>
                    <a:pt x="252" y="2341"/>
                  </a:cubicBezTo>
                  <a:cubicBezTo>
                    <a:pt x="232" y="2384"/>
                    <a:pt x="224" y="2432"/>
                    <a:pt x="226" y="2480"/>
                  </a:cubicBezTo>
                  <a:cubicBezTo>
                    <a:pt x="229" y="2576"/>
                    <a:pt x="270" y="2670"/>
                    <a:pt x="323" y="2749"/>
                  </a:cubicBezTo>
                  <a:cubicBezTo>
                    <a:pt x="419" y="2891"/>
                    <a:pt x="560" y="2976"/>
                    <a:pt x="714" y="3032"/>
                  </a:cubicBezTo>
                  <a:cubicBezTo>
                    <a:pt x="919" y="3109"/>
                    <a:pt x="1141" y="3145"/>
                    <a:pt x="1361" y="3145"/>
                  </a:cubicBezTo>
                  <a:cubicBezTo>
                    <a:pt x="1463" y="3145"/>
                    <a:pt x="1565" y="3137"/>
                    <a:pt x="1665" y="3121"/>
                  </a:cubicBezTo>
                  <a:cubicBezTo>
                    <a:pt x="2080" y="3059"/>
                    <a:pt x="2281" y="2811"/>
                    <a:pt x="2436" y="2681"/>
                  </a:cubicBezTo>
                  <a:cubicBezTo>
                    <a:pt x="2500" y="2726"/>
                    <a:pt x="2612" y="2755"/>
                    <a:pt x="2692" y="2755"/>
                  </a:cubicBezTo>
                  <a:cubicBezTo>
                    <a:pt x="2720" y="2755"/>
                    <a:pt x="2744" y="2751"/>
                    <a:pt x="2760" y="2743"/>
                  </a:cubicBezTo>
                  <a:cubicBezTo>
                    <a:pt x="2859" y="2698"/>
                    <a:pt x="2918" y="2593"/>
                    <a:pt x="2919" y="2481"/>
                  </a:cubicBezTo>
                  <a:cubicBezTo>
                    <a:pt x="2924" y="2236"/>
                    <a:pt x="2923" y="1696"/>
                    <a:pt x="2850" y="1453"/>
                  </a:cubicBezTo>
                  <a:cubicBezTo>
                    <a:pt x="2818" y="1345"/>
                    <a:pt x="2755" y="1309"/>
                    <a:pt x="2686" y="1309"/>
                  </a:cubicBezTo>
                  <a:cubicBezTo>
                    <a:pt x="2552" y="1309"/>
                    <a:pt x="2395" y="1444"/>
                    <a:pt x="2395" y="1444"/>
                  </a:cubicBezTo>
                  <a:cubicBezTo>
                    <a:pt x="2395" y="1444"/>
                    <a:pt x="2347" y="1233"/>
                    <a:pt x="2087" y="1113"/>
                  </a:cubicBezTo>
                  <a:cubicBezTo>
                    <a:pt x="2087" y="1113"/>
                    <a:pt x="2353" y="0"/>
                    <a:pt x="1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4" name="Google Shape;345;p37"/>
            <p:cNvSpPr/>
            <p:nvPr/>
          </p:nvSpPr>
          <p:spPr>
            <a:xfrm>
              <a:off x="1998523" y="820100"/>
              <a:ext cx="96569" cy="110078"/>
            </a:xfrm>
            <a:custGeom>
              <a:avLst/>
              <a:gdLst/>
              <a:ahLst/>
              <a:cxnLst/>
              <a:rect l="l" t="t" r="r" b="b"/>
              <a:pathLst>
                <a:path w="2788" h="3178" extrusionOk="0">
                  <a:moveTo>
                    <a:pt x="1573" y="34"/>
                  </a:moveTo>
                  <a:cubicBezTo>
                    <a:pt x="1685" y="34"/>
                    <a:pt x="1774" y="70"/>
                    <a:pt x="1839" y="143"/>
                  </a:cubicBezTo>
                  <a:cubicBezTo>
                    <a:pt x="2085" y="417"/>
                    <a:pt x="1921" y="1120"/>
                    <a:pt x="1920" y="1127"/>
                  </a:cubicBezTo>
                  <a:lnTo>
                    <a:pt x="1916" y="1140"/>
                  </a:lnTo>
                  <a:lnTo>
                    <a:pt x="1928" y="1145"/>
                  </a:lnTo>
                  <a:cubicBezTo>
                    <a:pt x="2176" y="1259"/>
                    <a:pt x="2227" y="1462"/>
                    <a:pt x="2227" y="1462"/>
                  </a:cubicBezTo>
                  <a:lnTo>
                    <a:pt x="2228" y="1462"/>
                  </a:lnTo>
                  <a:lnTo>
                    <a:pt x="2245" y="1869"/>
                  </a:lnTo>
                  <a:lnTo>
                    <a:pt x="2278" y="1868"/>
                  </a:lnTo>
                  <a:lnTo>
                    <a:pt x="2260" y="1469"/>
                  </a:lnTo>
                  <a:cubicBezTo>
                    <a:pt x="2289" y="1446"/>
                    <a:pt x="2422" y="1343"/>
                    <a:pt x="2534" y="1343"/>
                  </a:cubicBezTo>
                  <a:cubicBezTo>
                    <a:pt x="2549" y="1343"/>
                    <a:pt x="2563" y="1344"/>
                    <a:pt x="2577" y="1348"/>
                  </a:cubicBezTo>
                  <a:cubicBezTo>
                    <a:pt x="2626" y="1362"/>
                    <a:pt x="2662" y="1405"/>
                    <a:pt x="2683" y="1474"/>
                  </a:cubicBezTo>
                  <a:cubicBezTo>
                    <a:pt x="2755" y="1717"/>
                    <a:pt x="2754" y="2271"/>
                    <a:pt x="2751" y="2497"/>
                  </a:cubicBezTo>
                  <a:cubicBezTo>
                    <a:pt x="2750" y="2607"/>
                    <a:pt x="2690" y="2704"/>
                    <a:pt x="2601" y="2745"/>
                  </a:cubicBezTo>
                  <a:cubicBezTo>
                    <a:pt x="2588" y="2752"/>
                    <a:pt x="2566" y="2755"/>
                    <a:pt x="2541" y="2755"/>
                  </a:cubicBezTo>
                  <a:cubicBezTo>
                    <a:pt x="2467" y="2755"/>
                    <a:pt x="2357" y="2729"/>
                    <a:pt x="2294" y="2685"/>
                  </a:cubicBezTo>
                  <a:lnTo>
                    <a:pt x="2284" y="2678"/>
                  </a:lnTo>
                  <a:lnTo>
                    <a:pt x="2274" y="2686"/>
                  </a:lnTo>
                  <a:cubicBezTo>
                    <a:pt x="2248" y="2708"/>
                    <a:pt x="2222" y="2732"/>
                    <a:pt x="2192" y="2759"/>
                  </a:cubicBezTo>
                  <a:cubicBezTo>
                    <a:pt x="2049" y="2890"/>
                    <a:pt x="1852" y="3070"/>
                    <a:pt x="1510" y="3123"/>
                  </a:cubicBezTo>
                  <a:cubicBezTo>
                    <a:pt x="1411" y="3138"/>
                    <a:pt x="1311" y="3145"/>
                    <a:pt x="1211" y="3145"/>
                  </a:cubicBezTo>
                  <a:cubicBezTo>
                    <a:pt x="987" y="3145"/>
                    <a:pt x="765" y="3108"/>
                    <a:pt x="568" y="3035"/>
                  </a:cubicBezTo>
                  <a:cubicBezTo>
                    <a:pt x="392" y="2969"/>
                    <a:pt x="266" y="2878"/>
                    <a:pt x="185" y="2757"/>
                  </a:cubicBezTo>
                  <a:cubicBezTo>
                    <a:pt x="144" y="2696"/>
                    <a:pt x="94" y="2601"/>
                    <a:pt x="90" y="2496"/>
                  </a:cubicBezTo>
                  <a:cubicBezTo>
                    <a:pt x="89" y="2449"/>
                    <a:pt x="96" y="2404"/>
                    <a:pt x="115" y="2365"/>
                  </a:cubicBezTo>
                  <a:cubicBezTo>
                    <a:pt x="121" y="2352"/>
                    <a:pt x="165" y="2266"/>
                    <a:pt x="165" y="2266"/>
                  </a:cubicBezTo>
                  <a:lnTo>
                    <a:pt x="169" y="2257"/>
                  </a:lnTo>
                  <a:lnTo>
                    <a:pt x="163" y="2249"/>
                  </a:lnTo>
                  <a:cubicBezTo>
                    <a:pt x="161" y="2247"/>
                    <a:pt x="31" y="2069"/>
                    <a:pt x="73" y="1893"/>
                  </a:cubicBezTo>
                  <a:cubicBezTo>
                    <a:pt x="96" y="1796"/>
                    <a:pt x="169" y="1715"/>
                    <a:pt x="289" y="1656"/>
                  </a:cubicBezTo>
                  <a:lnTo>
                    <a:pt x="306" y="1647"/>
                  </a:lnTo>
                  <a:lnTo>
                    <a:pt x="295" y="1631"/>
                  </a:lnTo>
                  <a:cubicBezTo>
                    <a:pt x="294" y="1629"/>
                    <a:pt x="142" y="1410"/>
                    <a:pt x="226" y="1266"/>
                  </a:cubicBezTo>
                  <a:cubicBezTo>
                    <a:pt x="279" y="1176"/>
                    <a:pt x="409" y="1132"/>
                    <a:pt x="615" y="1132"/>
                  </a:cubicBezTo>
                  <a:cubicBezTo>
                    <a:pt x="674" y="1132"/>
                    <a:pt x="740" y="1135"/>
                    <a:pt x="811" y="1143"/>
                  </a:cubicBezTo>
                  <a:lnTo>
                    <a:pt x="1197" y="1164"/>
                  </a:lnTo>
                  <a:lnTo>
                    <a:pt x="1197" y="1164"/>
                  </a:lnTo>
                  <a:lnTo>
                    <a:pt x="1194" y="1145"/>
                  </a:lnTo>
                  <a:cubicBezTo>
                    <a:pt x="1193" y="1135"/>
                    <a:pt x="1088" y="89"/>
                    <a:pt x="1503" y="38"/>
                  </a:cubicBezTo>
                  <a:cubicBezTo>
                    <a:pt x="1527" y="35"/>
                    <a:pt x="1550" y="34"/>
                    <a:pt x="1573" y="34"/>
                  </a:cubicBezTo>
                  <a:close/>
                  <a:moveTo>
                    <a:pt x="1574" y="1"/>
                  </a:moveTo>
                  <a:cubicBezTo>
                    <a:pt x="1550" y="1"/>
                    <a:pt x="1525" y="2"/>
                    <a:pt x="1499" y="6"/>
                  </a:cubicBezTo>
                  <a:cubicBezTo>
                    <a:pt x="1080" y="57"/>
                    <a:pt x="1146" y="979"/>
                    <a:pt x="1160" y="1129"/>
                  </a:cubicBezTo>
                  <a:lnTo>
                    <a:pt x="814" y="1110"/>
                  </a:lnTo>
                  <a:cubicBezTo>
                    <a:pt x="743" y="1103"/>
                    <a:pt x="677" y="1099"/>
                    <a:pt x="618" y="1099"/>
                  </a:cubicBezTo>
                  <a:cubicBezTo>
                    <a:pt x="397" y="1099"/>
                    <a:pt x="257" y="1150"/>
                    <a:pt x="198" y="1250"/>
                  </a:cubicBezTo>
                  <a:cubicBezTo>
                    <a:pt x="116" y="1390"/>
                    <a:pt x="222" y="1579"/>
                    <a:pt x="258" y="1635"/>
                  </a:cubicBezTo>
                  <a:cubicBezTo>
                    <a:pt x="138" y="1698"/>
                    <a:pt x="65" y="1782"/>
                    <a:pt x="41" y="1885"/>
                  </a:cubicBezTo>
                  <a:cubicBezTo>
                    <a:pt x="0" y="2056"/>
                    <a:pt x="103" y="2221"/>
                    <a:pt x="130" y="2260"/>
                  </a:cubicBezTo>
                  <a:cubicBezTo>
                    <a:pt x="119" y="2283"/>
                    <a:pt x="89" y="2340"/>
                    <a:pt x="85" y="2351"/>
                  </a:cubicBezTo>
                  <a:cubicBezTo>
                    <a:pt x="65" y="2395"/>
                    <a:pt x="55" y="2444"/>
                    <a:pt x="57" y="2498"/>
                  </a:cubicBezTo>
                  <a:cubicBezTo>
                    <a:pt x="61" y="2610"/>
                    <a:pt x="114" y="2711"/>
                    <a:pt x="158" y="2775"/>
                  </a:cubicBezTo>
                  <a:cubicBezTo>
                    <a:pt x="242" y="2903"/>
                    <a:pt x="373" y="2997"/>
                    <a:pt x="557" y="3065"/>
                  </a:cubicBezTo>
                  <a:cubicBezTo>
                    <a:pt x="757" y="3140"/>
                    <a:pt x="983" y="3178"/>
                    <a:pt x="1211" y="3178"/>
                  </a:cubicBezTo>
                  <a:cubicBezTo>
                    <a:pt x="1312" y="3178"/>
                    <a:pt x="1414" y="3171"/>
                    <a:pt x="1514" y="3155"/>
                  </a:cubicBezTo>
                  <a:cubicBezTo>
                    <a:pt x="1867" y="3102"/>
                    <a:pt x="2068" y="2918"/>
                    <a:pt x="2215" y="2783"/>
                  </a:cubicBezTo>
                  <a:cubicBezTo>
                    <a:pt x="2240" y="2760"/>
                    <a:pt x="2264" y="2739"/>
                    <a:pt x="2285" y="2719"/>
                  </a:cubicBezTo>
                  <a:cubicBezTo>
                    <a:pt x="2353" y="2761"/>
                    <a:pt x="2461" y="2788"/>
                    <a:pt x="2541" y="2788"/>
                  </a:cubicBezTo>
                  <a:cubicBezTo>
                    <a:pt x="2571" y="2788"/>
                    <a:pt x="2597" y="2784"/>
                    <a:pt x="2615" y="2776"/>
                  </a:cubicBezTo>
                  <a:cubicBezTo>
                    <a:pt x="2716" y="2729"/>
                    <a:pt x="2782" y="2620"/>
                    <a:pt x="2784" y="2498"/>
                  </a:cubicBezTo>
                  <a:cubicBezTo>
                    <a:pt x="2787" y="2270"/>
                    <a:pt x="2787" y="1713"/>
                    <a:pt x="2714" y="1465"/>
                  </a:cubicBezTo>
                  <a:cubicBezTo>
                    <a:pt x="2690" y="1384"/>
                    <a:pt x="2647" y="1334"/>
                    <a:pt x="2587" y="1316"/>
                  </a:cubicBezTo>
                  <a:cubicBezTo>
                    <a:pt x="2570" y="1311"/>
                    <a:pt x="2552" y="1309"/>
                    <a:pt x="2535" y="1309"/>
                  </a:cubicBezTo>
                  <a:cubicBezTo>
                    <a:pt x="2423" y="1309"/>
                    <a:pt x="2299" y="1396"/>
                    <a:pt x="2252" y="1433"/>
                  </a:cubicBezTo>
                  <a:cubicBezTo>
                    <a:pt x="2231" y="1374"/>
                    <a:pt x="2159" y="1220"/>
                    <a:pt x="1954" y="1121"/>
                  </a:cubicBezTo>
                  <a:cubicBezTo>
                    <a:pt x="1977" y="1019"/>
                    <a:pt x="2105" y="390"/>
                    <a:pt x="1864" y="121"/>
                  </a:cubicBezTo>
                  <a:cubicBezTo>
                    <a:pt x="1792" y="41"/>
                    <a:pt x="1695" y="1"/>
                    <a:pt x="15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5" name="Google Shape;346;p37"/>
            <p:cNvSpPr/>
            <p:nvPr/>
          </p:nvSpPr>
          <p:spPr>
            <a:xfrm>
              <a:off x="2008499" y="876525"/>
              <a:ext cx="13439" cy="3879"/>
            </a:xfrm>
            <a:custGeom>
              <a:avLst/>
              <a:gdLst/>
              <a:ahLst/>
              <a:cxnLst/>
              <a:rect l="l" t="t" r="r" b="b"/>
              <a:pathLst>
                <a:path w="388" h="112" extrusionOk="0">
                  <a:moveTo>
                    <a:pt x="7" y="1"/>
                  </a:moveTo>
                  <a:lnTo>
                    <a:pt x="0" y="33"/>
                  </a:lnTo>
                  <a:lnTo>
                    <a:pt x="380" y="112"/>
                  </a:lnTo>
                  <a:lnTo>
                    <a:pt x="387" y="79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6" name="Google Shape;347;p37"/>
            <p:cNvSpPr/>
            <p:nvPr/>
          </p:nvSpPr>
          <p:spPr>
            <a:xfrm>
              <a:off x="2003580" y="897757"/>
              <a:ext cx="13578" cy="3672"/>
            </a:xfrm>
            <a:custGeom>
              <a:avLst/>
              <a:gdLst/>
              <a:ahLst/>
              <a:cxnLst/>
              <a:rect l="l" t="t" r="r" b="b"/>
              <a:pathLst>
                <a:path w="392" h="106" extrusionOk="0">
                  <a:moveTo>
                    <a:pt x="6" y="1"/>
                  </a:moveTo>
                  <a:lnTo>
                    <a:pt x="0" y="33"/>
                  </a:lnTo>
                  <a:lnTo>
                    <a:pt x="385" y="105"/>
                  </a:lnTo>
                  <a:lnTo>
                    <a:pt x="391" y="72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7" name="Google Shape;348;p37"/>
            <p:cNvSpPr/>
            <p:nvPr/>
          </p:nvSpPr>
          <p:spPr>
            <a:xfrm>
              <a:off x="2076388" y="903230"/>
              <a:ext cx="1870" cy="10426"/>
            </a:xfrm>
            <a:custGeom>
              <a:avLst/>
              <a:gdLst/>
              <a:ahLst/>
              <a:cxnLst/>
              <a:rect l="l" t="t" r="r" b="b"/>
              <a:pathLst>
                <a:path w="54" h="301" extrusionOk="0">
                  <a:moveTo>
                    <a:pt x="34" y="1"/>
                  </a:moveTo>
                  <a:lnTo>
                    <a:pt x="1" y="3"/>
                  </a:lnTo>
                  <a:lnTo>
                    <a:pt x="20" y="300"/>
                  </a:lnTo>
                  <a:lnTo>
                    <a:pt x="53" y="29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48" name="Google Shape;349;p37"/>
          <p:cNvSpPr/>
          <p:nvPr/>
        </p:nvSpPr>
        <p:spPr>
          <a:xfrm>
            <a:off x="911750" y="4180652"/>
            <a:ext cx="3876300" cy="409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9" name="Google Shape;350;p37"/>
          <p:cNvSpPr txBox="1">
            <a:spLocks noGrp="1"/>
          </p:cNvSpPr>
          <p:nvPr>
            <p:ph type="subTitle" idx="1"/>
          </p:nvPr>
        </p:nvSpPr>
        <p:spPr>
          <a:xfrm>
            <a:off x="1041049" y="4180652"/>
            <a:ext cx="3579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smtClean="0">
                <a:solidFill>
                  <a:schemeClr val="accent6">
                    <a:lumMod val="75000"/>
                  </a:schemeClr>
                </a:solidFill>
              </a:rPr>
              <a:t>NHÓM </a:t>
            </a:r>
            <a:r>
              <a:rPr lang="en" sz="2000" b="1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8" name="Google Shape;351;p37"/>
          <p:cNvGrpSpPr/>
          <p:nvPr/>
        </p:nvGrpSpPr>
        <p:grpSpPr>
          <a:xfrm>
            <a:off x="4984765" y="671921"/>
            <a:ext cx="820962" cy="466223"/>
            <a:chOff x="4801085" y="616566"/>
            <a:chExt cx="992699" cy="563752"/>
          </a:xfrm>
        </p:grpSpPr>
        <p:sp>
          <p:nvSpPr>
            <p:cNvPr id="1048650" name="Google Shape;352;p37"/>
            <p:cNvSpPr/>
            <p:nvPr/>
          </p:nvSpPr>
          <p:spPr>
            <a:xfrm>
              <a:off x="4801085" y="616566"/>
              <a:ext cx="992699" cy="563752"/>
            </a:xfrm>
            <a:custGeom>
              <a:avLst/>
              <a:gdLst/>
              <a:ahLst/>
              <a:cxnLst/>
              <a:rect l="l" t="t" r="r" b="b"/>
              <a:pathLst>
                <a:path w="6401" h="3635" extrusionOk="0">
                  <a:moveTo>
                    <a:pt x="3268" y="0"/>
                  </a:moveTo>
                  <a:cubicBezTo>
                    <a:pt x="2771" y="0"/>
                    <a:pt x="2318" y="204"/>
                    <a:pt x="1992" y="574"/>
                  </a:cubicBezTo>
                  <a:cubicBezTo>
                    <a:pt x="1856" y="727"/>
                    <a:pt x="1753" y="893"/>
                    <a:pt x="1681" y="1071"/>
                  </a:cubicBezTo>
                  <a:cubicBezTo>
                    <a:pt x="1609" y="1061"/>
                    <a:pt x="1533" y="1056"/>
                    <a:pt x="1456" y="1056"/>
                  </a:cubicBezTo>
                  <a:cubicBezTo>
                    <a:pt x="1184" y="1056"/>
                    <a:pt x="941" y="1124"/>
                    <a:pt x="733" y="1258"/>
                  </a:cubicBezTo>
                  <a:cubicBezTo>
                    <a:pt x="236" y="1579"/>
                    <a:pt x="0" y="2223"/>
                    <a:pt x="32" y="3173"/>
                  </a:cubicBezTo>
                  <a:lnTo>
                    <a:pt x="32" y="3188"/>
                  </a:lnTo>
                  <a:cubicBezTo>
                    <a:pt x="41" y="3437"/>
                    <a:pt x="246" y="3634"/>
                    <a:pt x="494" y="3634"/>
                  </a:cubicBezTo>
                  <a:cubicBezTo>
                    <a:pt x="494" y="3634"/>
                    <a:pt x="5896" y="3632"/>
                    <a:pt x="5896" y="3632"/>
                  </a:cubicBezTo>
                  <a:cubicBezTo>
                    <a:pt x="6125" y="3632"/>
                    <a:pt x="6320" y="3463"/>
                    <a:pt x="6353" y="3236"/>
                  </a:cubicBezTo>
                  <a:lnTo>
                    <a:pt x="6355" y="3223"/>
                  </a:lnTo>
                  <a:cubicBezTo>
                    <a:pt x="6363" y="3166"/>
                    <a:pt x="6400" y="2868"/>
                    <a:pt x="6375" y="2518"/>
                  </a:cubicBezTo>
                  <a:cubicBezTo>
                    <a:pt x="6335" y="1957"/>
                    <a:pt x="6149" y="1522"/>
                    <a:pt x="5837" y="1263"/>
                  </a:cubicBezTo>
                  <a:cubicBezTo>
                    <a:pt x="5616" y="1078"/>
                    <a:pt x="5345" y="984"/>
                    <a:pt x="5030" y="984"/>
                  </a:cubicBezTo>
                  <a:cubicBezTo>
                    <a:pt x="4966" y="984"/>
                    <a:pt x="4898" y="989"/>
                    <a:pt x="4830" y="997"/>
                  </a:cubicBezTo>
                  <a:cubicBezTo>
                    <a:pt x="4609" y="542"/>
                    <a:pt x="4184" y="110"/>
                    <a:pt x="3519" y="18"/>
                  </a:cubicBezTo>
                  <a:cubicBezTo>
                    <a:pt x="3436" y="6"/>
                    <a:pt x="3351" y="0"/>
                    <a:pt x="3268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1" name="Google Shape;353;p37"/>
            <p:cNvSpPr/>
            <p:nvPr/>
          </p:nvSpPr>
          <p:spPr>
            <a:xfrm>
              <a:off x="4872890" y="690544"/>
              <a:ext cx="879332" cy="415796"/>
            </a:xfrm>
            <a:custGeom>
              <a:avLst/>
              <a:gdLst/>
              <a:ahLst/>
              <a:cxnLst/>
              <a:rect l="l" t="t" r="r" b="b"/>
              <a:pathLst>
                <a:path w="5670" h="2681" extrusionOk="0">
                  <a:moveTo>
                    <a:pt x="2805" y="0"/>
                  </a:moveTo>
                  <a:cubicBezTo>
                    <a:pt x="2465" y="0"/>
                    <a:pt x="2134" y="133"/>
                    <a:pt x="1886" y="412"/>
                  </a:cubicBezTo>
                  <a:cubicBezTo>
                    <a:pt x="1722" y="599"/>
                    <a:pt x="1586" y="852"/>
                    <a:pt x="1573" y="1187"/>
                  </a:cubicBezTo>
                  <a:cubicBezTo>
                    <a:pt x="1573" y="1187"/>
                    <a:pt x="1305" y="1055"/>
                    <a:pt x="994" y="1055"/>
                  </a:cubicBezTo>
                  <a:cubicBezTo>
                    <a:pt x="543" y="1055"/>
                    <a:pt x="1" y="1331"/>
                    <a:pt x="46" y="2681"/>
                  </a:cubicBezTo>
                  <a:lnTo>
                    <a:pt x="5419" y="2678"/>
                  </a:lnTo>
                  <a:cubicBezTo>
                    <a:pt x="5419" y="2678"/>
                    <a:pt x="5670" y="984"/>
                    <a:pt x="4568" y="984"/>
                  </a:cubicBezTo>
                  <a:cubicBezTo>
                    <a:pt x="4422" y="984"/>
                    <a:pt x="4254" y="1014"/>
                    <a:pt x="4058" y="1080"/>
                  </a:cubicBezTo>
                  <a:cubicBezTo>
                    <a:pt x="4058" y="1080"/>
                    <a:pt x="3901" y="140"/>
                    <a:pt x="2990" y="13"/>
                  </a:cubicBezTo>
                  <a:cubicBezTo>
                    <a:pt x="2929" y="5"/>
                    <a:pt x="2867" y="0"/>
                    <a:pt x="2805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2" name="Google Shape;354;p37"/>
            <p:cNvSpPr/>
            <p:nvPr/>
          </p:nvSpPr>
          <p:spPr>
            <a:xfrm>
              <a:off x="4873665" y="688217"/>
              <a:ext cx="856845" cy="420604"/>
            </a:xfrm>
            <a:custGeom>
              <a:avLst/>
              <a:gdLst/>
              <a:ahLst/>
              <a:cxnLst/>
              <a:rect l="l" t="t" r="r" b="b"/>
              <a:pathLst>
                <a:path w="5525" h="2712" extrusionOk="0">
                  <a:moveTo>
                    <a:pt x="2800" y="31"/>
                  </a:moveTo>
                  <a:cubicBezTo>
                    <a:pt x="2860" y="31"/>
                    <a:pt x="2922" y="35"/>
                    <a:pt x="2984" y="44"/>
                  </a:cubicBezTo>
                  <a:cubicBezTo>
                    <a:pt x="3872" y="167"/>
                    <a:pt x="4037" y="1088"/>
                    <a:pt x="4038" y="1098"/>
                  </a:cubicBezTo>
                  <a:lnTo>
                    <a:pt x="4041" y="1115"/>
                  </a:lnTo>
                  <a:lnTo>
                    <a:pt x="4058" y="1109"/>
                  </a:lnTo>
                  <a:cubicBezTo>
                    <a:pt x="4244" y="1046"/>
                    <a:pt x="4412" y="1015"/>
                    <a:pt x="4561" y="1015"/>
                  </a:cubicBezTo>
                  <a:cubicBezTo>
                    <a:pt x="4758" y="1015"/>
                    <a:pt x="4923" y="1070"/>
                    <a:pt x="5054" y="1179"/>
                  </a:cubicBezTo>
                  <a:cubicBezTo>
                    <a:pt x="5524" y="1571"/>
                    <a:pt x="5417" y="2553"/>
                    <a:pt x="5401" y="2678"/>
                  </a:cubicBezTo>
                  <a:lnTo>
                    <a:pt x="56" y="2681"/>
                  </a:lnTo>
                  <a:cubicBezTo>
                    <a:pt x="32" y="1924"/>
                    <a:pt x="192" y="1429"/>
                    <a:pt x="531" y="1210"/>
                  </a:cubicBezTo>
                  <a:cubicBezTo>
                    <a:pt x="676" y="1117"/>
                    <a:pt x="837" y="1085"/>
                    <a:pt x="988" y="1085"/>
                  </a:cubicBezTo>
                  <a:cubicBezTo>
                    <a:pt x="1293" y="1085"/>
                    <a:pt x="1558" y="1213"/>
                    <a:pt x="1561" y="1215"/>
                  </a:cubicBezTo>
                  <a:lnTo>
                    <a:pt x="1582" y="1225"/>
                  </a:lnTo>
                  <a:lnTo>
                    <a:pt x="1583" y="1202"/>
                  </a:lnTo>
                  <a:cubicBezTo>
                    <a:pt x="1595" y="914"/>
                    <a:pt x="1698" y="658"/>
                    <a:pt x="1892" y="438"/>
                  </a:cubicBezTo>
                  <a:cubicBezTo>
                    <a:pt x="2125" y="174"/>
                    <a:pt x="2449" y="31"/>
                    <a:pt x="2800" y="31"/>
                  </a:cubicBezTo>
                  <a:close/>
                  <a:moveTo>
                    <a:pt x="2801" y="0"/>
                  </a:moveTo>
                  <a:cubicBezTo>
                    <a:pt x="2440" y="0"/>
                    <a:pt x="2108" y="147"/>
                    <a:pt x="1870" y="418"/>
                  </a:cubicBezTo>
                  <a:cubicBezTo>
                    <a:pt x="1676" y="637"/>
                    <a:pt x="1569" y="893"/>
                    <a:pt x="1554" y="1178"/>
                  </a:cubicBezTo>
                  <a:cubicBezTo>
                    <a:pt x="1485" y="1148"/>
                    <a:pt x="1251" y="1055"/>
                    <a:pt x="987" y="1055"/>
                  </a:cubicBezTo>
                  <a:cubicBezTo>
                    <a:pt x="831" y="1055"/>
                    <a:pt x="665" y="1088"/>
                    <a:pt x="515" y="1184"/>
                  </a:cubicBezTo>
                  <a:cubicBezTo>
                    <a:pt x="164" y="1411"/>
                    <a:pt x="0" y="1919"/>
                    <a:pt x="25" y="2696"/>
                  </a:cubicBezTo>
                  <a:lnTo>
                    <a:pt x="26" y="2711"/>
                  </a:lnTo>
                  <a:lnTo>
                    <a:pt x="5414" y="2709"/>
                  </a:lnTo>
                  <a:lnTo>
                    <a:pt x="5428" y="2709"/>
                  </a:lnTo>
                  <a:lnTo>
                    <a:pt x="5429" y="2696"/>
                  </a:lnTo>
                  <a:cubicBezTo>
                    <a:pt x="5430" y="2693"/>
                    <a:pt x="5470" y="2415"/>
                    <a:pt x="5447" y="2090"/>
                  </a:cubicBezTo>
                  <a:cubicBezTo>
                    <a:pt x="5425" y="1787"/>
                    <a:pt x="5343" y="1380"/>
                    <a:pt x="5074" y="1155"/>
                  </a:cubicBezTo>
                  <a:cubicBezTo>
                    <a:pt x="4937" y="1042"/>
                    <a:pt x="4766" y="985"/>
                    <a:pt x="4562" y="985"/>
                  </a:cubicBezTo>
                  <a:cubicBezTo>
                    <a:pt x="4413" y="985"/>
                    <a:pt x="4247" y="1015"/>
                    <a:pt x="4065" y="1075"/>
                  </a:cubicBezTo>
                  <a:cubicBezTo>
                    <a:pt x="4037" y="945"/>
                    <a:pt x="3830" y="130"/>
                    <a:pt x="2988" y="13"/>
                  </a:cubicBezTo>
                  <a:cubicBezTo>
                    <a:pt x="2925" y="5"/>
                    <a:pt x="2863" y="0"/>
                    <a:pt x="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355;p37"/>
          <p:cNvGrpSpPr/>
          <p:nvPr/>
        </p:nvGrpSpPr>
        <p:grpSpPr>
          <a:xfrm>
            <a:off x="5453467" y="3527026"/>
            <a:ext cx="619560" cy="577192"/>
            <a:chOff x="972967" y="3432612"/>
            <a:chExt cx="232297" cy="216412"/>
          </a:xfrm>
        </p:grpSpPr>
        <p:sp>
          <p:nvSpPr>
            <p:cNvPr id="1048653" name="Google Shape;356;p37"/>
            <p:cNvSpPr/>
            <p:nvPr/>
          </p:nvSpPr>
          <p:spPr>
            <a:xfrm>
              <a:off x="972967" y="3432612"/>
              <a:ext cx="232297" cy="216412"/>
            </a:xfrm>
            <a:custGeom>
              <a:avLst/>
              <a:gdLst/>
              <a:ahLst/>
              <a:cxnLst/>
              <a:rect l="l" t="t" r="r" b="b"/>
              <a:pathLst>
                <a:path w="3261" h="3038" extrusionOk="0">
                  <a:moveTo>
                    <a:pt x="2647" y="1"/>
                  </a:moveTo>
                  <a:cubicBezTo>
                    <a:pt x="2582" y="1"/>
                    <a:pt x="2515" y="15"/>
                    <a:pt x="2453" y="44"/>
                  </a:cubicBezTo>
                  <a:lnTo>
                    <a:pt x="2417" y="60"/>
                  </a:lnTo>
                  <a:cubicBezTo>
                    <a:pt x="2078" y="218"/>
                    <a:pt x="1840" y="466"/>
                    <a:pt x="1683" y="738"/>
                  </a:cubicBezTo>
                  <a:cubicBezTo>
                    <a:pt x="1597" y="748"/>
                    <a:pt x="1515" y="781"/>
                    <a:pt x="1445" y="830"/>
                  </a:cubicBezTo>
                  <a:cubicBezTo>
                    <a:pt x="1362" y="856"/>
                    <a:pt x="1287" y="903"/>
                    <a:pt x="1228" y="965"/>
                  </a:cubicBezTo>
                  <a:cubicBezTo>
                    <a:pt x="1143" y="951"/>
                    <a:pt x="1055" y="943"/>
                    <a:pt x="962" y="943"/>
                  </a:cubicBezTo>
                  <a:cubicBezTo>
                    <a:pt x="742" y="943"/>
                    <a:pt x="526" y="988"/>
                    <a:pt x="318" y="1077"/>
                  </a:cubicBezTo>
                  <a:lnTo>
                    <a:pt x="282" y="1091"/>
                  </a:lnTo>
                  <a:cubicBezTo>
                    <a:pt x="111" y="1165"/>
                    <a:pt x="1" y="1333"/>
                    <a:pt x="2" y="1518"/>
                  </a:cubicBezTo>
                  <a:cubicBezTo>
                    <a:pt x="2" y="1704"/>
                    <a:pt x="115" y="1871"/>
                    <a:pt x="286" y="1943"/>
                  </a:cubicBezTo>
                  <a:lnTo>
                    <a:pt x="307" y="1951"/>
                  </a:lnTo>
                  <a:cubicBezTo>
                    <a:pt x="320" y="1959"/>
                    <a:pt x="361" y="1988"/>
                    <a:pt x="391" y="2044"/>
                  </a:cubicBezTo>
                  <a:cubicBezTo>
                    <a:pt x="519" y="2288"/>
                    <a:pt x="684" y="2454"/>
                    <a:pt x="883" y="2540"/>
                  </a:cubicBezTo>
                  <a:cubicBezTo>
                    <a:pt x="897" y="2587"/>
                    <a:pt x="918" y="2633"/>
                    <a:pt x="943" y="2677"/>
                  </a:cubicBezTo>
                  <a:cubicBezTo>
                    <a:pt x="1053" y="2868"/>
                    <a:pt x="1248" y="2997"/>
                    <a:pt x="1476" y="3029"/>
                  </a:cubicBezTo>
                  <a:cubicBezTo>
                    <a:pt x="1515" y="3034"/>
                    <a:pt x="1554" y="3038"/>
                    <a:pt x="1593" y="3038"/>
                  </a:cubicBezTo>
                  <a:cubicBezTo>
                    <a:pt x="1747" y="3038"/>
                    <a:pt x="1901" y="2995"/>
                    <a:pt x="2039" y="2915"/>
                  </a:cubicBezTo>
                  <a:cubicBezTo>
                    <a:pt x="2144" y="2855"/>
                    <a:pt x="2239" y="2769"/>
                    <a:pt x="2315" y="2667"/>
                  </a:cubicBezTo>
                  <a:cubicBezTo>
                    <a:pt x="2344" y="2653"/>
                    <a:pt x="2373" y="2634"/>
                    <a:pt x="2400" y="2613"/>
                  </a:cubicBezTo>
                  <a:cubicBezTo>
                    <a:pt x="2483" y="2609"/>
                    <a:pt x="2563" y="2595"/>
                    <a:pt x="2638" y="2570"/>
                  </a:cubicBezTo>
                  <a:cubicBezTo>
                    <a:pt x="2830" y="2507"/>
                    <a:pt x="2994" y="2384"/>
                    <a:pt x="3100" y="2223"/>
                  </a:cubicBezTo>
                  <a:cubicBezTo>
                    <a:pt x="3227" y="2031"/>
                    <a:pt x="3260" y="1801"/>
                    <a:pt x="3192" y="1594"/>
                  </a:cubicBezTo>
                  <a:cubicBezTo>
                    <a:pt x="3176" y="1545"/>
                    <a:pt x="3155" y="1500"/>
                    <a:pt x="3130" y="1457"/>
                  </a:cubicBezTo>
                  <a:cubicBezTo>
                    <a:pt x="3198" y="1252"/>
                    <a:pt x="3185" y="1020"/>
                    <a:pt x="3089" y="761"/>
                  </a:cubicBezTo>
                  <a:cubicBezTo>
                    <a:pt x="3067" y="701"/>
                    <a:pt x="3073" y="651"/>
                    <a:pt x="3076" y="637"/>
                  </a:cubicBezTo>
                  <a:lnTo>
                    <a:pt x="3083" y="615"/>
                  </a:lnTo>
                  <a:cubicBezTo>
                    <a:pt x="3145" y="440"/>
                    <a:pt x="3095" y="245"/>
                    <a:pt x="2957" y="120"/>
                  </a:cubicBezTo>
                  <a:cubicBezTo>
                    <a:pt x="2871" y="42"/>
                    <a:pt x="2760" y="1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4" name="Google Shape;357;p37"/>
            <p:cNvSpPr/>
            <p:nvPr/>
          </p:nvSpPr>
          <p:spPr>
            <a:xfrm>
              <a:off x="1064148" y="3570453"/>
              <a:ext cx="56846" cy="44522"/>
            </a:xfrm>
            <a:custGeom>
              <a:avLst/>
              <a:gdLst/>
              <a:ahLst/>
              <a:cxnLst/>
              <a:rect l="l" t="t" r="r" b="b"/>
              <a:pathLst>
                <a:path w="798" h="625" extrusionOk="0">
                  <a:moveTo>
                    <a:pt x="514" y="1"/>
                  </a:moveTo>
                  <a:cubicBezTo>
                    <a:pt x="428" y="1"/>
                    <a:pt x="334" y="37"/>
                    <a:pt x="246" y="88"/>
                  </a:cubicBezTo>
                  <a:cubicBezTo>
                    <a:pt x="77" y="185"/>
                    <a:pt x="1" y="371"/>
                    <a:pt x="77" y="504"/>
                  </a:cubicBezTo>
                  <a:cubicBezTo>
                    <a:pt x="122" y="583"/>
                    <a:pt x="212" y="624"/>
                    <a:pt x="313" y="624"/>
                  </a:cubicBezTo>
                  <a:cubicBezTo>
                    <a:pt x="380" y="624"/>
                    <a:pt x="453" y="605"/>
                    <a:pt x="521" y="567"/>
                  </a:cubicBezTo>
                  <a:cubicBezTo>
                    <a:pt x="690" y="469"/>
                    <a:pt x="798" y="219"/>
                    <a:pt x="719" y="109"/>
                  </a:cubicBezTo>
                  <a:cubicBezTo>
                    <a:pt x="664" y="31"/>
                    <a:pt x="592" y="1"/>
                    <a:pt x="514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5" name="Google Shape;358;p37"/>
            <p:cNvSpPr/>
            <p:nvPr/>
          </p:nvSpPr>
          <p:spPr>
            <a:xfrm>
              <a:off x="1065502" y="3569314"/>
              <a:ext cx="53497" cy="46801"/>
            </a:xfrm>
            <a:custGeom>
              <a:avLst/>
              <a:gdLst/>
              <a:ahLst/>
              <a:cxnLst/>
              <a:rect l="l" t="t" r="r" b="b"/>
              <a:pathLst>
                <a:path w="751" h="657" extrusionOk="0">
                  <a:moveTo>
                    <a:pt x="494" y="32"/>
                  </a:moveTo>
                  <a:cubicBezTo>
                    <a:pt x="575" y="32"/>
                    <a:pt x="639" y="67"/>
                    <a:pt x="687" y="135"/>
                  </a:cubicBezTo>
                  <a:cubicBezTo>
                    <a:pt x="711" y="167"/>
                    <a:pt x="716" y="218"/>
                    <a:pt x="704" y="277"/>
                  </a:cubicBezTo>
                  <a:cubicBezTo>
                    <a:pt x="679" y="391"/>
                    <a:pt x="592" y="511"/>
                    <a:pt x="493" y="568"/>
                  </a:cubicBezTo>
                  <a:cubicBezTo>
                    <a:pt x="430" y="604"/>
                    <a:pt x="362" y="624"/>
                    <a:pt x="296" y="624"/>
                  </a:cubicBezTo>
                  <a:cubicBezTo>
                    <a:pt x="279" y="624"/>
                    <a:pt x="263" y="623"/>
                    <a:pt x="247" y="620"/>
                  </a:cubicBezTo>
                  <a:cubicBezTo>
                    <a:pt x="169" y="610"/>
                    <a:pt x="107" y="570"/>
                    <a:pt x="73" y="511"/>
                  </a:cubicBezTo>
                  <a:cubicBezTo>
                    <a:pt x="39" y="452"/>
                    <a:pt x="36" y="378"/>
                    <a:pt x="66" y="305"/>
                  </a:cubicBezTo>
                  <a:cubicBezTo>
                    <a:pt x="96" y="230"/>
                    <a:pt x="156" y="163"/>
                    <a:pt x="235" y="118"/>
                  </a:cubicBezTo>
                  <a:cubicBezTo>
                    <a:pt x="335" y="61"/>
                    <a:pt x="421" y="32"/>
                    <a:pt x="494" y="32"/>
                  </a:cubicBezTo>
                  <a:close/>
                  <a:moveTo>
                    <a:pt x="495" y="1"/>
                  </a:moveTo>
                  <a:cubicBezTo>
                    <a:pt x="415" y="1"/>
                    <a:pt x="322" y="30"/>
                    <a:pt x="218" y="90"/>
                  </a:cubicBezTo>
                  <a:cubicBezTo>
                    <a:pt x="134" y="139"/>
                    <a:pt x="68" y="211"/>
                    <a:pt x="35" y="293"/>
                  </a:cubicBezTo>
                  <a:cubicBezTo>
                    <a:pt x="1" y="376"/>
                    <a:pt x="4" y="459"/>
                    <a:pt x="44" y="528"/>
                  </a:cubicBezTo>
                  <a:cubicBezTo>
                    <a:pt x="83" y="596"/>
                    <a:pt x="154" y="640"/>
                    <a:pt x="243" y="653"/>
                  </a:cubicBezTo>
                  <a:cubicBezTo>
                    <a:pt x="259" y="656"/>
                    <a:pt x="277" y="657"/>
                    <a:pt x="294" y="657"/>
                  </a:cubicBezTo>
                  <a:cubicBezTo>
                    <a:pt x="366" y="657"/>
                    <a:pt x="441" y="636"/>
                    <a:pt x="510" y="597"/>
                  </a:cubicBezTo>
                  <a:cubicBezTo>
                    <a:pt x="617" y="535"/>
                    <a:pt x="708" y="409"/>
                    <a:pt x="736" y="284"/>
                  </a:cubicBezTo>
                  <a:cubicBezTo>
                    <a:pt x="751" y="215"/>
                    <a:pt x="743" y="156"/>
                    <a:pt x="714" y="115"/>
                  </a:cubicBezTo>
                  <a:cubicBezTo>
                    <a:pt x="660" y="39"/>
                    <a:pt x="58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6" name="Google Shape;359;p37"/>
            <p:cNvSpPr/>
            <p:nvPr/>
          </p:nvSpPr>
          <p:spPr>
            <a:xfrm>
              <a:off x="1008941" y="3533767"/>
              <a:ext cx="101795" cy="50719"/>
            </a:xfrm>
            <a:custGeom>
              <a:avLst/>
              <a:gdLst/>
              <a:ahLst/>
              <a:cxnLst/>
              <a:rect l="l" t="t" r="r" b="b"/>
              <a:pathLst>
                <a:path w="1429" h="712" extrusionOk="0">
                  <a:moveTo>
                    <a:pt x="460" y="0"/>
                  </a:moveTo>
                  <a:cubicBezTo>
                    <a:pt x="316" y="0"/>
                    <a:pt x="161" y="27"/>
                    <a:pt x="0" y="96"/>
                  </a:cubicBezTo>
                  <a:cubicBezTo>
                    <a:pt x="0" y="96"/>
                    <a:pt x="189" y="174"/>
                    <a:pt x="309" y="401"/>
                  </a:cubicBezTo>
                  <a:cubicBezTo>
                    <a:pt x="433" y="636"/>
                    <a:pt x="567" y="711"/>
                    <a:pt x="726" y="711"/>
                  </a:cubicBezTo>
                  <a:cubicBezTo>
                    <a:pt x="915" y="711"/>
                    <a:pt x="1141" y="606"/>
                    <a:pt x="1429" y="534"/>
                  </a:cubicBezTo>
                  <a:lnTo>
                    <a:pt x="1349" y="350"/>
                  </a:lnTo>
                  <a:cubicBezTo>
                    <a:pt x="1349" y="350"/>
                    <a:pt x="977" y="0"/>
                    <a:pt x="460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7" name="Google Shape;360;p37"/>
            <p:cNvSpPr/>
            <p:nvPr/>
          </p:nvSpPr>
          <p:spPr>
            <a:xfrm>
              <a:off x="1005949" y="3532627"/>
              <a:ext cx="106425" cy="52999"/>
            </a:xfrm>
            <a:custGeom>
              <a:avLst/>
              <a:gdLst/>
              <a:ahLst/>
              <a:cxnLst/>
              <a:rect l="l" t="t" r="r" b="b"/>
              <a:pathLst>
                <a:path w="1494" h="744" extrusionOk="0">
                  <a:moveTo>
                    <a:pt x="499" y="34"/>
                  </a:moveTo>
                  <a:cubicBezTo>
                    <a:pt x="985" y="34"/>
                    <a:pt x="1344" y="346"/>
                    <a:pt x="1377" y="375"/>
                  </a:cubicBezTo>
                  <a:lnTo>
                    <a:pt x="1447" y="539"/>
                  </a:lnTo>
                  <a:cubicBezTo>
                    <a:pt x="1350" y="564"/>
                    <a:pt x="1260" y="592"/>
                    <a:pt x="1174" y="620"/>
                  </a:cubicBezTo>
                  <a:cubicBezTo>
                    <a:pt x="1019" y="669"/>
                    <a:pt x="887" y="711"/>
                    <a:pt x="770" y="711"/>
                  </a:cubicBezTo>
                  <a:cubicBezTo>
                    <a:pt x="615" y="711"/>
                    <a:pt x="486" y="637"/>
                    <a:pt x="365" y="410"/>
                  </a:cubicBezTo>
                  <a:cubicBezTo>
                    <a:pt x="274" y="235"/>
                    <a:pt x="144" y="148"/>
                    <a:pt x="83" y="114"/>
                  </a:cubicBezTo>
                  <a:cubicBezTo>
                    <a:pt x="228" y="56"/>
                    <a:pt x="368" y="34"/>
                    <a:pt x="499" y="34"/>
                  </a:cubicBezTo>
                  <a:close/>
                  <a:moveTo>
                    <a:pt x="499" y="1"/>
                  </a:moveTo>
                  <a:cubicBezTo>
                    <a:pt x="354" y="1"/>
                    <a:pt x="198" y="28"/>
                    <a:pt x="36" y="97"/>
                  </a:cubicBezTo>
                  <a:lnTo>
                    <a:pt x="1" y="113"/>
                  </a:lnTo>
                  <a:lnTo>
                    <a:pt x="36" y="128"/>
                  </a:lnTo>
                  <a:cubicBezTo>
                    <a:pt x="38" y="128"/>
                    <a:pt x="221" y="206"/>
                    <a:pt x="337" y="424"/>
                  </a:cubicBezTo>
                  <a:cubicBezTo>
                    <a:pt x="464" y="667"/>
                    <a:pt x="605" y="744"/>
                    <a:pt x="768" y="744"/>
                  </a:cubicBezTo>
                  <a:cubicBezTo>
                    <a:pt x="892" y="744"/>
                    <a:pt x="1028" y="700"/>
                    <a:pt x="1184" y="651"/>
                  </a:cubicBezTo>
                  <a:cubicBezTo>
                    <a:pt x="1275" y="622"/>
                    <a:pt x="1370" y="592"/>
                    <a:pt x="1474" y="566"/>
                  </a:cubicBezTo>
                  <a:lnTo>
                    <a:pt x="1494" y="561"/>
                  </a:lnTo>
                  <a:lnTo>
                    <a:pt x="1405" y="359"/>
                  </a:lnTo>
                  <a:lnTo>
                    <a:pt x="1402" y="354"/>
                  </a:lnTo>
                  <a:cubicBezTo>
                    <a:pt x="1397" y="349"/>
                    <a:pt x="1019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8" name="Google Shape;361;p37"/>
            <p:cNvSpPr/>
            <p:nvPr/>
          </p:nvSpPr>
          <p:spPr>
            <a:xfrm>
              <a:off x="1113372" y="3544381"/>
              <a:ext cx="58057" cy="40390"/>
            </a:xfrm>
            <a:custGeom>
              <a:avLst/>
              <a:gdLst/>
              <a:ahLst/>
              <a:cxnLst/>
              <a:rect l="l" t="t" r="r" b="b"/>
              <a:pathLst>
                <a:path w="815" h="567" extrusionOk="0">
                  <a:moveTo>
                    <a:pt x="482" y="0"/>
                  </a:moveTo>
                  <a:cubicBezTo>
                    <a:pt x="438" y="0"/>
                    <a:pt x="391" y="8"/>
                    <a:pt x="345" y="23"/>
                  </a:cubicBezTo>
                  <a:cubicBezTo>
                    <a:pt x="159" y="84"/>
                    <a:pt x="0" y="194"/>
                    <a:pt x="44" y="389"/>
                  </a:cubicBezTo>
                  <a:cubicBezTo>
                    <a:pt x="67" y="492"/>
                    <a:pt x="228" y="567"/>
                    <a:pt x="385" y="567"/>
                  </a:cubicBezTo>
                  <a:cubicBezTo>
                    <a:pt x="430" y="567"/>
                    <a:pt x="476" y="560"/>
                    <a:pt x="517" y="547"/>
                  </a:cubicBezTo>
                  <a:cubicBezTo>
                    <a:pt x="703" y="486"/>
                    <a:pt x="814" y="319"/>
                    <a:pt x="767" y="175"/>
                  </a:cubicBezTo>
                  <a:cubicBezTo>
                    <a:pt x="731" y="66"/>
                    <a:pt x="616" y="0"/>
                    <a:pt x="482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9" name="Google Shape;362;p37"/>
            <p:cNvSpPr/>
            <p:nvPr/>
          </p:nvSpPr>
          <p:spPr>
            <a:xfrm>
              <a:off x="1112588" y="3543170"/>
              <a:ext cx="60122" cy="42812"/>
            </a:xfrm>
            <a:custGeom>
              <a:avLst/>
              <a:gdLst/>
              <a:ahLst/>
              <a:cxnLst/>
              <a:rect l="l" t="t" r="r" b="b"/>
              <a:pathLst>
                <a:path w="844" h="601" extrusionOk="0">
                  <a:moveTo>
                    <a:pt x="493" y="34"/>
                  </a:moveTo>
                  <a:cubicBezTo>
                    <a:pt x="620" y="34"/>
                    <a:pt x="728" y="95"/>
                    <a:pt x="762" y="196"/>
                  </a:cubicBezTo>
                  <a:cubicBezTo>
                    <a:pt x="807" y="332"/>
                    <a:pt x="699" y="490"/>
                    <a:pt x="523" y="548"/>
                  </a:cubicBezTo>
                  <a:cubicBezTo>
                    <a:pt x="484" y="561"/>
                    <a:pt x="440" y="567"/>
                    <a:pt x="395" y="567"/>
                  </a:cubicBezTo>
                  <a:cubicBezTo>
                    <a:pt x="315" y="567"/>
                    <a:pt x="232" y="547"/>
                    <a:pt x="167" y="510"/>
                  </a:cubicBezTo>
                  <a:cubicBezTo>
                    <a:pt x="114" y="481"/>
                    <a:pt x="80" y="442"/>
                    <a:pt x="71" y="403"/>
                  </a:cubicBezTo>
                  <a:cubicBezTo>
                    <a:pt x="36" y="248"/>
                    <a:pt x="134" y="131"/>
                    <a:pt x="361" y="55"/>
                  </a:cubicBezTo>
                  <a:cubicBezTo>
                    <a:pt x="405" y="41"/>
                    <a:pt x="451" y="34"/>
                    <a:pt x="493" y="34"/>
                  </a:cubicBezTo>
                  <a:close/>
                  <a:moveTo>
                    <a:pt x="492" y="1"/>
                  </a:moveTo>
                  <a:cubicBezTo>
                    <a:pt x="446" y="1"/>
                    <a:pt x="399" y="8"/>
                    <a:pt x="351" y="24"/>
                  </a:cubicBezTo>
                  <a:cubicBezTo>
                    <a:pt x="108" y="104"/>
                    <a:pt x="0" y="238"/>
                    <a:pt x="38" y="410"/>
                  </a:cubicBezTo>
                  <a:cubicBezTo>
                    <a:pt x="50" y="460"/>
                    <a:pt x="88" y="504"/>
                    <a:pt x="150" y="539"/>
                  </a:cubicBezTo>
                  <a:cubicBezTo>
                    <a:pt x="221" y="579"/>
                    <a:pt x="309" y="600"/>
                    <a:pt x="395" y="600"/>
                  </a:cubicBezTo>
                  <a:cubicBezTo>
                    <a:pt x="444" y="600"/>
                    <a:pt x="491" y="593"/>
                    <a:pt x="534" y="579"/>
                  </a:cubicBezTo>
                  <a:cubicBezTo>
                    <a:pt x="727" y="516"/>
                    <a:pt x="844" y="339"/>
                    <a:pt x="794" y="186"/>
                  </a:cubicBezTo>
                  <a:cubicBezTo>
                    <a:pt x="756" y="71"/>
                    <a:pt x="633" y="1"/>
                    <a:pt x="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0" name="Google Shape;363;p37"/>
            <p:cNvSpPr/>
            <p:nvPr/>
          </p:nvSpPr>
          <p:spPr>
            <a:xfrm>
              <a:off x="1107460" y="3467803"/>
              <a:ext cx="67958" cy="96595"/>
            </a:xfrm>
            <a:custGeom>
              <a:avLst/>
              <a:gdLst/>
              <a:ahLst/>
              <a:cxnLst/>
              <a:rect l="l" t="t" r="r" b="b"/>
              <a:pathLst>
                <a:path w="954" h="135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0" y="341"/>
                    <a:pt x="21" y="1173"/>
                    <a:pt x="21" y="1173"/>
                  </a:cubicBezTo>
                  <a:lnTo>
                    <a:pt x="104" y="1355"/>
                  </a:lnTo>
                  <a:cubicBezTo>
                    <a:pt x="558" y="1048"/>
                    <a:pt x="954" y="978"/>
                    <a:pt x="752" y="433"/>
                  </a:cubicBezTo>
                  <a:cubicBezTo>
                    <a:pt x="663" y="192"/>
                    <a:pt x="731" y="0"/>
                    <a:pt x="731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1" name="Google Shape;364;p37"/>
            <p:cNvSpPr/>
            <p:nvPr/>
          </p:nvSpPr>
          <p:spPr>
            <a:xfrm>
              <a:off x="1106818" y="3465523"/>
              <a:ext cx="67246" cy="100584"/>
            </a:xfrm>
            <a:custGeom>
              <a:avLst/>
              <a:gdLst/>
              <a:ahLst/>
              <a:cxnLst/>
              <a:rect l="l" t="t" r="r" b="b"/>
              <a:pathLst>
                <a:path w="944" h="1412" extrusionOk="0">
                  <a:moveTo>
                    <a:pt x="715" y="63"/>
                  </a:moveTo>
                  <a:lnTo>
                    <a:pt x="715" y="63"/>
                  </a:lnTo>
                  <a:cubicBezTo>
                    <a:pt x="699" y="130"/>
                    <a:pt x="677" y="286"/>
                    <a:pt x="746" y="471"/>
                  </a:cubicBezTo>
                  <a:cubicBezTo>
                    <a:pt x="903" y="895"/>
                    <a:pt x="689" y="1021"/>
                    <a:pt x="363" y="1213"/>
                  </a:cubicBezTo>
                  <a:cubicBezTo>
                    <a:pt x="285" y="1259"/>
                    <a:pt x="205" y="1306"/>
                    <a:pt x="120" y="1363"/>
                  </a:cubicBezTo>
                  <a:lnTo>
                    <a:pt x="46" y="1201"/>
                  </a:lnTo>
                  <a:cubicBezTo>
                    <a:pt x="46" y="1145"/>
                    <a:pt x="57" y="393"/>
                    <a:pt x="715" y="63"/>
                  </a:cubicBezTo>
                  <a:close/>
                  <a:moveTo>
                    <a:pt x="768" y="1"/>
                  </a:moveTo>
                  <a:lnTo>
                    <a:pt x="733" y="17"/>
                  </a:lnTo>
                  <a:cubicBezTo>
                    <a:pt x="1" y="359"/>
                    <a:pt x="13" y="1197"/>
                    <a:pt x="13" y="1205"/>
                  </a:cubicBezTo>
                  <a:lnTo>
                    <a:pt x="106" y="1412"/>
                  </a:lnTo>
                  <a:lnTo>
                    <a:pt x="123" y="1401"/>
                  </a:lnTo>
                  <a:cubicBezTo>
                    <a:pt x="212" y="1340"/>
                    <a:pt x="298" y="1290"/>
                    <a:pt x="381" y="1242"/>
                  </a:cubicBezTo>
                  <a:cubicBezTo>
                    <a:pt x="707" y="1049"/>
                    <a:pt x="944" y="909"/>
                    <a:pt x="777" y="459"/>
                  </a:cubicBezTo>
                  <a:cubicBezTo>
                    <a:pt x="691" y="228"/>
                    <a:pt x="755" y="39"/>
                    <a:pt x="756" y="3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2" name="Google Shape;365;p37"/>
            <p:cNvSpPr/>
            <p:nvPr/>
          </p:nvSpPr>
          <p:spPr>
            <a:xfrm>
              <a:off x="1086374" y="3527712"/>
              <a:ext cx="20302" cy="29990"/>
            </a:xfrm>
            <a:custGeom>
              <a:avLst/>
              <a:gdLst/>
              <a:ahLst/>
              <a:cxnLst/>
              <a:rect l="l" t="t" r="r" b="b"/>
              <a:pathLst>
                <a:path w="285" h="421" extrusionOk="0">
                  <a:moveTo>
                    <a:pt x="31" y="0"/>
                  </a:moveTo>
                  <a:lnTo>
                    <a:pt x="0" y="12"/>
                  </a:lnTo>
                  <a:cubicBezTo>
                    <a:pt x="24" y="71"/>
                    <a:pt x="57" y="126"/>
                    <a:pt x="91" y="183"/>
                  </a:cubicBezTo>
                  <a:cubicBezTo>
                    <a:pt x="129" y="245"/>
                    <a:pt x="165" y="298"/>
                    <a:pt x="202" y="346"/>
                  </a:cubicBezTo>
                  <a:cubicBezTo>
                    <a:pt x="221" y="369"/>
                    <a:pt x="258" y="421"/>
                    <a:pt x="258" y="421"/>
                  </a:cubicBezTo>
                  <a:lnTo>
                    <a:pt x="284" y="402"/>
                  </a:lnTo>
                  <a:cubicBezTo>
                    <a:pt x="284" y="402"/>
                    <a:pt x="247" y="349"/>
                    <a:pt x="228" y="326"/>
                  </a:cubicBezTo>
                  <a:cubicBezTo>
                    <a:pt x="192" y="279"/>
                    <a:pt x="156" y="226"/>
                    <a:pt x="117" y="162"/>
                  </a:cubicBezTo>
                  <a:cubicBezTo>
                    <a:pt x="86" y="110"/>
                    <a:pt x="54" y="56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3" name="Google Shape;366;p37"/>
            <p:cNvSpPr/>
            <p:nvPr/>
          </p:nvSpPr>
          <p:spPr>
            <a:xfrm>
              <a:off x="1084166" y="3524221"/>
              <a:ext cx="4915" cy="4417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33" y="0"/>
                  </a:moveTo>
                  <a:cubicBezTo>
                    <a:pt x="19" y="0"/>
                    <a:pt x="6" y="10"/>
                    <a:pt x="3" y="25"/>
                  </a:cubicBezTo>
                  <a:cubicBezTo>
                    <a:pt x="0" y="41"/>
                    <a:pt x="11" y="58"/>
                    <a:pt x="28" y="60"/>
                  </a:cubicBezTo>
                  <a:cubicBezTo>
                    <a:pt x="30" y="61"/>
                    <a:pt x="32" y="61"/>
                    <a:pt x="34" y="61"/>
                  </a:cubicBezTo>
                  <a:cubicBezTo>
                    <a:pt x="49" y="61"/>
                    <a:pt x="62" y="51"/>
                    <a:pt x="65" y="36"/>
                  </a:cubicBezTo>
                  <a:cubicBezTo>
                    <a:pt x="68" y="19"/>
                    <a:pt x="57" y="4"/>
                    <a:pt x="39" y="1"/>
                  </a:cubicBezTo>
                  <a:cubicBezTo>
                    <a:pt x="37" y="1"/>
                    <a:pt x="35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4" name="Google Shape;367;p37"/>
            <p:cNvSpPr/>
            <p:nvPr/>
          </p:nvSpPr>
          <p:spPr>
            <a:xfrm>
              <a:off x="1083026" y="3523010"/>
              <a:ext cx="7052" cy="6767"/>
            </a:xfrm>
            <a:custGeom>
              <a:avLst/>
              <a:gdLst/>
              <a:ahLst/>
              <a:cxnLst/>
              <a:rect l="l" t="t" r="r" b="b"/>
              <a:pathLst>
                <a:path w="99" h="95" extrusionOk="0">
                  <a:moveTo>
                    <a:pt x="50" y="33"/>
                  </a:moveTo>
                  <a:cubicBezTo>
                    <a:pt x="51" y="33"/>
                    <a:pt x="52" y="34"/>
                    <a:pt x="53" y="34"/>
                  </a:cubicBezTo>
                  <a:cubicBezTo>
                    <a:pt x="57" y="35"/>
                    <a:pt x="60" y="36"/>
                    <a:pt x="62" y="40"/>
                  </a:cubicBezTo>
                  <a:cubicBezTo>
                    <a:pt x="64" y="43"/>
                    <a:pt x="65" y="47"/>
                    <a:pt x="64" y="50"/>
                  </a:cubicBezTo>
                  <a:cubicBezTo>
                    <a:pt x="63" y="58"/>
                    <a:pt x="57" y="62"/>
                    <a:pt x="49" y="62"/>
                  </a:cubicBezTo>
                  <a:cubicBezTo>
                    <a:pt x="49" y="62"/>
                    <a:pt x="48" y="62"/>
                    <a:pt x="47" y="62"/>
                  </a:cubicBezTo>
                  <a:cubicBezTo>
                    <a:pt x="43" y="61"/>
                    <a:pt x="40" y="58"/>
                    <a:pt x="37" y="55"/>
                  </a:cubicBezTo>
                  <a:cubicBezTo>
                    <a:pt x="35" y="52"/>
                    <a:pt x="34" y="49"/>
                    <a:pt x="35" y="45"/>
                  </a:cubicBezTo>
                  <a:cubicBezTo>
                    <a:pt x="37" y="38"/>
                    <a:pt x="43" y="33"/>
                    <a:pt x="50" y="33"/>
                  </a:cubicBezTo>
                  <a:close/>
                  <a:moveTo>
                    <a:pt x="50" y="1"/>
                  </a:moveTo>
                  <a:cubicBezTo>
                    <a:pt x="28" y="1"/>
                    <a:pt x="8" y="16"/>
                    <a:pt x="3" y="39"/>
                  </a:cubicBezTo>
                  <a:cubicBezTo>
                    <a:pt x="0" y="51"/>
                    <a:pt x="3" y="63"/>
                    <a:pt x="10" y="74"/>
                  </a:cubicBezTo>
                  <a:cubicBezTo>
                    <a:pt x="17" y="84"/>
                    <a:pt x="28" y="91"/>
                    <a:pt x="41" y="94"/>
                  </a:cubicBezTo>
                  <a:cubicBezTo>
                    <a:pt x="44" y="94"/>
                    <a:pt x="47" y="95"/>
                    <a:pt x="50" y="95"/>
                  </a:cubicBezTo>
                  <a:cubicBezTo>
                    <a:pt x="72" y="95"/>
                    <a:pt x="92" y="79"/>
                    <a:pt x="96" y="56"/>
                  </a:cubicBezTo>
                  <a:cubicBezTo>
                    <a:pt x="99" y="44"/>
                    <a:pt x="96" y="32"/>
                    <a:pt x="89" y="22"/>
                  </a:cubicBezTo>
                  <a:cubicBezTo>
                    <a:pt x="82" y="11"/>
                    <a:pt x="71" y="4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5" name="Google Shape;368;p37"/>
            <p:cNvSpPr/>
            <p:nvPr/>
          </p:nvSpPr>
          <p:spPr>
            <a:xfrm>
              <a:off x="1096703" y="3522440"/>
              <a:ext cx="10899" cy="33623"/>
            </a:xfrm>
            <a:custGeom>
              <a:avLst/>
              <a:gdLst/>
              <a:ahLst/>
              <a:cxnLst/>
              <a:rect l="l" t="t" r="r" b="b"/>
              <a:pathLst>
                <a:path w="153" h="472" extrusionOk="0">
                  <a:moveTo>
                    <a:pt x="31" y="1"/>
                  </a:moveTo>
                  <a:lnTo>
                    <a:pt x="0" y="15"/>
                  </a:lnTo>
                  <a:cubicBezTo>
                    <a:pt x="27" y="70"/>
                    <a:pt x="43" y="130"/>
                    <a:pt x="61" y="192"/>
                  </a:cubicBezTo>
                  <a:cubicBezTo>
                    <a:pt x="80" y="260"/>
                    <a:pt x="94" y="321"/>
                    <a:pt x="103" y="379"/>
                  </a:cubicBezTo>
                  <a:cubicBezTo>
                    <a:pt x="108" y="408"/>
                    <a:pt x="120" y="471"/>
                    <a:pt x="120" y="471"/>
                  </a:cubicBezTo>
                  <a:lnTo>
                    <a:pt x="152" y="465"/>
                  </a:lnTo>
                  <a:cubicBezTo>
                    <a:pt x="152" y="465"/>
                    <a:pt x="140" y="403"/>
                    <a:pt x="136" y="374"/>
                  </a:cubicBezTo>
                  <a:cubicBezTo>
                    <a:pt x="126" y="315"/>
                    <a:pt x="112" y="252"/>
                    <a:pt x="91" y="179"/>
                  </a:cubicBezTo>
                  <a:cubicBezTo>
                    <a:pt x="75" y="119"/>
                    <a:pt x="57" y="58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6" name="Google Shape;369;p37"/>
            <p:cNvSpPr/>
            <p:nvPr/>
          </p:nvSpPr>
          <p:spPr>
            <a:xfrm>
              <a:off x="1094566" y="3518950"/>
              <a:ext cx="5129" cy="4417"/>
            </a:xfrm>
            <a:custGeom>
              <a:avLst/>
              <a:gdLst/>
              <a:ahLst/>
              <a:cxnLst/>
              <a:rect l="l" t="t" r="r" b="b"/>
              <a:pathLst>
                <a:path w="72" h="62" extrusionOk="0">
                  <a:moveTo>
                    <a:pt x="36" y="0"/>
                  </a:moveTo>
                  <a:cubicBezTo>
                    <a:pt x="26" y="0"/>
                    <a:pt x="16" y="5"/>
                    <a:pt x="10" y="14"/>
                  </a:cubicBezTo>
                  <a:cubicBezTo>
                    <a:pt x="1" y="28"/>
                    <a:pt x="4" y="47"/>
                    <a:pt x="19" y="57"/>
                  </a:cubicBezTo>
                  <a:cubicBezTo>
                    <a:pt x="24" y="60"/>
                    <a:pt x="30" y="61"/>
                    <a:pt x="36" y="61"/>
                  </a:cubicBezTo>
                  <a:cubicBezTo>
                    <a:pt x="46" y="61"/>
                    <a:pt x="57" y="57"/>
                    <a:pt x="63" y="48"/>
                  </a:cubicBezTo>
                  <a:cubicBezTo>
                    <a:pt x="71" y="34"/>
                    <a:pt x="68" y="15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7" name="Google Shape;370;p37"/>
            <p:cNvSpPr/>
            <p:nvPr/>
          </p:nvSpPr>
          <p:spPr>
            <a:xfrm>
              <a:off x="1093569" y="3517739"/>
              <a:ext cx="7124" cy="6767"/>
            </a:xfrm>
            <a:custGeom>
              <a:avLst/>
              <a:gdLst/>
              <a:ahLst/>
              <a:cxnLst/>
              <a:rect l="l" t="t" r="r" b="b"/>
              <a:pathLst>
                <a:path w="100" h="95" extrusionOk="0">
                  <a:moveTo>
                    <a:pt x="51" y="34"/>
                  </a:moveTo>
                  <a:cubicBezTo>
                    <a:pt x="53" y="34"/>
                    <a:pt x="56" y="34"/>
                    <a:pt x="58" y="36"/>
                  </a:cubicBezTo>
                  <a:cubicBezTo>
                    <a:pt x="62" y="39"/>
                    <a:pt x="64" y="41"/>
                    <a:pt x="64" y="45"/>
                  </a:cubicBezTo>
                  <a:cubicBezTo>
                    <a:pt x="65" y="48"/>
                    <a:pt x="64" y="53"/>
                    <a:pt x="63" y="55"/>
                  </a:cubicBezTo>
                  <a:cubicBezTo>
                    <a:pt x="60" y="60"/>
                    <a:pt x="55" y="62"/>
                    <a:pt x="50" y="62"/>
                  </a:cubicBezTo>
                  <a:cubicBezTo>
                    <a:pt x="47" y="62"/>
                    <a:pt x="44" y="61"/>
                    <a:pt x="42" y="60"/>
                  </a:cubicBezTo>
                  <a:cubicBezTo>
                    <a:pt x="38" y="57"/>
                    <a:pt x="37" y="54"/>
                    <a:pt x="36" y="51"/>
                  </a:cubicBezTo>
                  <a:cubicBezTo>
                    <a:pt x="35" y="48"/>
                    <a:pt x="36" y="43"/>
                    <a:pt x="37" y="41"/>
                  </a:cubicBezTo>
                  <a:cubicBezTo>
                    <a:pt x="41" y="36"/>
                    <a:pt x="45" y="34"/>
                    <a:pt x="51" y="34"/>
                  </a:cubicBezTo>
                  <a:close/>
                  <a:moveTo>
                    <a:pt x="50" y="1"/>
                  </a:moveTo>
                  <a:cubicBezTo>
                    <a:pt x="35" y="1"/>
                    <a:pt x="20" y="8"/>
                    <a:pt x="10" y="22"/>
                  </a:cubicBezTo>
                  <a:cubicBezTo>
                    <a:pt x="3" y="33"/>
                    <a:pt x="1" y="45"/>
                    <a:pt x="3" y="57"/>
                  </a:cubicBezTo>
                  <a:cubicBezTo>
                    <a:pt x="6" y="69"/>
                    <a:pt x="13" y="81"/>
                    <a:pt x="24" y="88"/>
                  </a:cubicBezTo>
                  <a:cubicBezTo>
                    <a:pt x="32" y="92"/>
                    <a:pt x="41" y="95"/>
                    <a:pt x="50" y="95"/>
                  </a:cubicBezTo>
                  <a:cubicBezTo>
                    <a:pt x="65" y="95"/>
                    <a:pt x="81" y="88"/>
                    <a:pt x="90" y="74"/>
                  </a:cubicBezTo>
                  <a:cubicBezTo>
                    <a:pt x="97" y="63"/>
                    <a:pt x="99" y="51"/>
                    <a:pt x="97" y="39"/>
                  </a:cubicBezTo>
                  <a:cubicBezTo>
                    <a:pt x="94" y="27"/>
                    <a:pt x="87" y="15"/>
                    <a:pt x="77" y="9"/>
                  </a:cubicBezTo>
                  <a:cubicBezTo>
                    <a:pt x="69" y="4"/>
                    <a:pt x="59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8" name="Google Shape;371;p37"/>
            <p:cNvSpPr/>
            <p:nvPr/>
          </p:nvSpPr>
          <p:spPr>
            <a:xfrm>
              <a:off x="1098341" y="3549510"/>
              <a:ext cx="27853" cy="43026"/>
            </a:xfrm>
            <a:custGeom>
              <a:avLst/>
              <a:gdLst/>
              <a:ahLst/>
              <a:cxnLst/>
              <a:rect l="l" t="t" r="r" b="b"/>
              <a:pathLst>
                <a:path w="391" h="604" extrusionOk="0">
                  <a:moveTo>
                    <a:pt x="66" y="1"/>
                  </a:moveTo>
                  <a:cubicBezTo>
                    <a:pt x="61" y="1"/>
                    <a:pt x="56" y="2"/>
                    <a:pt x="52" y="4"/>
                  </a:cubicBezTo>
                  <a:cubicBezTo>
                    <a:pt x="0" y="29"/>
                    <a:pt x="23" y="182"/>
                    <a:pt x="102" y="347"/>
                  </a:cubicBezTo>
                  <a:cubicBezTo>
                    <a:pt x="174" y="496"/>
                    <a:pt x="268" y="604"/>
                    <a:pt x="324" y="604"/>
                  </a:cubicBezTo>
                  <a:cubicBezTo>
                    <a:pt x="329" y="604"/>
                    <a:pt x="334" y="603"/>
                    <a:pt x="339" y="600"/>
                  </a:cubicBezTo>
                  <a:cubicBezTo>
                    <a:pt x="390" y="575"/>
                    <a:pt x="379" y="429"/>
                    <a:pt x="300" y="265"/>
                  </a:cubicBezTo>
                  <a:cubicBezTo>
                    <a:pt x="228" y="114"/>
                    <a:pt x="123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9" name="Google Shape;372;p37"/>
            <p:cNvSpPr/>
            <p:nvPr/>
          </p:nvSpPr>
          <p:spPr>
            <a:xfrm>
              <a:off x="1096418" y="3548370"/>
              <a:ext cx="31201" cy="45305"/>
            </a:xfrm>
            <a:custGeom>
              <a:avLst/>
              <a:gdLst/>
              <a:ahLst/>
              <a:cxnLst/>
              <a:rect l="l" t="t" r="r" b="b"/>
              <a:pathLst>
                <a:path w="438" h="636" extrusionOk="0">
                  <a:moveTo>
                    <a:pt x="94" y="33"/>
                  </a:moveTo>
                  <a:cubicBezTo>
                    <a:pt x="135" y="33"/>
                    <a:pt x="236" y="130"/>
                    <a:pt x="312" y="288"/>
                  </a:cubicBezTo>
                  <a:cubicBezTo>
                    <a:pt x="392" y="454"/>
                    <a:pt x="393" y="585"/>
                    <a:pt x="359" y="602"/>
                  </a:cubicBezTo>
                  <a:cubicBezTo>
                    <a:pt x="356" y="603"/>
                    <a:pt x="354" y="603"/>
                    <a:pt x="350" y="603"/>
                  </a:cubicBezTo>
                  <a:cubicBezTo>
                    <a:pt x="312" y="603"/>
                    <a:pt x="222" y="517"/>
                    <a:pt x="144" y="356"/>
                  </a:cubicBezTo>
                  <a:cubicBezTo>
                    <a:pt x="59" y="181"/>
                    <a:pt x="53" y="51"/>
                    <a:pt x="86" y="35"/>
                  </a:cubicBezTo>
                  <a:cubicBezTo>
                    <a:pt x="88" y="34"/>
                    <a:pt x="91" y="33"/>
                    <a:pt x="94" y="33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71" y="5"/>
                  </a:cubicBezTo>
                  <a:cubicBezTo>
                    <a:pt x="1" y="39"/>
                    <a:pt x="41" y="218"/>
                    <a:pt x="114" y="370"/>
                  </a:cubicBezTo>
                  <a:cubicBezTo>
                    <a:pt x="181" y="506"/>
                    <a:pt x="280" y="636"/>
                    <a:pt x="351" y="636"/>
                  </a:cubicBezTo>
                  <a:cubicBezTo>
                    <a:pt x="359" y="636"/>
                    <a:pt x="366" y="635"/>
                    <a:pt x="373" y="631"/>
                  </a:cubicBezTo>
                  <a:cubicBezTo>
                    <a:pt x="437" y="600"/>
                    <a:pt x="424" y="443"/>
                    <a:pt x="341" y="274"/>
                  </a:cubicBezTo>
                  <a:cubicBezTo>
                    <a:pt x="274" y="133"/>
                    <a:pt x="164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73;p37"/>
          <p:cNvGrpSpPr/>
          <p:nvPr/>
        </p:nvGrpSpPr>
        <p:grpSpPr>
          <a:xfrm flipH="1">
            <a:off x="5510478" y="3155106"/>
            <a:ext cx="399203" cy="371926"/>
            <a:chOff x="972967" y="3432612"/>
            <a:chExt cx="232297" cy="216412"/>
          </a:xfrm>
        </p:grpSpPr>
        <p:sp>
          <p:nvSpPr>
            <p:cNvPr id="1048670" name="Google Shape;374;p37"/>
            <p:cNvSpPr/>
            <p:nvPr/>
          </p:nvSpPr>
          <p:spPr>
            <a:xfrm>
              <a:off x="972967" y="3432612"/>
              <a:ext cx="232297" cy="216412"/>
            </a:xfrm>
            <a:custGeom>
              <a:avLst/>
              <a:gdLst/>
              <a:ahLst/>
              <a:cxnLst/>
              <a:rect l="l" t="t" r="r" b="b"/>
              <a:pathLst>
                <a:path w="3261" h="3038" extrusionOk="0">
                  <a:moveTo>
                    <a:pt x="2647" y="1"/>
                  </a:moveTo>
                  <a:cubicBezTo>
                    <a:pt x="2582" y="1"/>
                    <a:pt x="2515" y="15"/>
                    <a:pt x="2453" y="44"/>
                  </a:cubicBezTo>
                  <a:lnTo>
                    <a:pt x="2417" y="60"/>
                  </a:lnTo>
                  <a:cubicBezTo>
                    <a:pt x="2078" y="218"/>
                    <a:pt x="1840" y="466"/>
                    <a:pt x="1683" y="738"/>
                  </a:cubicBezTo>
                  <a:cubicBezTo>
                    <a:pt x="1597" y="748"/>
                    <a:pt x="1515" y="781"/>
                    <a:pt x="1445" y="830"/>
                  </a:cubicBezTo>
                  <a:cubicBezTo>
                    <a:pt x="1362" y="856"/>
                    <a:pt x="1287" y="903"/>
                    <a:pt x="1228" y="965"/>
                  </a:cubicBezTo>
                  <a:cubicBezTo>
                    <a:pt x="1143" y="951"/>
                    <a:pt x="1055" y="943"/>
                    <a:pt x="962" y="943"/>
                  </a:cubicBezTo>
                  <a:cubicBezTo>
                    <a:pt x="742" y="943"/>
                    <a:pt x="526" y="988"/>
                    <a:pt x="318" y="1077"/>
                  </a:cubicBezTo>
                  <a:lnTo>
                    <a:pt x="282" y="1091"/>
                  </a:lnTo>
                  <a:cubicBezTo>
                    <a:pt x="111" y="1165"/>
                    <a:pt x="1" y="1333"/>
                    <a:pt x="2" y="1518"/>
                  </a:cubicBezTo>
                  <a:cubicBezTo>
                    <a:pt x="2" y="1704"/>
                    <a:pt x="115" y="1871"/>
                    <a:pt x="286" y="1943"/>
                  </a:cubicBezTo>
                  <a:lnTo>
                    <a:pt x="307" y="1951"/>
                  </a:lnTo>
                  <a:cubicBezTo>
                    <a:pt x="320" y="1959"/>
                    <a:pt x="361" y="1988"/>
                    <a:pt x="391" y="2044"/>
                  </a:cubicBezTo>
                  <a:cubicBezTo>
                    <a:pt x="519" y="2288"/>
                    <a:pt x="684" y="2454"/>
                    <a:pt x="883" y="2540"/>
                  </a:cubicBezTo>
                  <a:cubicBezTo>
                    <a:pt x="897" y="2587"/>
                    <a:pt x="918" y="2633"/>
                    <a:pt x="943" y="2677"/>
                  </a:cubicBezTo>
                  <a:cubicBezTo>
                    <a:pt x="1053" y="2868"/>
                    <a:pt x="1248" y="2997"/>
                    <a:pt x="1476" y="3029"/>
                  </a:cubicBezTo>
                  <a:cubicBezTo>
                    <a:pt x="1515" y="3034"/>
                    <a:pt x="1554" y="3038"/>
                    <a:pt x="1593" y="3038"/>
                  </a:cubicBezTo>
                  <a:cubicBezTo>
                    <a:pt x="1747" y="3038"/>
                    <a:pt x="1901" y="2995"/>
                    <a:pt x="2039" y="2915"/>
                  </a:cubicBezTo>
                  <a:cubicBezTo>
                    <a:pt x="2144" y="2855"/>
                    <a:pt x="2239" y="2769"/>
                    <a:pt x="2315" y="2667"/>
                  </a:cubicBezTo>
                  <a:cubicBezTo>
                    <a:pt x="2344" y="2653"/>
                    <a:pt x="2373" y="2634"/>
                    <a:pt x="2400" y="2613"/>
                  </a:cubicBezTo>
                  <a:cubicBezTo>
                    <a:pt x="2483" y="2609"/>
                    <a:pt x="2563" y="2595"/>
                    <a:pt x="2638" y="2570"/>
                  </a:cubicBezTo>
                  <a:cubicBezTo>
                    <a:pt x="2830" y="2507"/>
                    <a:pt x="2994" y="2384"/>
                    <a:pt x="3100" y="2223"/>
                  </a:cubicBezTo>
                  <a:cubicBezTo>
                    <a:pt x="3227" y="2031"/>
                    <a:pt x="3260" y="1801"/>
                    <a:pt x="3192" y="1594"/>
                  </a:cubicBezTo>
                  <a:cubicBezTo>
                    <a:pt x="3176" y="1545"/>
                    <a:pt x="3155" y="1500"/>
                    <a:pt x="3130" y="1457"/>
                  </a:cubicBezTo>
                  <a:cubicBezTo>
                    <a:pt x="3198" y="1252"/>
                    <a:pt x="3185" y="1020"/>
                    <a:pt x="3089" y="761"/>
                  </a:cubicBezTo>
                  <a:cubicBezTo>
                    <a:pt x="3067" y="701"/>
                    <a:pt x="3073" y="651"/>
                    <a:pt x="3076" y="637"/>
                  </a:cubicBezTo>
                  <a:lnTo>
                    <a:pt x="3083" y="615"/>
                  </a:lnTo>
                  <a:cubicBezTo>
                    <a:pt x="3145" y="440"/>
                    <a:pt x="3095" y="245"/>
                    <a:pt x="2957" y="120"/>
                  </a:cubicBezTo>
                  <a:cubicBezTo>
                    <a:pt x="2871" y="42"/>
                    <a:pt x="2760" y="1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1" name="Google Shape;375;p37"/>
            <p:cNvSpPr/>
            <p:nvPr/>
          </p:nvSpPr>
          <p:spPr>
            <a:xfrm>
              <a:off x="1064148" y="3570453"/>
              <a:ext cx="56846" cy="44522"/>
            </a:xfrm>
            <a:custGeom>
              <a:avLst/>
              <a:gdLst/>
              <a:ahLst/>
              <a:cxnLst/>
              <a:rect l="l" t="t" r="r" b="b"/>
              <a:pathLst>
                <a:path w="798" h="625" extrusionOk="0">
                  <a:moveTo>
                    <a:pt x="514" y="1"/>
                  </a:moveTo>
                  <a:cubicBezTo>
                    <a:pt x="428" y="1"/>
                    <a:pt x="334" y="37"/>
                    <a:pt x="246" y="88"/>
                  </a:cubicBezTo>
                  <a:cubicBezTo>
                    <a:pt x="77" y="185"/>
                    <a:pt x="1" y="371"/>
                    <a:pt x="77" y="504"/>
                  </a:cubicBezTo>
                  <a:cubicBezTo>
                    <a:pt x="122" y="583"/>
                    <a:pt x="212" y="624"/>
                    <a:pt x="313" y="624"/>
                  </a:cubicBezTo>
                  <a:cubicBezTo>
                    <a:pt x="380" y="624"/>
                    <a:pt x="453" y="605"/>
                    <a:pt x="521" y="567"/>
                  </a:cubicBezTo>
                  <a:cubicBezTo>
                    <a:pt x="690" y="469"/>
                    <a:pt x="798" y="219"/>
                    <a:pt x="719" y="109"/>
                  </a:cubicBezTo>
                  <a:cubicBezTo>
                    <a:pt x="664" y="31"/>
                    <a:pt x="592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2" name="Google Shape;376;p37"/>
            <p:cNvSpPr/>
            <p:nvPr/>
          </p:nvSpPr>
          <p:spPr>
            <a:xfrm>
              <a:off x="1065502" y="3569314"/>
              <a:ext cx="53497" cy="46801"/>
            </a:xfrm>
            <a:custGeom>
              <a:avLst/>
              <a:gdLst/>
              <a:ahLst/>
              <a:cxnLst/>
              <a:rect l="l" t="t" r="r" b="b"/>
              <a:pathLst>
                <a:path w="751" h="657" extrusionOk="0">
                  <a:moveTo>
                    <a:pt x="494" y="32"/>
                  </a:moveTo>
                  <a:cubicBezTo>
                    <a:pt x="575" y="32"/>
                    <a:pt x="639" y="67"/>
                    <a:pt x="687" y="135"/>
                  </a:cubicBezTo>
                  <a:cubicBezTo>
                    <a:pt x="711" y="167"/>
                    <a:pt x="716" y="218"/>
                    <a:pt x="704" y="277"/>
                  </a:cubicBezTo>
                  <a:cubicBezTo>
                    <a:pt x="679" y="391"/>
                    <a:pt x="592" y="511"/>
                    <a:pt x="493" y="568"/>
                  </a:cubicBezTo>
                  <a:cubicBezTo>
                    <a:pt x="430" y="604"/>
                    <a:pt x="362" y="624"/>
                    <a:pt x="296" y="624"/>
                  </a:cubicBezTo>
                  <a:cubicBezTo>
                    <a:pt x="279" y="624"/>
                    <a:pt x="263" y="623"/>
                    <a:pt x="247" y="620"/>
                  </a:cubicBezTo>
                  <a:cubicBezTo>
                    <a:pt x="169" y="610"/>
                    <a:pt x="107" y="570"/>
                    <a:pt x="73" y="511"/>
                  </a:cubicBezTo>
                  <a:cubicBezTo>
                    <a:pt x="39" y="452"/>
                    <a:pt x="36" y="378"/>
                    <a:pt x="66" y="305"/>
                  </a:cubicBezTo>
                  <a:cubicBezTo>
                    <a:pt x="96" y="230"/>
                    <a:pt x="156" y="163"/>
                    <a:pt x="235" y="118"/>
                  </a:cubicBezTo>
                  <a:cubicBezTo>
                    <a:pt x="335" y="61"/>
                    <a:pt x="421" y="32"/>
                    <a:pt x="494" y="32"/>
                  </a:cubicBezTo>
                  <a:close/>
                  <a:moveTo>
                    <a:pt x="495" y="1"/>
                  </a:moveTo>
                  <a:cubicBezTo>
                    <a:pt x="415" y="1"/>
                    <a:pt x="322" y="30"/>
                    <a:pt x="218" y="90"/>
                  </a:cubicBezTo>
                  <a:cubicBezTo>
                    <a:pt x="134" y="139"/>
                    <a:pt x="68" y="211"/>
                    <a:pt x="35" y="293"/>
                  </a:cubicBezTo>
                  <a:cubicBezTo>
                    <a:pt x="1" y="376"/>
                    <a:pt x="4" y="459"/>
                    <a:pt x="44" y="528"/>
                  </a:cubicBezTo>
                  <a:cubicBezTo>
                    <a:pt x="83" y="596"/>
                    <a:pt x="154" y="640"/>
                    <a:pt x="243" y="653"/>
                  </a:cubicBezTo>
                  <a:cubicBezTo>
                    <a:pt x="259" y="656"/>
                    <a:pt x="277" y="657"/>
                    <a:pt x="294" y="657"/>
                  </a:cubicBezTo>
                  <a:cubicBezTo>
                    <a:pt x="366" y="657"/>
                    <a:pt x="441" y="636"/>
                    <a:pt x="510" y="597"/>
                  </a:cubicBezTo>
                  <a:cubicBezTo>
                    <a:pt x="617" y="535"/>
                    <a:pt x="708" y="409"/>
                    <a:pt x="736" y="284"/>
                  </a:cubicBezTo>
                  <a:cubicBezTo>
                    <a:pt x="751" y="215"/>
                    <a:pt x="743" y="156"/>
                    <a:pt x="714" y="115"/>
                  </a:cubicBezTo>
                  <a:cubicBezTo>
                    <a:pt x="660" y="39"/>
                    <a:pt x="58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3" name="Google Shape;377;p37"/>
            <p:cNvSpPr/>
            <p:nvPr/>
          </p:nvSpPr>
          <p:spPr>
            <a:xfrm>
              <a:off x="1008941" y="3533767"/>
              <a:ext cx="101795" cy="50719"/>
            </a:xfrm>
            <a:custGeom>
              <a:avLst/>
              <a:gdLst/>
              <a:ahLst/>
              <a:cxnLst/>
              <a:rect l="l" t="t" r="r" b="b"/>
              <a:pathLst>
                <a:path w="1429" h="712" extrusionOk="0">
                  <a:moveTo>
                    <a:pt x="460" y="0"/>
                  </a:moveTo>
                  <a:cubicBezTo>
                    <a:pt x="316" y="0"/>
                    <a:pt x="161" y="27"/>
                    <a:pt x="0" y="96"/>
                  </a:cubicBezTo>
                  <a:cubicBezTo>
                    <a:pt x="0" y="96"/>
                    <a:pt x="189" y="174"/>
                    <a:pt x="309" y="401"/>
                  </a:cubicBezTo>
                  <a:cubicBezTo>
                    <a:pt x="433" y="636"/>
                    <a:pt x="567" y="711"/>
                    <a:pt x="726" y="711"/>
                  </a:cubicBezTo>
                  <a:cubicBezTo>
                    <a:pt x="915" y="711"/>
                    <a:pt x="1141" y="606"/>
                    <a:pt x="1429" y="534"/>
                  </a:cubicBezTo>
                  <a:lnTo>
                    <a:pt x="1349" y="350"/>
                  </a:lnTo>
                  <a:cubicBezTo>
                    <a:pt x="1349" y="350"/>
                    <a:pt x="977" y="0"/>
                    <a:pt x="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4" name="Google Shape;378;p37"/>
            <p:cNvSpPr/>
            <p:nvPr/>
          </p:nvSpPr>
          <p:spPr>
            <a:xfrm>
              <a:off x="1005949" y="3532627"/>
              <a:ext cx="106425" cy="52999"/>
            </a:xfrm>
            <a:custGeom>
              <a:avLst/>
              <a:gdLst/>
              <a:ahLst/>
              <a:cxnLst/>
              <a:rect l="l" t="t" r="r" b="b"/>
              <a:pathLst>
                <a:path w="1494" h="744" extrusionOk="0">
                  <a:moveTo>
                    <a:pt x="499" y="34"/>
                  </a:moveTo>
                  <a:cubicBezTo>
                    <a:pt x="985" y="34"/>
                    <a:pt x="1344" y="346"/>
                    <a:pt x="1377" y="375"/>
                  </a:cubicBezTo>
                  <a:lnTo>
                    <a:pt x="1447" y="539"/>
                  </a:lnTo>
                  <a:cubicBezTo>
                    <a:pt x="1350" y="564"/>
                    <a:pt x="1260" y="592"/>
                    <a:pt x="1174" y="620"/>
                  </a:cubicBezTo>
                  <a:cubicBezTo>
                    <a:pt x="1019" y="669"/>
                    <a:pt x="887" y="711"/>
                    <a:pt x="770" y="711"/>
                  </a:cubicBezTo>
                  <a:cubicBezTo>
                    <a:pt x="615" y="711"/>
                    <a:pt x="486" y="637"/>
                    <a:pt x="365" y="410"/>
                  </a:cubicBezTo>
                  <a:cubicBezTo>
                    <a:pt x="274" y="235"/>
                    <a:pt x="144" y="148"/>
                    <a:pt x="83" y="114"/>
                  </a:cubicBezTo>
                  <a:cubicBezTo>
                    <a:pt x="228" y="56"/>
                    <a:pt x="368" y="34"/>
                    <a:pt x="499" y="34"/>
                  </a:cubicBezTo>
                  <a:close/>
                  <a:moveTo>
                    <a:pt x="499" y="1"/>
                  </a:moveTo>
                  <a:cubicBezTo>
                    <a:pt x="354" y="1"/>
                    <a:pt x="198" y="28"/>
                    <a:pt x="36" y="97"/>
                  </a:cubicBezTo>
                  <a:lnTo>
                    <a:pt x="1" y="113"/>
                  </a:lnTo>
                  <a:lnTo>
                    <a:pt x="36" y="128"/>
                  </a:lnTo>
                  <a:cubicBezTo>
                    <a:pt x="38" y="128"/>
                    <a:pt x="221" y="206"/>
                    <a:pt x="337" y="424"/>
                  </a:cubicBezTo>
                  <a:cubicBezTo>
                    <a:pt x="464" y="667"/>
                    <a:pt x="605" y="744"/>
                    <a:pt x="768" y="744"/>
                  </a:cubicBezTo>
                  <a:cubicBezTo>
                    <a:pt x="892" y="744"/>
                    <a:pt x="1028" y="700"/>
                    <a:pt x="1184" y="651"/>
                  </a:cubicBezTo>
                  <a:cubicBezTo>
                    <a:pt x="1275" y="622"/>
                    <a:pt x="1370" y="592"/>
                    <a:pt x="1474" y="566"/>
                  </a:cubicBezTo>
                  <a:lnTo>
                    <a:pt x="1494" y="561"/>
                  </a:lnTo>
                  <a:lnTo>
                    <a:pt x="1405" y="359"/>
                  </a:lnTo>
                  <a:lnTo>
                    <a:pt x="1402" y="354"/>
                  </a:lnTo>
                  <a:cubicBezTo>
                    <a:pt x="1397" y="349"/>
                    <a:pt x="1019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5" name="Google Shape;379;p37"/>
            <p:cNvSpPr/>
            <p:nvPr/>
          </p:nvSpPr>
          <p:spPr>
            <a:xfrm>
              <a:off x="1113372" y="3544381"/>
              <a:ext cx="58057" cy="40390"/>
            </a:xfrm>
            <a:custGeom>
              <a:avLst/>
              <a:gdLst/>
              <a:ahLst/>
              <a:cxnLst/>
              <a:rect l="l" t="t" r="r" b="b"/>
              <a:pathLst>
                <a:path w="815" h="567" extrusionOk="0">
                  <a:moveTo>
                    <a:pt x="482" y="0"/>
                  </a:moveTo>
                  <a:cubicBezTo>
                    <a:pt x="438" y="0"/>
                    <a:pt x="391" y="8"/>
                    <a:pt x="345" y="23"/>
                  </a:cubicBezTo>
                  <a:cubicBezTo>
                    <a:pt x="159" y="84"/>
                    <a:pt x="0" y="194"/>
                    <a:pt x="44" y="389"/>
                  </a:cubicBezTo>
                  <a:cubicBezTo>
                    <a:pt x="67" y="492"/>
                    <a:pt x="228" y="567"/>
                    <a:pt x="385" y="567"/>
                  </a:cubicBezTo>
                  <a:cubicBezTo>
                    <a:pt x="430" y="567"/>
                    <a:pt x="476" y="560"/>
                    <a:pt x="517" y="547"/>
                  </a:cubicBezTo>
                  <a:cubicBezTo>
                    <a:pt x="703" y="486"/>
                    <a:pt x="814" y="319"/>
                    <a:pt x="767" y="175"/>
                  </a:cubicBezTo>
                  <a:cubicBezTo>
                    <a:pt x="731" y="66"/>
                    <a:pt x="616" y="0"/>
                    <a:pt x="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6" name="Google Shape;380;p37"/>
            <p:cNvSpPr/>
            <p:nvPr/>
          </p:nvSpPr>
          <p:spPr>
            <a:xfrm>
              <a:off x="1112588" y="3543170"/>
              <a:ext cx="60122" cy="42812"/>
            </a:xfrm>
            <a:custGeom>
              <a:avLst/>
              <a:gdLst/>
              <a:ahLst/>
              <a:cxnLst/>
              <a:rect l="l" t="t" r="r" b="b"/>
              <a:pathLst>
                <a:path w="844" h="601" extrusionOk="0">
                  <a:moveTo>
                    <a:pt x="493" y="34"/>
                  </a:moveTo>
                  <a:cubicBezTo>
                    <a:pt x="620" y="34"/>
                    <a:pt x="728" y="95"/>
                    <a:pt x="762" y="196"/>
                  </a:cubicBezTo>
                  <a:cubicBezTo>
                    <a:pt x="807" y="332"/>
                    <a:pt x="699" y="490"/>
                    <a:pt x="523" y="548"/>
                  </a:cubicBezTo>
                  <a:cubicBezTo>
                    <a:pt x="484" y="561"/>
                    <a:pt x="440" y="567"/>
                    <a:pt x="395" y="567"/>
                  </a:cubicBezTo>
                  <a:cubicBezTo>
                    <a:pt x="315" y="567"/>
                    <a:pt x="232" y="547"/>
                    <a:pt x="167" y="510"/>
                  </a:cubicBezTo>
                  <a:cubicBezTo>
                    <a:pt x="114" y="481"/>
                    <a:pt x="80" y="442"/>
                    <a:pt x="71" y="403"/>
                  </a:cubicBezTo>
                  <a:cubicBezTo>
                    <a:pt x="36" y="248"/>
                    <a:pt x="134" y="131"/>
                    <a:pt x="361" y="55"/>
                  </a:cubicBezTo>
                  <a:cubicBezTo>
                    <a:pt x="405" y="41"/>
                    <a:pt x="451" y="34"/>
                    <a:pt x="493" y="34"/>
                  </a:cubicBezTo>
                  <a:close/>
                  <a:moveTo>
                    <a:pt x="492" y="1"/>
                  </a:moveTo>
                  <a:cubicBezTo>
                    <a:pt x="446" y="1"/>
                    <a:pt x="399" y="8"/>
                    <a:pt x="351" y="24"/>
                  </a:cubicBezTo>
                  <a:cubicBezTo>
                    <a:pt x="108" y="104"/>
                    <a:pt x="0" y="238"/>
                    <a:pt x="38" y="410"/>
                  </a:cubicBezTo>
                  <a:cubicBezTo>
                    <a:pt x="50" y="460"/>
                    <a:pt x="88" y="504"/>
                    <a:pt x="150" y="539"/>
                  </a:cubicBezTo>
                  <a:cubicBezTo>
                    <a:pt x="221" y="579"/>
                    <a:pt x="309" y="600"/>
                    <a:pt x="395" y="600"/>
                  </a:cubicBezTo>
                  <a:cubicBezTo>
                    <a:pt x="444" y="600"/>
                    <a:pt x="491" y="593"/>
                    <a:pt x="534" y="579"/>
                  </a:cubicBezTo>
                  <a:cubicBezTo>
                    <a:pt x="727" y="516"/>
                    <a:pt x="844" y="339"/>
                    <a:pt x="794" y="186"/>
                  </a:cubicBezTo>
                  <a:cubicBezTo>
                    <a:pt x="756" y="71"/>
                    <a:pt x="633" y="1"/>
                    <a:pt x="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7" name="Google Shape;381;p37"/>
            <p:cNvSpPr/>
            <p:nvPr/>
          </p:nvSpPr>
          <p:spPr>
            <a:xfrm>
              <a:off x="1107460" y="3467803"/>
              <a:ext cx="67958" cy="96595"/>
            </a:xfrm>
            <a:custGeom>
              <a:avLst/>
              <a:gdLst/>
              <a:ahLst/>
              <a:cxnLst/>
              <a:rect l="l" t="t" r="r" b="b"/>
              <a:pathLst>
                <a:path w="954" h="135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0" y="341"/>
                    <a:pt x="21" y="1173"/>
                    <a:pt x="21" y="1173"/>
                  </a:cubicBezTo>
                  <a:lnTo>
                    <a:pt x="104" y="1355"/>
                  </a:lnTo>
                  <a:cubicBezTo>
                    <a:pt x="558" y="1048"/>
                    <a:pt x="954" y="978"/>
                    <a:pt x="752" y="433"/>
                  </a:cubicBezTo>
                  <a:cubicBezTo>
                    <a:pt x="663" y="192"/>
                    <a:pt x="731" y="0"/>
                    <a:pt x="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8" name="Google Shape;382;p37"/>
            <p:cNvSpPr/>
            <p:nvPr/>
          </p:nvSpPr>
          <p:spPr>
            <a:xfrm>
              <a:off x="1106818" y="3465523"/>
              <a:ext cx="67246" cy="100584"/>
            </a:xfrm>
            <a:custGeom>
              <a:avLst/>
              <a:gdLst/>
              <a:ahLst/>
              <a:cxnLst/>
              <a:rect l="l" t="t" r="r" b="b"/>
              <a:pathLst>
                <a:path w="944" h="1412" extrusionOk="0">
                  <a:moveTo>
                    <a:pt x="715" y="63"/>
                  </a:moveTo>
                  <a:lnTo>
                    <a:pt x="715" y="63"/>
                  </a:lnTo>
                  <a:cubicBezTo>
                    <a:pt x="699" y="130"/>
                    <a:pt x="677" y="286"/>
                    <a:pt x="746" y="471"/>
                  </a:cubicBezTo>
                  <a:cubicBezTo>
                    <a:pt x="903" y="895"/>
                    <a:pt x="689" y="1021"/>
                    <a:pt x="363" y="1213"/>
                  </a:cubicBezTo>
                  <a:cubicBezTo>
                    <a:pt x="285" y="1259"/>
                    <a:pt x="205" y="1306"/>
                    <a:pt x="120" y="1363"/>
                  </a:cubicBezTo>
                  <a:lnTo>
                    <a:pt x="46" y="1201"/>
                  </a:lnTo>
                  <a:cubicBezTo>
                    <a:pt x="46" y="1145"/>
                    <a:pt x="57" y="393"/>
                    <a:pt x="715" y="63"/>
                  </a:cubicBezTo>
                  <a:close/>
                  <a:moveTo>
                    <a:pt x="768" y="1"/>
                  </a:moveTo>
                  <a:lnTo>
                    <a:pt x="733" y="17"/>
                  </a:lnTo>
                  <a:cubicBezTo>
                    <a:pt x="1" y="359"/>
                    <a:pt x="13" y="1197"/>
                    <a:pt x="13" y="1205"/>
                  </a:cubicBezTo>
                  <a:lnTo>
                    <a:pt x="106" y="1412"/>
                  </a:lnTo>
                  <a:lnTo>
                    <a:pt x="123" y="1401"/>
                  </a:lnTo>
                  <a:cubicBezTo>
                    <a:pt x="212" y="1340"/>
                    <a:pt x="298" y="1290"/>
                    <a:pt x="381" y="1242"/>
                  </a:cubicBezTo>
                  <a:cubicBezTo>
                    <a:pt x="707" y="1049"/>
                    <a:pt x="944" y="909"/>
                    <a:pt x="777" y="459"/>
                  </a:cubicBezTo>
                  <a:cubicBezTo>
                    <a:pt x="691" y="228"/>
                    <a:pt x="755" y="39"/>
                    <a:pt x="756" y="3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9" name="Google Shape;383;p37"/>
            <p:cNvSpPr/>
            <p:nvPr/>
          </p:nvSpPr>
          <p:spPr>
            <a:xfrm>
              <a:off x="1086374" y="3527712"/>
              <a:ext cx="20302" cy="29990"/>
            </a:xfrm>
            <a:custGeom>
              <a:avLst/>
              <a:gdLst/>
              <a:ahLst/>
              <a:cxnLst/>
              <a:rect l="l" t="t" r="r" b="b"/>
              <a:pathLst>
                <a:path w="285" h="421" extrusionOk="0">
                  <a:moveTo>
                    <a:pt x="31" y="0"/>
                  </a:moveTo>
                  <a:lnTo>
                    <a:pt x="0" y="12"/>
                  </a:lnTo>
                  <a:cubicBezTo>
                    <a:pt x="24" y="71"/>
                    <a:pt x="57" y="126"/>
                    <a:pt x="91" y="183"/>
                  </a:cubicBezTo>
                  <a:cubicBezTo>
                    <a:pt x="129" y="245"/>
                    <a:pt x="165" y="298"/>
                    <a:pt x="202" y="346"/>
                  </a:cubicBezTo>
                  <a:cubicBezTo>
                    <a:pt x="221" y="369"/>
                    <a:pt x="258" y="421"/>
                    <a:pt x="258" y="421"/>
                  </a:cubicBezTo>
                  <a:lnTo>
                    <a:pt x="284" y="402"/>
                  </a:lnTo>
                  <a:cubicBezTo>
                    <a:pt x="284" y="402"/>
                    <a:pt x="247" y="349"/>
                    <a:pt x="228" y="326"/>
                  </a:cubicBezTo>
                  <a:cubicBezTo>
                    <a:pt x="192" y="279"/>
                    <a:pt x="156" y="226"/>
                    <a:pt x="117" y="162"/>
                  </a:cubicBezTo>
                  <a:cubicBezTo>
                    <a:pt x="86" y="110"/>
                    <a:pt x="54" y="56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0" name="Google Shape;384;p37"/>
            <p:cNvSpPr/>
            <p:nvPr/>
          </p:nvSpPr>
          <p:spPr>
            <a:xfrm>
              <a:off x="1084166" y="3524221"/>
              <a:ext cx="4915" cy="4417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33" y="0"/>
                  </a:moveTo>
                  <a:cubicBezTo>
                    <a:pt x="19" y="0"/>
                    <a:pt x="6" y="10"/>
                    <a:pt x="3" y="25"/>
                  </a:cubicBezTo>
                  <a:cubicBezTo>
                    <a:pt x="0" y="41"/>
                    <a:pt x="11" y="58"/>
                    <a:pt x="28" y="60"/>
                  </a:cubicBezTo>
                  <a:cubicBezTo>
                    <a:pt x="30" y="61"/>
                    <a:pt x="32" y="61"/>
                    <a:pt x="34" y="61"/>
                  </a:cubicBezTo>
                  <a:cubicBezTo>
                    <a:pt x="49" y="61"/>
                    <a:pt x="62" y="51"/>
                    <a:pt x="65" y="36"/>
                  </a:cubicBezTo>
                  <a:cubicBezTo>
                    <a:pt x="68" y="19"/>
                    <a:pt x="57" y="4"/>
                    <a:pt x="39" y="1"/>
                  </a:cubicBezTo>
                  <a:cubicBezTo>
                    <a:pt x="37" y="1"/>
                    <a:pt x="35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1" name="Google Shape;385;p37"/>
            <p:cNvSpPr/>
            <p:nvPr/>
          </p:nvSpPr>
          <p:spPr>
            <a:xfrm>
              <a:off x="1083026" y="3523010"/>
              <a:ext cx="7052" cy="6767"/>
            </a:xfrm>
            <a:custGeom>
              <a:avLst/>
              <a:gdLst/>
              <a:ahLst/>
              <a:cxnLst/>
              <a:rect l="l" t="t" r="r" b="b"/>
              <a:pathLst>
                <a:path w="99" h="95" extrusionOk="0">
                  <a:moveTo>
                    <a:pt x="50" y="33"/>
                  </a:moveTo>
                  <a:cubicBezTo>
                    <a:pt x="51" y="33"/>
                    <a:pt x="52" y="34"/>
                    <a:pt x="53" y="34"/>
                  </a:cubicBezTo>
                  <a:cubicBezTo>
                    <a:pt x="57" y="35"/>
                    <a:pt x="60" y="36"/>
                    <a:pt x="62" y="40"/>
                  </a:cubicBezTo>
                  <a:cubicBezTo>
                    <a:pt x="64" y="43"/>
                    <a:pt x="65" y="47"/>
                    <a:pt x="64" y="50"/>
                  </a:cubicBezTo>
                  <a:cubicBezTo>
                    <a:pt x="63" y="58"/>
                    <a:pt x="57" y="62"/>
                    <a:pt x="49" y="62"/>
                  </a:cubicBezTo>
                  <a:cubicBezTo>
                    <a:pt x="49" y="62"/>
                    <a:pt x="48" y="62"/>
                    <a:pt x="47" y="62"/>
                  </a:cubicBezTo>
                  <a:cubicBezTo>
                    <a:pt x="43" y="61"/>
                    <a:pt x="40" y="58"/>
                    <a:pt x="37" y="55"/>
                  </a:cubicBezTo>
                  <a:cubicBezTo>
                    <a:pt x="35" y="52"/>
                    <a:pt x="34" y="49"/>
                    <a:pt x="35" y="45"/>
                  </a:cubicBezTo>
                  <a:cubicBezTo>
                    <a:pt x="37" y="38"/>
                    <a:pt x="43" y="33"/>
                    <a:pt x="50" y="33"/>
                  </a:cubicBezTo>
                  <a:close/>
                  <a:moveTo>
                    <a:pt x="50" y="1"/>
                  </a:moveTo>
                  <a:cubicBezTo>
                    <a:pt x="28" y="1"/>
                    <a:pt x="8" y="16"/>
                    <a:pt x="3" y="39"/>
                  </a:cubicBezTo>
                  <a:cubicBezTo>
                    <a:pt x="0" y="51"/>
                    <a:pt x="3" y="63"/>
                    <a:pt x="10" y="74"/>
                  </a:cubicBezTo>
                  <a:cubicBezTo>
                    <a:pt x="17" y="84"/>
                    <a:pt x="28" y="91"/>
                    <a:pt x="41" y="94"/>
                  </a:cubicBezTo>
                  <a:cubicBezTo>
                    <a:pt x="44" y="94"/>
                    <a:pt x="47" y="95"/>
                    <a:pt x="50" y="95"/>
                  </a:cubicBezTo>
                  <a:cubicBezTo>
                    <a:pt x="72" y="95"/>
                    <a:pt x="92" y="79"/>
                    <a:pt x="96" y="56"/>
                  </a:cubicBezTo>
                  <a:cubicBezTo>
                    <a:pt x="99" y="44"/>
                    <a:pt x="96" y="32"/>
                    <a:pt x="89" y="22"/>
                  </a:cubicBezTo>
                  <a:cubicBezTo>
                    <a:pt x="82" y="11"/>
                    <a:pt x="71" y="4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2" name="Google Shape;386;p37"/>
            <p:cNvSpPr/>
            <p:nvPr/>
          </p:nvSpPr>
          <p:spPr>
            <a:xfrm>
              <a:off x="1096703" y="3522440"/>
              <a:ext cx="10899" cy="33623"/>
            </a:xfrm>
            <a:custGeom>
              <a:avLst/>
              <a:gdLst/>
              <a:ahLst/>
              <a:cxnLst/>
              <a:rect l="l" t="t" r="r" b="b"/>
              <a:pathLst>
                <a:path w="153" h="472" extrusionOk="0">
                  <a:moveTo>
                    <a:pt x="31" y="1"/>
                  </a:moveTo>
                  <a:lnTo>
                    <a:pt x="0" y="15"/>
                  </a:lnTo>
                  <a:cubicBezTo>
                    <a:pt x="27" y="70"/>
                    <a:pt x="43" y="130"/>
                    <a:pt x="61" y="192"/>
                  </a:cubicBezTo>
                  <a:cubicBezTo>
                    <a:pt x="80" y="260"/>
                    <a:pt x="94" y="321"/>
                    <a:pt x="103" y="379"/>
                  </a:cubicBezTo>
                  <a:cubicBezTo>
                    <a:pt x="108" y="408"/>
                    <a:pt x="120" y="471"/>
                    <a:pt x="120" y="471"/>
                  </a:cubicBezTo>
                  <a:lnTo>
                    <a:pt x="152" y="465"/>
                  </a:lnTo>
                  <a:cubicBezTo>
                    <a:pt x="152" y="465"/>
                    <a:pt x="140" y="403"/>
                    <a:pt x="136" y="374"/>
                  </a:cubicBezTo>
                  <a:cubicBezTo>
                    <a:pt x="126" y="315"/>
                    <a:pt x="112" y="252"/>
                    <a:pt x="91" y="179"/>
                  </a:cubicBezTo>
                  <a:cubicBezTo>
                    <a:pt x="75" y="119"/>
                    <a:pt x="57" y="58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3" name="Google Shape;387;p37"/>
            <p:cNvSpPr/>
            <p:nvPr/>
          </p:nvSpPr>
          <p:spPr>
            <a:xfrm>
              <a:off x="1094566" y="3518950"/>
              <a:ext cx="5129" cy="4417"/>
            </a:xfrm>
            <a:custGeom>
              <a:avLst/>
              <a:gdLst/>
              <a:ahLst/>
              <a:cxnLst/>
              <a:rect l="l" t="t" r="r" b="b"/>
              <a:pathLst>
                <a:path w="72" h="62" extrusionOk="0">
                  <a:moveTo>
                    <a:pt x="36" y="0"/>
                  </a:moveTo>
                  <a:cubicBezTo>
                    <a:pt x="26" y="0"/>
                    <a:pt x="16" y="5"/>
                    <a:pt x="10" y="14"/>
                  </a:cubicBezTo>
                  <a:cubicBezTo>
                    <a:pt x="1" y="28"/>
                    <a:pt x="4" y="47"/>
                    <a:pt x="19" y="57"/>
                  </a:cubicBezTo>
                  <a:cubicBezTo>
                    <a:pt x="24" y="60"/>
                    <a:pt x="30" y="61"/>
                    <a:pt x="36" y="61"/>
                  </a:cubicBezTo>
                  <a:cubicBezTo>
                    <a:pt x="46" y="61"/>
                    <a:pt x="57" y="57"/>
                    <a:pt x="63" y="48"/>
                  </a:cubicBezTo>
                  <a:cubicBezTo>
                    <a:pt x="71" y="34"/>
                    <a:pt x="68" y="15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4" name="Google Shape;388;p37"/>
            <p:cNvSpPr/>
            <p:nvPr/>
          </p:nvSpPr>
          <p:spPr>
            <a:xfrm>
              <a:off x="1093569" y="3517739"/>
              <a:ext cx="7124" cy="6767"/>
            </a:xfrm>
            <a:custGeom>
              <a:avLst/>
              <a:gdLst/>
              <a:ahLst/>
              <a:cxnLst/>
              <a:rect l="l" t="t" r="r" b="b"/>
              <a:pathLst>
                <a:path w="100" h="95" extrusionOk="0">
                  <a:moveTo>
                    <a:pt x="51" y="34"/>
                  </a:moveTo>
                  <a:cubicBezTo>
                    <a:pt x="53" y="34"/>
                    <a:pt x="56" y="34"/>
                    <a:pt x="58" y="36"/>
                  </a:cubicBezTo>
                  <a:cubicBezTo>
                    <a:pt x="62" y="39"/>
                    <a:pt x="64" y="41"/>
                    <a:pt x="64" y="45"/>
                  </a:cubicBezTo>
                  <a:cubicBezTo>
                    <a:pt x="65" y="48"/>
                    <a:pt x="64" y="53"/>
                    <a:pt x="63" y="55"/>
                  </a:cubicBezTo>
                  <a:cubicBezTo>
                    <a:pt x="60" y="60"/>
                    <a:pt x="55" y="62"/>
                    <a:pt x="50" y="62"/>
                  </a:cubicBezTo>
                  <a:cubicBezTo>
                    <a:pt x="47" y="62"/>
                    <a:pt x="44" y="61"/>
                    <a:pt x="42" y="60"/>
                  </a:cubicBezTo>
                  <a:cubicBezTo>
                    <a:pt x="38" y="57"/>
                    <a:pt x="37" y="54"/>
                    <a:pt x="36" y="51"/>
                  </a:cubicBezTo>
                  <a:cubicBezTo>
                    <a:pt x="35" y="48"/>
                    <a:pt x="36" y="43"/>
                    <a:pt x="37" y="41"/>
                  </a:cubicBezTo>
                  <a:cubicBezTo>
                    <a:pt x="41" y="36"/>
                    <a:pt x="45" y="34"/>
                    <a:pt x="51" y="34"/>
                  </a:cubicBezTo>
                  <a:close/>
                  <a:moveTo>
                    <a:pt x="50" y="1"/>
                  </a:moveTo>
                  <a:cubicBezTo>
                    <a:pt x="35" y="1"/>
                    <a:pt x="20" y="8"/>
                    <a:pt x="10" y="22"/>
                  </a:cubicBezTo>
                  <a:cubicBezTo>
                    <a:pt x="3" y="33"/>
                    <a:pt x="1" y="45"/>
                    <a:pt x="3" y="57"/>
                  </a:cubicBezTo>
                  <a:cubicBezTo>
                    <a:pt x="6" y="69"/>
                    <a:pt x="13" y="81"/>
                    <a:pt x="24" y="88"/>
                  </a:cubicBezTo>
                  <a:cubicBezTo>
                    <a:pt x="32" y="92"/>
                    <a:pt x="41" y="95"/>
                    <a:pt x="50" y="95"/>
                  </a:cubicBezTo>
                  <a:cubicBezTo>
                    <a:pt x="65" y="95"/>
                    <a:pt x="81" y="88"/>
                    <a:pt x="90" y="74"/>
                  </a:cubicBezTo>
                  <a:cubicBezTo>
                    <a:pt x="97" y="63"/>
                    <a:pt x="99" y="51"/>
                    <a:pt x="97" y="39"/>
                  </a:cubicBezTo>
                  <a:cubicBezTo>
                    <a:pt x="94" y="27"/>
                    <a:pt x="87" y="15"/>
                    <a:pt x="77" y="9"/>
                  </a:cubicBezTo>
                  <a:cubicBezTo>
                    <a:pt x="69" y="4"/>
                    <a:pt x="59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5" name="Google Shape;389;p37"/>
            <p:cNvSpPr/>
            <p:nvPr/>
          </p:nvSpPr>
          <p:spPr>
            <a:xfrm>
              <a:off x="1098341" y="3549510"/>
              <a:ext cx="27853" cy="43026"/>
            </a:xfrm>
            <a:custGeom>
              <a:avLst/>
              <a:gdLst/>
              <a:ahLst/>
              <a:cxnLst/>
              <a:rect l="l" t="t" r="r" b="b"/>
              <a:pathLst>
                <a:path w="391" h="604" extrusionOk="0">
                  <a:moveTo>
                    <a:pt x="66" y="1"/>
                  </a:moveTo>
                  <a:cubicBezTo>
                    <a:pt x="61" y="1"/>
                    <a:pt x="56" y="2"/>
                    <a:pt x="52" y="4"/>
                  </a:cubicBezTo>
                  <a:cubicBezTo>
                    <a:pt x="0" y="29"/>
                    <a:pt x="23" y="182"/>
                    <a:pt x="102" y="347"/>
                  </a:cubicBezTo>
                  <a:cubicBezTo>
                    <a:pt x="174" y="496"/>
                    <a:pt x="268" y="604"/>
                    <a:pt x="324" y="604"/>
                  </a:cubicBezTo>
                  <a:cubicBezTo>
                    <a:pt x="329" y="604"/>
                    <a:pt x="334" y="603"/>
                    <a:pt x="339" y="600"/>
                  </a:cubicBezTo>
                  <a:cubicBezTo>
                    <a:pt x="390" y="575"/>
                    <a:pt x="379" y="429"/>
                    <a:pt x="300" y="265"/>
                  </a:cubicBezTo>
                  <a:cubicBezTo>
                    <a:pt x="228" y="114"/>
                    <a:pt x="123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6" name="Google Shape;390;p37"/>
            <p:cNvSpPr/>
            <p:nvPr/>
          </p:nvSpPr>
          <p:spPr>
            <a:xfrm>
              <a:off x="1096418" y="3548370"/>
              <a:ext cx="31201" cy="45305"/>
            </a:xfrm>
            <a:custGeom>
              <a:avLst/>
              <a:gdLst/>
              <a:ahLst/>
              <a:cxnLst/>
              <a:rect l="l" t="t" r="r" b="b"/>
              <a:pathLst>
                <a:path w="438" h="636" extrusionOk="0">
                  <a:moveTo>
                    <a:pt x="94" y="33"/>
                  </a:moveTo>
                  <a:cubicBezTo>
                    <a:pt x="135" y="33"/>
                    <a:pt x="236" y="130"/>
                    <a:pt x="312" y="288"/>
                  </a:cubicBezTo>
                  <a:cubicBezTo>
                    <a:pt x="392" y="454"/>
                    <a:pt x="393" y="585"/>
                    <a:pt x="359" y="602"/>
                  </a:cubicBezTo>
                  <a:cubicBezTo>
                    <a:pt x="356" y="603"/>
                    <a:pt x="354" y="603"/>
                    <a:pt x="350" y="603"/>
                  </a:cubicBezTo>
                  <a:cubicBezTo>
                    <a:pt x="312" y="603"/>
                    <a:pt x="222" y="517"/>
                    <a:pt x="144" y="356"/>
                  </a:cubicBezTo>
                  <a:cubicBezTo>
                    <a:pt x="59" y="181"/>
                    <a:pt x="53" y="51"/>
                    <a:pt x="86" y="35"/>
                  </a:cubicBezTo>
                  <a:cubicBezTo>
                    <a:pt x="88" y="34"/>
                    <a:pt x="91" y="33"/>
                    <a:pt x="94" y="33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71" y="5"/>
                  </a:cubicBezTo>
                  <a:cubicBezTo>
                    <a:pt x="1" y="39"/>
                    <a:pt x="41" y="218"/>
                    <a:pt x="114" y="370"/>
                  </a:cubicBezTo>
                  <a:cubicBezTo>
                    <a:pt x="181" y="506"/>
                    <a:pt x="280" y="636"/>
                    <a:pt x="351" y="636"/>
                  </a:cubicBezTo>
                  <a:cubicBezTo>
                    <a:pt x="359" y="636"/>
                    <a:pt x="366" y="635"/>
                    <a:pt x="373" y="631"/>
                  </a:cubicBezTo>
                  <a:cubicBezTo>
                    <a:pt x="437" y="600"/>
                    <a:pt x="424" y="443"/>
                    <a:pt x="341" y="274"/>
                  </a:cubicBezTo>
                  <a:cubicBezTo>
                    <a:pt x="274" y="133"/>
                    <a:pt x="164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91;p37"/>
          <p:cNvGrpSpPr/>
          <p:nvPr/>
        </p:nvGrpSpPr>
        <p:grpSpPr>
          <a:xfrm rot="-1630560" flipH="1">
            <a:off x="7661874" y="568661"/>
            <a:ext cx="399206" cy="399415"/>
            <a:chOff x="5025163" y="2175181"/>
            <a:chExt cx="96828" cy="96878"/>
          </a:xfrm>
        </p:grpSpPr>
        <p:sp>
          <p:nvSpPr>
            <p:cNvPr id="1048687" name="Google Shape;392;p37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8" name="Google Shape;393;p37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9" name="Google Shape;394;p37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95;p37"/>
          <p:cNvGrpSpPr/>
          <p:nvPr/>
        </p:nvGrpSpPr>
        <p:grpSpPr>
          <a:xfrm rot="-1630508" flipH="1">
            <a:off x="7459452" y="473345"/>
            <a:ext cx="191955" cy="192054"/>
            <a:chOff x="5025163" y="2175181"/>
            <a:chExt cx="96828" cy="96878"/>
          </a:xfrm>
        </p:grpSpPr>
        <p:sp>
          <p:nvSpPr>
            <p:cNvPr id="1048690" name="Google Shape;396;p37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1" name="Google Shape;397;p37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2" name="Google Shape;398;p37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99;p37"/>
          <p:cNvGrpSpPr/>
          <p:nvPr/>
        </p:nvGrpSpPr>
        <p:grpSpPr>
          <a:xfrm rot="-1630615" flipH="1">
            <a:off x="5335010" y="4418505"/>
            <a:ext cx="276149" cy="276295"/>
            <a:chOff x="5025163" y="2175181"/>
            <a:chExt cx="96828" cy="96878"/>
          </a:xfrm>
        </p:grpSpPr>
        <p:sp>
          <p:nvSpPr>
            <p:cNvPr id="1048693" name="Google Shape;400;p37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4" name="Google Shape;401;p37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5" name="Google Shape;402;p37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7" name="Google Shape;1301;p44"/>
          <p:cNvSpPr/>
          <p:nvPr/>
        </p:nvSpPr>
        <p:spPr>
          <a:xfrm>
            <a:off x="251791" y="790823"/>
            <a:ext cx="2552309" cy="3415582"/>
          </a:xfrm>
          <a:prstGeom prst="rect">
            <a:avLst/>
          </a:prstGeom>
          <a:solidFill>
            <a:srgbClr val="FFF5EB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9" name="Google Shape;1346;p44"/>
          <p:cNvGrpSpPr/>
          <p:nvPr/>
        </p:nvGrpSpPr>
        <p:grpSpPr>
          <a:xfrm>
            <a:off x="185843" y="1533667"/>
            <a:ext cx="2376201" cy="2206579"/>
            <a:chOff x="3620381" y="535000"/>
            <a:chExt cx="641590" cy="566843"/>
          </a:xfrm>
        </p:grpSpPr>
        <p:sp>
          <p:nvSpPr>
            <p:cNvPr id="1049518" name="Google Shape;1347;p44"/>
            <p:cNvSpPr/>
            <p:nvPr/>
          </p:nvSpPr>
          <p:spPr>
            <a:xfrm>
              <a:off x="3620381" y="535000"/>
              <a:ext cx="641590" cy="566843"/>
            </a:xfrm>
            <a:custGeom>
              <a:avLst/>
              <a:gdLst/>
              <a:ahLst/>
              <a:cxnLst/>
              <a:rect l="l" t="t" r="r" b="b"/>
              <a:pathLst>
                <a:path w="18523" h="16365" extrusionOk="0">
                  <a:moveTo>
                    <a:pt x="13409" y="0"/>
                  </a:moveTo>
                  <a:cubicBezTo>
                    <a:pt x="13252" y="0"/>
                    <a:pt x="13095" y="42"/>
                    <a:pt x="12940" y="125"/>
                  </a:cubicBezTo>
                  <a:cubicBezTo>
                    <a:pt x="12932" y="129"/>
                    <a:pt x="12924" y="133"/>
                    <a:pt x="12916" y="137"/>
                  </a:cubicBezTo>
                  <a:lnTo>
                    <a:pt x="12909" y="142"/>
                  </a:lnTo>
                  <a:cubicBezTo>
                    <a:pt x="12796" y="205"/>
                    <a:pt x="12688" y="290"/>
                    <a:pt x="12583" y="393"/>
                  </a:cubicBezTo>
                  <a:cubicBezTo>
                    <a:pt x="12333" y="267"/>
                    <a:pt x="12058" y="201"/>
                    <a:pt x="11773" y="201"/>
                  </a:cubicBezTo>
                  <a:cubicBezTo>
                    <a:pt x="11664" y="201"/>
                    <a:pt x="11554" y="212"/>
                    <a:pt x="11446" y="231"/>
                  </a:cubicBezTo>
                  <a:cubicBezTo>
                    <a:pt x="10714" y="361"/>
                    <a:pt x="10136" y="901"/>
                    <a:pt x="9867" y="1652"/>
                  </a:cubicBezTo>
                  <a:cubicBezTo>
                    <a:pt x="9685" y="1574"/>
                    <a:pt x="9492" y="1533"/>
                    <a:pt x="9293" y="1533"/>
                  </a:cubicBezTo>
                  <a:cubicBezTo>
                    <a:pt x="9173" y="1533"/>
                    <a:pt x="9052" y="1548"/>
                    <a:pt x="8934" y="1577"/>
                  </a:cubicBezTo>
                  <a:cubicBezTo>
                    <a:pt x="8774" y="1616"/>
                    <a:pt x="8619" y="1675"/>
                    <a:pt x="8471" y="1751"/>
                  </a:cubicBezTo>
                  <a:cubicBezTo>
                    <a:pt x="8407" y="1677"/>
                    <a:pt x="8321" y="1625"/>
                    <a:pt x="8224" y="1603"/>
                  </a:cubicBezTo>
                  <a:cubicBezTo>
                    <a:pt x="8224" y="1603"/>
                    <a:pt x="6774" y="1268"/>
                    <a:pt x="6768" y="1266"/>
                  </a:cubicBezTo>
                  <a:lnTo>
                    <a:pt x="6717" y="1255"/>
                  </a:lnTo>
                  <a:cubicBezTo>
                    <a:pt x="6683" y="1247"/>
                    <a:pt x="6649" y="1244"/>
                    <a:pt x="6616" y="1244"/>
                  </a:cubicBezTo>
                  <a:cubicBezTo>
                    <a:pt x="6527" y="1244"/>
                    <a:pt x="6444" y="1269"/>
                    <a:pt x="6372" y="1314"/>
                  </a:cubicBezTo>
                  <a:cubicBezTo>
                    <a:pt x="6343" y="1276"/>
                    <a:pt x="6309" y="1242"/>
                    <a:pt x="6270" y="1214"/>
                  </a:cubicBezTo>
                  <a:cubicBezTo>
                    <a:pt x="6191" y="1158"/>
                    <a:pt x="6097" y="1128"/>
                    <a:pt x="6002" y="1128"/>
                  </a:cubicBezTo>
                  <a:cubicBezTo>
                    <a:pt x="5976" y="1128"/>
                    <a:pt x="5951" y="1130"/>
                    <a:pt x="5926" y="1135"/>
                  </a:cubicBezTo>
                  <a:lnTo>
                    <a:pt x="4402" y="1390"/>
                  </a:lnTo>
                  <a:cubicBezTo>
                    <a:pt x="4281" y="1410"/>
                    <a:pt x="4173" y="1478"/>
                    <a:pt x="4102" y="1577"/>
                  </a:cubicBezTo>
                  <a:cubicBezTo>
                    <a:pt x="4097" y="1585"/>
                    <a:pt x="4091" y="1593"/>
                    <a:pt x="4086" y="1601"/>
                  </a:cubicBezTo>
                  <a:cubicBezTo>
                    <a:pt x="4030" y="1577"/>
                    <a:pt x="3969" y="1565"/>
                    <a:pt x="3908" y="1565"/>
                  </a:cubicBezTo>
                  <a:cubicBezTo>
                    <a:pt x="3825" y="1565"/>
                    <a:pt x="3741" y="1588"/>
                    <a:pt x="3665" y="1635"/>
                  </a:cubicBezTo>
                  <a:lnTo>
                    <a:pt x="3620" y="1663"/>
                  </a:lnTo>
                  <a:cubicBezTo>
                    <a:pt x="3615" y="1666"/>
                    <a:pt x="3609" y="1670"/>
                    <a:pt x="3604" y="1673"/>
                  </a:cubicBezTo>
                  <a:lnTo>
                    <a:pt x="2382" y="2449"/>
                  </a:lnTo>
                  <a:lnTo>
                    <a:pt x="2356" y="2465"/>
                  </a:lnTo>
                  <a:cubicBezTo>
                    <a:pt x="2301" y="2499"/>
                    <a:pt x="2256" y="2544"/>
                    <a:pt x="2221" y="2594"/>
                  </a:cubicBezTo>
                  <a:cubicBezTo>
                    <a:pt x="2087" y="2598"/>
                    <a:pt x="1956" y="2661"/>
                    <a:pt x="1868" y="2776"/>
                  </a:cubicBezTo>
                  <a:lnTo>
                    <a:pt x="1836" y="2818"/>
                  </a:lnTo>
                  <a:cubicBezTo>
                    <a:pt x="1832" y="2824"/>
                    <a:pt x="1827" y="2830"/>
                    <a:pt x="1824" y="2835"/>
                  </a:cubicBezTo>
                  <a:lnTo>
                    <a:pt x="956" y="4003"/>
                  </a:lnTo>
                  <a:lnTo>
                    <a:pt x="940" y="4024"/>
                  </a:lnTo>
                  <a:cubicBezTo>
                    <a:pt x="790" y="4222"/>
                    <a:pt x="824" y="4502"/>
                    <a:pt x="1014" y="4659"/>
                  </a:cubicBezTo>
                  <a:cubicBezTo>
                    <a:pt x="979" y="4651"/>
                    <a:pt x="945" y="4647"/>
                    <a:pt x="910" y="4647"/>
                  </a:cubicBezTo>
                  <a:cubicBezTo>
                    <a:pt x="700" y="4647"/>
                    <a:pt x="510" y="4791"/>
                    <a:pt x="461" y="5004"/>
                  </a:cubicBezTo>
                  <a:lnTo>
                    <a:pt x="449" y="5056"/>
                  </a:lnTo>
                  <a:cubicBezTo>
                    <a:pt x="447" y="5062"/>
                    <a:pt x="118" y="6527"/>
                    <a:pt x="118" y="6527"/>
                  </a:cubicBezTo>
                  <a:cubicBezTo>
                    <a:pt x="92" y="6638"/>
                    <a:pt x="108" y="6755"/>
                    <a:pt x="163" y="6854"/>
                  </a:cubicBezTo>
                  <a:cubicBezTo>
                    <a:pt x="57" y="6956"/>
                    <a:pt x="1" y="7107"/>
                    <a:pt x="27" y="7263"/>
                  </a:cubicBezTo>
                  <a:lnTo>
                    <a:pt x="283" y="8804"/>
                  </a:lnTo>
                  <a:cubicBezTo>
                    <a:pt x="303" y="8925"/>
                    <a:pt x="370" y="9033"/>
                    <a:pt x="470" y="9104"/>
                  </a:cubicBezTo>
                  <a:cubicBezTo>
                    <a:pt x="491" y="9119"/>
                    <a:pt x="514" y="9132"/>
                    <a:pt x="537" y="9144"/>
                  </a:cubicBezTo>
                  <a:cubicBezTo>
                    <a:pt x="522" y="9175"/>
                    <a:pt x="510" y="9209"/>
                    <a:pt x="502" y="9244"/>
                  </a:cubicBezTo>
                  <a:cubicBezTo>
                    <a:pt x="476" y="9364"/>
                    <a:pt x="498" y="9490"/>
                    <a:pt x="563" y="9593"/>
                  </a:cubicBezTo>
                  <a:lnTo>
                    <a:pt x="577" y="9615"/>
                  </a:lnTo>
                  <a:lnTo>
                    <a:pt x="1349" y="10854"/>
                  </a:lnTo>
                  <a:cubicBezTo>
                    <a:pt x="1351" y="10859"/>
                    <a:pt x="1355" y="10865"/>
                    <a:pt x="1358" y="10870"/>
                  </a:cubicBezTo>
                  <a:lnTo>
                    <a:pt x="1386" y="10915"/>
                  </a:lnTo>
                  <a:cubicBezTo>
                    <a:pt x="1442" y="11003"/>
                    <a:pt x="1526" y="11069"/>
                    <a:pt x="1624" y="11103"/>
                  </a:cubicBezTo>
                  <a:cubicBezTo>
                    <a:pt x="1654" y="11194"/>
                    <a:pt x="1710" y="11274"/>
                    <a:pt x="1788" y="11332"/>
                  </a:cubicBezTo>
                  <a:lnTo>
                    <a:pt x="1805" y="11345"/>
                  </a:lnTo>
                  <a:lnTo>
                    <a:pt x="2982" y="12239"/>
                  </a:lnTo>
                  <a:lnTo>
                    <a:pt x="3024" y="12270"/>
                  </a:lnTo>
                  <a:cubicBezTo>
                    <a:pt x="3104" y="12330"/>
                    <a:pt x="3201" y="12361"/>
                    <a:pt x="3299" y="12361"/>
                  </a:cubicBezTo>
                  <a:cubicBezTo>
                    <a:pt x="3322" y="12361"/>
                    <a:pt x="3345" y="12360"/>
                    <a:pt x="3367" y="12357"/>
                  </a:cubicBezTo>
                  <a:cubicBezTo>
                    <a:pt x="3416" y="12349"/>
                    <a:pt x="3464" y="12334"/>
                    <a:pt x="3509" y="12312"/>
                  </a:cubicBezTo>
                  <a:lnTo>
                    <a:pt x="3509" y="12312"/>
                  </a:lnTo>
                  <a:cubicBezTo>
                    <a:pt x="3418" y="12499"/>
                    <a:pt x="3351" y="12700"/>
                    <a:pt x="3308" y="12910"/>
                  </a:cubicBezTo>
                  <a:cubicBezTo>
                    <a:pt x="3133" y="13774"/>
                    <a:pt x="3382" y="14659"/>
                    <a:pt x="3959" y="15218"/>
                  </a:cubicBezTo>
                  <a:cubicBezTo>
                    <a:pt x="4343" y="15591"/>
                    <a:pt x="4864" y="15805"/>
                    <a:pt x="5388" y="15805"/>
                  </a:cubicBezTo>
                  <a:cubicBezTo>
                    <a:pt x="5456" y="15805"/>
                    <a:pt x="5524" y="15801"/>
                    <a:pt x="5590" y="15794"/>
                  </a:cubicBezTo>
                  <a:cubicBezTo>
                    <a:pt x="5834" y="15767"/>
                    <a:pt x="6062" y="15690"/>
                    <a:pt x="6262" y="15569"/>
                  </a:cubicBezTo>
                  <a:cubicBezTo>
                    <a:pt x="6585" y="15973"/>
                    <a:pt x="7058" y="16224"/>
                    <a:pt x="7552" y="16224"/>
                  </a:cubicBezTo>
                  <a:cubicBezTo>
                    <a:pt x="7654" y="16224"/>
                    <a:pt x="7756" y="16214"/>
                    <a:pt x="7855" y="16193"/>
                  </a:cubicBezTo>
                  <a:cubicBezTo>
                    <a:pt x="8162" y="16126"/>
                    <a:pt x="8439" y="15963"/>
                    <a:pt x="8659" y="15728"/>
                  </a:cubicBezTo>
                  <a:cubicBezTo>
                    <a:pt x="9036" y="16125"/>
                    <a:pt x="9553" y="16365"/>
                    <a:pt x="10094" y="16365"/>
                  </a:cubicBezTo>
                  <a:cubicBezTo>
                    <a:pt x="10142" y="16365"/>
                    <a:pt x="10191" y="16363"/>
                    <a:pt x="10241" y="16359"/>
                  </a:cubicBezTo>
                  <a:cubicBezTo>
                    <a:pt x="10759" y="16317"/>
                    <a:pt x="11235" y="16062"/>
                    <a:pt x="11578" y="15664"/>
                  </a:cubicBezTo>
                  <a:cubicBezTo>
                    <a:pt x="11868" y="15918"/>
                    <a:pt x="12239" y="16068"/>
                    <a:pt x="12627" y="16068"/>
                  </a:cubicBezTo>
                  <a:cubicBezTo>
                    <a:pt x="12713" y="16068"/>
                    <a:pt x="12799" y="16061"/>
                    <a:pt x="12884" y="16046"/>
                  </a:cubicBezTo>
                  <a:cubicBezTo>
                    <a:pt x="13395" y="15961"/>
                    <a:pt x="13822" y="15629"/>
                    <a:pt x="14058" y="15173"/>
                  </a:cubicBezTo>
                  <a:cubicBezTo>
                    <a:pt x="14317" y="15279"/>
                    <a:pt x="14590" y="15336"/>
                    <a:pt x="14860" y="15336"/>
                  </a:cubicBezTo>
                  <a:cubicBezTo>
                    <a:pt x="15286" y="15336"/>
                    <a:pt x="15680" y="15200"/>
                    <a:pt x="15998" y="14942"/>
                  </a:cubicBezTo>
                  <a:cubicBezTo>
                    <a:pt x="16613" y="14445"/>
                    <a:pt x="16929" y="13528"/>
                    <a:pt x="16783" y="12660"/>
                  </a:cubicBezTo>
                  <a:cubicBezTo>
                    <a:pt x="16654" y="11891"/>
                    <a:pt x="16195" y="11309"/>
                    <a:pt x="15524" y="11067"/>
                  </a:cubicBezTo>
                  <a:cubicBezTo>
                    <a:pt x="15307" y="10989"/>
                    <a:pt x="15081" y="10949"/>
                    <a:pt x="14853" y="10949"/>
                  </a:cubicBezTo>
                  <a:cubicBezTo>
                    <a:pt x="14671" y="10949"/>
                    <a:pt x="14492" y="10974"/>
                    <a:pt x="14320" y="11021"/>
                  </a:cubicBezTo>
                  <a:cubicBezTo>
                    <a:pt x="14163" y="10121"/>
                    <a:pt x="13539" y="9352"/>
                    <a:pt x="12675" y="9086"/>
                  </a:cubicBezTo>
                  <a:cubicBezTo>
                    <a:pt x="12464" y="9022"/>
                    <a:pt x="12246" y="8988"/>
                    <a:pt x="12025" y="8988"/>
                  </a:cubicBezTo>
                  <a:cubicBezTo>
                    <a:pt x="11881" y="8988"/>
                    <a:pt x="11737" y="9003"/>
                    <a:pt x="11594" y="9031"/>
                  </a:cubicBezTo>
                  <a:lnTo>
                    <a:pt x="11898" y="7682"/>
                  </a:lnTo>
                  <a:lnTo>
                    <a:pt x="11905" y="7652"/>
                  </a:lnTo>
                  <a:cubicBezTo>
                    <a:pt x="11918" y="7598"/>
                    <a:pt x="11921" y="7542"/>
                    <a:pt x="11913" y="7487"/>
                  </a:cubicBezTo>
                  <a:cubicBezTo>
                    <a:pt x="12213" y="7473"/>
                    <a:pt x="12498" y="7413"/>
                    <a:pt x="12761" y="7311"/>
                  </a:cubicBezTo>
                  <a:cubicBezTo>
                    <a:pt x="13037" y="7205"/>
                    <a:pt x="13257" y="7065"/>
                    <a:pt x="13431" y="6921"/>
                  </a:cubicBezTo>
                  <a:cubicBezTo>
                    <a:pt x="13643" y="7160"/>
                    <a:pt x="13937" y="7333"/>
                    <a:pt x="14298" y="7419"/>
                  </a:cubicBezTo>
                  <a:cubicBezTo>
                    <a:pt x="14847" y="7551"/>
                    <a:pt x="15346" y="7618"/>
                    <a:pt x="15781" y="7618"/>
                  </a:cubicBezTo>
                  <a:cubicBezTo>
                    <a:pt x="16706" y="7618"/>
                    <a:pt x="17387" y="7322"/>
                    <a:pt x="17860" y="6710"/>
                  </a:cubicBezTo>
                  <a:cubicBezTo>
                    <a:pt x="18343" y="6084"/>
                    <a:pt x="18522" y="5079"/>
                    <a:pt x="18295" y="4266"/>
                  </a:cubicBezTo>
                  <a:cubicBezTo>
                    <a:pt x="18199" y="3922"/>
                    <a:pt x="18036" y="3632"/>
                    <a:pt x="17816" y="3410"/>
                  </a:cubicBezTo>
                  <a:cubicBezTo>
                    <a:pt x="18114" y="2304"/>
                    <a:pt x="17880" y="1379"/>
                    <a:pt x="17229" y="1168"/>
                  </a:cubicBezTo>
                  <a:cubicBezTo>
                    <a:pt x="17145" y="1140"/>
                    <a:pt x="17056" y="1126"/>
                    <a:pt x="16966" y="1126"/>
                  </a:cubicBezTo>
                  <a:cubicBezTo>
                    <a:pt x="16816" y="1126"/>
                    <a:pt x="16664" y="1164"/>
                    <a:pt x="16515" y="1239"/>
                  </a:cubicBezTo>
                  <a:cubicBezTo>
                    <a:pt x="16506" y="1244"/>
                    <a:pt x="16498" y="1247"/>
                    <a:pt x="16490" y="1252"/>
                  </a:cubicBezTo>
                  <a:lnTo>
                    <a:pt x="16483" y="1256"/>
                  </a:lnTo>
                  <a:cubicBezTo>
                    <a:pt x="16353" y="1327"/>
                    <a:pt x="16224" y="1425"/>
                    <a:pt x="16103" y="1548"/>
                  </a:cubicBezTo>
                  <a:cubicBezTo>
                    <a:pt x="15946" y="1310"/>
                    <a:pt x="15738" y="1113"/>
                    <a:pt x="15486" y="966"/>
                  </a:cubicBezTo>
                  <a:cubicBezTo>
                    <a:pt x="15204" y="802"/>
                    <a:pt x="14880" y="715"/>
                    <a:pt x="14551" y="715"/>
                  </a:cubicBezTo>
                  <a:cubicBezTo>
                    <a:pt x="14465" y="715"/>
                    <a:pt x="14380" y="721"/>
                    <a:pt x="14296" y="732"/>
                  </a:cubicBezTo>
                  <a:cubicBezTo>
                    <a:pt x="14178" y="371"/>
                    <a:pt x="13956" y="127"/>
                    <a:pt x="13654" y="36"/>
                  </a:cubicBezTo>
                  <a:cubicBezTo>
                    <a:pt x="13574" y="13"/>
                    <a:pt x="13491" y="0"/>
                    <a:pt x="13409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19" name="Google Shape;1348;p44"/>
            <p:cNvSpPr/>
            <p:nvPr/>
          </p:nvSpPr>
          <p:spPr>
            <a:xfrm>
              <a:off x="3764403" y="720691"/>
              <a:ext cx="204534" cy="122755"/>
            </a:xfrm>
            <a:custGeom>
              <a:avLst/>
              <a:gdLst/>
              <a:ahLst/>
              <a:cxnLst/>
              <a:rect l="l" t="t" r="r" b="b"/>
              <a:pathLst>
                <a:path w="5905" h="3544" extrusionOk="0">
                  <a:moveTo>
                    <a:pt x="3551" y="0"/>
                  </a:moveTo>
                  <a:cubicBezTo>
                    <a:pt x="3137" y="0"/>
                    <a:pt x="2779" y="351"/>
                    <a:pt x="2727" y="844"/>
                  </a:cubicBezTo>
                  <a:lnTo>
                    <a:pt x="2725" y="832"/>
                  </a:lnTo>
                  <a:cubicBezTo>
                    <a:pt x="2550" y="496"/>
                    <a:pt x="2237" y="305"/>
                    <a:pt x="1927" y="305"/>
                  </a:cubicBezTo>
                  <a:cubicBezTo>
                    <a:pt x="1802" y="305"/>
                    <a:pt x="1678" y="335"/>
                    <a:pt x="1563" y="400"/>
                  </a:cubicBezTo>
                  <a:cubicBezTo>
                    <a:pt x="1182" y="616"/>
                    <a:pt x="1009" y="1150"/>
                    <a:pt x="1175" y="1637"/>
                  </a:cubicBezTo>
                  <a:cubicBezTo>
                    <a:pt x="1056" y="1563"/>
                    <a:pt x="928" y="1527"/>
                    <a:pt x="805" y="1527"/>
                  </a:cubicBezTo>
                  <a:cubicBezTo>
                    <a:pt x="684" y="1527"/>
                    <a:pt x="567" y="1561"/>
                    <a:pt x="464" y="1628"/>
                  </a:cubicBezTo>
                  <a:cubicBezTo>
                    <a:pt x="181" y="1812"/>
                    <a:pt x="1" y="2121"/>
                    <a:pt x="2" y="2509"/>
                  </a:cubicBezTo>
                  <a:cubicBezTo>
                    <a:pt x="4" y="2852"/>
                    <a:pt x="149" y="3203"/>
                    <a:pt x="413" y="3393"/>
                  </a:cubicBezTo>
                  <a:cubicBezTo>
                    <a:pt x="537" y="3483"/>
                    <a:pt x="687" y="3531"/>
                    <a:pt x="833" y="3531"/>
                  </a:cubicBezTo>
                  <a:cubicBezTo>
                    <a:pt x="1054" y="3531"/>
                    <a:pt x="1265" y="3419"/>
                    <a:pt x="1356" y="3169"/>
                  </a:cubicBezTo>
                  <a:cubicBezTo>
                    <a:pt x="1476" y="3408"/>
                    <a:pt x="1689" y="3544"/>
                    <a:pt x="1891" y="3544"/>
                  </a:cubicBezTo>
                  <a:cubicBezTo>
                    <a:pt x="1951" y="3544"/>
                    <a:pt x="2010" y="3532"/>
                    <a:pt x="2065" y="3507"/>
                  </a:cubicBezTo>
                  <a:cubicBezTo>
                    <a:pt x="2245" y="3425"/>
                    <a:pt x="2366" y="3214"/>
                    <a:pt x="2377" y="2967"/>
                  </a:cubicBezTo>
                  <a:cubicBezTo>
                    <a:pt x="2523" y="3233"/>
                    <a:pt x="2775" y="3389"/>
                    <a:pt x="3026" y="3389"/>
                  </a:cubicBezTo>
                  <a:cubicBezTo>
                    <a:pt x="3081" y="3389"/>
                    <a:pt x="3136" y="3382"/>
                    <a:pt x="3190" y="3366"/>
                  </a:cubicBezTo>
                  <a:cubicBezTo>
                    <a:pt x="3459" y="3289"/>
                    <a:pt x="3657" y="3027"/>
                    <a:pt x="3693" y="2698"/>
                  </a:cubicBezTo>
                  <a:cubicBezTo>
                    <a:pt x="3800" y="2897"/>
                    <a:pt x="3987" y="3013"/>
                    <a:pt x="4176" y="3013"/>
                  </a:cubicBezTo>
                  <a:cubicBezTo>
                    <a:pt x="4232" y="3013"/>
                    <a:pt x="4288" y="3002"/>
                    <a:pt x="4342" y="2981"/>
                  </a:cubicBezTo>
                  <a:cubicBezTo>
                    <a:pt x="4571" y="2891"/>
                    <a:pt x="4710" y="2623"/>
                    <a:pt x="4674" y="2337"/>
                  </a:cubicBezTo>
                  <a:lnTo>
                    <a:pt x="4674" y="2337"/>
                  </a:lnTo>
                  <a:cubicBezTo>
                    <a:pt x="4808" y="2416"/>
                    <a:pt x="4948" y="2453"/>
                    <a:pt x="5079" y="2453"/>
                  </a:cubicBezTo>
                  <a:cubicBezTo>
                    <a:pt x="5271" y="2453"/>
                    <a:pt x="5445" y="2373"/>
                    <a:pt x="5559" y="2224"/>
                  </a:cubicBezTo>
                  <a:cubicBezTo>
                    <a:pt x="5905" y="1775"/>
                    <a:pt x="5719" y="847"/>
                    <a:pt x="5118" y="736"/>
                  </a:cubicBezTo>
                  <a:cubicBezTo>
                    <a:pt x="5079" y="728"/>
                    <a:pt x="5040" y="725"/>
                    <a:pt x="5001" y="725"/>
                  </a:cubicBezTo>
                  <a:cubicBezTo>
                    <a:pt x="4798" y="725"/>
                    <a:pt x="4600" y="822"/>
                    <a:pt x="4461" y="1010"/>
                  </a:cubicBezTo>
                  <a:cubicBezTo>
                    <a:pt x="4437" y="496"/>
                    <a:pt x="4082" y="64"/>
                    <a:pt x="3649" y="6"/>
                  </a:cubicBezTo>
                  <a:cubicBezTo>
                    <a:pt x="3616" y="2"/>
                    <a:pt x="3583" y="0"/>
                    <a:pt x="3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0" name="Google Shape;1349;p44"/>
            <p:cNvSpPr/>
            <p:nvPr/>
          </p:nvSpPr>
          <p:spPr>
            <a:xfrm>
              <a:off x="3763814" y="720102"/>
              <a:ext cx="201590" cy="123933"/>
            </a:xfrm>
            <a:custGeom>
              <a:avLst/>
              <a:gdLst/>
              <a:ahLst/>
              <a:cxnLst/>
              <a:rect l="l" t="t" r="r" b="b"/>
              <a:pathLst>
                <a:path w="5820" h="3578" extrusionOk="0">
                  <a:moveTo>
                    <a:pt x="3568" y="34"/>
                  </a:moveTo>
                  <a:cubicBezTo>
                    <a:pt x="3600" y="34"/>
                    <a:pt x="3631" y="36"/>
                    <a:pt x="3663" y="40"/>
                  </a:cubicBezTo>
                  <a:cubicBezTo>
                    <a:pt x="4095" y="97"/>
                    <a:pt x="4438" y="521"/>
                    <a:pt x="4461" y="1028"/>
                  </a:cubicBezTo>
                  <a:lnTo>
                    <a:pt x="4464" y="1074"/>
                  </a:lnTo>
                  <a:lnTo>
                    <a:pt x="4491" y="1036"/>
                  </a:lnTo>
                  <a:cubicBezTo>
                    <a:pt x="4624" y="857"/>
                    <a:pt x="4815" y="758"/>
                    <a:pt x="5018" y="758"/>
                  </a:cubicBezTo>
                  <a:cubicBezTo>
                    <a:pt x="5055" y="758"/>
                    <a:pt x="5093" y="761"/>
                    <a:pt x="5131" y="768"/>
                  </a:cubicBezTo>
                  <a:cubicBezTo>
                    <a:pt x="5363" y="812"/>
                    <a:pt x="5554" y="989"/>
                    <a:pt x="5656" y="1255"/>
                  </a:cubicBezTo>
                  <a:cubicBezTo>
                    <a:pt x="5785" y="1591"/>
                    <a:pt x="5746" y="1992"/>
                    <a:pt x="5563" y="2231"/>
                  </a:cubicBezTo>
                  <a:cubicBezTo>
                    <a:pt x="5450" y="2378"/>
                    <a:pt x="5281" y="2454"/>
                    <a:pt x="5097" y="2454"/>
                  </a:cubicBezTo>
                  <a:cubicBezTo>
                    <a:pt x="4967" y="2454"/>
                    <a:pt x="4831" y="2417"/>
                    <a:pt x="4700" y="2340"/>
                  </a:cubicBezTo>
                  <a:lnTo>
                    <a:pt x="4670" y="2322"/>
                  </a:lnTo>
                  <a:lnTo>
                    <a:pt x="4675" y="2356"/>
                  </a:lnTo>
                  <a:cubicBezTo>
                    <a:pt x="4710" y="2632"/>
                    <a:pt x="4574" y="2896"/>
                    <a:pt x="4353" y="2983"/>
                  </a:cubicBezTo>
                  <a:cubicBezTo>
                    <a:pt x="4300" y="3003"/>
                    <a:pt x="4246" y="3013"/>
                    <a:pt x="4191" y="3013"/>
                  </a:cubicBezTo>
                  <a:cubicBezTo>
                    <a:pt x="4009" y="3013"/>
                    <a:pt x="3829" y="2901"/>
                    <a:pt x="3725" y="2707"/>
                  </a:cubicBezTo>
                  <a:lnTo>
                    <a:pt x="3700" y="2661"/>
                  </a:lnTo>
                  <a:lnTo>
                    <a:pt x="3694" y="2714"/>
                  </a:lnTo>
                  <a:cubicBezTo>
                    <a:pt x="3659" y="3035"/>
                    <a:pt x="3466" y="3292"/>
                    <a:pt x="3203" y="3368"/>
                  </a:cubicBezTo>
                  <a:cubicBezTo>
                    <a:pt x="3150" y="3383"/>
                    <a:pt x="3097" y="3390"/>
                    <a:pt x="3043" y="3390"/>
                  </a:cubicBezTo>
                  <a:cubicBezTo>
                    <a:pt x="2797" y="3390"/>
                    <a:pt x="2551" y="3235"/>
                    <a:pt x="2408" y="2976"/>
                  </a:cubicBezTo>
                  <a:lnTo>
                    <a:pt x="2380" y="2926"/>
                  </a:lnTo>
                  <a:lnTo>
                    <a:pt x="2378" y="2983"/>
                  </a:lnTo>
                  <a:cubicBezTo>
                    <a:pt x="2366" y="3224"/>
                    <a:pt x="2248" y="3430"/>
                    <a:pt x="2075" y="3508"/>
                  </a:cubicBezTo>
                  <a:cubicBezTo>
                    <a:pt x="2021" y="3532"/>
                    <a:pt x="1965" y="3544"/>
                    <a:pt x="1907" y="3544"/>
                  </a:cubicBezTo>
                  <a:cubicBezTo>
                    <a:pt x="1709" y="3544"/>
                    <a:pt x="1501" y="3406"/>
                    <a:pt x="1388" y="3179"/>
                  </a:cubicBezTo>
                  <a:lnTo>
                    <a:pt x="1370" y="3144"/>
                  </a:lnTo>
                  <a:lnTo>
                    <a:pt x="1357" y="3181"/>
                  </a:lnTo>
                  <a:cubicBezTo>
                    <a:pt x="1281" y="3389"/>
                    <a:pt x="1133" y="3472"/>
                    <a:pt x="1023" y="3506"/>
                  </a:cubicBezTo>
                  <a:cubicBezTo>
                    <a:pt x="968" y="3523"/>
                    <a:pt x="909" y="3532"/>
                    <a:pt x="850" y="3532"/>
                  </a:cubicBezTo>
                  <a:cubicBezTo>
                    <a:pt x="708" y="3532"/>
                    <a:pt x="562" y="3485"/>
                    <a:pt x="439" y="3396"/>
                  </a:cubicBezTo>
                  <a:cubicBezTo>
                    <a:pt x="192" y="3218"/>
                    <a:pt x="37" y="2885"/>
                    <a:pt x="36" y="2526"/>
                  </a:cubicBezTo>
                  <a:cubicBezTo>
                    <a:pt x="34" y="2159"/>
                    <a:pt x="196" y="1851"/>
                    <a:pt x="491" y="1659"/>
                  </a:cubicBezTo>
                  <a:cubicBezTo>
                    <a:pt x="592" y="1593"/>
                    <a:pt x="705" y="1560"/>
                    <a:pt x="822" y="1560"/>
                  </a:cubicBezTo>
                  <a:cubicBezTo>
                    <a:pt x="943" y="1560"/>
                    <a:pt x="1067" y="1596"/>
                    <a:pt x="1183" y="1668"/>
                  </a:cubicBezTo>
                  <a:lnTo>
                    <a:pt x="1222" y="1692"/>
                  </a:lnTo>
                  <a:lnTo>
                    <a:pt x="1208" y="1648"/>
                  </a:lnTo>
                  <a:cubicBezTo>
                    <a:pt x="1044" y="1170"/>
                    <a:pt x="1209" y="646"/>
                    <a:pt x="1589" y="431"/>
                  </a:cubicBezTo>
                  <a:cubicBezTo>
                    <a:pt x="1698" y="369"/>
                    <a:pt x="1820" y="338"/>
                    <a:pt x="1944" y="338"/>
                  </a:cubicBezTo>
                  <a:cubicBezTo>
                    <a:pt x="2016" y="338"/>
                    <a:pt x="2090" y="349"/>
                    <a:pt x="2162" y="370"/>
                  </a:cubicBezTo>
                  <a:cubicBezTo>
                    <a:pt x="2396" y="440"/>
                    <a:pt x="2602" y="617"/>
                    <a:pt x="2727" y="857"/>
                  </a:cubicBezTo>
                  <a:lnTo>
                    <a:pt x="2729" y="856"/>
                  </a:lnTo>
                  <a:cubicBezTo>
                    <a:pt x="2729" y="857"/>
                    <a:pt x="2729" y="858"/>
                    <a:pt x="2729" y="859"/>
                  </a:cubicBezTo>
                  <a:lnTo>
                    <a:pt x="2761" y="863"/>
                  </a:lnTo>
                  <a:cubicBezTo>
                    <a:pt x="2790" y="591"/>
                    <a:pt x="2916" y="349"/>
                    <a:pt x="3110" y="196"/>
                  </a:cubicBezTo>
                  <a:cubicBezTo>
                    <a:pt x="3245" y="90"/>
                    <a:pt x="3405" y="34"/>
                    <a:pt x="3568" y="34"/>
                  </a:cubicBezTo>
                  <a:close/>
                  <a:moveTo>
                    <a:pt x="3569" y="0"/>
                  </a:moveTo>
                  <a:cubicBezTo>
                    <a:pt x="3398" y="0"/>
                    <a:pt x="3231" y="60"/>
                    <a:pt x="3089" y="171"/>
                  </a:cubicBezTo>
                  <a:cubicBezTo>
                    <a:pt x="2902" y="318"/>
                    <a:pt x="2775" y="546"/>
                    <a:pt x="2736" y="804"/>
                  </a:cubicBezTo>
                  <a:cubicBezTo>
                    <a:pt x="2605" y="575"/>
                    <a:pt x="2401" y="407"/>
                    <a:pt x="2172" y="339"/>
                  </a:cubicBezTo>
                  <a:cubicBezTo>
                    <a:pt x="2096" y="316"/>
                    <a:pt x="2019" y="305"/>
                    <a:pt x="1944" y="305"/>
                  </a:cubicBezTo>
                  <a:cubicBezTo>
                    <a:pt x="1814" y="305"/>
                    <a:pt x="1687" y="338"/>
                    <a:pt x="1573" y="402"/>
                  </a:cubicBezTo>
                  <a:cubicBezTo>
                    <a:pt x="1189" y="619"/>
                    <a:pt x="1018" y="1136"/>
                    <a:pt x="1163" y="1618"/>
                  </a:cubicBezTo>
                  <a:cubicBezTo>
                    <a:pt x="1053" y="1558"/>
                    <a:pt x="936" y="1527"/>
                    <a:pt x="822" y="1527"/>
                  </a:cubicBezTo>
                  <a:cubicBezTo>
                    <a:pt x="700" y="1527"/>
                    <a:pt x="580" y="1562"/>
                    <a:pt x="472" y="1632"/>
                  </a:cubicBezTo>
                  <a:cubicBezTo>
                    <a:pt x="172" y="1827"/>
                    <a:pt x="1" y="2153"/>
                    <a:pt x="3" y="2526"/>
                  </a:cubicBezTo>
                  <a:cubicBezTo>
                    <a:pt x="4" y="2895"/>
                    <a:pt x="164" y="3239"/>
                    <a:pt x="420" y="3423"/>
                  </a:cubicBezTo>
                  <a:cubicBezTo>
                    <a:pt x="548" y="3516"/>
                    <a:pt x="702" y="3564"/>
                    <a:pt x="850" y="3564"/>
                  </a:cubicBezTo>
                  <a:cubicBezTo>
                    <a:pt x="913" y="3564"/>
                    <a:pt x="975" y="3556"/>
                    <a:pt x="1033" y="3538"/>
                  </a:cubicBezTo>
                  <a:cubicBezTo>
                    <a:pt x="1144" y="3504"/>
                    <a:pt x="1291" y="3422"/>
                    <a:pt x="1374" y="3225"/>
                  </a:cubicBezTo>
                  <a:cubicBezTo>
                    <a:pt x="1498" y="3445"/>
                    <a:pt x="1707" y="3577"/>
                    <a:pt x="1908" y="3577"/>
                  </a:cubicBezTo>
                  <a:cubicBezTo>
                    <a:pt x="1970" y="3577"/>
                    <a:pt x="2031" y="3565"/>
                    <a:pt x="2088" y="3539"/>
                  </a:cubicBezTo>
                  <a:cubicBezTo>
                    <a:pt x="2259" y="3461"/>
                    <a:pt x="2380" y="3268"/>
                    <a:pt x="2406" y="3038"/>
                  </a:cubicBezTo>
                  <a:cubicBezTo>
                    <a:pt x="2558" y="3280"/>
                    <a:pt x="2800" y="3423"/>
                    <a:pt x="3043" y="3423"/>
                  </a:cubicBezTo>
                  <a:cubicBezTo>
                    <a:pt x="3099" y="3423"/>
                    <a:pt x="3156" y="3415"/>
                    <a:pt x="3211" y="3399"/>
                  </a:cubicBezTo>
                  <a:cubicBezTo>
                    <a:pt x="3474" y="3324"/>
                    <a:pt x="3670" y="3078"/>
                    <a:pt x="3721" y="2765"/>
                  </a:cubicBezTo>
                  <a:cubicBezTo>
                    <a:pt x="3832" y="2944"/>
                    <a:pt x="4011" y="3047"/>
                    <a:pt x="4192" y="3047"/>
                  </a:cubicBezTo>
                  <a:cubicBezTo>
                    <a:pt x="4250" y="3047"/>
                    <a:pt x="4309" y="3036"/>
                    <a:pt x="4365" y="3014"/>
                  </a:cubicBezTo>
                  <a:cubicBezTo>
                    <a:pt x="4591" y="2924"/>
                    <a:pt x="4733" y="2663"/>
                    <a:pt x="4712" y="2384"/>
                  </a:cubicBezTo>
                  <a:lnTo>
                    <a:pt x="4712" y="2384"/>
                  </a:lnTo>
                  <a:cubicBezTo>
                    <a:pt x="4839" y="2453"/>
                    <a:pt x="4971" y="2487"/>
                    <a:pt x="5097" y="2487"/>
                  </a:cubicBezTo>
                  <a:cubicBezTo>
                    <a:pt x="5291" y="2487"/>
                    <a:pt x="5470" y="2406"/>
                    <a:pt x="5589" y="2251"/>
                  </a:cubicBezTo>
                  <a:cubicBezTo>
                    <a:pt x="5779" y="2003"/>
                    <a:pt x="5820" y="1589"/>
                    <a:pt x="5687" y="1243"/>
                  </a:cubicBezTo>
                  <a:cubicBezTo>
                    <a:pt x="5581" y="966"/>
                    <a:pt x="5380" y="781"/>
                    <a:pt x="5138" y="736"/>
                  </a:cubicBezTo>
                  <a:cubicBezTo>
                    <a:pt x="5097" y="729"/>
                    <a:pt x="5057" y="725"/>
                    <a:pt x="5017" y="725"/>
                  </a:cubicBezTo>
                  <a:cubicBezTo>
                    <a:pt x="4818" y="725"/>
                    <a:pt x="4629" y="816"/>
                    <a:pt x="4491" y="983"/>
                  </a:cubicBezTo>
                  <a:cubicBezTo>
                    <a:pt x="4450" y="480"/>
                    <a:pt x="4102" y="65"/>
                    <a:pt x="3667" y="7"/>
                  </a:cubicBezTo>
                  <a:cubicBezTo>
                    <a:pt x="3635" y="3"/>
                    <a:pt x="3602" y="0"/>
                    <a:pt x="3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1" name="Google Shape;1350;p44"/>
            <p:cNvSpPr/>
            <p:nvPr/>
          </p:nvSpPr>
          <p:spPr>
            <a:xfrm>
              <a:off x="3881338" y="558519"/>
              <a:ext cx="366984" cy="223897"/>
            </a:xfrm>
            <a:custGeom>
              <a:avLst/>
              <a:gdLst/>
              <a:ahLst/>
              <a:cxnLst/>
              <a:rect l="l" t="t" r="r" b="b"/>
              <a:pathLst>
                <a:path w="10595" h="6464" extrusionOk="0">
                  <a:moveTo>
                    <a:pt x="4238" y="1"/>
                  </a:moveTo>
                  <a:cubicBezTo>
                    <a:pt x="4158" y="1"/>
                    <a:pt x="4077" y="8"/>
                    <a:pt x="3996" y="22"/>
                  </a:cubicBezTo>
                  <a:cubicBezTo>
                    <a:pt x="3246" y="156"/>
                    <a:pt x="2691" y="871"/>
                    <a:pt x="2649" y="1839"/>
                  </a:cubicBezTo>
                  <a:cubicBezTo>
                    <a:pt x="2418" y="1506"/>
                    <a:pt x="2092" y="1332"/>
                    <a:pt x="1755" y="1332"/>
                  </a:cubicBezTo>
                  <a:cubicBezTo>
                    <a:pt x="1675" y="1332"/>
                    <a:pt x="1595" y="1342"/>
                    <a:pt x="1515" y="1362"/>
                  </a:cubicBezTo>
                  <a:cubicBezTo>
                    <a:pt x="945" y="1504"/>
                    <a:pt x="458" y="1932"/>
                    <a:pt x="216" y="2620"/>
                  </a:cubicBezTo>
                  <a:cubicBezTo>
                    <a:pt x="1" y="3228"/>
                    <a:pt x="12" y="3944"/>
                    <a:pt x="314" y="4451"/>
                  </a:cubicBezTo>
                  <a:cubicBezTo>
                    <a:pt x="526" y="4807"/>
                    <a:pt x="888" y="5039"/>
                    <a:pt x="1253" y="5039"/>
                  </a:cubicBezTo>
                  <a:cubicBezTo>
                    <a:pt x="1506" y="5039"/>
                    <a:pt x="1761" y="4927"/>
                    <a:pt x="1968" y="4667"/>
                  </a:cubicBezTo>
                  <a:cubicBezTo>
                    <a:pt x="2022" y="5319"/>
                    <a:pt x="2509" y="5904"/>
                    <a:pt x="2932" y="6070"/>
                  </a:cubicBezTo>
                  <a:cubicBezTo>
                    <a:pt x="3417" y="6259"/>
                    <a:pt x="3844" y="6336"/>
                    <a:pt x="4215" y="6336"/>
                  </a:cubicBezTo>
                  <a:cubicBezTo>
                    <a:pt x="5229" y="6336"/>
                    <a:pt x="5821" y="5761"/>
                    <a:pt x="6015" y="5354"/>
                  </a:cubicBezTo>
                  <a:cubicBezTo>
                    <a:pt x="6074" y="5900"/>
                    <a:pt x="6451" y="6173"/>
                    <a:pt x="6876" y="6276"/>
                  </a:cubicBezTo>
                  <a:cubicBezTo>
                    <a:pt x="7426" y="6408"/>
                    <a:pt x="7878" y="6463"/>
                    <a:pt x="8253" y="6463"/>
                  </a:cubicBezTo>
                  <a:cubicBezTo>
                    <a:pt x="9215" y="6463"/>
                    <a:pt x="9667" y="6100"/>
                    <a:pt x="9947" y="5738"/>
                  </a:cubicBezTo>
                  <a:cubicBezTo>
                    <a:pt x="10568" y="4936"/>
                    <a:pt x="10595" y="3212"/>
                    <a:pt x="9543" y="2807"/>
                  </a:cubicBezTo>
                  <a:cubicBezTo>
                    <a:pt x="9339" y="2728"/>
                    <a:pt x="9130" y="2669"/>
                    <a:pt x="8921" y="2669"/>
                  </a:cubicBezTo>
                  <a:cubicBezTo>
                    <a:pt x="8719" y="2669"/>
                    <a:pt x="8516" y="2724"/>
                    <a:pt x="8316" y="2865"/>
                  </a:cubicBezTo>
                  <a:cubicBezTo>
                    <a:pt x="8604" y="1941"/>
                    <a:pt x="8371" y="1083"/>
                    <a:pt x="7712" y="700"/>
                  </a:cubicBezTo>
                  <a:cubicBezTo>
                    <a:pt x="7498" y="576"/>
                    <a:pt x="7259" y="514"/>
                    <a:pt x="7018" y="514"/>
                  </a:cubicBezTo>
                  <a:cubicBezTo>
                    <a:pt x="6482" y="514"/>
                    <a:pt x="5936" y="822"/>
                    <a:pt x="5642" y="1445"/>
                  </a:cubicBezTo>
                  <a:lnTo>
                    <a:pt x="5643" y="1423"/>
                  </a:lnTo>
                  <a:cubicBezTo>
                    <a:pt x="5559" y="532"/>
                    <a:pt x="4931" y="1"/>
                    <a:pt x="4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2" name="Google Shape;1351;p44"/>
            <p:cNvSpPr/>
            <p:nvPr/>
          </p:nvSpPr>
          <p:spPr>
            <a:xfrm>
              <a:off x="3880299" y="557965"/>
              <a:ext cx="364906" cy="224936"/>
            </a:xfrm>
            <a:custGeom>
              <a:avLst/>
              <a:gdLst/>
              <a:ahLst/>
              <a:cxnLst/>
              <a:rect l="l" t="t" r="r" b="b"/>
              <a:pathLst>
                <a:path w="10535" h="6494" extrusionOk="0">
                  <a:moveTo>
                    <a:pt x="4269" y="33"/>
                  </a:moveTo>
                  <a:cubicBezTo>
                    <a:pt x="4557" y="33"/>
                    <a:pt x="4833" y="126"/>
                    <a:pt x="5067" y="303"/>
                  </a:cubicBezTo>
                  <a:cubicBezTo>
                    <a:pt x="5402" y="557"/>
                    <a:pt x="5611" y="961"/>
                    <a:pt x="5657" y="1441"/>
                  </a:cubicBezTo>
                  <a:lnTo>
                    <a:pt x="5664" y="1440"/>
                  </a:lnTo>
                  <a:lnTo>
                    <a:pt x="5664" y="1440"/>
                  </a:lnTo>
                  <a:cubicBezTo>
                    <a:pt x="5661" y="1445"/>
                    <a:pt x="5659" y="1449"/>
                    <a:pt x="5657" y="1454"/>
                  </a:cubicBezTo>
                  <a:lnTo>
                    <a:pt x="5687" y="1468"/>
                  </a:lnTo>
                  <a:cubicBezTo>
                    <a:pt x="5888" y="1042"/>
                    <a:pt x="6223" y="737"/>
                    <a:pt x="6632" y="610"/>
                  </a:cubicBezTo>
                  <a:cubicBezTo>
                    <a:pt x="6767" y="568"/>
                    <a:pt x="6907" y="547"/>
                    <a:pt x="7047" y="547"/>
                  </a:cubicBezTo>
                  <a:cubicBezTo>
                    <a:pt x="7287" y="547"/>
                    <a:pt x="7525" y="609"/>
                    <a:pt x="7734" y="731"/>
                  </a:cubicBezTo>
                  <a:cubicBezTo>
                    <a:pt x="8384" y="1109"/>
                    <a:pt x="8618" y="1951"/>
                    <a:pt x="8330" y="2876"/>
                  </a:cubicBezTo>
                  <a:lnTo>
                    <a:pt x="8316" y="2922"/>
                  </a:lnTo>
                  <a:lnTo>
                    <a:pt x="8355" y="2894"/>
                  </a:lnTo>
                  <a:cubicBezTo>
                    <a:pt x="8556" y="2753"/>
                    <a:pt x="8758" y="2701"/>
                    <a:pt x="8953" y="2701"/>
                  </a:cubicBezTo>
                  <a:cubicBezTo>
                    <a:pt x="9169" y="2701"/>
                    <a:pt x="9377" y="2764"/>
                    <a:pt x="9567" y="2838"/>
                  </a:cubicBezTo>
                  <a:cubicBezTo>
                    <a:pt x="10028" y="3016"/>
                    <a:pt x="10228" y="3424"/>
                    <a:pt x="10316" y="3736"/>
                  </a:cubicBezTo>
                  <a:cubicBezTo>
                    <a:pt x="10500" y="4398"/>
                    <a:pt x="10352" y="5242"/>
                    <a:pt x="9965" y="5744"/>
                  </a:cubicBezTo>
                  <a:cubicBezTo>
                    <a:pt x="9707" y="6078"/>
                    <a:pt x="9266" y="6461"/>
                    <a:pt x="8277" y="6461"/>
                  </a:cubicBezTo>
                  <a:cubicBezTo>
                    <a:pt x="7905" y="6461"/>
                    <a:pt x="7456" y="6407"/>
                    <a:pt x="6910" y="6275"/>
                  </a:cubicBezTo>
                  <a:cubicBezTo>
                    <a:pt x="6622" y="6206"/>
                    <a:pt x="6130" y="5997"/>
                    <a:pt x="6062" y="5368"/>
                  </a:cubicBezTo>
                  <a:lnTo>
                    <a:pt x="6056" y="5310"/>
                  </a:lnTo>
                  <a:lnTo>
                    <a:pt x="6030" y="5363"/>
                  </a:lnTo>
                  <a:cubicBezTo>
                    <a:pt x="5902" y="5633"/>
                    <a:pt x="5584" y="5991"/>
                    <a:pt x="5078" y="6187"/>
                  </a:cubicBezTo>
                  <a:cubicBezTo>
                    <a:pt x="4823" y="6285"/>
                    <a:pt x="4545" y="6335"/>
                    <a:pt x="4248" y="6335"/>
                  </a:cubicBezTo>
                  <a:cubicBezTo>
                    <a:pt x="3849" y="6335"/>
                    <a:pt x="3418" y="6246"/>
                    <a:pt x="2968" y="6070"/>
                  </a:cubicBezTo>
                  <a:cubicBezTo>
                    <a:pt x="2552" y="5907"/>
                    <a:pt x="2068" y="5330"/>
                    <a:pt x="2015" y="4682"/>
                  </a:cubicBezTo>
                  <a:lnTo>
                    <a:pt x="2011" y="4640"/>
                  </a:lnTo>
                  <a:lnTo>
                    <a:pt x="1985" y="4673"/>
                  </a:lnTo>
                  <a:cubicBezTo>
                    <a:pt x="1749" y="4970"/>
                    <a:pt x="1483" y="5039"/>
                    <a:pt x="1283" y="5039"/>
                  </a:cubicBezTo>
                  <a:cubicBezTo>
                    <a:pt x="1263" y="5039"/>
                    <a:pt x="1244" y="5038"/>
                    <a:pt x="1226" y="5037"/>
                  </a:cubicBezTo>
                  <a:cubicBezTo>
                    <a:pt x="890" y="5014"/>
                    <a:pt x="557" y="4793"/>
                    <a:pt x="358" y="4458"/>
                  </a:cubicBezTo>
                  <a:cubicBezTo>
                    <a:pt x="72" y="3978"/>
                    <a:pt x="34" y="3282"/>
                    <a:pt x="261" y="2641"/>
                  </a:cubicBezTo>
                  <a:cubicBezTo>
                    <a:pt x="492" y="1986"/>
                    <a:pt x="949" y="1543"/>
                    <a:pt x="1549" y="1394"/>
                  </a:cubicBezTo>
                  <a:cubicBezTo>
                    <a:pt x="1630" y="1374"/>
                    <a:pt x="1710" y="1365"/>
                    <a:pt x="1789" y="1365"/>
                  </a:cubicBezTo>
                  <a:cubicBezTo>
                    <a:pt x="2124" y="1365"/>
                    <a:pt x="2441" y="1541"/>
                    <a:pt x="2666" y="1864"/>
                  </a:cubicBezTo>
                  <a:lnTo>
                    <a:pt x="2693" y="1904"/>
                  </a:lnTo>
                  <a:lnTo>
                    <a:pt x="2696" y="1855"/>
                  </a:lnTo>
                  <a:cubicBezTo>
                    <a:pt x="2737" y="913"/>
                    <a:pt x="3272" y="189"/>
                    <a:pt x="4028" y="55"/>
                  </a:cubicBezTo>
                  <a:cubicBezTo>
                    <a:pt x="4109" y="41"/>
                    <a:pt x="4190" y="33"/>
                    <a:pt x="4269" y="33"/>
                  </a:cubicBezTo>
                  <a:close/>
                  <a:moveTo>
                    <a:pt x="4270" y="1"/>
                  </a:moveTo>
                  <a:cubicBezTo>
                    <a:pt x="4188" y="1"/>
                    <a:pt x="4105" y="8"/>
                    <a:pt x="4022" y="23"/>
                  </a:cubicBezTo>
                  <a:cubicBezTo>
                    <a:pt x="3263" y="157"/>
                    <a:pt x="2723" y="872"/>
                    <a:pt x="2665" y="1807"/>
                  </a:cubicBezTo>
                  <a:cubicBezTo>
                    <a:pt x="2436" y="1499"/>
                    <a:pt x="2122" y="1331"/>
                    <a:pt x="1789" y="1331"/>
                  </a:cubicBezTo>
                  <a:cubicBezTo>
                    <a:pt x="1707" y="1331"/>
                    <a:pt x="1625" y="1341"/>
                    <a:pt x="1541" y="1362"/>
                  </a:cubicBezTo>
                  <a:cubicBezTo>
                    <a:pt x="940" y="1511"/>
                    <a:pt x="461" y="1974"/>
                    <a:pt x="230" y="2631"/>
                  </a:cubicBezTo>
                  <a:cubicBezTo>
                    <a:pt x="0" y="3280"/>
                    <a:pt x="39" y="3987"/>
                    <a:pt x="330" y="4475"/>
                  </a:cubicBezTo>
                  <a:cubicBezTo>
                    <a:pt x="535" y="4819"/>
                    <a:pt x="877" y="5047"/>
                    <a:pt x="1225" y="5069"/>
                  </a:cubicBezTo>
                  <a:cubicBezTo>
                    <a:pt x="1244" y="5071"/>
                    <a:pt x="1264" y="5072"/>
                    <a:pt x="1285" y="5072"/>
                  </a:cubicBezTo>
                  <a:cubicBezTo>
                    <a:pt x="1485" y="5072"/>
                    <a:pt x="1749" y="5004"/>
                    <a:pt x="1986" y="4725"/>
                  </a:cubicBezTo>
                  <a:cubicBezTo>
                    <a:pt x="2057" y="5369"/>
                    <a:pt x="2539" y="5937"/>
                    <a:pt x="2956" y="6101"/>
                  </a:cubicBezTo>
                  <a:cubicBezTo>
                    <a:pt x="3410" y="6278"/>
                    <a:pt x="3845" y="6368"/>
                    <a:pt x="4248" y="6368"/>
                  </a:cubicBezTo>
                  <a:cubicBezTo>
                    <a:pt x="4549" y="6368"/>
                    <a:pt x="4832" y="6318"/>
                    <a:pt x="5090" y="6218"/>
                  </a:cubicBezTo>
                  <a:cubicBezTo>
                    <a:pt x="5675" y="5991"/>
                    <a:pt x="5942" y="5598"/>
                    <a:pt x="6036" y="5425"/>
                  </a:cubicBezTo>
                  <a:cubicBezTo>
                    <a:pt x="6104" y="5877"/>
                    <a:pt x="6410" y="6189"/>
                    <a:pt x="6903" y="6308"/>
                  </a:cubicBezTo>
                  <a:cubicBezTo>
                    <a:pt x="7451" y="6439"/>
                    <a:pt x="7902" y="6494"/>
                    <a:pt x="8277" y="6494"/>
                  </a:cubicBezTo>
                  <a:cubicBezTo>
                    <a:pt x="9279" y="6494"/>
                    <a:pt x="9728" y="6103"/>
                    <a:pt x="9990" y="5764"/>
                  </a:cubicBezTo>
                  <a:cubicBezTo>
                    <a:pt x="10385" y="5255"/>
                    <a:pt x="10535" y="4398"/>
                    <a:pt x="10347" y="3727"/>
                  </a:cubicBezTo>
                  <a:cubicBezTo>
                    <a:pt x="10220" y="3270"/>
                    <a:pt x="9954" y="2952"/>
                    <a:pt x="9580" y="2807"/>
                  </a:cubicBezTo>
                  <a:cubicBezTo>
                    <a:pt x="9385" y="2732"/>
                    <a:pt x="9173" y="2668"/>
                    <a:pt x="8952" y="2668"/>
                  </a:cubicBezTo>
                  <a:cubicBezTo>
                    <a:pt x="8764" y="2668"/>
                    <a:pt x="8570" y="2715"/>
                    <a:pt x="8375" y="2841"/>
                  </a:cubicBezTo>
                  <a:cubicBezTo>
                    <a:pt x="8647" y="1918"/>
                    <a:pt x="8403" y="1082"/>
                    <a:pt x="7750" y="702"/>
                  </a:cubicBezTo>
                  <a:cubicBezTo>
                    <a:pt x="7536" y="578"/>
                    <a:pt x="7293" y="514"/>
                    <a:pt x="7047" y="514"/>
                  </a:cubicBezTo>
                  <a:cubicBezTo>
                    <a:pt x="6904" y="514"/>
                    <a:pt x="6760" y="535"/>
                    <a:pt x="6621" y="579"/>
                  </a:cubicBezTo>
                  <a:cubicBezTo>
                    <a:pt x="6223" y="703"/>
                    <a:pt x="5893" y="992"/>
                    <a:pt x="5685" y="1395"/>
                  </a:cubicBezTo>
                  <a:cubicBezTo>
                    <a:pt x="5630" y="926"/>
                    <a:pt x="5419" y="529"/>
                    <a:pt x="5087" y="277"/>
                  </a:cubicBezTo>
                  <a:cubicBezTo>
                    <a:pt x="4848" y="95"/>
                    <a:pt x="4565" y="1"/>
                    <a:pt x="4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3" name="Google Shape;1352;p44"/>
            <p:cNvSpPr/>
            <p:nvPr/>
          </p:nvSpPr>
          <p:spPr>
            <a:xfrm>
              <a:off x="4160723" y="590558"/>
              <a:ext cx="68859" cy="113195"/>
            </a:xfrm>
            <a:custGeom>
              <a:avLst/>
              <a:gdLst/>
              <a:ahLst/>
              <a:cxnLst/>
              <a:rect l="l" t="t" r="r" b="b"/>
              <a:pathLst>
                <a:path w="1988" h="3268" extrusionOk="0">
                  <a:moveTo>
                    <a:pt x="1365" y="0"/>
                  </a:moveTo>
                  <a:cubicBezTo>
                    <a:pt x="1283" y="0"/>
                    <a:pt x="1197" y="25"/>
                    <a:pt x="1111" y="73"/>
                  </a:cubicBezTo>
                  <a:cubicBezTo>
                    <a:pt x="777" y="253"/>
                    <a:pt x="425" y="751"/>
                    <a:pt x="217" y="1394"/>
                  </a:cubicBezTo>
                  <a:cubicBezTo>
                    <a:pt x="4" y="2049"/>
                    <a:pt x="0" y="2671"/>
                    <a:pt x="175" y="3008"/>
                  </a:cubicBezTo>
                  <a:cubicBezTo>
                    <a:pt x="238" y="3130"/>
                    <a:pt x="324" y="3214"/>
                    <a:pt x="433" y="3249"/>
                  </a:cubicBezTo>
                  <a:cubicBezTo>
                    <a:pt x="470" y="3261"/>
                    <a:pt x="509" y="3267"/>
                    <a:pt x="549" y="3267"/>
                  </a:cubicBezTo>
                  <a:cubicBezTo>
                    <a:pt x="943" y="3267"/>
                    <a:pt x="1434" y="2685"/>
                    <a:pt x="1697" y="1874"/>
                  </a:cubicBezTo>
                  <a:cubicBezTo>
                    <a:pt x="1987" y="982"/>
                    <a:pt x="1890" y="151"/>
                    <a:pt x="1482" y="19"/>
                  </a:cubicBezTo>
                  <a:cubicBezTo>
                    <a:pt x="1444" y="6"/>
                    <a:pt x="1405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4" name="Google Shape;1353;p44"/>
            <p:cNvSpPr/>
            <p:nvPr/>
          </p:nvSpPr>
          <p:spPr>
            <a:xfrm>
              <a:off x="4159961" y="589970"/>
              <a:ext cx="70210" cy="114373"/>
            </a:xfrm>
            <a:custGeom>
              <a:avLst/>
              <a:gdLst/>
              <a:ahLst/>
              <a:cxnLst/>
              <a:rect l="l" t="t" r="r" b="b"/>
              <a:pathLst>
                <a:path w="2027" h="3302" extrusionOk="0">
                  <a:moveTo>
                    <a:pt x="1388" y="34"/>
                  </a:moveTo>
                  <a:cubicBezTo>
                    <a:pt x="1426" y="34"/>
                    <a:pt x="1463" y="39"/>
                    <a:pt x="1499" y="51"/>
                  </a:cubicBezTo>
                  <a:cubicBezTo>
                    <a:pt x="1898" y="181"/>
                    <a:pt x="1990" y="1004"/>
                    <a:pt x="1704" y="1886"/>
                  </a:cubicBezTo>
                  <a:cubicBezTo>
                    <a:pt x="1565" y="2315"/>
                    <a:pt x="1357" y="2693"/>
                    <a:pt x="1120" y="2952"/>
                  </a:cubicBezTo>
                  <a:cubicBezTo>
                    <a:pt x="929" y="3159"/>
                    <a:pt x="739" y="3268"/>
                    <a:pt x="572" y="3268"/>
                  </a:cubicBezTo>
                  <a:cubicBezTo>
                    <a:pt x="533" y="3268"/>
                    <a:pt x="496" y="3262"/>
                    <a:pt x="460" y="3250"/>
                  </a:cubicBezTo>
                  <a:cubicBezTo>
                    <a:pt x="358" y="3217"/>
                    <a:pt x="274" y="3139"/>
                    <a:pt x="212" y="3017"/>
                  </a:cubicBezTo>
                  <a:cubicBezTo>
                    <a:pt x="33" y="2674"/>
                    <a:pt x="51" y="2046"/>
                    <a:pt x="255" y="1415"/>
                  </a:cubicBezTo>
                  <a:cubicBezTo>
                    <a:pt x="454" y="802"/>
                    <a:pt x="802" y="287"/>
                    <a:pt x="1140" y="104"/>
                  </a:cubicBezTo>
                  <a:cubicBezTo>
                    <a:pt x="1227" y="57"/>
                    <a:pt x="1310" y="34"/>
                    <a:pt x="1388" y="34"/>
                  </a:cubicBezTo>
                  <a:close/>
                  <a:moveTo>
                    <a:pt x="1387" y="1"/>
                  </a:moveTo>
                  <a:cubicBezTo>
                    <a:pt x="1304" y="1"/>
                    <a:pt x="1216" y="26"/>
                    <a:pt x="1125" y="75"/>
                  </a:cubicBezTo>
                  <a:cubicBezTo>
                    <a:pt x="774" y="264"/>
                    <a:pt x="428" y="774"/>
                    <a:pt x="224" y="1406"/>
                  </a:cubicBezTo>
                  <a:cubicBezTo>
                    <a:pt x="17" y="2043"/>
                    <a:pt x="0" y="2682"/>
                    <a:pt x="182" y="3032"/>
                  </a:cubicBezTo>
                  <a:cubicBezTo>
                    <a:pt x="249" y="3162"/>
                    <a:pt x="339" y="3246"/>
                    <a:pt x="450" y="3282"/>
                  </a:cubicBezTo>
                  <a:cubicBezTo>
                    <a:pt x="489" y="3295"/>
                    <a:pt x="529" y="3301"/>
                    <a:pt x="571" y="3301"/>
                  </a:cubicBezTo>
                  <a:cubicBezTo>
                    <a:pt x="748" y="3301"/>
                    <a:pt x="947" y="3188"/>
                    <a:pt x="1144" y="2974"/>
                  </a:cubicBezTo>
                  <a:cubicBezTo>
                    <a:pt x="1384" y="2713"/>
                    <a:pt x="1595" y="2330"/>
                    <a:pt x="1735" y="1896"/>
                  </a:cubicBezTo>
                  <a:cubicBezTo>
                    <a:pt x="2027" y="997"/>
                    <a:pt x="1926" y="155"/>
                    <a:pt x="1509" y="20"/>
                  </a:cubicBezTo>
                  <a:cubicBezTo>
                    <a:pt x="1470" y="7"/>
                    <a:pt x="1429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5" name="Google Shape;1354;p44"/>
            <p:cNvSpPr/>
            <p:nvPr/>
          </p:nvSpPr>
          <p:spPr>
            <a:xfrm>
              <a:off x="4160723" y="593052"/>
              <a:ext cx="53480" cy="101973"/>
            </a:xfrm>
            <a:custGeom>
              <a:avLst/>
              <a:gdLst/>
              <a:ahLst/>
              <a:cxnLst/>
              <a:rect l="l" t="t" r="r" b="b"/>
              <a:pathLst>
                <a:path w="1544" h="2944" extrusionOk="0">
                  <a:moveTo>
                    <a:pt x="1111" y="1"/>
                  </a:moveTo>
                  <a:cubicBezTo>
                    <a:pt x="777" y="181"/>
                    <a:pt x="425" y="679"/>
                    <a:pt x="217" y="1322"/>
                  </a:cubicBezTo>
                  <a:cubicBezTo>
                    <a:pt x="4" y="1977"/>
                    <a:pt x="0" y="2599"/>
                    <a:pt x="175" y="2936"/>
                  </a:cubicBezTo>
                  <a:cubicBezTo>
                    <a:pt x="200" y="2941"/>
                    <a:pt x="225" y="2943"/>
                    <a:pt x="251" y="2943"/>
                  </a:cubicBezTo>
                  <a:cubicBezTo>
                    <a:pt x="640" y="2943"/>
                    <a:pt x="1104" y="2425"/>
                    <a:pt x="1341" y="1696"/>
                  </a:cubicBezTo>
                  <a:cubicBezTo>
                    <a:pt x="1349" y="1671"/>
                    <a:pt x="1357" y="1645"/>
                    <a:pt x="1365" y="1620"/>
                  </a:cubicBezTo>
                  <a:lnTo>
                    <a:pt x="758" y="1379"/>
                  </a:lnTo>
                  <a:lnTo>
                    <a:pt x="1451" y="1234"/>
                  </a:lnTo>
                  <a:cubicBezTo>
                    <a:pt x="1544" y="634"/>
                    <a:pt x="1416" y="130"/>
                    <a:pt x="11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6" name="Google Shape;1355;p44"/>
            <p:cNvSpPr/>
            <p:nvPr/>
          </p:nvSpPr>
          <p:spPr>
            <a:xfrm>
              <a:off x="4159961" y="592429"/>
              <a:ext cx="54900" cy="103116"/>
            </a:xfrm>
            <a:custGeom>
              <a:avLst/>
              <a:gdLst/>
              <a:ahLst/>
              <a:cxnLst/>
              <a:rect l="l" t="t" r="r" b="b"/>
              <a:pathLst>
                <a:path w="1585" h="2977" extrusionOk="0">
                  <a:moveTo>
                    <a:pt x="1133" y="37"/>
                  </a:moveTo>
                  <a:cubicBezTo>
                    <a:pt x="1417" y="165"/>
                    <a:pt x="1547" y="645"/>
                    <a:pt x="1459" y="1238"/>
                  </a:cubicBezTo>
                  <a:lnTo>
                    <a:pt x="722" y="1393"/>
                  </a:lnTo>
                  <a:lnTo>
                    <a:pt x="1367" y="1647"/>
                  </a:lnTo>
                  <a:cubicBezTo>
                    <a:pt x="1361" y="1668"/>
                    <a:pt x="1354" y="1688"/>
                    <a:pt x="1348" y="1709"/>
                  </a:cubicBezTo>
                  <a:cubicBezTo>
                    <a:pt x="1115" y="2425"/>
                    <a:pt x="656" y="2945"/>
                    <a:pt x="274" y="2945"/>
                  </a:cubicBezTo>
                  <a:cubicBezTo>
                    <a:pt x="251" y="2945"/>
                    <a:pt x="230" y="2943"/>
                    <a:pt x="208" y="2939"/>
                  </a:cubicBezTo>
                  <a:cubicBezTo>
                    <a:pt x="33" y="2594"/>
                    <a:pt x="52" y="1970"/>
                    <a:pt x="255" y="1344"/>
                  </a:cubicBezTo>
                  <a:cubicBezTo>
                    <a:pt x="453" y="735"/>
                    <a:pt x="797" y="223"/>
                    <a:pt x="1133" y="37"/>
                  </a:cubicBezTo>
                  <a:close/>
                  <a:moveTo>
                    <a:pt x="1132" y="0"/>
                  </a:moveTo>
                  <a:lnTo>
                    <a:pt x="1125" y="4"/>
                  </a:lnTo>
                  <a:cubicBezTo>
                    <a:pt x="774" y="193"/>
                    <a:pt x="428" y="703"/>
                    <a:pt x="224" y="1335"/>
                  </a:cubicBezTo>
                  <a:cubicBezTo>
                    <a:pt x="17" y="1972"/>
                    <a:pt x="0" y="2610"/>
                    <a:pt x="182" y="2961"/>
                  </a:cubicBezTo>
                  <a:lnTo>
                    <a:pt x="185" y="2969"/>
                  </a:lnTo>
                  <a:lnTo>
                    <a:pt x="194" y="2970"/>
                  </a:lnTo>
                  <a:cubicBezTo>
                    <a:pt x="219" y="2975"/>
                    <a:pt x="246" y="2977"/>
                    <a:pt x="272" y="2977"/>
                  </a:cubicBezTo>
                  <a:cubicBezTo>
                    <a:pt x="669" y="2977"/>
                    <a:pt x="1141" y="2449"/>
                    <a:pt x="1378" y="1720"/>
                  </a:cubicBezTo>
                  <a:cubicBezTo>
                    <a:pt x="1387" y="1693"/>
                    <a:pt x="1395" y="1668"/>
                    <a:pt x="1403" y="1643"/>
                  </a:cubicBezTo>
                  <a:lnTo>
                    <a:pt x="1407" y="1628"/>
                  </a:lnTo>
                  <a:lnTo>
                    <a:pt x="837" y="1403"/>
                  </a:lnTo>
                  <a:lnTo>
                    <a:pt x="1488" y="1266"/>
                  </a:lnTo>
                  <a:lnTo>
                    <a:pt x="1490" y="1254"/>
                  </a:lnTo>
                  <a:cubicBezTo>
                    <a:pt x="1585" y="636"/>
                    <a:pt x="1444" y="133"/>
                    <a:pt x="1139" y="3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7" name="Google Shape;1356;p44"/>
            <p:cNvSpPr/>
            <p:nvPr/>
          </p:nvSpPr>
          <p:spPr>
            <a:xfrm>
              <a:off x="4038973" y="551557"/>
              <a:ext cx="67855" cy="113853"/>
            </a:xfrm>
            <a:custGeom>
              <a:avLst/>
              <a:gdLst/>
              <a:ahLst/>
              <a:cxnLst/>
              <a:rect l="l" t="t" r="r" b="b"/>
              <a:pathLst>
                <a:path w="1959" h="3287" extrusionOk="0">
                  <a:moveTo>
                    <a:pt x="1323" y="1"/>
                  </a:moveTo>
                  <a:cubicBezTo>
                    <a:pt x="1239" y="1"/>
                    <a:pt x="1150" y="28"/>
                    <a:pt x="1061" y="79"/>
                  </a:cubicBezTo>
                  <a:cubicBezTo>
                    <a:pt x="732" y="266"/>
                    <a:pt x="392" y="774"/>
                    <a:pt x="198" y="1420"/>
                  </a:cubicBezTo>
                  <a:cubicBezTo>
                    <a:pt x="1" y="2081"/>
                    <a:pt x="10" y="2702"/>
                    <a:pt x="193" y="3035"/>
                  </a:cubicBezTo>
                  <a:cubicBezTo>
                    <a:pt x="258" y="3155"/>
                    <a:pt x="346" y="3237"/>
                    <a:pt x="457" y="3271"/>
                  </a:cubicBezTo>
                  <a:cubicBezTo>
                    <a:pt x="491" y="3281"/>
                    <a:pt x="527" y="3286"/>
                    <a:pt x="563" y="3286"/>
                  </a:cubicBezTo>
                  <a:cubicBezTo>
                    <a:pt x="959" y="3286"/>
                    <a:pt x="1442" y="2690"/>
                    <a:pt x="1689" y="1867"/>
                  </a:cubicBezTo>
                  <a:cubicBezTo>
                    <a:pt x="1958" y="968"/>
                    <a:pt x="1843" y="140"/>
                    <a:pt x="1431" y="17"/>
                  </a:cubicBezTo>
                  <a:cubicBezTo>
                    <a:pt x="1396" y="6"/>
                    <a:pt x="1360" y="1"/>
                    <a:pt x="1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8" name="Google Shape;1357;p44"/>
            <p:cNvSpPr/>
            <p:nvPr/>
          </p:nvSpPr>
          <p:spPr>
            <a:xfrm>
              <a:off x="4038557" y="551002"/>
              <a:ext cx="68859" cy="114962"/>
            </a:xfrm>
            <a:custGeom>
              <a:avLst/>
              <a:gdLst/>
              <a:ahLst/>
              <a:cxnLst/>
              <a:rect l="l" t="t" r="r" b="b"/>
              <a:pathLst>
                <a:path w="1988" h="3319" extrusionOk="0">
                  <a:moveTo>
                    <a:pt x="1335" y="33"/>
                  </a:moveTo>
                  <a:cubicBezTo>
                    <a:pt x="1370" y="33"/>
                    <a:pt x="1405" y="38"/>
                    <a:pt x="1439" y="48"/>
                  </a:cubicBezTo>
                  <a:cubicBezTo>
                    <a:pt x="1840" y="169"/>
                    <a:pt x="1951" y="989"/>
                    <a:pt x="1686" y="1878"/>
                  </a:cubicBezTo>
                  <a:cubicBezTo>
                    <a:pt x="1556" y="2311"/>
                    <a:pt x="1357" y="2694"/>
                    <a:pt x="1126" y="2957"/>
                  </a:cubicBezTo>
                  <a:cubicBezTo>
                    <a:pt x="936" y="3172"/>
                    <a:pt x="744" y="3285"/>
                    <a:pt x="575" y="3285"/>
                  </a:cubicBezTo>
                  <a:cubicBezTo>
                    <a:pt x="540" y="3285"/>
                    <a:pt x="506" y="3281"/>
                    <a:pt x="473" y="3271"/>
                  </a:cubicBezTo>
                  <a:cubicBezTo>
                    <a:pt x="370" y="3240"/>
                    <a:pt x="284" y="3164"/>
                    <a:pt x="219" y="3043"/>
                  </a:cubicBezTo>
                  <a:cubicBezTo>
                    <a:pt x="33" y="2704"/>
                    <a:pt x="36" y="2075"/>
                    <a:pt x="226" y="1441"/>
                  </a:cubicBezTo>
                  <a:cubicBezTo>
                    <a:pt x="411" y="823"/>
                    <a:pt x="747" y="300"/>
                    <a:pt x="1081" y="109"/>
                  </a:cubicBezTo>
                  <a:cubicBezTo>
                    <a:pt x="1170" y="59"/>
                    <a:pt x="1255" y="33"/>
                    <a:pt x="1335" y="33"/>
                  </a:cubicBezTo>
                  <a:close/>
                  <a:moveTo>
                    <a:pt x="1334" y="0"/>
                  </a:moveTo>
                  <a:cubicBezTo>
                    <a:pt x="1249" y="0"/>
                    <a:pt x="1159" y="27"/>
                    <a:pt x="1065" y="81"/>
                  </a:cubicBezTo>
                  <a:cubicBezTo>
                    <a:pt x="718" y="279"/>
                    <a:pt x="385" y="796"/>
                    <a:pt x="194" y="1431"/>
                  </a:cubicBezTo>
                  <a:cubicBezTo>
                    <a:pt x="2" y="2074"/>
                    <a:pt x="1" y="2712"/>
                    <a:pt x="190" y="3059"/>
                  </a:cubicBezTo>
                  <a:cubicBezTo>
                    <a:pt x="260" y="3187"/>
                    <a:pt x="352" y="3269"/>
                    <a:pt x="463" y="3302"/>
                  </a:cubicBezTo>
                  <a:cubicBezTo>
                    <a:pt x="500" y="3313"/>
                    <a:pt x="537" y="3318"/>
                    <a:pt x="576" y="3318"/>
                  </a:cubicBezTo>
                  <a:cubicBezTo>
                    <a:pt x="755" y="3318"/>
                    <a:pt x="955" y="3201"/>
                    <a:pt x="1150" y="2978"/>
                  </a:cubicBezTo>
                  <a:cubicBezTo>
                    <a:pt x="1385" y="2711"/>
                    <a:pt x="1586" y="2324"/>
                    <a:pt x="1717" y="1887"/>
                  </a:cubicBezTo>
                  <a:cubicBezTo>
                    <a:pt x="1988" y="982"/>
                    <a:pt x="1867" y="143"/>
                    <a:pt x="1447" y="17"/>
                  </a:cubicBezTo>
                  <a:cubicBezTo>
                    <a:pt x="1411" y="6"/>
                    <a:pt x="1373" y="0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9" name="Google Shape;1358;p44"/>
            <p:cNvSpPr/>
            <p:nvPr/>
          </p:nvSpPr>
          <p:spPr>
            <a:xfrm>
              <a:off x="4038973" y="554258"/>
              <a:ext cx="52268" cy="102631"/>
            </a:xfrm>
            <a:custGeom>
              <a:avLst/>
              <a:gdLst/>
              <a:ahLst/>
              <a:cxnLst/>
              <a:rect l="l" t="t" r="r" b="b"/>
              <a:pathLst>
                <a:path w="1509" h="2963" extrusionOk="0">
                  <a:moveTo>
                    <a:pt x="1061" y="0"/>
                  </a:moveTo>
                  <a:cubicBezTo>
                    <a:pt x="732" y="188"/>
                    <a:pt x="392" y="696"/>
                    <a:pt x="198" y="1342"/>
                  </a:cubicBezTo>
                  <a:cubicBezTo>
                    <a:pt x="1" y="2003"/>
                    <a:pt x="10" y="2624"/>
                    <a:pt x="193" y="2957"/>
                  </a:cubicBezTo>
                  <a:cubicBezTo>
                    <a:pt x="215" y="2960"/>
                    <a:pt x="237" y="2962"/>
                    <a:pt x="259" y="2962"/>
                  </a:cubicBezTo>
                  <a:cubicBezTo>
                    <a:pt x="650" y="2962"/>
                    <a:pt x="1108" y="2432"/>
                    <a:pt x="1330" y="1691"/>
                  </a:cubicBezTo>
                  <a:cubicBezTo>
                    <a:pt x="1337" y="1666"/>
                    <a:pt x="1345" y="1639"/>
                    <a:pt x="1351" y="1614"/>
                  </a:cubicBezTo>
                  <a:lnTo>
                    <a:pt x="739" y="1388"/>
                  </a:lnTo>
                  <a:lnTo>
                    <a:pt x="1430" y="1226"/>
                  </a:lnTo>
                  <a:cubicBezTo>
                    <a:pt x="1509" y="624"/>
                    <a:pt x="1369" y="124"/>
                    <a:pt x="10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0" name="Google Shape;1359;p44"/>
            <p:cNvSpPr/>
            <p:nvPr/>
          </p:nvSpPr>
          <p:spPr>
            <a:xfrm>
              <a:off x="4038557" y="553670"/>
              <a:ext cx="53307" cy="103774"/>
            </a:xfrm>
            <a:custGeom>
              <a:avLst/>
              <a:gdLst/>
              <a:ahLst/>
              <a:cxnLst/>
              <a:rect l="l" t="t" r="r" b="b"/>
              <a:pathLst>
                <a:path w="1539" h="2996" extrusionOk="0">
                  <a:moveTo>
                    <a:pt x="1074" y="36"/>
                  </a:moveTo>
                  <a:cubicBezTo>
                    <a:pt x="1361" y="158"/>
                    <a:pt x="1502" y="635"/>
                    <a:pt x="1427" y="1229"/>
                  </a:cubicBezTo>
                  <a:lnTo>
                    <a:pt x="695" y="1401"/>
                  </a:lnTo>
                  <a:lnTo>
                    <a:pt x="1344" y="1642"/>
                  </a:lnTo>
                  <a:cubicBezTo>
                    <a:pt x="1338" y="1662"/>
                    <a:pt x="1332" y="1683"/>
                    <a:pt x="1326" y="1704"/>
                  </a:cubicBezTo>
                  <a:cubicBezTo>
                    <a:pt x="1109" y="2430"/>
                    <a:pt x="657" y="2963"/>
                    <a:pt x="272" y="2963"/>
                  </a:cubicBezTo>
                  <a:cubicBezTo>
                    <a:pt x="253" y="2963"/>
                    <a:pt x="234" y="2962"/>
                    <a:pt x="215" y="2959"/>
                  </a:cubicBezTo>
                  <a:cubicBezTo>
                    <a:pt x="33" y="2619"/>
                    <a:pt x="37" y="1993"/>
                    <a:pt x="226" y="1364"/>
                  </a:cubicBezTo>
                  <a:cubicBezTo>
                    <a:pt x="410" y="750"/>
                    <a:pt x="742" y="231"/>
                    <a:pt x="1074" y="36"/>
                  </a:cubicBezTo>
                  <a:close/>
                  <a:moveTo>
                    <a:pt x="1072" y="0"/>
                  </a:moveTo>
                  <a:lnTo>
                    <a:pt x="1065" y="4"/>
                  </a:lnTo>
                  <a:cubicBezTo>
                    <a:pt x="718" y="202"/>
                    <a:pt x="385" y="719"/>
                    <a:pt x="194" y="1354"/>
                  </a:cubicBezTo>
                  <a:cubicBezTo>
                    <a:pt x="2" y="1997"/>
                    <a:pt x="1" y="2635"/>
                    <a:pt x="190" y="2982"/>
                  </a:cubicBezTo>
                  <a:lnTo>
                    <a:pt x="193" y="2989"/>
                  </a:lnTo>
                  <a:lnTo>
                    <a:pt x="202" y="2991"/>
                  </a:lnTo>
                  <a:cubicBezTo>
                    <a:pt x="224" y="2994"/>
                    <a:pt x="247" y="2996"/>
                    <a:pt x="270" y="2996"/>
                  </a:cubicBezTo>
                  <a:cubicBezTo>
                    <a:pt x="669" y="2996"/>
                    <a:pt x="1136" y="2454"/>
                    <a:pt x="1357" y="1712"/>
                  </a:cubicBezTo>
                  <a:cubicBezTo>
                    <a:pt x="1365" y="1687"/>
                    <a:pt x="1373" y="1661"/>
                    <a:pt x="1380" y="1635"/>
                  </a:cubicBezTo>
                  <a:lnTo>
                    <a:pt x="1384" y="1621"/>
                  </a:lnTo>
                  <a:lnTo>
                    <a:pt x="809" y="1408"/>
                  </a:lnTo>
                  <a:lnTo>
                    <a:pt x="1457" y="1256"/>
                  </a:lnTo>
                  <a:lnTo>
                    <a:pt x="1459" y="1245"/>
                  </a:lnTo>
                  <a:cubicBezTo>
                    <a:pt x="1539" y="624"/>
                    <a:pt x="1387" y="126"/>
                    <a:pt x="1079" y="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1" name="Google Shape;1360;p44"/>
            <p:cNvSpPr/>
            <p:nvPr/>
          </p:nvSpPr>
          <p:spPr>
            <a:xfrm>
              <a:off x="4082720" y="619688"/>
              <a:ext cx="70730" cy="75129"/>
            </a:xfrm>
            <a:custGeom>
              <a:avLst/>
              <a:gdLst/>
              <a:ahLst/>
              <a:cxnLst/>
              <a:rect l="l" t="t" r="r" b="b"/>
              <a:pathLst>
                <a:path w="2042" h="2169" extrusionOk="0">
                  <a:moveTo>
                    <a:pt x="880" y="0"/>
                  </a:moveTo>
                  <a:cubicBezTo>
                    <a:pt x="880" y="0"/>
                    <a:pt x="0" y="1861"/>
                    <a:pt x="785" y="2146"/>
                  </a:cubicBezTo>
                  <a:cubicBezTo>
                    <a:pt x="826" y="2161"/>
                    <a:pt x="867" y="2168"/>
                    <a:pt x="907" y="2168"/>
                  </a:cubicBezTo>
                  <a:cubicBezTo>
                    <a:pt x="1541" y="2168"/>
                    <a:pt x="2042" y="422"/>
                    <a:pt x="2042" y="422"/>
                  </a:cubicBezTo>
                  <a:lnTo>
                    <a:pt x="2042" y="422"/>
                  </a:lnTo>
                  <a:cubicBezTo>
                    <a:pt x="1998" y="428"/>
                    <a:pt x="1939" y="433"/>
                    <a:pt x="1869" y="433"/>
                  </a:cubicBezTo>
                  <a:cubicBezTo>
                    <a:pt x="1747" y="433"/>
                    <a:pt x="1591" y="417"/>
                    <a:pt x="1421" y="356"/>
                  </a:cubicBezTo>
                  <a:cubicBezTo>
                    <a:pt x="1140" y="257"/>
                    <a:pt x="962" y="88"/>
                    <a:pt x="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2" name="Google Shape;1361;p44"/>
            <p:cNvSpPr/>
            <p:nvPr/>
          </p:nvSpPr>
          <p:spPr>
            <a:xfrm>
              <a:off x="4093457" y="618649"/>
              <a:ext cx="60789" cy="76722"/>
            </a:xfrm>
            <a:custGeom>
              <a:avLst/>
              <a:gdLst/>
              <a:ahLst/>
              <a:cxnLst/>
              <a:rect l="l" t="t" r="r" b="b"/>
              <a:pathLst>
                <a:path w="1755" h="2215" extrusionOk="0">
                  <a:moveTo>
                    <a:pt x="575" y="59"/>
                  </a:moveTo>
                  <a:cubicBezTo>
                    <a:pt x="681" y="170"/>
                    <a:pt x="857" y="314"/>
                    <a:pt x="1106" y="402"/>
                  </a:cubicBezTo>
                  <a:cubicBezTo>
                    <a:pt x="1251" y="453"/>
                    <a:pt x="1405" y="479"/>
                    <a:pt x="1560" y="479"/>
                  </a:cubicBezTo>
                  <a:cubicBezTo>
                    <a:pt x="1610" y="479"/>
                    <a:pt x="1659" y="477"/>
                    <a:pt x="1709" y="471"/>
                  </a:cubicBezTo>
                  <a:lnTo>
                    <a:pt x="1709" y="471"/>
                  </a:lnTo>
                  <a:cubicBezTo>
                    <a:pt x="1652" y="659"/>
                    <a:pt x="1265" y="1886"/>
                    <a:pt x="771" y="2137"/>
                  </a:cubicBezTo>
                  <a:cubicBezTo>
                    <a:pt x="713" y="2167"/>
                    <a:pt x="655" y="2181"/>
                    <a:pt x="597" y="2181"/>
                  </a:cubicBezTo>
                  <a:cubicBezTo>
                    <a:pt x="558" y="2181"/>
                    <a:pt x="520" y="2174"/>
                    <a:pt x="481" y="2161"/>
                  </a:cubicBezTo>
                  <a:cubicBezTo>
                    <a:pt x="362" y="2117"/>
                    <a:pt x="274" y="2032"/>
                    <a:pt x="224" y="1907"/>
                  </a:cubicBezTo>
                  <a:cubicBezTo>
                    <a:pt x="0" y="1366"/>
                    <a:pt x="497" y="231"/>
                    <a:pt x="575" y="59"/>
                  </a:cubicBezTo>
                  <a:close/>
                  <a:moveTo>
                    <a:pt x="566" y="0"/>
                  </a:moveTo>
                  <a:lnTo>
                    <a:pt x="556" y="22"/>
                  </a:lnTo>
                  <a:cubicBezTo>
                    <a:pt x="554" y="26"/>
                    <a:pt x="401" y="350"/>
                    <a:pt x="281" y="743"/>
                  </a:cubicBezTo>
                  <a:cubicBezTo>
                    <a:pt x="119" y="1273"/>
                    <a:pt x="89" y="1669"/>
                    <a:pt x="193" y="1920"/>
                  </a:cubicBezTo>
                  <a:cubicBezTo>
                    <a:pt x="248" y="2053"/>
                    <a:pt x="341" y="2145"/>
                    <a:pt x="470" y="2192"/>
                  </a:cubicBezTo>
                  <a:cubicBezTo>
                    <a:pt x="512" y="2207"/>
                    <a:pt x="555" y="2215"/>
                    <a:pt x="597" y="2215"/>
                  </a:cubicBezTo>
                  <a:cubicBezTo>
                    <a:pt x="659" y="2215"/>
                    <a:pt x="723" y="2198"/>
                    <a:pt x="786" y="2166"/>
                  </a:cubicBezTo>
                  <a:cubicBezTo>
                    <a:pt x="1331" y="1888"/>
                    <a:pt x="1731" y="515"/>
                    <a:pt x="1747" y="456"/>
                  </a:cubicBezTo>
                  <a:lnTo>
                    <a:pt x="1754" y="433"/>
                  </a:lnTo>
                  <a:lnTo>
                    <a:pt x="1730" y="435"/>
                  </a:lnTo>
                  <a:cubicBezTo>
                    <a:pt x="1673" y="443"/>
                    <a:pt x="1616" y="446"/>
                    <a:pt x="1559" y="446"/>
                  </a:cubicBezTo>
                  <a:cubicBezTo>
                    <a:pt x="1409" y="446"/>
                    <a:pt x="1258" y="421"/>
                    <a:pt x="1117" y="371"/>
                  </a:cubicBezTo>
                  <a:cubicBezTo>
                    <a:pt x="860" y="280"/>
                    <a:pt x="685" y="129"/>
                    <a:pt x="583" y="19"/>
                  </a:cubicBezTo>
                  <a:lnTo>
                    <a:pt x="5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3" name="Google Shape;1362;p44"/>
            <p:cNvSpPr/>
            <p:nvPr/>
          </p:nvSpPr>
          <p:spPr>
            <a:xfrm>
              <a:off x="4117357" y="633786"/>
              <a:ext cx="22826" cy="60616"/>
            </a:xfrm>
            <a:custGeom>
              <a:avLst/>
              <a:gdLst/>
              <a:ahLst/>
              <a:cxnLst/>
              <a:rect l="l" t="t" r="r" b="b"/>
              <a:pathLst>
                <a:path w="659" h="1750" extrusionOk="0">
                  <a:moveTo>
                    <a:pt x="627" y="1"/>
                  </a:moveTo>
                  <a:lnTo>
                    <a:pt x="0" y="1738"/>
                  </a:lnTo>
                  <a:lnTo>
                    <a:pt x="31" y="1750"/>
                  </a:lnTo>
                  <a:lnTo>
                    <a:pt x="658" y="12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4" name="Google Shape;1363;p44"/>
            <p:cNvSpPr/>
            <p:nvPr/>
          </p:nvSpPr>
          <p:spPr>
            <a:xfrm>
              <a:off x="4102740" y="628521"/>
              <a:ext cx="22480" cy="61066"/>
            </a:xfrm>
            <a:custGeom>
              <a:avLst/>
              <a:gdLst/>
              <a:ahLst/>
              <a:cxnLst/>
              <a:rect l="l" t="t" r="r" b="b"/>
              <a:pathLst>
                <a:path w="649" h="1763" extrusionOk="0">
                  <a:moveTo>
                    <a:pt x="618" y="1"/>
                  </a:moveTo>
                  <a:lnTo>
                    <a:pt x="0" y="1752"/>
                  </a:lnTo>
                  <a:lnTo>
                    <a:pt x="32" y="1763"/>
                  </a:lnTo>
                  <a:lnTo>
                    <a:pt x="648" y="12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5" name="Google Shape;1364;p44"/>
            <p:cNvSpPr/>
            <p:nvPr/>
          </p:nvSpPr>
          <p:spPr>
            <a:xfrm>
              <a:off x="4100974" y="653356"/>
              <a:ext cx="39521" cy="15344"/>
            </a:xfrm>
            <a:custGeom>
              <a:avLst/>
              <a:gdLst/>
              <a:ahLst/>
              <a:cxnLst/>
              <a:rect l="l" t="t" r="r" b="b"/>
              <a:pathLst>
                <a:path w="1141" h="443" extrusionOk="0">
                  <a:moveTo>
                    <a:pt x="12" y="1"/>
                  </a:moveTo>
                  <a:lnTo>
                    <a:pt x="1" y="31"/>
                  </a:lnTo>
                  <a:lnTo>
                    <a:pt x="1130" y="443"/>
                  </a:lnTo>
                  <a:lnTo>
                    <a:pt x="1141" y="41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6" name="Google Shape;1365;p44"/>
            <p:cNvSpPr/>
            <p:nvPr/>
          </p:nvSpPr>
          <p:spPr>
            <a:xfrm>
              <a:off x="4128995" y="605695"/>
              <a:ext cx="16280" cy="16003"/>
            </a:xfrm>
            <a:custGeom>
              <a:avLst/>
              <a:gdLst/>
              <a:ahLst/>
              <a:cxnLst/>
              <a:rect l="l" t="t" r="r" b="b"/>
              <a:pathLst>
                <a:path w="470" h="462" extrusionOk="0">
                  <a:moveTo>
                    <a:pt x="236" y="0"/>
                  </a:moveTo>
                  <a:cubicBezTo>
                    <a:pt x="233" y="0"/>
                    <a:pt x="230" y="1"/>
                    <a:pt x="226" y="1"/>
                  </a:cubicBezTo>
                  <a:cubicBezTo>
                    <a:pt x="99" y="5"/>
                    <a:pt x="0" y="112"/>
                    <a:pt x="5" y="239"/>
                  </a:cubicBezTo>
                  <a:cubicBezTo>
                    <a:pt x="10" y="363"/>
                    <a:pt x="112" y="461"/>
                    <a:pt x="234" y="461"/>
                  </a:cubicBezTo>
                  <a:cubicBezTo>
                    <a:pt x="237" y="461"/>
                    <a:pt x="241" y="461"/>
                    <a:pt x="244" y="461"/>
                  </a:cubicBezTo>
                  <a:cubicBezTo>
                    <a:pt x="371" y="456"/>
                    <a:pt x="470" y="349"/>
                    <a:pt x="466" y="222"/>
                  </a:cubicBezTo>
                  <a:cubicBezTo>
                    <a:pt x="460" y="97"/>
                    <a:pt x="359" y="0"/>
                    <a:pt x="236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7" name="Google Shape;1366;p44"/>
            <p:cNvSpPr/>
            <p:nvPr/>
          </p:nvSpPr>
          <p:spPr>
            <a:xfrm>
              <a:off x="4128510" y="605106"/>
              <a:ext cx="17284" cy="17146"/>
            </a:xfrm>
            <a:custGeom>
              <a:avLst/>
              <a:gdLst/>
              <a:ahLst/>
              <a:cxnLst/>
              <a:rect l="l" t="t" r="r" b="b"/>
              <a:pathLst>
                <a:path w="499" h="495" extrusionOk="0">
                  <a:moveTo>
                    <a:pt x="249" y="33"/>
                  </a:moveTo>
                  <a:cubicBezTo>
                    <a:pt x="363" y="33"/>
                    <a:pt x="459" y="124"/>
                    <a:pt x="463" y="239"/>
                  </a:cubicBezTo>
                  <a:cubicBezTo>
                    <a:pt x="466" y="296"/>
                    <a:pt x="445" y="351"/>
                    <a:pt x="406" y="393"/>
                  </a:cubicBezTo>
                  <a:cubicBezTo>
                    <a:pt x="368" y="435"/>
                    <a:pt x="315" y="460"/>
                    <a:pt x="258" y="461"/>
                  </a:cubicBezTo>
                  <a:cubicBezTo>
                    <a:pt x="254" y="461"/>
                    <a:pt x="251" y="462"/>
                    <a:pt x="247" y="462"/>
                  </a:cubicBezTo>
                  <a:cubicBezTo>
                    <a:pt x="135" y="462"/>
                    <a:pt x="40" y="370"/>
                    <a:pt x="35" y="256"/>
                  </a:cubicBezTo>
                  <a:cubicBezTo>
                    <a:pt x="33" y="198"/>
                    <a:pt x="53" y="144"/>
                    <a:pt x="92" y="102"/>
                  </a:cubicBezTo>
                  <a:cubicBezTo>
                    <a:pt x="131" y="60"/>
                    <a:pt x="184" y="36"/>
                    <a:pt x="241" y="34"/>
                  </a:cubicBezTo>
                  <a:cubicBezTo>
                    <a:pt x="244" y="33"/>
                    <a:pt x="246" y="33"/>
                    <a:pt x="249" y="33"/>
                  </a:cubicBezTo>
                  <a:close/>
                  <a:moveTo>
                    <a:pt x="249" y="1"/>
                  </a:moveTo>
                  <a:cubicBezTo>
                    <a:pt x="246" y="1"/>
                    <a:pt x="243" y="1"/>
                    <a:pt x="239" y="1"/>
                  </a:cubicBezTo>
                  <a:cubicBezTo>
                    <a:pt x="174" y="4"/>
                    <a:pt x="113" y="32"/>
                    <a:pt x="68" y="80"/>
                  </a:cubicBezTo>
                  <a:cubicBezTo>
                    <a:pt x="23" y="129"/>
                    <a:pt x="0" y="191"/>
                    <a:pt x="3" y="257"/>
                  </a:cubicBezTo>
                  <a:cubicBezTo>
                    <a:pt x="8" y="390"/>
                    <a:pt x="117" y="494"/>
                    <a:pt x="249" y="494"/>
                  </a:cubicBezTo>
                  <a:lnTo>
                    <a:pt x="259" y="494"/>
                  </a:lnTo>
                  <a:cubicBezTo>
                    <a:pt x="325" y="492"/>
                    <a:pt x="385" y="464"/>
                    <a:pt x="431" y="415"/>
                  </a:cubicBezTo>
                  <a:cubicBezTo>
                    <a:pt x="475" y="367"/>
                    <a:pt x="499" y="304"/>
                    <a:pt x="496" y="238"/>
                  </a:cubicBezTo>
                  <a:cubicBezTo>
                    <a:pt x="491" y="106"/>
                    <a:pt x="382" y="1"/>
                    <a:pt x="2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8" name="Google Shape;1367;p44"/>
            <p:cNvSpPr/>
            <p:nvPr/>
          </p:nvSpPr>
          <p:spPr>
            <a:xfrm>
              <a:off x="3844311" y="594265"/>
              <a:ext cx="56563" cy="55351"/>
            </a:xfrm>
            <a:custGeom>
              <a:avLst/>
              <a:gdLst/>
              <a:ahLst/>
              <a:cxnLst/>
              <a:rect l="l" t="t" r="r" b="b"/>
              <a:pathLst>
                <a:path w="1633" h="1598" extrusionOk="0">
                  <a:moveTo>
                    <a:pt x="177" y="1"/>
                  </a:moveTo>
                  <a:lnTo>
                    <a:pt x="177" y="1"/>
                  </a:lnTo>
                  <a:cubicBezTo>
                    <a:pt x="0" y="784"/>
                    <a:pt x="184" y="1495"/>
                    <a:pt x="585" y="1587"/>
                  </a:cubicBezTo>
                  <a:cubicBezTo>
                    <a:pt x="615" y="1594"/>
                    <a:pt x="645" y="1597"/>
                    <a:pt x="675" y="1597"/>
                  </a:cubicBezTo>
                  <a:cubicBezTo>
                    <a:pt x="1054" y="1597"/>
                    <a:pt x="1469" y="1063"/>
                    <a:pt x="1632" y="337"/>
                  </a:cubicBezTo>
                  <a:lnTo>
                    <a:pt x="177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9" name="Google Shape;1368;p44"/>
            <p:cNvSpPr/>
            <p:nvPr/>
          </p:nvSpPr>
          <p:spPr>
            <a:xfrm>
              <a:off x="3843307" y="594057"/>
              <a:ext cx="58468" cy="56459"/>
            </a:xfrm>
            <a:custGeom>
              <a:avLst/>
              <a:gdLst/>
              <a:ahLst/>
              <a:cxnLst/>
              <a:rect l="l" t="t" r="r" b="b"/>
              <a:pathLst>
                <a:path w="1688" h="1630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" y="797"/>
                    <a:pt x="193" y="1523"/>
                    <a:pt x="608" y="1619"/>
                  </a:cubicBezTo>
                  <a:cubicBezTo>
                    <a:pt x="639" y="1626"/>
                    <a:pt x="670" y="1630"/>
                    <a:pt x="703" y="1630"/>
                  </a:cubicBezTo>
                  <a:cubicBezTo>
                    <a:pt x="798" y="1630"/>
                    <a:pt x="897" y="1598"/>
                    <a:pt x="995" y="1536"/>
                  </a:cubicBezTo>
                  <a:cubicBezTo>
                    <a:pt x="1301" y="1345"/>
                    <a:pt x="1565" y="890"/>
                    <a:pt x="1687" y="349"/>
                  </a:cubicBezTo>
                  <a:lnTo>
                    <a:pt x="1635" y="338"/>
                  </a:lnTo>
                  <a:cubicBezTo>
                    <a:pt x="1516" y="865"/>
                    <a:pt x="1260" y="1308"/>
                    <a:pt x="967" y="1492"/>
                  </a:cubicBezTo>
                  <a:cubicBezTo>
                    <a:pt x="877" y="1549"/>
                    <a:pt x="789" y="1577"/>
                    <a:pt x="704" y="1577"/>
                  </a:cubicBezTo>
                  <a:cubicBezTo>
                    <a:pt x="676" y="1577"/>
                    <a:pt x="648" y="1574"/>
                    <a:pt x="620" y="1568"/>
                  </a:cubicBezTo>
                  <a:cubicBezTo>
                    <a:pt x="233" y="1478"/>
                    <a:pt x="59" y="780"/>
                    <a:pt x="232" y="1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0" name="Google Shape;1369;p44"/>
            <p:cNvSpPr/>
            <p:nvPr/>
          </p:nvSpPr>
          <p:spPr>
            <a:xfrm>
              <a:off x="3766342" y="920583"/>
              <a:ext cx="56563" cy="55316"/>
            </a:xfrm>
            <a:custGeom>
              <a:avLst/>
              <a:gdLst/>
              <a:ahLst/>
              <a:cxnLst/>
              <a:rect l="l" t="t" r="r" b="b"/>
              <a:pathLst>
                <a:path w="1633" h="1597" extrusionOk="0">
                  <a:moveTo>
                    <a:pt x="958" y="0"/>
                  </a:moveTo>
                  <a:cubicBezTo>
                    <a:pt x="579" y="0"/>
                    <a:pt x="164" y="534"/>
                    <a:pt x="0" y="1261"/>
                  </a:cubicBezTo>
                  <a:lnTo>
                    <a:pt x="1456" y="1597"/>
                  </a:lnTo>
                  <a:cubicBezTo>
                    <a:pt x="1632" y="814"/>
                    <a:pt x="1450" y="103"/>
                    <a:pt x="1047" y="10"/>
                  </a:cubicBezTo>
                  <a:cubicBezTo>
                    <a:pt x="1018" y="4"/>
                    <a:pt x="988" y="0"/>
                    <a:pt x="958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1" name="Google Shape;1370;p44"/>
            <p:cNvSpPr/>
            <p:nvPr/>
          </p:nvSpPr>
          <p:spPr>
            <a:xfrm>
              <a:off x="3765476" y="919648"/>
              <a:ext cx="58433" cy="56459"/>
            </a:xfrm>
            <a:custGeom>
              <a:avLst/>
              <a:gdLst/>
              <a:ahLst/>
              <a:cxnLst/>
              <a:rect l="l" t="t" r="r" b="b"/>
              <a:pathLst>
                <a:path w="1687" h="1630" extrusionOk="0">
                  <a:moveTo>
                    <a:pt x="985" y="1"/>
                  </a:moveTo>
                  <a:cubicBezTo>
                    <a:pt x="889" y="1"/>
                    <a:pt x="790" y="32"/>
                    <a:pt x="692" y="94"/>
                  </a:cubicBezTo>
                  <a:cubicBezTo>
                    <a:pt x="387" y="285"/>
                    <a:pt x="121" y="740"/>
                    <a:pt x="0" y="1282"/>
                  </a:cubicBezTo>
                  <a:lnTo>
                    <a:pt x="52" y="1293"/>
                  </a:lnTo>
                  <a:cubicBezTo>
                    <a:pt x="170" y="766"/>
                    <a:pt x="426" y="323"/>
                    <a:pt x="720" y="139"/>
                  </a:cubicBezTo>
                  <a:cubicBezTo>
                    <a:pt x="810" y="82"/>
                    <a:pt x="898" y="53"/>
                    <a:pt x="983" y="53"/>
                  </a:cubicBezTo>
                  <a:cubicBezTo>
                    <a:pt x="1012" y="53"/>
                    <a:pt x="1040" y="56"/>
                    <a:pt x="1067" y="63"/>
                  </a:cubicBezTo>
                  <a:cubicBezTo>
                    <a:pt x="1454" y="153"/>
                    <a:pt x="1629" y="850"/>
                    <a:pt x="1456" y="1618"/>
                  </a:cubicBezTo>
                  <a:lnTo>
                    <a:pt x="1507" y="1630"/>
                  </a:lnTo>
                  <a:cubicBezTo>
                    <a:pt x="1686" y="834"/>
                    <a:pt x="1494" y="107"/>
                    <a:pt x="1078" y="11"/>
                  </a:cubicBezTo>
                  <a:cubicBezTo>
                    <a:pt x="1048" y="4"/>
                    <a:pt x="1016" y="1"/>
                    <a:pt x="9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2" name="Google Shape;1371;p44"/>
            <p:cNvSpPr/>
            <p:nvPr/>
          </p:nvSpPr>
          <p:spPr>
            <a:xfrm>
              <a:off x="3640228" y="712828"/>
              <a:ext cx="57568" cy="53376"/>
            </a:xfrm>
            <a:custGeom>
              <a:avLst/>
              <a:gdLst/>
              <a:ahLst/>
              <a:cxnLst/>
              <a:rect l="l" t="t" r="r" b="b"/>
              <a:pathLst>
                <a:path w="1662" h="1541" extrusionOk="0">
                  <a:moveTo>
                    <a:pt x="331" y="0"/>
                  </a:moveTo>
                  <a:lnTo>
                    <a:pt x="0" y="1472"/>
                  </a:lnTo>
                  <a:cubicBezTo>
                    <a:pt x="202" y="1518"/>
                    <a:pt x="399" y="1540"/>
                    <a:pt x="581" y="1540"/>
                  </a:cubicBezTo>
                  <a:cubicBezTo>
                    <a:pt x="1100" y="1540"/>
                    <a:pt x="1502" y="1361"/>
                    <a:pt x="1569" y="1060"/>
                  </a:cubicBezTo>
                  <a:cubicBezTo>
                    <a:pt x="1661" y="654"/>
                    <a:pt x="1107" y="180"/>
                    <a:pt x="331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3" name="Google Shape;1372;p44"/>
            <p:cNvSpPr/>
            <p:nvPr/>
          </p:nvSpPr>
          <p:spPr>
            <a:xfrm>
              <a:off x="3640020" y="711962"/>
              <a:ext cx="58745" cy="55143"/>
            </a:xfrm>
            <a:custGeom>
              <a:avLst/>
              <a:gdLst/>
              <a:ahLst/>
              <a:cxnLst/>
              <a:rect l="l" t="t" r="r" b="b"/>
              <a:pathLst>
                <a:path w="1696" h="1592" extrusionOk="0">
                  <a:moveTo>
                    <a:pt x="344" y="0"/>
                  </a:moveTo>
                  <a:lnTo>
                    <a:pt x="331" y="52"/>
                  </a:lnTo>
                  <a:cubicBezTo>
                    <a:pt x="1091" y="227"/>
                    <a:pt x="1638" y="689"/>
                    <a:pt x="1550" y="1080"/>
                  </a:cubicBezTo>
                  <a:cubicBezTo>
                    <a:pt x="1525" y="1193"/>
                    <a:pt x="1449" y="1290"/>
                    <a:pt x="1326" y="1366"/>
                  </a:cubicBezTo>
                  <a:cubicBezTo>
                    <a:pt x="1146" y="1480"/>
                    <a:pt x="885" y="1539"/>
                    <a:pt x="590" y="1539"/>
                  </a:cubicBezTo>
                  <a:cubicBezTo>
                    <a:pt x="407" y="1539"/>
                    <a:pt x="211" y="1516"/>
                    <a:pt x="13" y="1470"/>
                  </a:cubicBezTo>
                  <a:lnTo>
                    <a:pt x="0" y="1522"/>
                  </a:lnTo>
                  <a:cubicBezTo>
                    <a:pt x="202" y="1569"/>
                    <a:pt x="401" y="1592"/>
                    <a:pt x="588" y="1592"/>
                  </a:cubicBezTo>
                  <a:cubicBezTo>
                    <a:pt x="894" y="1592"/>
                    <a:pt x="1165" y="1531"/>
                    <a:pt x="1355" y="1412"/>
                  </a:cubicBezTo>
                  <a:cubicBezTo>
                    <a:pt x="1488" y="1328"/>
                    <a:pt x="1574" y="1217"/>
                    <a:pt x="1602" y="1091"/>
                  </a:cubicBezTo>
                  <a:cubicBezTo>
                    <a:pt x="1696" y="672"/>
                    <a:pt x="1132" y="183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4" name="Google Shape;1373;p44"/>
            <p:cNvSpPr/>
            <p:nvPr/>
          </p:nvSpPr>
          <p:spPr>
            <a:xfrm>
              <a:off x="3959411" y="794919"/>
              <a:ext cx="57568" cy="53376"/>
            </a:xfrm>
            <a:custGeom>
              <a:avLst/>
              <a:gdLst/>
              <a:ahLst/>
              <a:cxnLst/>
              <a:rect l="l" t="t" r="r" b="b"/>
              <a:pathLst>
                <a:path w="1662" h="1541" extrusionOk="0">
                  <a:moveTo>
                    <a:pt x="1080" y="1"/>
                  </a:moveTo>
                  <a:cubicBezTo>
                    <a:pt x="561" y="1"/>
                    <a:pt x="159" y="180"/>
                    <a:pt x="92" y="480"/>
                  </a:cubicBezTo>
                  <a:cubicBezTo>
                    <a:pt x="1" y="886"/>
                    <a:pt x="555" y="1360"/>
                    <a:pt x="1330" y="1540"/>
                  </a:cubicBezTo>
                  <a:lnTo>
                    <a:pt x="1661" y="70"/>
                  </a:lnTo>
                  <a:cubicBezTo>
                    <a:pt x="1459" y="23"/>
                    <a:pt x="1263" y="1"/>
                    <a:pt x="1080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5" name="Google Shape;1374;p44"/>
            <p:cNvSpPr/>
            <p:nvPr/>
          </p:nvSpPr>
          <p:spPr>
            <a:xfrm>
              <a:off x="3958406" y="794018"/>
              <a:ext cx="58780" cy="55143"/>
            </a:xfrm>
            <a:custGeom>
              <a:avLst/>
              <a:gdLst/>
              <a:ahLst/>
              <a:cxnLst/>
              <a:rect l="l" t="t" r="r" b="b"/>
              <a:pathLst>
                <a:path w="1697" h="1592" extrusionOk="0">
                  <a:moveTo>
                    <a:pt x="1109" y="0"/>
                  </a:moveTo>
                  <a:cubicBezTo>
                    <a:pt x="803" y="0"/>
                    <a:pt x="531" y="62"/>
                    <a:pt x="342" y="181"/>
                  </a:cubicBezTo>
                  <a:cubicBezTo>
                    <a:pt x="209" y="264"/>
                    <a:pt x="123" y="374"/>
                    <a:pt x="95" y="500"/>
                  </a:cubicBezTo>
                  <a:cubicBezTo>
                    <a:pt x="1" y="920"/>
                    <a:pt x="565" y="1410"/>
                    <a:pt x="1353" y="1592"/>
                  </a:cubicBezTo>
                  <a:lnTo>
                    <a:pt x="1365" y="1540"/>
                  </a:lnTo>
                  <a:cubicBezTo>
                    <a:pt x="606" y="1365"/>
                    <a:pt x="58" y="904"/>
                    <a:pt x="147" y="511"/>
                  </a:cubicBezTo>
                  <a:cubicBezTo>
                    <a:pt x="172" y="399"/>
                    <a:pt x="248" y="303"/>
                    <a:pt x="371" y="225"/>
                  </a:cubicBezTo>
                  <a:cubicBezTo>
                    <a:pt x="551" y="111"/>
                    <a:pt x="812" y="53"/>
                    <a:pt x="1107" y="53"/>
                  </a:cubicBezTo>
                  <a:cubicBezTo>
                    <a:pt x="1290" y="53"/>
                    <a:pt x="1486" y="75"/>
                    <a:pt x="1684" y="121"/>
                  </a:cubicBezTo>
                  <a:lnTo>
                    <a:pt x="1696" y="70"/>
                  </a:lnTo>
                  <a:cubicBezTo>
                    <a:pt x="1495" y="23"/>
                    <a:pt x="1296" y="0"/>
                    <a:pt x="1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6" name="Google Shape;1375;p44"/>
            <p:cNvSpPr/>
            <p:nvPr/>
          </p:nvSpPr>
          <p:spPr>
            <a:xfrm>
              <a:off x="3711200" y="605660"/>
              <a:ext cx="60581" cy="58849"/>
            </a:xfrm>
            <a:custGeom>
              <a:avLst/>
              <a:gdLst/>
              <a:ahLst/>
              <a:cxnLst/>
              <a:rect l="l" t="t" r="r" b="b"/>
              <a:pathLst>
                <a:path w="1749" h="1699" extrusionOk="0">
                  <a:moveTo>
                    <a:pt x="1264" y="1"/>
                  </a:moveTo>
                  <a:lnTo>
                    <a:pt x="1" y="802"/>
                  </a:lnTo>
                  <a:cubicBezTo>
                    <a:pt x="342" y="1350"/>
                    <a:pt x="814" y="1698"/>
                    <a:pt x="1167" y="1698"/>
                  </a:cubicBezTo>
                  <a:cubicBezTo>
                    <a:pt x="1252" y="1698"/>
                    <a:pt x="1331" y="1678"/>
                    <a:pt x="1399" y="1634"/>
                  </a:cubicBezTo>
                  <a:cubicBezTo>
                    <a:pt x="1749" y="1413"/>
                    <a:pt x="1688" y="682"/>
                    <a:pt x="1264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7" name="Google Shape;1376;p44"/>
            <p:cNvSpPr/>
            <p:nvPr/>
          </p:nvSpPr>
          <p:spPr>
            <a:xfrm>
              <a:off x="3710438" y="605175"/>
              <a:ext cx="62244" cy="60235"/>
            </a:xfrm>
            <a:custGeom>
              <a:avLst/>
              <a:gdLst/>
              <a:ahLst/>
              <a:cxnLst/>
              <a:rect l="l" t="t" r="r" b="b"/>
              <a:pathLst>
                <a:path w="1797" h="1739" extrusionOk="0">
                  <a:moveTo>
                    <a:pt x="1309" y="1"/>
                  </a:moveTo>
                  <a:lnTo>
                    <a:pt x="1263" y="29"/>
                  </a:lnTo>
                  <a:cubicBezTo>
                    <a:pt x="1679" y="696"/>
                    <a:pt x="1744" y="1413"/>
                    <a:pt x="1408" y="1626"/>
                  </a:cubicBezTo>
                  <a:cubicBezTo>
                    <a:pt x="1345" y="1666"/>
                    <a:pt x="1272" y="1686"/>
                    <a:pt x="1190" y="1686"/>
                  </a:cubicBezTo>
                  <a:cubicBezTo>
                    <a:pt x="1147" y="1686"/>
                    <a:pt x="1102" y="1681"/>
                    <a:pt x="1054" y="1669"/>
                  </a:cubicBezTo>
                  <a:cubicBezTo>
                    <a:pt x="717" y="1593"/>
                    <a:pt x="331" y="1261"/>
                    <a:pt x="45" y="802"/>
                  </a:cubicBezTo>
                  <a:lnTo>
                    <a:pt x="1" y="830"/>
                  </a:lnTo>
                  <a:cubicBezTo>
                    <a:pt x="293" y="1300"/>
                    <a:pt x="692" y="1641"/>
                    <a:pt x="1043" y="1722"/>
                  </a:cubicBezTo>
                  <a:cubicBezTo>
                    <a:pt x="1092" y="1733"/>
                    <a:pt x="1141" y="1738"/>
                    <a:pt x="1187" y="1738"/>
                  </a:cubicBezTo>
                  <a:cubicBezTo>
                    <a:pt x="1281" y="1738"/>
                    <a:pt x="1365" y="1716"/>
                    <a:pt x="1435" y="1671"/>
                  </a:cubicBezTo>
                  <a:cubicBezTo>
                    <a:pt x="1796" y="1442"/>
                    <a:pt x="1739" y="692"/>
                    <a:pt x="1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8" name="Google Shape;1377;p44"/>
            <p:cNvSpPr/>
            <p:nvPr/>
          </p:nvSpPr>
          <p:spPr>
            <a:xfrm>
              <a:off x="3893912" y="896718"/>
              <a:ext cx="60581" cy="58814"/>
            </a:xfrm>
            <a:custGeom>
              <a:avLst/>
              <a:gdLst/>
              <a:ahLst/>
              <a:cxnLst/>
              <a:rect l="l" t="t" r="r" b="b"/>
              <a:pathLst>
                <a:path w="1749" h="1698" extrusionOk="0">
                  <a:moveTo>
                    <a:pt x="582" y="0"/>
                  </a:moveTo>
                  <a:cubicBezTo>
                    <a:pt x="496" y="0"/>
                    <a:pt x="418" y="21"/>
                    <a:pt x="350" y="64"/>
                  </a:cubicBezTo>
                  <a:cubicBezTo>
                    <a:pt x="0" y="286"/>
                    <a:pt x="61" y="1017"/>
                    <a:pt x="485" y="1697"/>
                  </a:cubicBezTo>
                  <a:lnTo>
                    <a:pt x="1748" y="896"/>
                  </a:lnTo>
                  <a:cubicBezTo>
                    <a:pt x="1408" y="348"/>
                    <a:pt x="935" y="0"/>
                    <a:pt x="582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9" name="Google Shape;1378;p44"/>
            <p:cNvSpPr/>
            <p:nvPr/>
          </p:nvSpPr>
          <p:spPr>
            <a:xfrm>
              <a:off x="3893011" y="895783"/>
              <a:ext cx="62244" cy="60235"/>
            </a:xfrm>
            <a:custGeom>
              <a:avLst/>
              <a:gdLst/>
              <a:ahLst/>
              <a:cxnLst/>
              <a:rect l="l" t="t" r="r" b="b"/>
              <a:pathLst>
                <a:path w="1797" h="1739" extrusionOk="0">
                  <a:moveTo>
                    <a:pt x="609" y="1"/>
                  </a:moveTo>
                  <a:cubicBezTo>
                    <a:pt x="516" y="1"/>
                    <a:pt x="432" y="24"/>
                    <a:pt x="362" y="69"/>
                  </a:cubicBezTo>
                  <a:cubicBezTo>
                    <a:pt x="1" y="298"/>
                    <a:pt x="58" y="1047"/>
                    <a:pt x="488" y="1738"/>
                  </a:cubicBezTo>
                  <a:lnTo>
                    <a:pt x="534" y="1710"/>
                  </a:lnTo>
                  <a:cubicBezTo>
                    <a:pt x="118" y="1043"/>
                    <a:pt x="53" y="326"/>
                    <a:pt x="390" y="113"/>
                  </a:cubicBezTo>
                  <a:cubicBezTo>
                    <a:pt x="453" y="73"/>
                    <a:pt x="525" y="53"/>
                    <a:pt x="607" y="53"/>
                  </a:cubicBezTo>
                  <a:cubicBezTo>
                    <a:pt x="650" y="53"/>
                    <a:pt x="695" y="59"/>
                    <a:pt x="743" y="70"/>
                  </a:cubicBezTo>
                  <a:cubicBezTo>
                    <a:pt x="1080" y="147"/>
                    <a:pt x="1467" y="478"/>
                    <a:pt x="1752" y="937"/>
                  </a:cubicBezTo>
                  <a:lnTo>
                    <a:pt x="1796" y="909"/>
                  </a:lnTo>
                  <a:cubicBezTo>
                    <a:pt x="1505" y="439"/>
                    <a:pt x="1106" y="98"/>
                    <a:pt x="755" y="18"/>
                  </a:cubicBezTo>
                  <a:cubicBezTo>
                    <a:pt x="705" y="7"/>
                    <a:pt x="656" y="1"/>
                    <a:pt x="6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0" name="Google Shape;1379;p44"/>
            <p:cNvSpPr/>
            <p:nvPr/>
          </p:nvSpPr>
          <p:spPr>
            <a:xfrm>
              <a:off x="3653875" y="846840"/>
              <a:ext cx="63594" cy="56875"/>
            </a:xfrm>
            <a:custGeom>
              <a:avLst/>
              <a:gdLst/>
              <a:ahLst/>
              <a:cxnLst/>
              <a:rect l="l" t="t" r="r" b="b"/>
              <a:pathLst>
                <a:path w="1836" h="1642" extrusionOk="0">
                  <a:moveTo>
                    <a:pt x="1084" y="0"/>
                  </a:moveTo>
                  <a:cubicBezTo>
                    <a:pt x="772" y="0"/>
                    <a:pt x="378" y="124"/>
                    <a:pt x="0" y="364"/>
                  </a:cubicBezTo>
                  <a:lnTo>
                    <a:pt x="795" y="1642"/>
                  </a:lnTo>
                  <a:cubicBezTo>
                    <a:pt x="1468" y="1215"/>
                    <a:pt x="1836" y="583"/>
                    <a:pt x="1616" y="230"/>
                  </a:cubicBezTo>
                  <a:cubicBezTo>
                    <a:pt x="1520" y="75"/>
                    <a:pt x="1327" y="0"/>
                    <a:pt x="108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1" name="Google Shape;1380;p44"/>
            <p:cNvSpPr/>
            <p:nvPr/>
          </p:nvSpPr>
          <p:spPr>
            <a:xfrm>
              <a:off x="3653355" y="845905"/>
              <a:ext cx="65153" cy="58607"/>
            </a:xfrm>
            <a:custGeom>
              <a:avLst/>
              <a:gdLst/>
              <a:ahLst/>
              <a:cxnLst/>
              <a:rect l="l" t="t" r="r" b="b"/>
              <a:pathLst>
                <a:path w="1881" h="1692" extrusionOk="0">
                  <a:moveTo>
                    <a:pt x="1099" y="0"/>
                  </a:moveTo>
                  <a:cubicBezTo>
                    <a:pt x="774" y="0"/>
                    <a:pt x="374" y="132"/>
                    <a:pt x="0" y="369"/>
                  </a:cubicBezTo>
                  <a:lnTo>
                    <a:pt x="29" y="414"/>
                  </a:lnTo>
                  <a:cubicBezTo>
                    <a:pt x="394" y="182"/>
                    <a:pt x="784" y="53"/>
                    <a:pt x="1098" y="53"/>
                  </a:cubicBezTo>
                  <a:cubicBezTo>
                    <a:pt x="1171" y="53"/>
                    <a:pt x="1240" y="60"/>
                    <a:pt x="1304" y="74"/>
                  </a:cubicBezTo>
                  <a:cubicBezTo>
                    <a:pt x="1445" y="107"/>
                    <a:pt x="1548" y="173"/>
                    <a:pt x="1609" y="271"/>
                  </a:cubicBezTo>
                  <a:cubicBezTo>
                    <a:pt x="1820" y="610"/>
                    <a:pt x="1456" y="1228"/>
                    <a:pt x="796" y="1647"/>
                  </a:cubicBezTo>
                  <a:lnTo>
                    <a:pt x="825" y="1691"/>
                  </a:lnTo>
                  <a:cubicBezTo>
                    <a:pt x="1508" y="1257"/>
                    <a:pt x="1880" y="607"/>
                    <a:pt x="1653" y="243"/>
                  </a:cubicBezTo>
                  <a:cubicBezTo>
                    <a:pt x="1586" y="134"/>
                    <a:pt x="1469" y="58"/>
                    <a:pt x="1316" y="23"/>
                  </a:cubicBezTo>
                  <a:cubicBezTo>
                    <a:pt x="1249" y="8"/>
                    <a:pt x="1176" y="0"/>
                    <a:pt x="1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2" name="Google Shape;1381;p44"/>
            <p:cNvSpPr/>
            <p:nvPr/>
          </p:nvSpPr>
          <p:spPr>
            <a:xfrm>
              <a:off x="3934818" y="658240"/>
              <a:ext cx="63594" cy="56875"/>
            </a:xfrm>
            <a:custGeom>
              <a:avLst/>
              <a:gdLst/>
              <a:ahLst/>
              <a:cxnLst/>
              <a:rect l="l" t="t" r="r" b="b"/>
              <a:pathLst>
                <a:path w="1836" h="1642" extrusionOk="0">
                  <a:moveTo>
                    <a:pt x="1041" y="0"/>
                  </a:moveTo>
                  <a:cubicBezTo>
                    <a:pt x="368" y="427"/>
                    <a:pt x="1" y="1059"/>
                    <a:pt x="220" y="1412"/>
                  </a:cubicBezTo>
                  <a:cubicBezTo>
                    <a:pt x="316" y="1567"/>
                    <a:pt x="509" y="1642"/>
                    <a:pt x="752" y="1642"/>
                  </a:cubicBezTo>
                  <a:cubicBezTo>
                    <a:pt x="1063" y="1642"/>
                    <a:pt x="1458" y="1518"/>
                    <a:pt x="1836" y="1278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3" name="Google Shape;1382;p44"/>
            <p:cNvSpPr/>
            <p:nvPr/>
          </p:nvSpPr>
          <p:spPr>
            <a:xfrm>
              <a:off x="3933779" y="657443"/>
              <a:ext cx="65118" cy="58607"/>
            </a:xfrm>
            <a:custGeom>
              <a:avLst/>
              <a:gdLst/>
              <a:ahLst/>
              <a:cxnLst/>
              <a:rect l="l" t="t" r="r" b="b"/>
              <a:pathLst>
                <a:path w="1880" h="1692" extrusionOk="0">
                  <a:moveTo>
                    <a:pt x="1057" y="1"/>
                  </a:moveTo>
                  <a:cubicBezTo>
                    <a:pt x="373" y="435"/>
                    <a:pt x="1" y="1085"/>
                    <a:pt x="228" y="1449"/>
                  </a:cubicBezTo>
                  <a:cubicBezTo>
                    <a:pt x="295" y="1558"/>
                    <a:pt x="412" y="1634"/>
                    <a:pt x="565" y="1669"/>
                  </a:cubicBezTo>
                  <a:cubicBezTo>
                    <a:pt x="632" y="1684"/>
                    <a:pt x="705" y="1692"/>
                    <a:pt x="782" y="1692"/>
                  </a:cubicBezTo>
                  <a:cubicBezTo>
                    <a:pt x="1107" y="1692"/>
                    <a:pt x="1507" y="1560"/>
                    <a:pt x="1880" y="1323"/>
                  </a:cubicBezTo>
                  <a:lnTo>
                    <a:pt x="1852" y="1278"/>
                  </a:lnTo>
                  <a:cubicBezTo>
                    <a:pt x="1487" y="1510"/>
                    <a:pt x="1098" y="1639"/>
                    <a:pt x="784" y="1639"/>
                  </a:cubicBezTo>
                  <a:cubicBezTo>
                    <a:pt x="710" y="1639"/>
                    <a:pt x="640" y="1632"/>
                    <a:pt x="576" y="1618"/>
                  </a:cubicBezTo>
                  <a:cubicBezTo>
                    <a:pt x="436" y="1585"/>
                    <a:pt x="334" y="1519"/>
                    <a:pt x="273" y="1421"/>
                  </a:cubicBezTo>
                  <a:cubicBezTo>
                    <a:pt x="61" y="1082"/>
                    <a:pt x="425" y="464"/>
                    <a:pt x="1085" y="45"/>
                  </a:cubicBezTo>
                  <a:lnTo>
                    <a:pt x="10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4" name="Google Shape;1383;p44"/>
            <p:cNvSpPr/>
            <p:nvPr/>
          </p:nvSpPr>
          <p:spPr>
            <a:xfrm>
              <a:off x="3776353" y="590177"/>
              <a:ext cx="55593" cy="54242"/>
            </a:xfrm>
            <a:custGeom>
              <a:avLst/>
              <a:gdLst/>
              <a:ahLst/>
              <a:cxnLst/>
              <a:rect l="l" t="t" r="r" b="b"/>
              <a:pathLst>
                <a:path w="1605" h="1566" extrusionOk="0">
                  <a:moveTo>
                    <a:pt x="1473" y="1"/>
                  </a:moveTo>
                  <a:lnTo>
                    <a:pt x="0" y="249"/>
                  </a:lnTo>
                  <a:cubicBezTo>
                    <a:pt x="125" y="1000"/>
                    <a:pt x="523" y="1566"/>
                    <a:pt x="910" y="1566"/>
                  </a:cubicBezTo>
                  <a:cubicBezTo>
                    <a:pt x="932" y="1566"/>
                    <a:pt x="953" y="1564"/>
                    <a:pt x="975" y="1560"/>
                  </a:cubicBezTo>
                  <a:cubicBezTo>
                    <a:pt x="1381" y="1492"/>
                    <a:pt x="1604" y="794"/>
                    <a:pt x="1473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5" name="Google Shape;1384;p44"/>
            <p:cNvSpPr/>
            <p:nvPr/>
          </p:nvSpPr>
          <p:spPr>
            <a:xfrm>
              <a:off x="3775452" y="590039"/>
              <a:ext cx="57464" cy="55316"/>
            </a:xfrm>
            <a:custGeom>
              <a:avLst/>
              <a:gdLst/>
              <a:ahLst/>
              <a:cxnLst/>
              <a:rect l="l" t="t" r="r" b="b"/>
              <a:pathLst>
                <a:path w="1659" h="1597" extrusionOk="0">
                  <a:moveTo>
                    <a:pt x="1525" y="0"/>
                  </a:moveTo>
                  <a:lnTo>
                    <a:pt x="1472" y="9"/>
                  </a:lnTo>
                  <a:cubicBezTo>
                    <a:pt x="1602" y="786"/>
                    <a:pt x="1388" y="1473"/>
                    <a:pt x="996" y="1538"/>
                  </a:cubicBezTo>
                  <a:cubicBezTo>
                    <a:pt x="976" y="1542"/>
                    <a:pt x="955" y="1543"/>
                    <a:pt x="934" y="1543"/>
                  </a:cubicBezTo>
                  <a:cubicBezTo>
                    <a:pt x="842" y="1543"/>
                    <a:pt x="749" y="1509"/>
                    <a:pt x="654" y="1442"/>
                  </a:cubicBezTo>
                  <a:cubicBezTo>
                    <a:pt x="371" y="1240"/>
                    <a:pt x="141" y="783"/>
                    <a:pt x="53" y="248"/>
                  </a:cubicBezTo>
                  <a:lnTo>
                    <a:pt x="0" y="257"/>
                  </a:lnTo>
                  <a:cubicBezTo>
                    <a:pt x="91" y="805"/>
                    <a:pt x="330" y="1275"/>
                    <a:pt x="624" y="1485"/>
                  </a:cubicBezTo>
                  <a:cubicBezTo>
                    <a:pt x="727" y="1558"/>
                    <a:pt x="833" y="1597"/>
                    <a:pt x="936" y="1597"/>
                  </a:cubicBezTo>
                  <a:cubicBezTo>
                    <a:pt x="960" y="1597"/>
                    <a:pt x="983" y="1594"/>
                    <a:pt x="1005" y="1590"/>
                  </a:cubicBezTo>
                  <a:cubicBezTo>
                    <a:pt x="1425" y="1520"/>
                    <a:pt x="1658" y="806"/>
                    <a:pt x="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6" name="Google Shape;1385;p44"/>
            <p:cNvSpPr/>
            <p:nvPr/>
          </p:nvSpPr>
          <p:spPr>
            <a:xfrm>
              <a:off x="3833192" y="919267"/>
              <a:ext cx="55559" cy="54242"/>
            </a:xfrm>
            <a:custGeom>
              <a:avLst/>
              <a:gdLst/>
              <a:ahLst/>
              <a:cxnLst/>
              <a:rect l="l" t="t" r="r" b="b"/>
              <a:pathLst>
                <a:path w="1604" h="1566" extrusionOk="0">
                  <a:moveTo>
                    <a:pt x="694" y="0"/>
                  </a:moveTo>
                  <a:cubicBezTo>
                    <a:pt x="673" y="0"/>
                    <a:pt x="651" y="2"/>
                    <a:pt x="630" y="6"/>
                  </a:cubicBezTo>
                  <a:cubicBezTo>
                    <a:pt x="223" y="75"/>
                    <a:pt x="0" y="772"/>
                    <a:pt x="132" y="1565"/>
                  </a:cubicBezTo>
                  <a:lnTo>
                    <a:pt x="1604" y="1318"/>
                  </a:lnTo>
                  <a:cubicBezTo>
                    <a:pt x="1479" y="567"/>
                    <a:pt x="1081" y="0"/>
                    <a:pt x="69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7" name="Google Shape;1386;p44"/>
            <p:cNvSpPr/>
            <p:nvPr/>
          </p:nvSpPr>
          <p:spPr>
            <a:xfrm>
              <a:off x="3832223" y="918366"/>
              <a:ext cx="57464" cy="55281"/>
            </a:xfrm>
            <a:custGeom>
              <a:avLst/>
              <a:gdLst/>
              <a:ahLst/>
              <a:cxnLst/>
              <a:rect l="l" t="t" r="r" b="b"/>
              <a:pathLst>
                <a:path w="1659" h="1596" extrusionOk="0">
                  <a:moveTo>
                    <a:pt x="723" y="0"/>
                  </a:moveTo>
                  <a:cubicBezTo>
                    <a:pt x="699" y="0"/>
                    <a:pt x="676" y="2"/>
                    <a:pt x="653" y="6"/>
                  </a:cubicBezTo>
                  <a:cubicBezTo>
                    <a:pt x="232" y="76"/>
                    <a:pt x="0" y="789"/>
                    <a:pt x="134" y="1595"/>
                  </a:cubicBezTo>
                  <a:lnTo>
                    <a:pt x="186" y="1587"/>
                  </a:lnTo>
                  <a:cubicBezTo>
                    <a:pt x="57" y="810"/>
                    <a:pt x="271" y="124"/>
                    <a:pt x="662" y="58"/>
                  </a:cubicBezTo>
                  <a:cubicBezTo>
                    <a:pt x="682" y="54"/>
                    <a:pt x="703" y="53"/>
                    <a:pt x="723" y="53"/>
                  </a:cubicBezTo>
                  <a:cubicBezTo>
                    <a:pt x="815" y="53"/>
                    <a:pt x="909" y="87"/>
                    <a:pt x="1003" y="155"/>
                  </a:cubicBezTo>
                  <a:cubicBezTo>
                    <a:pt x="1286" y="356"/>
                    <a:pt x="1517" y="814"/>
                    <a:pt x="1606" y="1348"/>
                  </a:cubicBezTo>
                  <a:lnTo>
                    <a:pt x="1658" y="1340"/>
                  </a:lnTo>
                  <a:cubicBezTo>
                    <a:pt x="1567" y="791"/>
                    <a:pt x="1328" y="321"/>
                    <a:pt x="1034" y="111"/>
                  </a:cubicBezTo>
                  <a:cubicBezTo>
                    <a:pt x="931" y="38"/>
                    <a:pt x="825" y="0"/>
                    <a:pt x="7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8" name="Google Shape;1387;p44"/>
            <p:cNvSpPr/>
            <p:nvPr/>
          </p:nvSpPr>
          <p:spPr>
            <a:xfrm>
              <a:off x="3637249" y="783523"/>
              <a:ext cx="55801" cy="52891"/>
            </a:xfrm>
            <a:custGeom>
              <a:avLst/>
              <a:gdLst/>
              <a:ahLst/>
              <a:cxnLst/>
              <a:rect l="l" t="t" r="r" b="b"/>
              <a:pathLst>
                <a:path w="1611" h="1527" extrusionOk="0">
                  <a:moveTo>
                    <a:pt x="439" y="1"/>
                  </a:moveTo>
                  <a:cubicBezTo>
                    <a:pt x="299" y="1"/>
                    <a:pt x="151" y="13"/>
                    <a:pt x="0" y="38"/>
                  </a:cubicBezTo>
                  <a:lnTo>
                    <a:pt x="246" y="1527"/>
                  </a:lnTo>
                  <a:cubicBezTo>
                    <a:pt x="1031" y="1395"/>
                    <a:pt x="1611" y="955"/>
                    <a:pt x="1543" y="544"/>
                  </a:cubicBezTo>
                  <a:cubicBezTo>
                    <a:pt x="1488" y="213"/>
                    <a:pt x="1027" y="1"/>
                    <a:pt x="439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9" name="Google Shape;1388;p44"/>
            <p:cNvSpPr/>
            <p:nvPr/>
          </p:nvSpPr>
          <p:spPr>
            <a:xfrm>
              <a:off x="3637076" y="782623"/>
              <a:ext cx="56979" cy="54727"/>
            </a:xfrm>
            <a:custGeom>
              <a:avLst/>
              <a:gdLst/>
              <a:ahLst/>
              <a:cxnLst/>
              <a:rect l="l" t="t" r="r" b="b"/>
              <a:pathLst>
                <a:path w="1645" h="1580" extrusionOk="0">
                  <a:moveTo>
                    <a:pt x="446" y="1"/>
                  </a:moveTo>
                  <a:cubicBezTo>
                    <a:pt x="302" y="1"/>
                    <a:pt x="152" y="13"/>
                    <a:pt x="1" y="39"/>
                  </a:cubicBezTo>
                  <a:lnTo>
                    <a:pt x="9" y="90"/>
                  </a:lnTo>
                  <a:cubicBezTo>
                    <a:pt x="158" y="65"/>
                    <a:pt x="305" y="53"/>
                    <a:pt x="446" y="53"/>
                  </a:cubicBezTo>
                  <a:cubicBezTo>
                    <a:pt x="800" y="53"/>
                    <a:pt x="1113" y="130"/>
                    <a:pt x="1314" y="274"/>
                  </a:cubicBezTo>
                  <a:cubicBezTo>
                    <a:pt x="1433" y="359"/>
                    <a:pt x="1503" y="460"/>
                    <a:pt x="1522" y="574"/>
                  </a:cubicBezTo>
                  <a:cubicBezTo>
                    <a:pt x="1588" y="971"/>
                    <a:pt x="1016" y="1398"/>
                    <a:pt x="247" y="1527"/>
                  </a:cubicBezTo>
                  <a:lnTo>
                    <a:pt x="256" y="1579"/>
                  </a:lnTo>
                  <a:cubicBezTo>
                    <a:pt x="1054" y="1445"/>
                    <a:pt x="1645" y="991"/>
                    <a:pt x="1574" y="565"/>
                  </a:cubicBezTo>
                  <a:cubicBezTo>
                    <a:pt x="1553" y="439"/>
                    <a:pt x="1474" y="323"/>
                    <a:pt x="1345" y="231"/>
                  </a:cubicBezTo>
                  <a:cubicBezTo>
                    <a:pt x="1135" y="81"/>
                    <a:pt x="810" y="1"/>
                    <a:pt x="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0" name="Google Shape;1389;p44"/>
            <p:cNvSpPr/>
            <p:nvPr/>
          </p:nvSpPr>
          <p:spPr>
            <a:xfrm>
              <a:off x="3959342" y="722735"/>
              <a:ext cx="55870" cy="52891"/>
            </a:xfrm>
            <a:custGeom>
              <a:avLst/>
              <a:gdLst/>
              <a:ahLst/>
              <a:cxnLst/>
              <a:rect l="l" t="t" r="r" b="b"/>
              <a:pathLst>
                <a:path w="1613" h="1527" extrusionOk="0">
                  <a:moveTo>
                    <a:pt x="1365" y="1"/>
                  </a:moveTo>
                  <a:cubicBezTo>
                    <a:pt x="581" y="133"/>
                    <a:pt x="1" y="573"/>
                    <a:pt x="69" y="983"/>
                  </a:cubicBezTo>
                  <a:cubicBezTo>
                    <a:pt x="125" y="1315"/>
                    <a:pt x="585" y="1526"/>
                    <a:pt x="1172" y="1526"/>
                  </a:cubicBezTo>
                  <a:cubicBezTo>
                    <a:pt x="1313" y="1526"/>
                    <a:pt x="1461" y="1514"/>
                    <a:pt x="1613" y="1489"/>
                  </a:cubicBezTo>
                  <a:lnTo>
                    <a:pt x="1365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1" name="Google Shape;1390;p44"/>
            <p:cNvSpPr/>
            <p:nvPr/>
          </p:nvSpPr>
          <p:spPr>
            <a:xfrm>
              <a:off x="3958372" y="721834"/>
              <a:ext cx="56979" cy="54727"/>
            </a:xfrm>
            <a:custGeom>
              <a:avLst/>
              <a:gdLst/>
              <a:ahLst/>
              <a:cxnLst/>
              <a:rect l="l" t="t" r="r" b="b"/>
              <a:pathLst>
                <a:path w="1645" h="1580" extrusionOk="0">
                  <a:moveTo>
                    <a:pt x="1389" y="1"/>
                  </a:moveTo>
                  <a:cubicBezTo>
                    <a:pt x="592" y="135"/>
                    <a:pt x="1" y="589"/>
                    <a:pt x="71" y="1013"/>
                  </a:cubicBezTo>
                  <a:cubicBezTo>
                    <a:pt x="93" y="1141"/>
                    <a:pt x="171" y="1257"/>
                    <a:pt x="300" y="1349"/>
                  </a:cubicBezTo>
                  <a:cubicBezTo>
                    <a:pt x="511" y="1499"/>
                    <a:pt x="836" y="1579"/>
                    <a:pt x="1201" y="1579"/>
                  </a:cubicBezTo>
                  <a:cubicBezTo>
                    <a:pt x="1344" y="1579"/>
                    <a:pt x="1494" y="1566"/>
                    <a:pt x="1645" y="1541"/>
                  </a:cubicBezTo>
                  <a:lnTo>
                    <a:pt x="1636" y="1488"/>
                  </a:lnTo>
                  <a:cubicBezTo>
                    <a:pt x="1486" y="1514"/>
                    <a:pt x="1339" y="1526"/>
                    <a:pt x="1197" y="1526"/>
                  </a:cubicBezTo>
                  <a:cubicBezTo>
                    <a:pt x="844" y="1526"/>
                    <a:pt x="532" y="1449"/>
                    <a:pt x="331" y="1306"/>
                  </a:cubicBezTo>
                  <a:cubicBezTo>
                    <a:pt x="212" y="1220"/>
                    <a:pt x="142" y="1120"/>
                    <a:pt x="123" y="1005"/>
                  </a:cubicBezTo>
                  <a:cubicBezTo>
                    <a:pt x="58" y="609"/>
                    <a:pt x="629" y="182"/>
                    <a:pt x="1398" y="53"/>
                  </a:cubicBezTo>
                  <a:lnTo>
                    <a:pt x="13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2" name="Google Shape;1391;p44"/>
            <p:cNvSpPr/>
            <p:nvPr/>
          </p:nvSpPr>
          <p:spPr>
            <a:xfrm>
              <a:off x="3666241" y="641545"/>
              <a:ext cx="64010" cy="57706"/>
            </a:xfrm>
            <a:custGeom>
              <a:avLst/>
              <a:gdLst/>
              <a:ahLst/>
              <a:cxnLst/>
              <a:rect l="l" t="t" r="r" b="b"/>
              <a:pathLst>
                <a:path w="1848" h="1666" extrusionOk="0">
                  <a:moveTo>
                    <a:pt x="896" y="0"/>
                  </a:moveTo>
                  <a:lnTo>
                    <a:pt x="0" y="1205"/>
                  </a:lnTo>
                  <a:cubicBezTo>
                    <a:pt x="394" y="1505"/>
                    <a:pt x="818" y="1666"/>
                    <a:pt x="1143" y="1666"/>
                  </a:cubicBezTo>
                  <a:cubicBezTo>
                    <a:pt x="1343" y="1666"/>
                    <a:pt x="1505" y="1605"/>
                    <a:pt x="1600" y="1478"/>
                  </a:cubicBezTo>
                  <a:cubicBezTo>
                    <a:pt x="1847" y="1145"/>
                    <a:pt x="1532" y="483"/>
                    <a:pt x="896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3" name="Google Shape;1392;p44"/>
            <p:cNvSpPr/>
            <p:nvPr/>
          </p:nvSpPr>
          <p:spPr>
            <a:xfrm>
              <a:off x="3665652" y="640817"/>
              <a:ext cx="65603" cy="59369"/>
            </a:xfrm>
            <a:custGeom>
              <a:avLst/>
              <a:gdLst/>
              <a:ahLst/>
              <a:cxnLst/>
              <a:rect l="l" t="t" r="r" b="b"/>
              <a:pathLst>
                <a:path w="1894" h="1714" extrusionOk="0">
                  <a:moveTo>
                    <a:pt x="929" y="0"/>
                  </a:moveTo>
                  <a:lnTo>
                    <a:pt x="897" y="42"/>
                  </a:lnTo>
                  <a:cubicBezTo>
                    <a:pt x="1520" y="516"/>
                    <a:pt x="1833" y="1163"/>
                    <a:pt x="1595" y="1483"/>
                  </a:cubicBezTo>
                  <a:cubicBezTo>
                    <a:pt x="1527" y="1576"/>
                    <a:pt x="1420" y="1632"/>
                    <a:pt x="1278" y="1652"/>
                  </a:cubicBezTo>
                  <a:cubicBezTo>
                    <a:pt x="1240" y="1658"/>
                    <a:pt x="1200" y="1660"/>
                    <a:pt x="1159" y="1660"/>
                  </a:cubicBezTo>
                  <a:cubicBezTo>
                    <a:pt x="831" y="1660"/>
                    <a:pt x="412" y="1493"/>
                    <a:pt x="33" y="1205"/>
                  </a:cubicBezTo>
                  <a:lnTo>
                    <a:pt x="1" y="1248"/>
                  </a:lnTo>
                  <a:cubicBezTo>
                    <a:pt x="388" y="1542"/>
                    <a:pt x="819" y="1714"/>
                    <a:pt x="1159" y="1714"/>
                  </a:cubicBezTo>
                  <a:cubicBezTo>
                    <a:pt x="1203" y="1714"/>
                    <a:pt x="1245" y="1710"/>
                    <a:pt x="1285" y="1705"/>
                  </a:cubicBezTo>
                  <a:cubicBezTo>
                    <a:pt x="1440" y="1683"/>
                    <a:pt x="1562" y="1617"/>
                    <a:pt x="1638" y="1514"/>
                  </a:cubicBezTo>
                  <a:cubicBezTo>
                    <a:pt x="1894" y="1170"/>
                    <a:pt x="1575" y="491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4" name="Google Shape;1393;p44"/>
            <p:cNvSpPr/>
            <p:nvPr/>
          </p:nvSpPr>
          <p:spPr>
            <a:xfrm>
              <a:off x="3933329" y="854564"/>
              <a:ext cx="64010" cy="57706"/>
            </a:xfrm>
            <a:custGeom>
              <a:avLst/>
              <a:gdLst/>
              <a:ahLst/>
              <a:cxnLst/>
              <a:rect l="l" t="t" r="r" b="b"/>
              <a:pathLst>
                <a:path w="1848" h="1666" extrusionOk="0">
                  <a:moveTo>
                    <a:pt x="704" y="0"/>
                  </a:moveTo>
                  <a:cubicBezTo>
                    <a:pt x="504" y="0"/>
                    <a:pt x="342" y="61"/>
                    <a:pt x="248" y="188"/>
                  </a:cubicBezTo>
                  <a:cubicBezTo>
                    <a:pt x="0" y="520"/>
                    <a:pt x="315" y="1182"/>
                    <a:pt x="952" y="1666"/>
                  </a:cubicBezTo>
                  <a:lnTo>
                    <a:pt x="1848" y="460"/>
                  </a:lnTo>
                  <a:cubicBezTo>
                    <a:pt x="1454" y="161"/>
                    <a:pt x="1029" y="0"/>
                    <a:pt x="70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5" name="Google Shape;1394;p44"/>
            <p:cNvSpPr/>
            <p:nvPr/>
          </p:nvSpPr>
          <p:spPr>
            <a:xfrm>
              <a:off x="3932324" y="853629"/>
              <a:ext cx="65569" cy="59369"/>
            </a:xfrm>
            <a:custGeom>
              <a:avLst/>
              <a:gdLst/>
              <a:ahLst/>
              <a:cxnLst/>
              <a:rect l="l" t="t" r="r" b="b"/>
              <a:pathLst>
                <a:path w="1893" h="1714" extrusionOk="0">
                  <a:moveTo>
                    <a:pt x="735" y="1"/>
                  </a:moveTo>
                  <a:cubicBezTo>
                    <a:pt x="691" y="1"/>
                    <a:pt x="649" y="4"/>
                    <a:pt x="608" y="9"/>
                  </a:cubicBezTo>
                  <a:cubicBezTo>
                    <a:pt x="453" y="31"/>
                    <a:pt x="331" y="97"/>
                    <a:pt x="255" y="199"/>
                  </a:cubicBezTo>
                  <a:cubicBezTo>
                    <a:pt x="0" y="543"/>
                    <a:pt x="318" y="1222"/>
                    <a:pt x="964" y="1714"/>
                  </a:cubicBezTo>
                  <a:lnTo>
                    <a:pt x="996" y="1671"/>
                  </a:lnTo>
                  <a:cubicBezTo>
                    <a:pt x="373" y="1198"/>
                    <a:pt x="60" y="552"/>
                    <a:pt x="298" y="230"/>
                  </a:cubicBezTo>
                  <a:cubicBezTo>
                    <a:pt x="366" y="139"/>
                    <a:pt x="473" y="82"/>
                    <a:pt x="616" y="62"/>
                  </a:cubicBezTo>
                  <a:cubicBezTo>
                    <a:pt x="654" y="56"/>
                    <a:pt x="695" y="54"/>
                    <a:pt x="736" y="54"/>
                  </a:cubicBezTo>
                  <a:cubicBezTo>
                    <a:pt x="1064" y="54"/>
                    <a:pt x="1482" y="221"/>
                    <a:pt x="1860" y="508"/>
                  </a:cubicBezTo>
                  <a:lnTo>
                    <a:pt x="1892" y="466"/>
                  </a:lnTo>
                  <a:cubicBezTo>
                    <a:pt x="1506" y="171"/>
                    <a:pt x="1075" y="1"/>
                    <a:pt x="7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6" name="Google Shape;1395;p44"/>
            <p:cNvSpPr/>
            <p:nvPr/>
          </p:nvSpPr>
          <p:spPr>
            <a:xfrm>
              <a:off x="3692565" y="887643"/>
              <a:ext cx="62036" cy="59022"/>
            </a:xfrm>
            <a:custGeom>
              <a:avLst/>
              <a:gdLst/>
              <a:ahLst/>
              <a:cxnLst/>
              <a:rect l="l" t="t" r="r" b="b"/>
              <a:pathLst>
                <a:path w="1791" h="1704" extrusionOk="0">
                  <a:moveTo>
                    <a:pt x="1186" y="1"/>
                  </a:moveTo>
                  <a:cubicBezTo>
                    <a:pt x="838" y="1"/>
                    <a:pt x="367" y="303"/>
                    <a:pt x="1" y="796"/>
                  </a:cubicBezTo>
                  <a:lnTo>
                    <a:pt x="1194" y="1704"/>
                  </a:lnTo>
                  <a:cubicBezTo>
                    <a:pt x="1672" y="1061"/>
                    <a:pt x="1791" y="337"/>
                    <a:pt x="1462" y="87"/>
                  </a:cubicBezTo>
                  <a:cubicBezTo>
                    <a:pt x="1385" y="28"/>
                    <a:pt x="1291" y="1"/>
                    <a:pt x="1186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7" name="Google Shape;1396;p44"/>
            <p:cNvSpPr/>
            <p:nvPr/>
          </p:nvSpPr>
          <p:spPr>
            <a:xfrm>
              <a:off x="3691838" y="886743"/>
              <a:ext cx="63698" cy="60477"/>
            </a:xfrm>
            <a:custGeom>
              <a:avLst/>
              <a:gdLst/>
              <a:ahLst/>
              <a:cxnLst/>
              <a:rect l="l" t="t" r="r" b="b"/>
              <a:pathLst>
                <a:path w="1839" h="1746" extrusionOk="0">
                  <a:moveTo>
                    <a:pt x="1206" y="1"/>
                  </a:moveTo>
                  <a:cubicBezTo>
                    <a:pt x="1175" y="1"/>
                    <a:pt x="1142" y="3"/>
                    <a:pt x="1109" y="8"/>
                  </a:cubicBezTo>
                  <a:cubicBezTo>
                    <a:pt x="754" y="58"/>
                    <a:pt x="328" y="364"/>
                    <a:pt x="0" y="807"/>
                  </a:cubicBezTo>
                  <a:lnTo>
                    <a:pt x="43" y="838"/>
                  </a:lnTo>
                  <a:cubicBezTo>
                    <a:pt x="363" y="407"/>
                    <a:pt x="775" y="109"/>
                    <a:pt x="1116" y="60"/>
                  </a:cubicBezTo>
                  <a:cubicBezTo>
                    <a:pt x="1148" y="56"/>
                    <a:pt x="1179" y="53"/>
                    <a:pt x="1208" y="53"/>
                  </a:cubicBezTo>
                  <a:cubicBezTo>
                    <a:pt x="1310" y="53"/>
                    <a:pt x="1396" y="80"/>
                    <a:pt x="1466" y="134"/>
                  </a:cubicBezTo>
                  <a:cubicBezTo>
                    <a:pt x="1784" y="375"/>
                    <a:pt x="1662" y="1083"/>
                    <a:pt x="1194" y="1713"/>
                  </a:cubicBezTo>
                  <a:lnTo>
                    <a:pt x="1236" y="1745"/>
                  </a:lnTo>
                  <a:cubicBezTo>
                    <a:pt x="1722" y="1092"/>
                    <a:pt x="1839" y="351"/>
                    <a:pt x="1498" y="92"/>
                  </a:cubicBezTo>
                  <a:cubicBezTo>
                    <a:pt x="1419" y="31"/>
                    <a:pt x="1319" y="1"/>
                    <a:pt x="1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8" name="Google Shape;1397;p44"/>
            <p:cNvSpPr/>
            <p:nvPr/>
          </p:nvSpPr>
          <p:spPr>
            <a:xfrm>
              <a:off x="3896683" y="612692"/>
              <a:ext cx="62070" cy="58988"/>
            </a:xfrm>
            <a:custGeom>
              <a:avLst/>
              <a:gdLst/>
              <a:ahLst/>
              <a:cxnLst/>
              <a:rect l="l" t="t" r="r" b="b"/>
              <a:pathLst>
                <a:path w="1792" h="1703" extrusionOk="0">
                  <a:moveTo>
                    <a:pt x="597" y="0"/>
                  </a:moveTo>
                  <a:cubicBezTo>
                    <a:pt x="120" y="643"/>
                    <a:pt x="1" y="1366"/>
                    <a:pt x="330" y="1617"/>
                  </a:cubicBezTo>
                  <a:cubicBezTo>
                    <a:pt x="406" y="1675"/>
                    <a:pt x="500" y="1702"/>
                    <a:pt x="606" y="1702"/>
                  </a:cubicBezTo>
                  <a:cubicBezTo>
                    <a:pt x="954" y="1702"/>
                    <a:pt x="1425" y="1400"/>
                    <a:pt x="1791" y="908"/>
                  </a:cubicBezTo>
                  <a:lnTo>
                    <a:pt x="597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9" name="Google Shape;1398;p44"/>
            <p:cNvSpPr/>
            <p:nvPr/>
          </p:nvSpPr>
          <p:spPr>
            <a:xfrm>
              <a:off x="3895747" y="612137"/>
              <a:ext cx="63733" cy="60477"/>
            </a:xfrm>
            <a:custGeom>
              <a:avLst/>
              <a:gdLst/>
              <a:ahLst/>
              <a:cxnLst/>
              <a:rect l="l" t="t" r="r" b="b"/>
              <a:pathLst>
                <a:path w="1840" h="1746" extrusionOk="0">
                  <a:moveTo>
                    <a:pt x="603" y="1"/>
                  </a:moveTo>
                  <a:cubicBezTo>
                    <a:pt x="118" y="654"/>
                    <a:pt x="1" y="1395"/>
                    <a:pt x="341" y="1654"/>
                  </a:cubicBezTo>
                  <a:cubicBezTo>
                    <a:pt x="421" y="1714"/>
                    <a:pt x="520" y="1745"/>
                    <a:pt x="634" y="1745"/>
                  </a:cubicBezTo>
                  <a:cubicBezTo>
                    <a:pt x="665" y="1745"/>
                    <a:pt x="697" y="1743"/>
                    <a:pt x="731" y="1738"/>
                  </a:cubicBezTo>
                  <a:cubicBezTo>
                    <a:pt x="1086" y="1688"/>
                    <a:pt x="1511" y="1381"/>
                    <a:pt x="1839" y="939"/>
                  </a:cubicBezTo>
                  <a:lnTo>
                    <a:pt x="1797" y="908"/>
                  </a:lnTo>
                  <a:cubicBezTo>
                    <a:pt x="1476" y="1339"/>
                    <a:pt x="1065" y="1637"/>
                    <a:pt x="724" y="1685"/>
                  </a:cubicBezTo>
                  <a:cubicBezTo>
                    <a:pt x="691" y="1689"/>
                    <a:pt x="661" y="1692"/>
                    <a:pt x="631" y="1692"/>
                  </a:cubicBezTo>
                  <a:cubicBezTo>
                    <a:pt x="530" y="1692"/>
                    <a:pt x="444" y="1665"/>
                    <a:pt x="373" y="1612"/>
                  </a:cubicBezTo>
                  <a:cubicBezTo>
                    <a:pt x="56" y="1371"/>
                    <a:pt x="178" y="662"/>
                    <a:pt x="645" y="32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0" name="Google Shape;1399;p44"/>
            <p:cNvSpPr/>
            <p:nvPr/>
          </p:nvSpPr>
          <p:spPr>
            <a:xfrm>
              <a:off x="3660872" y="628278"/>
              <a:ext cx="327117" cy="301312"/>
            </a:xfrm>
            <a:custGeom>
              <a:avLst/>
              <a:gdLst/>
              <a:ahLst/>
              <a:cxnLst/>
              <a:rect l="l" t="t" r="r" b="b"/>
              <a:pathLst>
                <a:path w="9444" h="8699" extrusionOk="0">
                  <a:moveTo>
                    <a:pt x="4712" y="0"/>
                  </a:moveTo>
                  <a:cubicBezTo>
                    <a:pt x="2750" y="0"/>
                    <a:pt x="980" y="1365"/>
                    <a:pt x="527" y="3379"/>
                  </a:cubicBezTo>
                  <a:cubicBezTo>
                    <a:pt x="1" y="5720"/>
                    <a:pt x="1452" y="8051"/>
                    <a:pt x="3768" y="8587"/>
                  </a:cubicBezTo>
                  <a:cubicBezTo>
                    <a:pt x="4092" y="8662"/>
                    <a:pt x="4415" y="8698"/>
                    <a:pt x="4733" y="8698"/>
                  </a:cubicBezTo>
                  <a:cubicBezTo>
                    <a:pt x="6693" y="8698"/>
                    <a:pt x="8463" y="7333"/>
                    <a:pt x="8917" y="5319"/>
                  </a:cubicBezTo>
                  <a:cubicBezTo>
                    <a:pt x="9444" y="2978"/>
                    <a:pt x="7993" y="646"/>
                    <a:pt x="5676" y="111"/>
                  </a:cubicBezTo>
                  <a:cubicBezTo>
                    <a:pt x="5353" y="36"/>
                    <a:pt x="5030" y="0"/>
                    <a:pt x="4712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1" name="Google Shape;1400;p44"/>
            <p:cNvSpPr/>
            <p:nvPr/>
          </p:nvSpPr>
          <p:spPr>
            <a:xfrm>
              <a:off x="3659902" y="627309"/>
              <a:ext cx="329056" cy="303217"/>
            </a:xfrm>
            <a:custGeom>
              <a:avLst/>
              <a:gdLst/>
              <a:ahLst/>
              <a:cxnLst/>
              <a:rect l="l" t="t" r="r" b="b"/>
              <a:pathLst>
                <a:path w="9500" h="8754" extrusionOk="0">
                  <a:moveTo>
                    <a:pt x="4736" y="54"/>
                  </a:moveTo>
                  <a:cubicBezTo>
                    <a:pt x="5056" y="54"/>
                    <a:pt x="5379" y="91"/>
                    <a:pt x="5698" y="164"/>
                  </a:cubicBezTo>
                  <a:cubicBezTo>
                    <a:pt x="7997" y="696"/>
                    <a:pt x="9442" y="3019"/>
                    <a:pt x="8919" y="5341"/>
                  </a:cubicBezTo>
                  <a:cubicBezTo>
                    <a:pt x="8664" y="6474"/>
                    <a:pt x="7987" y="7435"/>
                    <a:pt x="7011" y="8048"/>
                  </a:cubicBezTo>
                  <a:cubicBezTo>
                    <a:pt x="6326" y="8478"/>
                    <a:pt x="5552" y="8700"/>
                    <a:pt x="4765" y="8700"/>
                  </a:cubicBezTo>
                  <a:cubicBezTo>
                    <a:pt x="4445" y="8700"/>
                    <a:pt x="4122" y="8663"/>
                    <a:pt x="3803" y="8589"/>
                  </a:cubicBezTo>
                  <a:cubicBezTo>
                    <a:pt x="1504" y="8058"/>
                    <a:pt x="59" y="5736"/>
                    <a:pt x="582" y="3412"/>
                  </a:cubicBezTo>
                  <a:cubicBezTo>
                    <a:pt x="836" y="2281"/>
                    <a:pt x="1513" y="1319"/>
                    <a:pt x="2488" y="706"/>
                  </a:cubicBezTo>
                  <a:cubicBezTo>
                    <a:pt x="3174" y="276"/>
                    <a:pt x="3948" y="54"/>
                    <a:pt x="4736" y="54"/>
                  </a:cubicBezTo>
                  <a:close/>
                  <a:moveTo>
                    <a:pt x="4737" y="1"/>
                  </a:moveTo>
                  <a:cubicBezTo>
                    <a:pt x="3938" y="1"/>
                    <a:pt x="3154" y="226"/>
                    <a:pt x="2461" y="661"/>
                  </a:cubicBezTo>
                  <a:cubicBezTo>
                    <a:pt x="1473" y="1282"/>
                    <a:pt x="788" y="2255"/>
                    <a:pt x="529" y="3401"/>
                  </a:cubicBezTo>
                  <a:cubicBezTo>
                    <a:pt x="0" y="5752"/>
                    <a:pt x="1463" y="8103"/>
                    <a:pt x="3790" y="8642"/>
                  </a:cubicBezTo>
                  <a:cubicBezTo>
                    <a:pt x="4114" y="8716"/>
                    <a:pt x="4440" y="8753"/>
                    <a:pt x="4764" y="8753"/>
                  </a:cubicBezTo>
                  <a:cubicBezTo>
                    <a:pt x="5562" y="8753"/>
                    <a:pt x="6346" y="8529"/>
                    <a:pt x="7039" y="8093"/>
                  </a:cubicBezTo>
                  <a:cubicBezTo>
                    <a:pt x="8027" y="7472"/>
                    <a:pt x="8713" y="6499"/>
                    <a:pt x="8971" y="5353"/>
                  </a:cubicBezTo>
                  <a:cubicBezTo>
                    <a:pt x="9500" y="3002"/>
                    <a:pt x="8037" y="651"/>
                    <a:pt x="5710" y="113"/>
                  </a:cubicBezTo>
                  <a:cubicBezTo>
                    <a:pt x="5387" y="38"/>
                    <a:pt x="5061" y="1"/>
                    <a:pt x="47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2" name="Google Shape;1401;p44"/>
            <p:cNvSpPr/>
            <p:nvPr/>
          </p:nvSpPr>
          <p:spPr>
            <a:xfrm>
              <a:off x="3692322" y="666553"/>
              <a:ext cx="80082" cy="16037"/>
            </a:xfrm>
            <a:custGeom>
              <a:avLst/>
              <a:gdLst/>
              <a:ahLst/>
              <a:cxnLst/>
              <a:rect l="l" t="t" r="r" b="b"/>
              <a:pathLst>
                <a:path w="2312" h="463" extrusionOk="0">
                  <a:moveTo>
                    <a:pt x="1218" y="1"/>
                  </a:moveTo>
                  <a:cubicBezTo>
                    <a:pt x="1197" y="1"/>
                    <a:pt x="1175" y="1"/>
                    <a:pt x="1153" y="1"/>
                  </a:cubicBezTo>
                  <a:cubicBezTo>
                    <a:pt x="517" y="9"/>
                    <a:pt x="1" y="118"/>
                    <a:pt x="3" y="245"/>
                  </a:cubicBezTo>
                  <a:cubicBezTo>
                    <a:pt x="4" y="368"/>
                    <a:pt x="488" y="463"/>
                    <a:pt x="1094" y="463"/>
                  </a:cubicBezTo>
                  <a:cubicBezTo>
                    <a:pt x="1115" y="463"/>
                    <a:pt x="1137" y="463"/>
                    <a:pt x="1159" y="462"/>
                  </a:cubicBezTo>
                  <a:cubicBezTo>
                    <a:pt x="1796" y="454"/>
                    <a:pt x="2311" y="346"/>
                    <a:pt x="2310" y="219"/>
                  </a:cubicBezTo>
                  <a:cubicBezTo>
                    <a:pt x="2309" y="96"/>
                    <a:pt x="1825" y="1"/>
                    <a:pt x="1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3" name="Google Shape;1402;p44"/>
            <p:cNvSpPr/>
            <p:nvPr/>
          </p:nvSpPr>
          <p:spPr>
            <a:xfrm>
              <a:off x="3691422" y="665652"/>
              <a:ext cx="81918" cy="17873"/>
            </a:xfrm>
            <a:custGeom>
              <a:avLst/>
              <a:gdLst/>
              <a:ahLst/>
              <a:cxnLst/>
              <a:rect l="l" t="t" r="r" b="b"/>
              <a:pathLst>
                <a:path w="2365" h="516" extrusionOk="0">
                  <a:moveTo>
                    <a:pt x="1248" y="54"/>
                  </a:moveTo>
                  <a:cubicBezTo>
                    <a:pt x="1529" y="54"/>
                    <a:pt x="1791" y="74"/>
                    <a:pt x="1991" y="112"/>
                  </a:cubicBezTo>
                  <a:cubicBezTo>
                    <a:pt x="2225" y="156"/>
                    <a:pt x="2309" y="211"/>
                    <a:pt x="2309" y="245"/>
                  </a:cubicBezTo>
                  <a:cubicBezTo>
                    <a:pt x="2310" y="330"/>
                    <a:pt x="1883" y="453"/>
                    <a:pt x="1185" y="461"/>
                  </a:cubicBezTo>
                  <a:cubicBezTo>
                    <a:pt x="1158" y="462"/>
                    <a:pt x="1131" y="462"/>
                    <a:pt x="1105" y="462"/>
                  </a:cubicBezTo>
                  <a:cubicBezTo>
                    <a:pt x="829" y="462"/>
                    <a:pt x="571" y="441"/>
                    <a:pt x="374" y="404"/>
                  </a:cubicBezTo>
                  <a:cubicBezTo>
                    <a:pt x="140" y="360"/>
                    <a:pt x="56" y="305"/>
                    <a:pt x="55" y="271"/>
                  </a:cubicBezTo>
                  <a:cubicBezTo>
                    <a:pt x="54" y="185"/>
                    <a:pt x="482" y="62"/>
                    <a:pt x="1180" y="54"/>
                  </a:cubicBezTo>
                  <a:cubicBezTo>
                    <a:pt x="1203" y="54"/>
                    <a:pt x="1225" y="54"/>
                    <a:pt x="1248" y="54"/>
                  </a:cubicBezTo>
                  <a:close/>
                  <a:moveTo>
                    <a:pt x="1246" y="1"/>
                  </a:moveTo>
                  <a:cubicBezTo>
                    <a:pt x="1224" y="1"/>
                    <a:pt x="1202" y="1"/>
                    <a:pt x="1179" y="1"/>
                  </a:cubicBezTo>
                  <a:cubicBezTo>
                    <a:pt x="593" y="8"/>
                    <a:pt x="1" y="102"/>
                    <a:pt x="2" y="272"/>
                  </a:cubicBezTo>
                  <a:cubicBezTo>
                    <a:pt x="3" y="350"/>
                    <a:pt x="125" y="411"/>
                    <a:pt x="364" y="456"/>
                  </a:cubicBezTo>
                  <a:cubicBezTo>
                    <a:pt x="567" y="494"/>
                    <a:pt x="833" y="515"/>
                    <a:pt x="1117" y="515"/>
                  </a:cubicBezTo>
                  <a:cubicBezTo>
                    <a:pt x="1140" y="515"/>
                    <a:pt x="1163" y="515"/>
                    <a:pt x="1186" y="515"/>
                  </a:cubicBezTo>
                  <a:cubicBezTo>
                    <a:pt x="1771" y="508"/>
                    <a:pt x="2364" y="413"/>
                    <a:pt x="2363" y="245"/>
                  </a:cubicBezTo>
                  <a:cubicBezTo>
                    <a:pt x="2362" y="167"/>
                    <a:pt x="2240" y="104"/>
                    <a:pt x="2001" y="60"/>
                  </a:cubicBezTo>
                  <a:cubicBezTo>
                    <a:pt x="1797" y="22"/>
                    <a:pt x="1531" y="1"/>
                    <a:pt x="1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4" name="Google Shape;1403;p44"/>
            <p:cNvSpPr/>
            <p:nvPr/>
          </p:nvSpPr>
          <p:spPr>
            <a:xfrm>
              <a:off x="3815042" y="610890"/>
              <a:ext cx="68167" cy="48943"/>
            </a:xfrm>
            <a:custGeom>
              <a:avLst/>
              <a:gdLst/>
              <a:ahLst/>
              <a:cxnLst/>
              <a:rect l="l" t="t" r="r" b="b"/>
              <a:pathLst>
                <a:path w="1968" h="1413" extrusionOk="0">
                  <a:moveTo>
                    <a:pt x="1830" y="1"/>
                  </a:moveTo>
                  <a:cubicBezTo>
                    <a:pt x="1671" y="1"/>
                    <a:pt x="1274" y="212"/>
                    <a:pt x="851" y="529"/>
                  </a:cubicBezTo>
                  <a:cubicBezTo>
                    <a:pt x="349" y="906"/>
                    <a:pt x="0" y="1292"/>
                    <a:pt x="74" y="1390"/>
                  </a:cubicBezTo>
                  <a:cubicBezTo>
                    <a:pt x="85" y="1405"/>
                    <a:pt x="106" y="1413"/>
                    <a:pt x="136" y="1413"/>
                  </a:cubicBezTo>
                  <a:cubicBezTo>
                    <a:pt x="295" y="1413"/>
                    <a:pt x="693" y="1202"/>
                    <a:pt x="1117" y="884"/>
                  </a:cubicBezTo>
                  <a:cubicBezTo>
                    <a:pt x="1619" y="506"/>
                    <a:pt x="1967" y="121"/>
                    <a:pt x="1893" y="24"/>
                  </a:cubicBezTo>
                  <a:cubicBezTo>
                    <a:pt x="1882" y="8"/>
                    <a:pt x="1860" y="1"/>
                    <a:pt x="1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5" name="Google Shape;1404;p44"/>
            <p:cNvSpPr/>
            <p:nvPr/>
          </p:nvSpPr>
          <p:spPr>
            <a:xfrm>
              <a:off x="3813449" y="609990"/>
              <a:ext cx="71319" cy="50744"/>
            </a:xfrm>
            <a:custGeom>
              <a:avLst/>
              <a:gdLst/>
              <a:ahLst/>
              <a:cxnLst/>
              <a:rect l="l" t="t" r="r" b="b"/>
              <a:pathLst>
                <a:path w="2059" h="1465" extrusionOk="0">
                  <a:moveTo>
                    <a:pt x="1877" y="53"/>
                  </a:moveTo>
                  <a:cubicBezTo>
                    <a:pt x="1900" y="53"/>
                    <a:pt x="1913" y="58"/>
                    <a:pt x="1918" y="65"/>
                  </a:cubicBezTo>
                  <a:cubicBezTo>
                    <a:pt x="1967" y="130"/>
                    <a:pt x="1697" y="475"/>
                    <a:pt x="1146" y="889"/>
                  </a:cubicBezTo>
                  <a:cubicBezTo>
                    <a:pt x="905" y="1070"/>
                    <a:pt x="664" y="1222"/>
                    <a:pt x="469" y="1317"/>
                  </a:cubicBezTo>
                  <a:cubicBezTo>
                    <a:pt x="318" y="1390"/>
                    <a:pt x="229" y="1412"/>
                    <a:pt x="183" y="1412"/>
                  </a:cubicBezTo>
                  <a:cubicBezTo>
                    <a:pt x="159" y="1412"/>
                    <a:pt x="146" y="1406"/>
                    <a:pt x="141" y="1399"/>
                  </a:cubicBezTo>
                  <a:cubicBezTo>
                    <a:pt x="92" y="1335"/>
                    <a:pt x="362" y="990"/>
                    <a:pt x="912" y="576"/>
                  </a:cubicBezTo>
                  <a:cubicBezTo>
                    <a:pt x="1154" y="395"/>
                    <a:pt x="1395" y="243"/>
                    <a:pt x="1591" y="148"/>
                  </a:cubicBezTo>
                  <a:cubicBezTo>
                    <a:pt x="1742" y="75"/>
                    <a:pt x="1830" y="53"/>
                    <a:pt x="1877" y="53"/>
                  </a:cubicBezTo>
                  <a:close/>
                  <a:moveTo>
                    <a:pt x="1877" y="0"/>
                  </a:moveTo>
                  <a:cubicBezTo>
                    <a:pt x="1808" y="0"/>
                    <a:pt x="1704" y="34"/>
                    <a:pt x="1567" y="100"/>
                  </a:cubicBezTo>
                  <a:cubicBezTo>
                    <a:pt x="1369" y="196"/>
                    <a:pt x="1125" y="351"/>
                    <a:pt x="881" y="534"/>
                  </a:cubicBezTo>
                  <a:cubicBezTo>
                    <a:pt x="418" y="882"/>
                    <a:pt x="1" y="1302"/>
                    <a:pt x="99" y="1432"/>
                  </a:cubicBezTo>
                  <a:cubicBezTo>
                    <a:pt x="115" y="1454"/>
                    <a:pt x="143" y="1465"/>
                    <a:pt x="182" y="1465"/>
                  </a:cubicBezTo>
                  <a:cubicBezTo>
                    <a:pt x="251" y="1465"/>
                    <a:pt x="355" y="1431"/>
                    <a:pt x="492" y="1365"/>
                  </a:cubicBezTo>
                  <a:cubicBezTo>
                    <a:pt x="691" y="1268"/>
                    <a:pt x="934" y="1114"/>
                    <a:pt x="1179" y="931"/>
                  </a:cubicBezTo>
                  <a:cubicBezTo>
                    <a:pt x="1641" y="583"/>
                    <a:pt x="2059" y="163"/>
                    <a:pt x="1961" y="33"/>
                  </a:cubicBezTo>
                  <a:cubicBezTo>
                    <a:pt x="1944" y="11"/>
                    <a:pt x="1916" y="0"/>
                    <a:pt x="18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6" name="Google Shape;1405;p44"/>
            <p:cNvSpPr/>
            <p:nvPr/>
          </p:nvSpPr>
          <p:spPr>
            <a:xfrm>
              <a:off x="3707390" y="693605"/>
              <a:ext cx="87737" cy="116140"/>
            </a:xfrm>
            <a:custGeom>
              <a:avLst/>
              <a:gdLst/>
              <a:ahLst/>
              <a:cxnLst/>
              <a:rect l="l" t="t" r="r" b="b"/>
              <a:pathLst>
                <a:path w="2533" h="3353" extrusionOk="0">
                  <a:moveTo>
                    <a:pt x="955" y="0"/>
                  </a:moveTo>
                  <a:cubicBezTo>
                    <a:pt x="935" y="0"/>
                    <a:pt x="916" y="1"/>
                    <a:pt x="897" y="3"/>
                  </a:cubicBezTo>
                  <a:cubicBezTo>
                    <a:pt x="850" y="6"/>
                    <a:pt x="805" y="16"/>
                    <a:pt x="761" y="30"/>
                  </a:cubicBezTo>
                  <a:cubicBezTo>
                    <a:pt x="213" y="202"/>
                    <a:pt x="1" y="1078"/>
                    <a:pt x="286" y="1987"/>
                  </a:cubicBezTo>
                  <a:cubicBezTo>
                    <a:pt x="539" y="2792"/>
                    <a:pt x="1096" y="3353"/>
                    <a:pt x="1601" y="3353"/>
                  </a:cubicBezTo>
                  <a:cubicBezTo>
                    <a:pt x="1667" y="3353"/>
                    <a:pt x="1732" y="3343"/>
                    <a:pt x="1795" y="3323"/>
                  </a:cubicBezTo>
                  <a:cubicBezTo>
                    <a:pt x="1840" y="3309"/>
                    <a:pt x="1882" y="3291"/>
                    <a:pt x="1922" y="3267"/>
                  </a:cubicBezTo>
                  <a:cubicBezTo>
                    <a:pt x="2374" y="3008"/>
                    <a:pt x="2533" y="2199"/>
                    <a:pt x="2270" y="1364"/>
                  </a:cubicBezTo>
                  <a:cubicBezTo>
                    <a:pt x="2017" y="559"/>
                    <a:pt x="1459" y="0"/>
                    <a:pt x="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7" name="Google Shape;1406;p44"/>
            <p:cNvSpPr/>
            <p:nvPr/>
          </p:nvSpPr>
          <p:spPr>
            <a:xfrm>
              <a:off x="3706385" y="692669"/>
              <a:ext cx="89607" cy="118010"/>
            </a:xfrm>
            <a:custGeom>
              <a:avLst/>
              <a:gdLst/>
              <a:ahLst/>
              <a:cxnLst/>
              <a:rect l="l" t="t" r="r" b="b"/>
              <a:pathLst>
                <a:path w="2587" h="3407" extrusionOk="0">
                  <a:moveTo>
                    <a:pt x="985" y="54"/>
                  </a:moveTo>
                  <a:cubicBezTo>
                    <a:pt x="1483" y="54"/>
                    <a:pt x="2028" y="618"/>
                    <a:pt x="2274" y="1399"/>
                  </a:cubicBezTo>
                  <a:cubicBezTo>
                    <a:pt x="2529" y="2211"/>
                    <a:pt x="2384" y="3016"/>
                    <a:pt x="1937" y="3272"/>
                  </a:cubicBezTo>
                  <a:cubicBezTo>
                    <a:pt x="1901" y="3293"/>
                    <a:pt x="1860" y="3311"/>
                    <a:pt x="1816" y="3325"/>
                  </a:cubicBezTo>
                  <a:cubicBezTo>
                    <a:pt x="1756" y="3344"/>
                    <a:pt x="1693" y="3353"/>
                    <a:pt x="1630" y="3353"/>
                  </a:cubicBezTo>
                  <a:cubicBezTo>
                    <a:pt x="1423" y="3353"/>
                    <a:pt x="1201" y="3256"/>
                    <a:pt x="989" y="3068"/>
                  </a:cubicBezTo>
                  <a:cubicBezTo>
                    <a:pt x="707" y="2819"/>
                    <a:pt x="477" y="2442"/>
                    <a:pt x="341" y="2006"/>
                  </a:cubicBezTo>
                  <a:cubicBezTo>
                    <a:pt x="59" y="1112"/>
                    <a:pt x="265" y="250"/>
                    <a:pt x="798" y="82"/>
                  </a:cubicBezTo>
                  <a:cubicBezTo>
                    <a:pt x="842" y="68"/>
                    <a:pt x="885" y="59"/>
                    <a:pt x="928" y="57"/>
                  </a:cubicBezTo>
                  <a:cubicBezTo>
                    <a:pt x="946" y="55"/>
                    <a:pt x="966" y="54"/>
                    <a:pt x="985" y="54"/>
                  </a:cubicBezTo>
                  <a:close/>
                  <a:moveTo>
                    <a:pt x="983" y="1"/>
                  </a:moveTo>
                  <a:cubicBezTo>
                    <a:pt x="963" y="1"/>
                    <a:pt x="944" y="2"/>
                    <a:pt x="924" y="3"/>
                  </a:cubicBezTo>
                  <a:cubicBezTo>
                    <a:pt x="878" y="7"/>
                    <a:pt x="830" y="17"/>
                    <a:pt x="782" y="31"/>
                  </a:cubicBezTo>
                  <a:cubicBezTo>
                    <a:pt x="221" y="208"/>
                    <a:pt x="0" y="1101"/>
                    <a:pt x="290" y="2022"/>
                  </a:cubicBezTo>
                  <a:cubicBezTo>
                    <a:pt x="430" y="2467"/>
                    <a:pt x="665" y="2852"/>
                    <a:pt x="953" y="3107"/>
                  </a:cubicBezTo>
                  <a:cubicBezTo>
                    <a:pt x="1176" y="3304"/>
                    <a:pt x="1409" y="3406"/>
                    <a:pt x="1628" y="3406"/>
                  </a:cubicBezTo>
                  <a:cubicBezTo>
                    <a:pt x="1698" y="3406"/>
                    <a:pt x="1766" y="3396"/>
                    <a:pt x="1832" y="3375"/>
                  </a:cubicBezTo>
                  <a:cubicBezTo>
                    <a:pt x="1880" y="3360"/>
                    <a:pt x="1924" y="3341"/>
                    <a:pt x="1964" y="3317"/>
                  </a:cubicBezTo>
                  <a:cubicBezTo>
                    <a:pt x="2432" y="3050"/>
                    <a:pt x="2586" y="2218"/>
                    <a:pt x="2324" y="1383"/>
                  </a:cubicBezTo>
                  <a:cubicBezTo>
                    <a:pt x="2072" y="580"/>
                    <a:pt x="1506" y="1"/>
                    <a:pt x="9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8" name="Google Shape;1407;p44"/>
            <p:cNvSpPr/>
            <p:nvPr/>
          </p:nvSpPr>
          <p:spPr>
            <a:xfrm>
              <a:off x="3737593" y="693605"/>
              <a:ext cx="57533" cy="113195"/>
            </a:xfrm>
            <a:custGeom>
              <a:avLst/>
              <a:gdLst/>
              <a:ahLst/>
              <a:cxnLst/>
              <a:rect l="l" t="t" r="r" b="b"/>
              <a:pathLst>
                <a:path w="1661" h="3268" extrusionOk="0">
                  <a:moveTo>
                    <a:pt x="83" y="0"/>
                  </a:moveTo>
                  <a:cubicBezTo>
                    <a:pt x="63" y="0"/>
                    <a:pt x="44" y="1"/>
                    <a:pt x="25" y="3"/>
                  </a:cubicBezTo>
                  <a:cubicBezTo>
                    <a:pt x="1" y="341"/>
                    <a:pt x="34" y="1091"/>
                    <a:pt x="146" y="1566"/>
                  </a:cubicBezTo>
                  <a:lnTo>
                    <a:pt x="593" y="1624"/>
                  </a:lnTo>
                  <a:lnTo>
                    <a:pt x="300" y="2042"/>
                  </a:lnTo>
                  <a:cubicBezTo>
                    <a:pt x="480" y="2496"/>
                    <a:pt x="837" y="3003"/>
                    <a:pt x="1050" y="3267"/>
                  </a:cubicBezTo>
                  <a:cubicBezTo>
                    <a:pt x="1502" y="3008"/>
                    <a:pt x="1661" y="2199"/>
                    <a:pt x="1398" y="1364"/>
                  </a:cubicBezTo>
                  <a:cubicBezTo>
                    <a:pt x="1145" y="559"/>
                    <a:pt x="587" y="0"/>
                    <a:pt x="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9" name="Google Shape;1408;p44"/>
            <p:cNvSpPr/>
            <p:nvPr/>
          </p:nvSpPr>
          <p:spPr>
            <a:xfrm>
              <a:off x="3736693" y="692669"/>
              <a:ext cx="59299" cy="115308"/>
            </a:xfrm>
            <a:custGeom>
              <a:avLst/>
              <a:gdLst/>
              <a:ahLst/>
              <a:cxnLst/>
              <a:rect l="l" t="t" r="r" b="b"/>
              <a:pathLst>
                <a:path w="1712" h="3329" extrusionOk="0">
                  <a:moveTo>
                    <a:pt x="110" y="54"/>
                  </a:moveTo>
                  <a:cubicBezTo>
                    <a:pt x="605" y="54"/>
                    <a:pt x="1154" y="618"/>
                    <a:pt x="1399" y="1399"/>
                  </a:cubicBezTo>
                  <a:cubicBezTo>
                    <a:pt x="1650" y="2199"/>
                    <a:pt x="1513" y="2992"/>
                    <a:pt x="1082" y="3259"/>
                  </a:cubicBezTo>
                  <a:cubicBezTo>
                    <a:pt x="847" y="2963"/>
                    <a:pt x="522" y="2484"/>
                    <a:pt x="356" y="2073"/>
                  </a:cubicBezTo>
                  <a:lnTo>
                    <a:pt x="666" y="1630"/>
                  </a:lnTo>
                  <a:lnTo>
                    <a:pt x="194" y="1570"/>
                  </a:lnTo>
                  <a:cubicBezTo>
                    <a:pt x="86" y="1097"/>
                    <a:pt x="56" y="390"/>
                    <a:pt x="75" y="55"/>
                  </a:cubicBezTo>
                  <a:cubicBezTo>
                    <a:pt x="86" y="54"/>
                    <a:pt x="98" y="54"/>
                    <a:pt x="110" y="54"/>
                  </a:cubicBezTo>
                  <a:close/>
                  <a:moveTo>
                    <a:pt x="108" y="1"/>
                  </a:moveTo>
                  <a:cubicBezTo>
                    <a:pt x="88" y="1"/>
                    <a:pt x="68" y="2"/>
                    <a:pt x="48" y="3"/>
                  </a:cubicBezTo>
                  <a:lnTo>
                    <a:pt x="26" y="6"/>
                  </a:lnTo>
                  <a:lnTo>
                    <a:pt x="24" y="28"/>
                  </a:lnTo>
                  <a:cubicBezTo>
                    <a:pt x="1" y="361"/>
                    <a:pt x="31" y="1112"/>
                    <a:pt x="147" y="1600"/>
                  </a:cubicBezTo>
                  <a:lnTo>
                    <a:pt x="151" y="1618"/>
                  </a:lnTo>
                  <a:lnTo>
                    <a:pt x="573" y="1671"/>
                  </a:lnTo>
                  <a:lnTo>
                    <a:pt x="297" y="2066"/>
                  </a:lnTo>
                  <a:lnTo>
                    <a:pt x="302" y="2079"/>
                  </a:lnTo>
                  <a:cubicBezTo>
                    <a:pt x="471" y="2508"/>
                    <a:pt x="814" y="3011"/>
                    <a:pt x="1055" y="3311"/>
                  </a:cubicBezTo>
                  <a:lnTo>
                    <a:pt x="1069" y="3328"/>
                  </a:lnTo>
                  <a:lnTo>
                    <a:pt x="1089" y="3317"/>
                  </a:lnTo>
                  <a:cubicBezTo>
                    <a:pt x="1557" y="3050"/>
                    <a:pt x="1711" y="2218"/>
                    <a:pt x="1449" y="1383"/>
                  </a:cubicBezTo>
                  <a:cubicBezTo>
                    <a:pt x="1197" y="580"/>
                    <a:pt x="632" y="1"/>
                    <a:pt x="1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0" name="Google Shape;1409;p44"/>
            <p:cNvSpPr/>
            <p:nvPr/>
          </p:nvSpPr>
          <p:spPr>
            <a:xfrm>
              <a:off x="3838492" y="652559"/>
              <a:ext cx="87737" cy="116105"/>
            </a:xfrm>
            <a:custGeom>
              <a:avLst/>
              <a:gdLst/>
              <a:ahLst/>
              <a:cxnLst/>
              <a:rect l="l" t="t" r="r" b="b"/>
              <a:pathLst>
                <a:path w="2533" h="3352" extrusionOk="0">
                  <a:moveTo>
                    <a:pt x="956" y="0"/>
                  </a:moveTo>
                  <a:cubicBezTo>
                    <a:pt x="936" y="0"/>
                    <a:pt x="916" y="1"/>
                    <a:pt x="897" y="3"/>
                  </a:cubicBezTo>
                  <a:cubicBezTo>
                    <a:pt x="850" y="6"/>
                    <a:pt x="805" y="16"/>
                    <a:pt x="761" y="30"/>
                  </a:cubicBezTo>
                  <a:cubicBezTo>
                    <a:pt x="214" y="202"/>
                    <a:pt x="1" y="1079"/>
                    <a:pt x="286" y="1987"/>
                  </a:cubicBezTo>
                  <a:cubicBezTo>
                    <a:pt x="539" y="2792"/>
                    <a:pt x="1096" y="3352"/>
                    <a:pt x="1601" y="3352"/>
                  </a:cubicBezTo>
                  <a:cubicBezTo>
                    <a:pt x="1667" y="3352"/>
                    <a:pt x="1732" y="3342"/>
                    <a:pt x="1795" y="3322"/>
                  </a:cubicBezTo>
                  <a:cubicBezTo>
                    <a:pt x="1840" y="3309"/>
                    <a:pt x="1882" y="3291"/>
                    <a:pt x="1922" y="3267"/>
                  </a:cubicBezTo>
                  <a:cubicBezTo>
                    <a:pt x="2374" y="3008"/>
                    <a:pt x="2533" y="2200"/>
                    <a:pt x="2270" y="1364"/>
                  </a:cubicBezTo>
                  <a:cubicBezTo>
                    <a:pt x="2017" y="560"/>
                    <a:pt x="1460" y="0"/>
                    <a:pt x="9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1" name="Google Shape;1410;p44"/>
            <p:cNvSpPr/>
            <p:nvPr/>
          </p:nvSpPr>
          <p:spPr>
            <a:xfrm>
              <a:off x="3837487" y="651659"/>
              <a:ext cx="89607" cy="117975"/>
            </a:xfrm>
            <a:custGeom>
              <a:avLst/>
              <a:gdLst/>
              <a:ahLst/>
              <a:cxnLst/>
              <a:rect l="l" t="t" r="r" b="b"/>
              <a:pathLst>
                <a:path w="2587" h="3406" extrusionOk="0">
                  <a:moveTo>
                    <a:pt x="985" y="53"/>
                  </a:moveTo>
                  <a:cubicBezTo>
                    <a:pt x="1483" y="53"/>
                    <a:pt x="2028" y="617"/>
                    <a:pt x="2274" y="1398"/>
                  </a:cubicBezTo>
                  <a:cubicBezTo>
                    <a:pt x="2529" y="2210"/>
                    <a:pt x="2385" y="3015"/>
                    <a:pt x="1938" y="3271"/>
                  </a:cubicBezTo>
                  <a:cubicBezTo>
                    <a:pt x="1901" y="3292"/>
                    <a:pt x="1861" y="3310"/>
                    <a:pt x="1816" y="3324"/>
                  </a:cubicBezTo>
                  <a:cubicBezTo>
                    <a:pt x="1756" y="3343"/>
                    <a:pt x="1693" y="3352"/>
                    <a:pt x="1630" y="3352"/>
                  </a:cubicBezTo>
                  <a:cubicBezTo>
                    <a:pt x="1423" y="3352"/>
                    <a:pt x="1201" y="3255"/>
                    <a:pt x="989" y="3067"/>
                  </a:cubicBezTo>
                  <a:cubicBezTo>
                    <a:pt x="707" y="2818"/>
                    <a:pt x="477" y="2441"/>
                    <a:pt x="341" y="2006"/>
                  </a:cubicBezTo>
                  <a:cubicBezTo>
                    <a:pt x="59" y="1111"/>
                    <a:pt x="265" y="249"/>
                    <a:pt x="798" y="81"/>
                  </a:cubicBezTo>
                  <a:cubicBezTo>
                    <a:pt x="842" y="67"/>
                    <a:pt x="885" y="58"/>
                    <a:pt x="928" y="56"/>
                  </a:cubicBezTo>
                  <a:cubicBezTo>
                    <a:pt x="947" y="54"/>
                    <a:pt x="966" y="53"/>
                    <a:pt x="985" y="53"/>
                  </a:cubicBezTo>
                  <a:close/>
                  <a:moveTo>
                    <a:pt x="983" y="0"/>
                  </a:moveTo>
                  <a:cubicBezTo>
                    <a:pt x="963" y="0"/>
                    <a:pt x="944" y="1"/>
                    <a:pt x="924" y="3"/>
                  </a:cubicBezTo>
                  <a:cubicBezTo>
                    <a:pt x="878" y="6"/>
                    <a:pt x="830" y="16"/>
                    <a:pt x="782" y="31"/>
                  </a:cubicBezTo>
                  <a:cubicBezTo>
                    <a:pt x="221" y="207"/>
                    <a:pt x="0" y="1100"/>
                    <a:pt x="290" y="2021"/>
                  </a:cubicBezTo>
                  <a:cubicBezTo>
                    <a:pt x="430" y="2466"/>
                    <a:pt x="665" y="2852"/>
                    <a:pt x="954" y="3107"/>
                  </a:cubicBezTo>
                  <a:cubicBezTo>
                    <a:pt x="1176" y="3303"/>
                    <a:pt x="1409" y="3405"/>
                    <a:pt x="1628" y="3405"/>
                  </a:cubicBezTo>
                  <a:cubicBezTo>
                    <a:pt x="1698" y="3405"/>
                    <a:pt x="1766" y="3395"/>
                    <a:pt x="1833" y="3374"/>
                  </a:cubicBezTo>
                  <a:cubicBezTo>
                    <a:pt x="1881" y="3359"/>
                    <a:pt x="1924" y="3340"/>
                    <a:pt x="1964" y="3316"/>
                  </a:cubicBezTo>
                  <a:cubicBezTo>
                    <a:pt x="2432" y="3049"/>
                    <a:pt x="2586" y="2217"/>
                    <a:pt x="2324" y="1382"/>
                  </a:cubicBezTo>
                  <a:cubicBezTo>
                    <a:pt x="2072" y="579"/>
                    <a:pt x="1505" y="0"/>
                    <a:pt x="9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2" name="Google Shape;1411;p44"/>
            <p:cNvSpPr/>
            <p:nvPr/>
          </p:nvSpPr>
          <p:spPr>
            <a:xfrm>
              <a:off x="3868696" y="652559"/>
              <a:ext cx="57533" cy="113195"/>
            </a:xfrm>
            <a:custGeom>
              <a:avLst/>
              <a:gdLst/>
              <a:ahLst/>
              <a:cxnLst/>
              <a:rect l="l" t="t" r="r" b="b"/>
              <a:pathLst>
                <a:path w="1661" h="3268" extrusionOk="0">
                  <a:moveTo>
                    <a:pt x="84" y="0"/>
                  </a:moveTo>
                  <a:cubicBezTo>
                    <a:pt x="64" y="0"/>
                    <a:pt x="44" y="1"/>
                    <a:pt x="25" y="3"/>
                  </a:cubicBezTo>
                  <a:cubicBezTo>
                    <a:pt x="1" y="341"/>
                    <a:pt x="39" y="1125"/>
                    <a:pt x="151" y="1600"/>
                  </a:cubicBezTo>
                  <a:lnTo>
                    <a:pt x="554" y="1640"/>
                  </a:lnTo>
                  <a:lnTo>
                    <a:pt x="253" y="1999"/>
                  </a:lnTo>
                  <a:cubicBezTo>
                    <a:pt x="433" y="2452"/>
                    <a:pt x="837" y="3003"/>
                    <a:pt x="1050" y="3267"/>
                  </a:cubicBezTo>
                  <a:cubicBezTo>
                    <a:pt x="1502" y="3008"/>
                    <a:pt x="1661" y="2200"/>
                    <a:pt x="1398" y="1364"/>
                  </a:cubicBezTo>
                  <a:cubicBezTo>
                    <a:pt x="1145" y="560"/>
                    <a:pt x="588" y="0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3" name="Google Shape;1412;p44"/>
            <p:cNvSpPr/>
            <p:nvPr/>
          </p:nvSpPr>
          <p:spPr>
            <a:xfrm>
              <a:off x="3867795" y="651624"/>
              <a:ext cx="59299" cy="115308"/>
            </a:xfrm>
            <a:custGeom>
              <a:avLst/>
              <a:gdLst/>
              <a:ahLst/>
              <a:cxnLst/>
              <a:rect l="l" t="t" r="r" b="b"/>
              <a:pathLst>
                <a:path w="1712" h="3329" extrusionOk="0">
                  <a:moveTo>
                    <a:pt x="110" y="54"/>
                  </a:moveTo>
                  <a:cubicBezTo>
                    <a:pt x="606" y="54"/>
                    <a:pt x="1154" y="618"/>
                    <a:pt x="1399" y="1399"/>
                  </a:cubicBezTo>
                  <a:cubicBezTo>
                    <a:pt x="1650" y="2199"/>
                    <a:pt x="1513" y="2992"/>
                    <a:pt x="1082" y="3260"/>
                  </a:cubicBezTo>
                  <a:cubicBezTo>
                    <a:pt x="960" y="3106"/>
                    <a:pt x="509" y="2523"/>
                    <a:pt x="310" y="2030"/>
                  </a:cubicBezTo>
                  <a:lnTo>
                    <a:pt x="633" y="1645"/>
                  </a:lnTo>
                  <a:lnTo>
                    <a:pt x="199" y="1602"/>
                  </a:lnTo>
                  <a:cubicBezTo>
                    <a:pt x="93" y="1139"/>
                    <a:pt x="56" y="394"/>
                    <a:pt x="76" y="55"/>
                  </a:cubicBezTo>
                  <a:cubicBezTo>
                    <a:pt x="87" y="55"/>
                    <a:pt x="99" y="54"/>
                    <a:pt x="110" y="54"/>
                  </a:cubicBezTo>
                  <a:close/>
                  <a:moveTo>
                    <a:pt x="109" y="1"/>
                  </a:moveTo>
                  <a:cubicBezTo>
                    <a:pt x="88" y="1"/>
                    <a:pt x="68" y="2"/>
                    <a:pt x="48" y="4"/>
                  </a:cubicBezTo>
                  <a:lnTo>
                    <a:pt x="26" y="5"/>
                  </a:lnTo>
                  <a:lnTo>
                    <a:pt x="24" y="28"/>
                  </a:lnTo>
                  <a:cubicBezTo>
                    <a:pt x="1" y="363"/>
                    <a:pt x="39" y="1155"/>
                    <a:pt x="152" y="1633"/>
                  </a:cubicBezTo>
                  <a:lnTo>
                    <a:pt x="156" y="1651"/>
                  </a:lnTo>
                  <a:lnTo>
                    <a:pt x="527" y="1689"/>
                  </a:lnTo>
                  <a:lnTo>
                    <a:pt x="249" y="2021"/>
                  </a:lnTo>
                  <a:lnTo>
                    <a:pt x="255" y="2035"/>
                  </a:lnTo>
                  <a:cubicBezTo>
                    <a:pt x="463" y="2559"/>
                    <a:pt x="958" y="3190"/>
                    <a:pt x="1056" y="3311"/>
                  </a:cubicBezTo>
                  <a:lnTo>
                    <a:pt x="1070" y="3329"/>
                  </a:lnTo>
                  <a:lnTo>
                    <a:pt x="1089" y="3317"/>
                  </a:lnTo>
                  <a:cubicBezTo>
                    <a:pt x="1557" y="3050"/>
                    <a:pt x="1711" y="2218"/>
                    <a:pt x="1449" y="1383"/>
                  </a:cubicBezTo>
                  <a:cubicBezTo>
                    <a:pt x="1197" y="580"/>
                    <a:pt x="632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4" name="Google Shape;1413;p44"/>
            <p:cNvSpPr/>
            <p:nvPr/>
          </p:nvSpPr>
          <p:spPr>
            <a:xfrm>
              <a:off x="3773374" y="671818"/>
              <a:ext cx="87737" cy="116140"/>
            </a:xfrm>
            <a:custGeom>
              <a:avLst/>
              <a:gdLst/>
              <a:ahLst/>
              <a:cxnLst/>
              <a:rect l="l" t="t" r="r" b="b"/>
              <a:pathLst>
                <a:path w="2533" h="3353" extrusionOk="0">
                  <a:moveTo>
                    <a:pt x="955" y="0"/>
                  </a:moveTo>
                  <a:cubicBezTo>
                    <a:pt x="935" y="0"/>
                    <a:pt x="915" y="1"/>
                    <a:pt x="896" y="3"/>
                  </a:cubicBezTo>
                  <a:cubicBezTo>
                    <a:pt x="850" y="6"/>
                    <a:pt x="804" y="16"/>
                    <a:pt x="761" y="30"/>
                  </a:cubicBezTo>
                  <a:cubicBezTo>
                    <a:pt x="212" y="202"/>
                    <a:pt x="0" y="1079"/>
                    <a:pt x="286" y="1987"/>
                  </a:cubicBezTo>
                  <a:cubicBezTo>
                    <a:pt x="538" y="2792"/>
                    <a:pt x="1096" y="3352"/>
                    <a:pt x="1600" y="3352"/>
                  </a:cubicBezTo>
                  <a:cubicBezTo>
                    <a:pt x="1666" y="3352"/>
                    <a:pt x="1731" y="3343"/>
                    <a:pt x="1794" y="3323"/>
                  </a:cubicBezTo>
                  <a:cubicBezTo>
                    <a:pt x="1839" y="3309"/>
                    <a:pt x="1882" y="3290"/>
                    <a:pt x="1921" y="3267"/>
                  </a:cubicBezTo>
                  <a:cubicBezTo>
                    <a:pt x="2373" y="3008"/>
                    <a:pt x="2532" y="2200"/>
                    <a:pt x="2269" y="1364"/>
                  </a:cubicBezTo>
                  <a:cubicBezTo>
                    <a:pt x="2016" y="560"/>
                    <a:pt x="1459" y="0"/>
                    <a:pt x="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5" name="Google Shape;1414;p44"/>
            <p:cNvSpPr/>
            <p:nvPr/>
          </p:nvSpPr>
          <p:spPr>
            <a:xfrm>
              <a:off x="3772335" y="670882"/>
              <a:ext cx="89607" cy="117975"/>
            </a:xfrm>
            <a:custGeom>
              <a:avLst/>
              <a:gdLst/>
              <a:ahLst/>
              <a:cxnLst/>
              <a:rect l="l" t="t" r="r" b="b"/>
              <a:pathLst>
                <a:path w="2587" h="3406" extrusionOk="0">
                  <a:moveTo>
                    <a:pt x="985" y="54"/>
                  </a:moveTo>
                  <a:cubicBezTo>
                    <a:pt x="1483" y="54"/>
                    <a:pt x="2029" y="618"/>
                    <a:pt x="2274" y="1399"/>
                  </a:cubicBezTo>
                  <a:cubicBezTo>
                    <a:pt x="2529" y="2211"/>
                    <a:pt x="2384" y="3015"/>
                    <a:pt x="1938" y="3271"/>
                  </a:cubicBezTo>
                  <a:cubicBezTo>
                    <a:pt x="1901" y="3293"/>
                    <a:pt x="1860" y="3310"/>
                    <a:pt x="1816" y="3324"/>
                  </a:cubicBezTo>
                  <a:cubicBezTo>
                    <a:pt x="1756" y="3344"/>
                    <a:pt x="1693" y="3353"/>
                    <a:pt x="1629" y="3353"/>
                  </a:cubicBezTo>
                  <a:cubicBezTo>
                    <a:pt x="1137" y="3353"/>
                    <a:pt x="589" y="2798"/>
                    <a:pt x="341" y="2006"/>
                  </a:cubicBezTo>
                  <a:cubicBezTo>
                    <a:pt x="60" y="1113"/>
                    <a:pt x="265" y="249"/>
                    <a:pt x="798" y="82"/>
                  </a:cubicBezTo>
                  <a:cubicBezTo>
                    <a:pt x="842" y="68"/>
                    <a:pt x="886" y="60"/>
                    <a:pt x="928" y="56"/>
                  </a:cubicBezTo>
                  <a:cubicBezTo>
                    <a:pt x="947" y="54"/>
                    <a:pt x="966" y="54"/>
                    <a:pt x="985" y="54"/>
                  </a:cubicBezTo>
                  <a:close/>
                  <a:moveTo>
                    <a:pt x="986" y="1"/>
                  </a:moveTo>
                  <a:cubicBezTo>
                    <a:pt x="966" y="1"/>
                    <a:pt x="945" y="2"/>
                    <a:pt x="924" y="4"/>
                  </a:cubicBezTo>
                  <a:cubicBezTo>
                    <a:pt x="878" y="7"/>
                    <a:pt x="830" y="16"/>
                    <a:pt x="783" y="32"/>
                  </a:cubicBezTo>
                  <a:cubicBezTo>
                    <a:pt x="221" y="207"/>
                    <a:pt x="0" y="1100"/>
                    <a:pt x="290" y="2022"/>
                  </a:cubicBezTo>
                  <a:cubicBezTo>
                    <a:pt x="546" y="2837"/>
                    <a:pt x="1116" y="3406"/>
                    <a:pt x="1632" y="3406"/>
                  </a:cubicBezTo>
                  <a:cubicBezTo>
                    <a:pt x="1700" y="3406"/>
                    <a:pt x="1768" y="3395"/>
                    <a:pt x="1832" y="3375"/>
                  </a:cubicBezTo>
                  <a:cubicBezTo>
                    <a:pt x="1880" y="3360"/>
                    <a:pt x="1925" y="3341"/>
                    <a:pt x="1964" y="3317"/>
                  </a:cubicBezTo>
                  <a:cubicBezTo>
                    <a:pt x="2432" y="3049"/>
                    <a:pt x="2587" y="2218"/>
                    <a:pt x="2325" y="1383"/>
                  </a:cubicBezTo>
                  <a:cubicBezTo>
                    <a:pt x="2073" y="581"/>
                    <a:pt x="1507" y="1"/>
                    <a:pt x="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6" name="Google Shape;1415;p44"/>
            <p:cNvSpPr/>
            <p:nvPr/>
          </p:nvSpPr>
          <p:spPr>
            <a:xfrm>
              <a:off x="3803578" y="671818"/>
              <a:ext cx="57533" cy="113161"/>
            </a:xfrm>
            <a:custGeom>
              <a:avLst/>
              <a:gdLst/>
              <a:ahLst/>
              <a:cxnLst/>
              <a:rect l="l" t="t" r="r" b="b"/>
              <a:pathLst>
                <a:path w="1661" h="3267" extrusionOk="0">
                  <a:moveTo>
                    <a:pt x="83" y="0"/>
                  </a:moveTo>
                  <a:cubicBezTo>
                    <a:pt x="63" y="0"/>
                    <a:pt x="43" y="1"/>
                    <a:pt x="24" y="3"/>
                  </a:cubicBezTo>
                  <a:cubicBezTo>
                    <a:pt x="0" y="340"/>
                    <a:pt x="20" y="1125"/>
                    <a:pt x="132" y="1601"/>
                  </a:cubicBezTo>
                  <a:lnTo>
                    <a:pt x="577" y="1617"/>
                  </a:lnTo>
                  <a:lnTo>
                    <a:pt x="262" y="2033"/>
                  </a:lnTo>
                  <a:cubicBezTo>
                    <a:pt x="442" y="2487"/>
                    <a:pt x="837" y="3003"/>
                    <a:pt x="1049" y="3267"/>
                  </a:cubicBezTo>
                  <a:cubicBezTo>
                    <a:pt x="1501" y="3008"/>
                    <a:pt x="1660" y="2200"/>
                    <a:pt x="1397" y="1364"/>
                  </a:cubicBezTo>
                  <a:cubicBezTo>
                    <a:pt x="1144" y="560"/>
                    <a:pt x="587" y="0"/>
                    <a:pt x="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7" name="Google Shape;1416;p44"/>
            <p:cNvSpPr/>
            <p:nvPr/>
          </p:nvSpPr>
          <p:spPr>
            <a:xfrm>
              <a:off x="3802608" y="670917"/>
              <a:ext cx="59334" cy="115274"/>
            </a:xfrm>
            <a:custGeom>
              <a:avLst/>
              <a:gdLst/>
              <a:ahLst/>
              <a:cxnLst/>
              <a:rect l="l" t="t" r="r" b="b"/>
              <a:pathLst>
                <a:path w="1713" h="3328" extrusionOk="0">
                  <a:moveTo>
                    <a:pt x="111" y="53"/>
                  </a:moveTo>
                  <a:cubicBezTo>
                    <a:pt x="612" y="53"/>
                    <a:pt x="1155" y="617"/>
                    <a:pt x="1400" y="1398"/>
                  </a:cubicBezTo>
                  <a:cubicBezTo>
                    <a:pt x="1651" y="2198"/>
                    <a:pt x="1514" y="2991"/>
                    <a:pt x="1083" y="3259"/>
                  </a:cubicBezTo>
                  <a:cubicBezTo>
                    <a:pt x="708" y="2789"/>
                    <a:pt x="451" y="2387"/>
                    <a:pt x="320" y="2063"/>
                  </a:cubicBezTo>
                  <a:lnTo>
                    <a:pt x="657" y="1619"/>
                  </a:lnTo>
                  <a:lnTo>
                    <a:pt x="181" y="1601"/>
                  </a:lnTo>
                  <a:cubicBezTo>
                    <a:pt x="79" y="1149"/>
                    <a:pt x="54" y="416"/>
                    <a:pt x="76" y="53"/>
                  </a:cubicBezTo>
                  <a:cubicBezTo>
                    <a:pt x="88" y="53"/>
                    <a:pt x="99" y="53"/>
                    <a:pt x="111" y="53"/>
                  </a:cubicBezTo>
                  <a:close/>
                  <a:moveTo>
                    <a:pt x="109" y="0"/>
                  </a:moveTo>
                  <a:cubicBezTo>
                    <a:pt x="89" y="0"/>
                    <a:pt x="69" y="1"/>
                    <a:pt x="49" y="3"/>
                  </a:cubicBezTo>
                  <a:lnTo>
                    <a:pt x="27" y="5"/>
                  </a:lnTo>
                  <a:lnTo>
                    <a:pt x="26" y="27"/>
                  </a:lnTo>
                  <a:cubicBezTo>
                    <a:pt x="0" y="389"/>
                    <a:pt x="25" y="1168"/>
                    <a:pt x="134" y="1633"/>
                  </a:cubicBezTo>
                  <a:lnTo>
                    <a:pt x="139" y="1652"/>
                  </a:lnTo>
                  <a:lnTo>
                    <a:pt x="553" y="1668"/>
                  </a:lnTo>
                  <a:lnTo>
                    <a:pt x="260" y="2056"/>
                  </a:lnTo>
                  <a:lnTo>
                    <a:pt x="265" y="2069"/>
                  </a:lnTo>
                  <a:cubicBezTo>
                    <a:pt x="398" y="2404"/>
                    <a:pt x="664" y="2821"/>
                    <a:pt x="1056" y="3309"/>
                  </a:cubicBezTo>
                  <a:lnTo>
                    <a:pt x="1071" y="3328"/>
                  </a:lnTo>
                  <a:lnTo>
                    <a:pt x="1090" y="3316"/>
                  </a:lnTo>
                  <a:cubicBezTo>
                    <a:pt x="1558" y="3048"/>
                    <a:pt x="1713" y="2217"/>
                    <a:pt x="1451" y="1382"/>
                  </a:cubicBezTo>
                  <a:cubicBezTo>
                    <a:pt x="1198" y="579"/>
                    <a:pt x="630" y="0"/>
                    <a:pt x="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8" name="Google Shape;1417;p44"/>
            <p:cNvSpPr/>
            <p:nvPr/>
          </p:nvSpPr>
          <p:spPr>
            <a:xfrm>
              <a:off x="3774794" y="800634"/>
              <a:ext cx="93937" cy="52545"/>
            </a:xfrm>
            <a:custGeom>
              <a:avLst/>
              <a:gdLst/>
              <a:ahLst/>
              <a:cxnLst/>
              <a:rect l="l" t="t" r="r" b="b"/>
              <a:pathLst>
                <a:path w="2712" h="1517" extrusionOk="0">
                  <a:moveTo>
                    <a:pt x="1368" y="0"/>
                  </a:moveTo>
                  <a:cubicBezTo>
                    <a:pt x="924" y="0"/>
                    <a:pt x="589" y="171"/>
                    <a:pt x="376" y="396"/>
                  </a:cubicBezTo>
                  <a:cubicBezTo>
                    <a:pt x="18" y="775"/>
                    <a:pt x="1" y="1312"/>
                    <a:pt x="375" y="1461"/>
                  </a:cubicBezTo>
                  <a:cubicBezTo>
                    <a:pt x="474" y="1500"/>
                    <a:pt x="567" y="1516"/>
                    <a:pt x="653" y="1516"/>
                  </a:cubicBezTo>
                  <a:cubicBezTo>
                    <a:pt x="1090" y="1516"/>
                    <a:pt x="1358" y="1098"/>
                    <a:pt x="1358" y="1098"/>
                  </a:cubicBezTo>
                  <a:cubicBezTo>
                    <a:pt x="1358" y="1098"/>
                    <a:pt x="1741" y="1454"/>
                    <a:pt x="2130" y="1454"/>
                  </a:cubicBezTo>
                  <a:cubicBezTo>
                    <a:pt x="2274" y="1454"/>
                    <a:pt x="2419" y="1405"/>
                    <a:pt x="2546" y="1270"/>
                  </a:cubicBezTo>
                  <a:cubicBezTo>
                    <a:pt x="2712" y="1092"/>
                    <a:pt x="2681" y="635"/>
                    <a:pt x="2332" y="321"/>
                  </a:cubicBezTo>
                  <a:cubicBezTo>
                    <a:pt x="2129" y="136"/>
                    <a:pt x="1818" y="1"/>
                    <a:pt x="1375" y="0"/>
                  </a:cubicBezTo>
                  <a:cubicBezTo>
                    <a:pt x="1373" y="0"/>
                    <a:pt x="1371" y="0"/>
                    <a:pt x="1368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9" name="Google Shape;1418;p44"/>
            <p:cNvSpPr/>
            <p:nvPr/>
          </p:nvSpPr>
          <p:spPr>
            <a:xfrm>
              <a:off x="3775972" y="799699"/>
              <a:ext cx="91512" cy="54381"/>
            </a:xfrm>
            <a:custGeom>
              <a:avLst/>
              <a:gdLst/>
              <a:ahLst/>
              <a:cxnLst/>
              <a:rect l="l" t="t" r="r" b="b"/>
              <a:pathLst>
                <a:path w="2642" h="1570" extrusionOk="0">
                  <a:moveTo>
                    <a:pt x="1340" y="53"/>
                  </a:moveTo>
                  <a:cubicBezTo>
                    <a:pt x="1730" y="55"/>
                    <a:pt x="2055" y="163"/>
                    <a:pt x="2281" y="368"/>
                  </a:cubicBezTo>
                  <a:cubicBezTo>
                    <a:pt x="2463" y="532"/>
                    <a:pt x="2572" y="752"/>
                    <a:pt x="2582" y="971"/>
                  </a:cubicBezTo>
                  <a:cubicBezTo>
                    <a:pt x="2587" y="1100"/>
                    <a:pt x="2555" y="1212"/>
                    <a:pt x="2493" y="1278"/>
                  </a:cubicBezTo>
                  <a:cubicBezTo>
                    <a:pt x="2373" y="1406"/>
                    <a:pt x="2235" y="1453"/>
                    <a:pt x="2097" y="1453"/>
                  </a:cubicBezTo>
                  <a:cubicBezTo>
                    <a:pt x="1722" y="1453"/>
                    <a:pt x="1347" y="1110"/>
                    <a:pt x="1342" y="1105"/>
                  </a:cubicBezTo>
                  <a:lnTo>
                    <a:pt x="1319" y="1084"/>
                  </a:lnTo>
                  <a:lnTo>
                    <a:pt x="1302" y="1111"/>
                  </a:lnTo>
                  <a:cubicBezTo>
                    <a:pt x="1301" y="1111"/>
                    <a:pt x="1206" y="1259"/>
                    <a:pt x="1040" y="1374"/>
                  </a:cubicBezTo>
                  <a:cubicBezTo>
                    <a:pt x="905" y="1470"/>
                    <a:pt x="764" y="1517"/>
                    <a:pt x="620" y="1517"/>
                  </a:cubicBezTo>
                  <a:cubicBezTo>
                    <a:pt x="532" y="1517"/>
                    <a:pt x="442" y="1499"/>
                    <a:pt x="351" y="1463"/>
                  </a:cubicBezTo>
                  <a:cubicBezTo>
                    <a:pt x="222" y="1412"/>
                    <a:pt x="137" y="1311"/>
                    <a:pt x="106" y="1169"/>
                  </a:cubicBezTo>
                  <a:cubicBezTo>
                    <a:pt x="56" y="944"/>
                    <a:pt x="156" y="657"/>
                    <a:pt x="362" y="440"/>
                  </a:cubicBezTo>
                  <a:cubicBezTo>
                    <a:pt x="598" y="191"/>
                    <a:pt x="943" y="53"/>
                    <a:pt x="1334" y="53"/>
                  </a:cubicBezTo>
                  <a:close/>
                  <a:moveTo>
                    <a:pt x="1334" y="1"/>
                  </a:moveTo>
                  <a:cubicBezTo>
                    <a:pt x="929" y="1"/>
                    <a:pt x="570" y="144"/>
                    <a:pt x="323" y="404"/>
                  </a:cubicBezTo>
                  <a:cubicBezTo>
                    <a:pt x="106" y="634"/>
                    <a:pt x="1" y="939"/>
                    <a:pt x="54" y="1181"/>
                  </a:cubicBezTo>
                  <a:cubicBezTo>
                    <a:pt x="89" y="1338"/>
                    <a:pt x="187" y="1456"/>
                    <a:pt x="332" y="1512"/>
                  </a:cubicBezTo>
                  <a:cubicBezTo>
                    <a:pt x="433" y="1553"/>
                    <a:pt x="528" y="1570"/>
                    <a:pt x="617" y="1570"/>
                  </a:cubicBezTo>
                  <a:cubicBezTo>
                    <a:pt x="1002" y="1570"/>
                    <a:pt x="1261" y="1256"/>
                    <a:pt x="1329" y="1164"/>
                  </a:cubicBezTo>
                  <a:cubicBezTo>
                    <a:pt x="1418" y="1240"/>
                    <a:pt x="1756" y="1507"/>
                    <a:pt x="2099" y="1507"/>
                  </a:cubicBezTo>
                  <a:cubicBezTo>
                    <a:pt x="2249" y="1507"/>
                    <a:pt x="2400" y="1456"/>
                    <a:pt x="2531" y="1315"/>
                  </a:cubicBezTo>
                  <a:cubicBezTo>
                    <a:pt x="2603" y="1238"/>
                    <a:pt x="2641" y="1111"/>
                    <a:pt x="2635" y="969"/>
                  </a:cubicBezTo>
                  <a:cubicBezTo>
                    <a:pt x="2625" y="735"/>
                    <a:pt x="2509" y="502"/>
                    <a:pt x="2317" y="328"/>
                  </a:cubicBezTo>
                  <a:cubicBezTo>
                    <a:pt x="2081" y="115"/>
                    <a:pt x="1744" y="2"/>
                    <a:pt x="13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0" name="Google Shape;1419;p44"/>
            <p:cNvSpPr/>
            <p:nvPr/>
          </p:nvSpPr>
          <p:spPr>
            <a:xfrm>
              <a:off x="3795195" y="817502"/>
              <a:ext cx="54519" cy="16972"/>
            </a:xfrm>
            <a:custGeom>
              <a:avLst/>
              <a:gdLst/>
              <a:ahLst/>
              <a:cxnLst/>
              <a:rect l="l" t="t" r="r" b="b"/>
              <a:pathLst>
                <a:path w="1574" h="490" extrusionOk="0">
                  <a:moveTo>
                    <a:pt x="778" y="0"/>
                  </a:moveTo>
                  <a:cubicBezTo>
                    <a:pt x="406" y="6"/>
                    <a:pt x="131" y="288"/>
                    <a:pt x="0" y="457"/>
                  </a:cubicBezTo>
                  <a:lnTo>
                    <a:pt x="42" y="489"/>
                  </a:lnTo>
                  <a:cubicBezTo>
                    <a:pt x="167" y="329"/>
                    <a:pt x="429" y="58"/>
                    <a:pt x="779" y="54"/>
                  </a:cubicBezTo>
                  <a:lnTo>
                    <a:pt x="788" y="54"/>
                  </a:lnTo>
                  <a:cubicBezTo>
                    <a:pt x="1140" y="54"/>
                    <a:pt x="1405" y="323"/>
                    <a:pt x="1533" y="485"/>
                  </a:cubicBezTo>
                  <a:lnTo>
                    <a:pt x="1574" y="452"/>
                  </a:lnTo>
                  <a:cubicBezTo>
                    <a:pt x="1441" y="282"/>
                    <a:pt x="1163" y="0"/>
                    <a:pt x="7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1" name="Google Shape;1420;p44"/>
            <p:cNvSpPr/>
            <p:nvPr/>
          </p:nvSpPr>
          <p:spPr>
            <a:xfrm>
              <a:off x="3746495" y="861873"/>
              <a:ext cx="449318" cy="223412"/>
            </a:xfrm>
            <a:custGeom>
              <a:avLst/>
              <a:gdLst/>
              <a:ahLst/>
              <a:cxnLst/>
              <a:rect l="l" t="t" r="r" b="b"/>
              <a:pathLst>
                <a:path w="12972" h="6450" extrusionOk="0">
                  <a:moveTo>
                    <a:pt x="4806" y="0"/>
                  </a:moveTo>
                  <a:cubicBezTo>
                    <a:pt x="4640" y="0"/>
                    <a:pt x="4472" y="24"/>
                    <a:pt x="4306" y="74"/>
                  </a:cubicBezTo>
                  <a:cubicBezTo>
                    <a:pt x="3407" y="347"/>
                    <a:pt x="2825" y="1318"/>
                    <a:pt x="2981" y="2324"/>
                  </a:cubicBezTo>
                  <a:cubicBezTo>
                    <a:pt x="2683" y="2073"/>
                    <a:pt x="2327" y="1947"/>
                    <a:pt x="1976" y="1947"/>
                  </a:cubicBezTo>
                  <a:cubicBezTo>
                    <a:pt x="1805" y="1947"/>
                    <a:pt x="1636" y="1977"/>
                    <a:pt x="1475" y="2036"/>
                  </a:cubicBezTo>
                  <a:cubicBezTo>
                    <a:pt x="799" y="2285"/>
                    <a:pt x="289" y="2814"/>
                    <a:pt x="136" y="3568"/>
                  </a:cubicBezTo>
                  <a:cubicBezTo>
                    <a:pt x="1" y="4233"/>
                    <a:pt x="168" y="4970"/>
                    <a:pt x="651" y="5438"/>
                  </a:cubicBezTo>
                  <a:cubicBezTo>
                    <a:pt x="942" y="5721"/>
                    <a:pt x="1351" y="5889"/>
                    <a:pt x="1747" y="5889"/>
                  </a:cubicBezTo>
                  <a:cubicBezTo>
                    <a:pt x="2132" y="5889"/>
                    <a:pt x="2504" y="5731"/>
                    <a:pt x="2744" y="5363"/>
                  </a:cubicBezTo>
                  <a:cubicBezTo>
                    <a:pt x="2926" y="5945"/>
                    <a:pt x="3418" y="6309"/>
                    <a:pt x="3910" y="6309"/>
                  </a:cubicBezTo>
                  <a:cubicBezTo>
                    <a:pt x="3978" y="6309"/>
                    <a:pt x="4046" y="6302"/>
                    <a:pt x="4114" y="6288"/>
                  </a:cubicBezTo>
                  <a:cubicBezTo>
                    <a:pt x="4530" y="6199"/>
                    <a:pt x="4872" y="5834"/>
                    <a:pt x="4996" y="5362"/>
                  </a:cubicBezTo>
                  <a:cubicBezTo>
                    <a:pt x="5231" y="6020"/>
                    <a:pt x="5820" y="6449"/>
                    <a:pt x="6452" y="6449"/>
                  </a:cubicBezTo>
                  <a:cubicBezTo>
                    <a:pt x="6489" y="6449"/>
                    <a:pt x="6525" y="6448"/>
                    <a:pt x="6562" y="6445"/>
                  </a:cubicBezTo>
                  <a:cubicBezTo>
                    <a:pt x="7164" y="6398"/>
                    <a:pt x="7691" y="5964"/>
                    <a:pt x="7901" y="5343"/>
                  </a:cubicBezTo>
                  <a:cubicBezTo>
                    <a:pt x="8070" y="5834"/>
                    <a:pt x="8512" y="6152"/>
                    <a:pt x="8988" y="6152"/>
                  </a:cubicBezTo>
                  <a:cubicBezTo>
                    <a:pt x="9047" y="6152"/>
                    <a:pt x="9105" y="6147"/>
                    <a:pt x="9164" y="6137"/>
                  </a:cubicBezTo>
                  <a:cubicBezTo>
                    <a:pt x="9688" y="6050"/>
                    <a:pt x="10092" y="5584"/>
                    <a:pt x="10132" y="5015"/>
                  </a:cubicBezTo>
                  <a:cubicBezTo>
                    <a:pt x="10467" y="5286"/>
                    <a:pt x="10853" y="5419"/>
                    <a:pt x="11218" y="5419"/>
                  </a:cubicBezTo>
                  <a:cubicBezTo>
                    <a:pt x="11528" y="5419"/>
                    <a:pt x="11822" y="5323"/>
                    <a:pt x="12056" y="5133"/>
                  </a:cubicBezTo>
                  <a:cubicBezTo>
                    <a:pt x="12971" y="4393"/>
                    <a:pt x="12953" y="2525"/>
                    <a:pt x="11720" y="2080"/>
                  </a:cubicBezTo>
                  <a:cubicBezTo>
                    <a:pt x="11556" y="2021"/>
                    <a:pt x="11384" y="1991"/>
                    <a:pt x="11212" y="1991"/>
                  </a:cubicBezTo>
                  <a:cubicBezTo>
                    <a:pt x="10863" y="1991"/>
                    <a:pt x="10510" y="2113"/>
                    <a:pt x="10214" y="2361"/>
                  </a:cubicBezTo>
                  <a:cubicBezTo>
                    <a:pt x="10371" y="1356"/>
                    <a:pt x="9791" y="383"/>
                    <a:pt x="8894" y="106"/>
                  </a:cubicBezTo>
                  <a:cubicBezTo>
                    <a:pt x="8726" y="54"/>
                    <a:pt x="8555" y="30"/>
                    <a:pt x="8387" y="30"/>
                  </a:cubicBezTo>
                  <a:cubicBezTo>
                    <a:pt x="7611" y="30"/>
                    <a:pt x="6873" y="551"/>
                    <a:pt x="6600" y="1378"/>
                  </a:cubicBezTo>
                  <a:lnTo>
                    <a:pt x="6597" y="1355"/>
                  </a:lnTo>
                  <a:cubicBezTo>
                    <a:pt x="6325" y="525"/>
                    <a:pt x="5584" y="0"/>
                    <a:pt x="48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2" name="Google Shape;1421;p44"/>
            <p:cNvSpPr/>
            <p:nvPr/>
          </p:nvSpPr>
          <p:spPr>
            <a:xfrm>
              <a:off x="3745629" y="861284"/>
              <a:ext cx="444468" cy="224555"/>
            </a:xfrm>
            <a:custGeom>
              <a:avLst/>
              <a:gdLst/>
              <a:ahLst/>
              <a:cxnLst/>
              <a:rect l="l" t="t" r="r" b="b"/>
              <a:pathLst>
                <a:path w="12832" h="6483" extrusionOk="0">
                  <a:moveTo>
                    <a:pt x="4839" y="32"/>
                  </a:moveTo>
                  <a:cubicBezTo>
                    <a:pt x="5613" y="32"/>
                    <a:pt x="6336" y="556"/>
                    <a:pt x="6606" y="1378"/>
                  </a:cubicBezTo>
                  <a:lnTo>
                    <a:pt x="6613" y="1376"/>
                  </a:lnTo>
                  <a:lnTo>
                    <a:pt x="6613" y="1376"/>
                  </a:lnTo>
                  <a:cubicBezTo>
                    <a:pt x="6612" y="1380"/>
                    <a:pt x="6610" y="1385"/>
                    <a:pt x="6609" y="1390"/>
                  </a:cubicBezTo>
                  <a:lnTo>
                    <a:pt x="6641" y="1400"/>
                  </a:lnTo>
                  <a:cubicBezTo>
                    <a:pt x="6911" y="581"/>
                    <a:pt x="7632" y="62"/>
                    <a:pt x="8404" y="62"/>
                  </a:cubicBezTo>
                  <a:cubicBezTo>
                    <a:pt x="8572" y="62"/>
                    <a:pt x="8744" y="87"/>
                    <a:pt x="8913" y="139"/>
                  </a:cubicBezTo>
                  <a:cubicBezTo>
                    <a:pt x="9816" y="417"/>
                    <a:pt x="10378" y="1378"/>
                    <a:pt x="10222" y="2375"/>
                  </a:cubicBezTo>
                  <a:lnTo>
                    <a:pt x="10216" y="2419"/>
                  </a:lnTo>
                  <a:lnTo>
                    <a:pt x="10249" y="2390"/>
                  </a:lnTo>
                  <a:cubicBezTo>
                    <a:pt x="10537" y="2149"/>
                    <a:pt x="10885" y="2023"/>
                    <a:pt x="11236" y="2023"/>
                  </a:cubicBezTo>
                  <a:cubicBezTo>
                    <a:pt x="11405" y="2023"/>
                    <a:pt x="11575" y="2053"/>
                    <a:pt x="11740" y="2112"/>
                  </a:cubicBezTo>
                  <a:cubicBezTo>
                    <a:pt x="12237" y="2293"/>
                    <a:pt x="12580" y="2733"/>
                    <a:pt x="12679" y="3322"/>
                  </a:cubicBezTo>
                  <a:cubicBezTo>
                    <a:pt x="12796" y="4019"/>
                    <a:pt x="12552" y="4749"/>
                    <a:pt x="12071" y="5138"/>
                  </a:cubicBezTo>
                  <a:cubicBezTo>
                    <a:pt x="11844" y="5321"/>
                    <a:pt x="11552" y="5420"/>
                    <a:pt x="11241" y="5420"/>
                  </a:cubicBezTo>
                  <a:cubicBezTo>
                    <a:pt x="11214" y="5420"/>
                    <a:pt x="11188" y="5419"/>
                    <a:pt x="11161" y="5418"/>
                  </a:cubicBezTo>
                  <a:cubicBezTo>
                    <a:pt x="10809" y="5398"/>
                    <a:pt x="10466" y="5260"/>
                    <a:pt x="10167" y="5019"/>
                  </a:cubicBezTo>
                  <a:lnTo>
                    <a:pt x="10142" y="4999"/>
                  </a:lnTo>
                  <a:lnTo>
                    <a:pt x="10140" y="5031"/>
                  </a:lnTo>
                  <a:cubicBezTo>
                    <a:pt x="10102" y="5587"/>
                    <a:pt x="9701" y="6052"/>
                    <a:pt x="9187" y="6139"/>
                  </a:cubicBezTo>
                  <a:cubicBezTo>
                    <a:pt x="9129" y="6148"/>
                    <a:pt x="9071" y="6153"/>
                    <a:pt x="9013" y="6153"/>
                  </a:cubicBezTo>
                  <a:cubicBezTo>
                    <a:pt x="8542" y="6153"/>
                    <a:pt x="8108" y="5839"/>
                    <a:pt x="7941" y="5355"/>
                  </a:cubicBezTo>
                  <a:lnTo>
                    <a:pt x="7926" y="5308"/>
                  </a:lnTo>
                  <a:lnTo>
                    <a:pt x="7910" y="5355"/>
                  </a:lnTo>
                  <a:cubicBezTo>
                    <a:pt x="7702" y="5970"/>
                    <a:pt x="7183" y="6399"/>
                    <a:pt x="6586" y="6445"/>
                  </a:cubicBezTo>
                  <a:cubicBezTo>
                    <a:pt x="6549" y="6448"/>
                    <a:pt x="6513" y="6450"/>
                    <a:pt x="6477" y="6450"/>
                  </a:cubicBezTo>
                  <a:cubicBezTo>
                    <a:pt x="5851" y="6450"/>
                    <a:pt x="5268" y="6020"/>
                    <a:pt x="5037" y="5373"/>
                  </a:cubicBezTo>
                  <a:lnTo>
                    <a:pt x="5018" y="5323"/>
                  </a:lnTo>
                  <a:lnTo>
                    <a:pt x="5005" y="5375"/>
                  </a:lnTo>
                  <a:cubicBezTo>
                    <a:pt x="4882" y="5843"/>
                    <a:pt x="4541" y="6202"/>
                    <a:pt x="4135" y="6289"/>
                  </a:cubicBezTo>
                  <a:cubicBezTo>
                    <a:pt x="4069" y="6303"/>
                    <a:pt x="4002" y="6310"/>
                    <a:pt x="3935" y="6310"/>
                  </a:cubicBezTo>
                  <a:cubicBezTo>
                    <a:pt x="3440" y="6310"/>
                    <a:pt x="2959" y="5933"/>
                    <a:pt x="2785" y="5376"/>
                  </a:cubicBezTo>
                  <a:lnTo>
                    <a:pt x="2775" y="5342"/>
                  </a:lnTo>
                  <a:lnTo>
                    <a:pt x="2756" y="5371"/>
                  </a:lnTo>
                  <a:cubicBezTo>
                    <a:pt x="2511" y="5744"/>
                    <a:pt x="2167" y="5855"/>
                    <a:pt x="1919" y="5882"/>
                  </a:cubicBezTo>
                  <a:cubicBezTo>
                    <a:pt x="1871" y="5887"/>
                    <a:pt x="1821" y="5890"/>
                    <a:pt x="1772" y="5890"/>
                  </a:cubicBezTo>
                  <a:cubicBezTo>
                    <a:pt x="1383" y="5890"/>
                    <a:pt x="979" y="5726"/>
                    <a:pt x="687" y="5443"/>
                  </a:cubicBezTo>
                  <a:cubicBezTo>
                    <a:pt x="230" y="5000"/>
                    <a:pt x="34" y="4289"/>
                    <a:pt x="177" y="3588"/>
                  </a:cubicBezTo>
                  <a:cubicBezTo>
                    <a:pt x="323" y="2871"/>
                    <a:pt x="795" y="2331"/>
                    <a:pt x="1506" y="2069"/>
                  </a:cubicBezTo>
                  <a:cubicBezTo>
                    <a:pt x="1668" y="2009"/>
                    <a:pt x="1836" y="1980"/>
                    <a:pt x="2003" y="1980"/>
                  </a:cubicBezTo>
                  <a:cubicBezTo>
                    <a:pt x="2354" y="1980"/>
                    <a:pt x="2703" y="2108"/>
                    <a:pt x="2994" y="2354"/>
                  </a:cubicBezTo>
                  <a:lnTo>
                    <a:pt x="3028" y="2382"/>
                  </a:lnTo>
                  <a:lnTo>
                    <a:pt x="3021" y="2339"/>
                  </a:lnTo>
                  <a:cubicBezTo>
                    <a:pt x="2868" y="1341"/>
                    <a:pt x="3433" y="381"/>
                    <a:pt x="4335" y="107"/>
                  </a:cubicBezTo>
                  <a:cubicBezTo>
                    <a:pt x="4503" y="56"/>
                    <a:pt x="4672" y="32"/>
                    <a:pt x="4839" y="32"/>
                  </a:cubicBezTo>
                  <a:close/>
                  <a:moveTo>
                    <a:pt x="4832" y="0"/>
                  </a:moveTo>
                  <a:cubicBezTo>
                    <a:pt x="4662" y="0"/>
                    <a:pt x="4492" y="25"/>
                    <a:pt x="4326" y="76"/>
                  </a:cubicBezTo>
                  <a:cubicBezTo>
                    <a:pt x="3420" y="351"/>
                    <a:pt x="2849" y="1302"/>
                    <a:pt x="2983" y="2301"/>
                  </a:cubicBezTo>
                  <a:cubicBezTo>
                    <a:pt x="2692" y="2068"/>
                    <a:pt x="2348" y="1946"/>
                    <a:pt x="2003" y="1946"/>
                  </a:cubicBezTo>
                  <a:cubicBezTo>
                    <a:pt x="1831" y="1946"/>
                    <a:pt x="1659" y="1976"/>
                    <a:pt x="1493" y="2038"/>
                  </a:cubicBezTo>
                  <a:cubicBezTo>
                    <a:pt x="783" y="2300"/>
                    <a:pt x="291" y="2863"/>
                    <a:pt x="144" y="3581"/>
                  </a:cubicBezTo>
                  <a:cubicBezTo>
                    <a:pt x="0" y="4293"/>
                    <a:pt x="199" y="5016"/>
                    <a:pt x="664" y="5466"/>
                  </a:cubicBezTo>
                  <a:cubicBezTo>
                    <a:pt x="961" y="5755"/>
                    <a:pt x="1374" y="5923"/>
                    <a:pt x="1771" y="5923"/>
                  </a:cubicBezTo>
                  <a:cubicBezTo>
                    <a:pt x="1822" y="5923"/>
                    <a:pt x="1873" y="5920"/>
                    <a:pt x="1923" y="5914"/>
                  </a:cubicBezTo>
                  <a:cubicBezTo>
                    <a:pt x="2276" y="5876"/>
                    <a:pt x="2566" y="5704"/>
                    <a:pt x="2764" y="5418"/>
                  </a:cubicBezTo>
                  <a:cubicBezTo>
                    <a:pt x="2951" y="5971"/>
                    <a:pt x="3436" y="6343"/>
                    <a:pt x="3935" y="6343"/>
                  </a:cubicBezTo>
                  <a:cubicBezTo>
                    <a:pt x="4004" y="6343"/>
                    <a:pt x="4074" y="6336"/>
                    <a:pt x="4142" y="6321"/>
                  </a:cubicBezTo>
                  <a:cubicBezTo>
                    <a:pt x="4546" y="6235"/>
                    <a:pt x="4887" y="5888"/>
                    <a:pt x="5023" y="5431"/>
                  </a:cubicBezTo>
                  <a:cubicBezTo>
                    <a:pt x="5271" y="6065"/>
                    <a:pt x="5852" y="6483"/>
                    <a:pt x="6478" y="6483"/>
                  </a:cubicBezTo>
                  <a:cubicBezTo>
                    <a:pt x="6515" y="6483"/>
                    <a:pt x="6551" y="6481"/>
                    <a:pt x="6588" y="6478"/>
                  </a:cubicBezTo>
                  <a:cubicBezTo>
                    <a:pt x="7184" y="6431"/>
                    <a:pt x="7705" y="6014"/>
                    <a:pt x="7926" y="5409"/>
                  </a:cubicBezTo>
                  <a:cubicBezTo>
                    <a:pt x="8108" y="5881"/>
                    <a:pt x="8542" y="6186"/>
                    <a:pt x="9011" y="6186"/>
                  </a:cubicBezTo>
                  <a:cubicBezTo>
                    <a:pt x="9071" y="6186"/>
                    <a:pt x="9131" y="6181"/>
                    <a:pt x="9192" y="6171"/>
                  </a:cubicBezTo>
                  <a:cubicBezTo>
                    <a:pt x="9711" y="6084"/>
                    <a:pt x="10118" y="5621"/>
                    <a:pt x="10171" y="5065"/>
                  </a:cubicBezTo>
                  <a:cubicBezTo>
                    <a:pt x="10501" y="5323"/>
                    <a:pt x="10881" y="5454"/>
                    <a:pt x="11244" y="5454"/>
                  </a:cubicBezTo>
                  <a:cubicBezTo>
                    <a:pt x="11554" y="5454"/>
                    <a:pt x="11851" y="5358"/>
                    <a:pt x="12091" y="5163"/>
                  </a:cubicBezTo>
                  <a:cubicBezTo>
                    <a:pt x="12581" y="4767"/>
                    <a:pt x="12831" y="4025"/>
                    <a:pt x="12711" y="3317"/>
                  </a:cubicBezTo>
                  <a:cubicBezTo>
                    <a:pt x="12611" y="2716"/>
                    <a:pt x="12260" y="2265"/>
                    <a:pt x="11751" y="2081"/>
                  </a:cubicBezTo>
                  <a:cubicBezTo>
                    <a:pt x="11583" y="2020"/>
                    <a:pt x="11409" y="1991"/>
                    <a:pt x="11237" y="1991"/>
                  </a:cubicBezTo>
                  <a:cubicBezTo>
                    <a:pt x="10891" y="1991"/>
                    <a:pt x="10549" y="2110"/>
                    <a:pt x="10261" y="2339"/>
                  </a:cubicBezTo>
                  <a:cubicBezTo>
                    <a:pt x="10398" y="1340"/>
                    <a:pt x="9828" y="386"/>
                    <a:pt x="8923" y="107"/>
                  </a:cubicBezTo>
                  <a:cubicBezTo>
                    <a:pt x="8755" y="55"/>
                    <a:pt x="8583" y="30"/>
                    <a:pt x="8410" y="30"/>
                  </a:cubicBezTo>
                  <a:cubicBezTo>
                    <a:pt x="8111" y="30"/>
                    <a:pt x="7812" y="107"/>
                    <a:pt x="7536" y="259"/>
                  </a:cubicBezTo>
                  <a:cubicBezTo>
                    <a:pt x="7115" y="490"/>
                    <a:pt x="6794" y="872"/>
                    <a:pt x="6627" y="1336"/>
                  </a:cubicBezTo>
                  <a:cubicBezTo>
                    <a:pt x="6463" y="861"/>
                    <a:pt x="6139" y="470"/>
                    <a:pt x="5712" y="233"/>
                  </a:cubicBezTo>
                  <a:cubicBezTo>
                    <a:pt x="5435" y="79"/>
                    <a:pt x="5134" y="0"/>
                    <a:pt x="48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3" name="Google Shape;1422;p44"/>
            <p:cNvSpPr/>
            <p:nvPr/>
          </p:nvSpPr>
          <p:spPr>
            <a:xfrm>
              <a:off x="3953245" y="992109"/>
              <a:ext cx="42673" cy="40976"/>
            </a:xfrm>
            <a:custGeom>
              <a:avLst/>
              <a:gdLst/>
              <a:ahLst/>
              <a:cxnLst/>
              <a:rect l="l" t="t" r="r" b="b"/>
              <a:pathLst>
                <a:path w="1232" h="1183" extrusionOk="0">
                  <a:moveTo>
                    <a:pt x="36" y="1"/>
                  </a:moveTo>
                  <a:cubicBezTo>
                    <a:pt x="27" y="61"/>
                    <a:pt x="21" y="113"/>
                    <a:pt x="20" y="177"/>
                  </a:cubicBezTo>
                  <a:cubicBezTo>
                    <a:pt x="0" y="719"/>
                    <a:pt x="256" y="1171"/>
                    <a:pt x="590" y="1182"/>
                  </a:cubicBezTo>
                  <a:cubicBezTo>
                    <a:pt x="594" y="1182"/>
                    <a:pt x="598" y="1182"/>
                    <a:pt x="603" y="1182"/>
                  </a:cubicBezTo>
                  <a:cubicBezTo>
                    <a:pt x="932" y="1182"/>
                    <a:pt x="1211" y="755"/>
                    <a:pt x="1230" y="219"/>
                  </a:cubicBezTo>
                  <a:cubicBezTo>
                    <a:pt x="1232" y="173"/>
                    <a:pt x="1232" y="97"/>
                    <a:pt x="1230" y="39"/>
                  </a:cubicBezTo>
                  <a:cubicBezTo>
                    <a:pt x="1228" y="40"/>
                    <a:pt x="1226" y="42"/>
                    <a:pt x="1225" y="43"/>
                  </a:cubicBezTo>
                  <a:cubicBezTo>
                    <a:pt x="1224" y="44"/>
                    <a:pt x="1224" y="44"/>
                    <a:pt x="1223" y="44"/>
                  </a:cubicBezTo>
                  <a:cubicBezTo>
                    <a:pt x="1107" y="134"/>
                    <a:pt x="956" y="201"/>
                    <a:pt x="757" y="217"/>
                  </a:cubicBezTo>
                  <a:cubicBezTo>
                    <a:pt x="746" y="219"/>
                    <a:pt x="736" y="220"/>
                    <a:pt x="726" y="221"/>
                  </a:cubicBezTo>
                  <a:cubicBezTo>
                    <a:pt x="706" y="222"/>
                    <a:pt x="687" y="222"/>
                    <a:pt x="668" y="222"/>
                  </a:cubicBezTo>
                  <a:cubicBezTo>
                    <a:pt x="653" y="222"/>
                    <a:pt x="638" y="222"/>
                    <a:pt x="623" y="221"/>
                  </a:cubicBezTo>
                  <a:cubicBezTo>
                    <a:pt x="417" y="214"/>
                    <a:pt x="249" y="147"/>
                    <a:pt x="115" y="51"/>
                  </a:cubicBezTo>
                  <a:cubicBezTo>
                    <a:pt x="88" y="33"/>
                    <a:pt x="61" y="21"/>
                    <a:pt x="36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4" name="Google Shape;1423;p44"/>
            <p:cNvSpPr/>
            <p:nvPr/>
          </p:nvSpPr>
          <p:spPr>
            <a:xfrm>
              <a:off x="3952899" y="991036"/>
              <a:ext cx="43609" cy="42604"/>
            </a:xfrm>
            <a:custGeom>
              <a:avLst/>
              <a:gdLst/>
              <a:ahLst/>
              <a:cxnLst/>
              <a:rect l="l" t="t" r="r" b="b"/>
              <a:pathLst>
                <a:path w="1259" h="1230" extrusionOk="0">
                  <a:moveTo>
                    <a:pt x="58" y="61"/>
                  </a:moveTo>
                  <a:cubicBezTo>
                    <a:pt x="67" y="67"/>
                    <a:pt x="75" y="71"/>
                    <a:pt x="84" y="76"/>
                  </a:cubicBezTo>
                  <a:cubicBezTo>
                    <a:pt x="94" y="82"/>
                    <a:pt x="105" y="89"/>
                    <a:pt x="115" y="96"/>
                  </a:cubicBezTo>
                  <a:cubicBezTo>
                    <a:pt x="267" y="204"/>
                    <a:pt x="441" y="261"/>
                    <a:pt x="632" y="268"/>
                  </a:cubicBezTo>
                  <a:cubicBezTo>
                    <a:pt x="648" y="269"/>
                    <a:pt x="665" y="270"/>
                    <a:pt x="682" y="270"/>
                  </a:cubicBezTo>
                  <a:cubicBezTo>
                    <a:pt x="700" y="270"/>
                    <a:pt x="718" y="269"/>
                    <a:pt x="737" y="268"/>
                  </a:cubicBezTo>
                  <a:cubicBezTo>
                    <a:pt x="747" y="268"/>
                    <a:pt x="759" y="267"/>
                    <a:pt x="768" y="265"/>
                  </a:cubicBezTo>
                  <a:cubicBezTo>
                    <a:pt x="944" y="250"/>
                    <a:pt x="1097" y="196"/>
                    <a:pt x="1224" y="102"/>
                  </a:cubicBezTo>
                  <a:lnTo>
                    <a:pt x="1224" y="102"/>
                  </a:lnTo>
                  <a:cubicBezTo>
                    <a:pt x="1225" y="154"/>
                    <a:pt x="1224" y="212"/>
                    <a:pt x="1223" y="249"/>
                  </a:cubicBezTo>
                  <a:cubicBezTo>
                    <a:pt x="1211" y="590"/>
                    <a:pt x="1095" y="895"/>
                    <a:pt x="911" y="1066"/>
                  </a:cubicBezTo>
                  <a:cubicBezTo>
                    <a:pt x="820" y="1152"/>
                    <a:pt x="719" y="1197"/>
                    <a:pt x="615" y="1197"/>
                  </a:cubicBezTo>
                  <a:cubicBezTo>
                    <a:pt x="610" y="1197"/>
                    <a:pt x="605" y="1197"/>
                    <a:pt x="601" y="1197"/>
                  </a:cubicBezTo>
                  <a:cubicBezTo>
                    <a:pt x="493" y="1193"/>
                    <a:pt x="390" y="1141"/>
                    <a:pt x="302" y="1046"/>
                  </a:cubicBezTo>
                  <a:cubicBezTo>
                    <a:pt x="130" y="862"/>
                    <a:pt x="34" y="550"/>
                    <a:pt x="46" y="209"/>
                  </a:cubicBezTo>
                  <a:cubicBezTo>
                    <a:pt x="48" y="158"/>
                    <a:pt x="51" y="114"/>
                    <a:pt x="58" y="61"/>
                  </a:cubicBezTo>
                  <a:close/>
                  <a:moveTo>
                    <a:pt x="34" y="0"/>
                  </a:moveTo>
                  <a:lnTo>
                    <a:pt x="30" y="29"/>
                  </a:lnTo>
                  <a:cubicBezTo>
                    <a:pt x="20" y="96"/>
                    <a:pt x="15" y="148"/>
                    <a:pt x="13" y="207"/>
                  </a:cubicBezTo>
                  <a:cubicBezTo>
                    <a:pt x="1" y="557"/>
                    <a:pt x="100" y="879"/>
                    <a:pt x="278" y="1069"/>
                  </a:cubicBezTo>
                  <a:cubicBezTo>
                    <a:pt x="372" y="1169"/>
                    <a:pt x="484" y="1225"/>
                    <a:pt x="600" y="1229"/>
                  </a:cubicBezTo>
                  <a:cubicBezTo>
                    <a:pt x="604" y="1230"/>
                    <a:pt x="608" y="1230"/>
                    <a:pt x="614" y="1230"/>
                  </a:cubicBezTo>
                  <a:cubicBezTo>
                    <a:pt x="725" y="1230"/>
                    <a:pt x="836" y="1182"/>
                    <a:pt x="933" y="1091"/>
                  </a:cubicBezTo>
                  <a:cubicBezTo>
                    <a:pt x="1124" y="914"/>
                    <a:pt x="1244" y="599"/>
                    <a:pt x="1256" y="251"/>
                  </a:cubicBezTo>
                  <a:cubicBezTo>
                    <a:pt x="1257" y="206"/>
                    <a:pt x="1258" y="130"/>
                    <a:pt x="1255" y="69"/>
                  </a:cubicBezTo>
                  <a:lnTo>
                    <a:pt x="1253" y="37"/>
                  </a:lnTo>
                  <a:lnTo>
                    <a:pt x="1228" y="58"/>
                  </a:lnTo>
                  <a:lnTo>
                    <a:pt x="1237" y="70"/>
                  </a:lnTo>
                  <a:lnTo>
                    <a:pt x="1236" y="70"/>
                  </a:lnTo>
                  <a:lnTo>
                    <a:pt x="1222" y="62"/>
                  </a:lnTo>
                  <a:cubicBezTo>
                    <a:pt x="1097" y="159"/>
                    <a:pt x="944" y="217"/>
                    <a:pt x="764" y="233"/>
                  </a:cubicBezTo>
                  <a:cubicBezTo>
                    <a:pt x="754" y="233"/>
                    <a:pt x="745" y="234"/>
                    <a:pt x="735" y="235"/>
                  </a:cubicBezTo>
                  <a:cubicBezTo>
                    <a:pt x="717" y="237"/>
                    <a:pt x="699" y="237"/>
                    <a:pt x="682" y="237"/>
                  </a:cubicBezTo>
                  <a:cubicBezTo>
                    <a:pt x="666" y="237"/>
                    <a:pt x="650" y="237"/>
                    <a:pt x="634" y="235"/>
                  </a:cubicBezTo>
                  <a:cubicBezTo>
                    <a:pt x="449" y="229"/>
                    <a:pt x="281" y="173"/>
                    <a:pt x="134" y="69"/>
                  </a:cubicBezTo>
                  <a:cubicBezTo>
                    <a:pt x="123" y="61"/>
                    <a:pt x="112" y="54"/>
                    <a:pt x="100" y="47"/>
                  </a:cubicBezTo>
                  <a:cubicBezTo>
                    <a:pt x="85" y="39"/>
                    <a:pt x="71" y="30"/>
                    <a:pt x="57" y="19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5" name="Google Shape;1424;p44"/>
            <p:cNvSpPr/>
            <p:nvPr/>
          </p:nvSpPr>
          <p:spPr>
            <a:xfrm>
              <a:off x="3973612" y="999695"/>
              <a:ext cx="1801" cy="18462"/>
            </a:xfrm>
            <a:custGeom>
              <a:avLst/>
              <a:gdLst/>
              <a:ahLst/>
              <a:cxnLst/>
              <a:rect l="l" t="t" r="r" b="b"/>
              <a:pathLst>
                <a:path w="52" h="533" extrusionOk="0">
                  <a:moveTo>
                    <a:pt x="18" y="1"/>
                  </a:moveTo>
                  <a:lnTo>
                    <a:pt x="1" y="532"/>
                  </a:lnTo>
                  <a:lnTo>
                    <a:pt x="34" y="533"/>
                  </a:lnTo>
                  <a:lnTo>
                    <a:pt x="52" y="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6" name="Google Shape;1425;p44"/>
            <p:cNvSpPr/>
            <p:nvPr/>
          </p:nvSpPr>
          <p:spPr>
            <a:xfrm>
              <a:off x="3939737" y="967586"/>
              <a:ext cx="69240" cy="32802"/>
            </a:xfrm>
            <a:custGeom>
              <a:avLst/>
              <a:gdLst/>
              <a:ahLst/>
              <a:cxnLst/>
              <a:rect l="l" t="t" r="r" b="b"/>
              <a:pathLst>
                <a:path w="1999" h="947" extrusionOk="0">
                  <a:moveTo>
                    <a:pt x="1966" y="1"/>
                  </a:moveTo>
                  <a:cubicBezTo>
                    <a:pt x="1966" y="6"/>
                    <a:pt x="1941" y="473"/>
                    <a:pt x="1608" y="735"/>
                  </a:cubicBezTo>
                  <a:lnTo>
                    <a:pt x="1618" y="748"/>
                  </a:lnTo>
                  <a:lnTo>
                    <a:pt x="1602" y="739"/>
                  </a:lnTo>
                  <a:cubicBezTo>
                    <a:pt x="1477" y="836"/>
                    <a:pt x="1324" y="894"/>
                    <a:pt x="1146" y="909"/>
                  </a:cubicBezTo>
                  <a:cubicBezTo>
                    <a:pt x="1135" y="910"/>
                    <a:pt x="1126" y="910"/>
                    <a:pt x="1115" y="911"/>
                  </a:cubicBezTo>
                  <a:cubicBezTo>
                    <a:pt x="1095" y="912"/>
                    <a:pt x="1076" y="913"/>
                    <a:pt x="1058" y="913"/>
                  </a:cubicBezTo>
                  <a:cubicBezTo>
                    <a:pt x="1043" y="913"/>
                    <a:pt x="1028" y="913"/>
                    <a:pt x="1014" y="911"/>
                  </a:cubicBezTo>
                  <a:cubicBezTo>
                    <a:pt x="829" y="905"/>
                    <a:pt x="661" y="849"/>
                    <a:pt x="514" y="745"/>
                  </a:cubicBezTo>
                  <a:cubicBezTo>
                    <a:pt x="486" y="725"/>
                    <a:pt x="460" y="704"/>
                    <a:pt x="438" y="686"/>
                  </a:cubicBezTo>
                  <a:cubicBezTo>
                    <a:pt x="146" y="439"/>
                    <a:pt x="33" y="73"/>
                    <a:pt x="32" y="70"/>
                  </a:cubicBezTo>
                  <a:lnTo>
                    <a:pt x="0" y="79"/>
                  </a:lnTo>
                  <a:cubicBezTo>
                    <a:pt x="2" y="83"/>
                    <a:pt x="117" y="457"/>
                    <a:pt x="417" y="711"/>
                  </a:cubicBezTo>
                  <a:cubicBezTo>
                    <a:pt x="439" y="730"/>
                    <a:pt x="466" y="752"/>
                    <a:pt x="495" y="772"/>
                  </a:cubicBezTo>
                  <a:cubicBezTo>
                    <a:pt x="647" y="880"/>
                    <a:pt x="821" y="938"/>
                    <a:pt x="1012" y="945"/>
                  </a:cubicBezTo>
                  <a:cubicBezTo>
                    <a:pt x="1028" y="945"/>
                    <a:pt x="1045" y="946"/>
                    <a:pt x="1063" y="946"/>
                  </a:cubicBezTo>
                  <a:cubicBezTo>
                    <a:pt x="1080" y="946"/>
                    <a:pt x="1098" y="945"/>
                    <a:pt x="1117" y="945"/>
                  </a:cubicBezTo>
                  <a:cubicBezTo>
                    <a:pt x="1127" y="944"/>
                    <a:pt x="1138" y="943"/>
                    <a:pt x="1148" y="942"/>
                  </a:cubicBezTo>
                  <a:cubicBezTo>
                    <a:pt x="1333" y="926"/>
                    <a:pt x="1493" y="867"/>
                    <a:pt x="1624" y="764"/>
                  </a:cubicBezTo>
                  <a:lnTo>
                    <a:pt x="1629" y="759"/>
                  </a:lnTo>
                  <a:cubicBezTo>
                    <a:pt x="1973" y="489"/>
                    <a:pt x="1999" y="8"/>
                    <a:pt x="1999" y="2"/>
                  </a:cubicBezTo>
                  <a:lnTo>
                    <a:pt x="19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7" name="Google Shape;1426;p44"/>
            <p:cNvSpPr/>
            <p:nvPr/>
          </p:nvSpPr>
          <p:spPr>
            <a:xfrm>
              <a:off x="3998412" y="908010"/>
              <a:ext cx="89053" cy="88811"/>
            </a:xfrm>
            <a:custGeom>
              <a:avLst/>
              <a:gdLst/>
              <a:ahLst/>
              <a:cxnLst/>
              <a:rect l="l" t="t" r="r" b="b"/>
              <a:pathLst>
                <a:path w="2571" h="2564" extrusionOk="0">
                  <a:moveTo>
                    <a:pt x="1281" y="1"/>
                  </a:moveTo>
                  <a:cubicBezTo>
                    <a:pt x="1277" y="1"/>
                    <a:pt x="1273" y="1"/>
                    <a:pt x="1270" y="1"/>
                  </a:cubicBezTo>
                  <a:cubicBezTo>
                    <a:pt x="1173" y="1"/>
                    <a:pt x="1080" y="13"/>
                    <a:pt x="989" y="35"/>
                  </a:cubicBezTo>
                  <a:cubicBezTo>
                    <a:pt x="457" y="159"/>
                    <a:pt x="51" y="615"/>
                    <a:pt x="5" y="1173"/>
                  </a:cubicBezTo>
                  <a:cubicBezTo>
                    <a:pt x="2" y="1212"/>
                    <a:pt x="1" y="1333"/>
                    <a:pt x="3" y="1353"/>
                  </a:cubicBezTo>
                  <a:cubicBezTo>
                    <a:pt x="13" y="1557"/>
                    <a:pt x="72" y="1749"/>
                    <a:pt x="168" y="1917"/>
                  </a:cubicBezTo>
                  <a:cubicBezTo>
                    <a:pt x="175" y="1928"/>
                    <a:pt x="181" y="1938"/>
                    <a:pt x="188" y="1949"/>
                  </a:cubicBezTo>
                  <a:lnTo>
                    <a:pt x="188" y="1949"/>
                  </a:lnTo>
                  <a:cubicBezTo>
                    <a:pt x="388" y="2277"/>
                    <a:pt x="731" y="2507"/>
                    <a:pt x="1129" y="2554"/>
                  </a:cubicBezTo>
                  <a:cubicBezTo>
                    <a:pt x="1178" y="2560"/>
                    <a:pt x="1227" y="2563"/>
                    <a:pt x="1277" y="2563"/>
                  </a:cubicBezTo>
                  <a:cubicBezTo>
                    <a:pt x="1283" y="2563"/>
                    <a:pt x="1288" y="2563"/>
                    <a:pt x="1294" y="2563"/>
                  </a:cubicBezTo>
                  <a:cubicBezTo>
                    <a:pt x="2001" y="2557"/>
                    <a:pt x="2570" y="1978"/>
                    <a:pt x="2564" y="1270"/>
                  </a:cubicBezTo>
                  <a:cubicBezTo>
                    <a:pt x="2557" y="566"/>
                    <a:pt x="198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8" name="Google Shape;1427;p44"/>
            <p:cNvSpPr/>
            <p:nvPr/>
          </p:nvSpPr>
          <p:spPr>
            <a:xfrm>
              <a:off x="3997858" y="907421"/>
              <a:ext cx="90057" cy="89954"/>
            </a:xfrm>
            <a:custGeom>
              <a:avLst/>
              <a:gdLst/>
              <a:ahLst/>
              <a:cxnLst/>
              <a:rect l="l" t="t" r="r" b="b"/>
              <a:pathLst>
                <a:path w="2600" h="2597" extrusionOk="0">
                  <a:moveTo>
                    <a:pt x="1296" y="34"/>
                  </a:moveTo>
                  <a:cubicBezTo>
                    <a:pt x="1631" y="34"/>
                    <a:pt x="1945" y="162"/>
                    <a:pt x="2184" y="397"/>
                  </a:cubicBezTo>
                  <a:cubicBezTo>
                    <a:pt x="2425" y="633"/>
                    <a:pt x="2559" y="949"/>
                    <a:pt x="2563" y="1287"/>
                  </a:cubicBezTo>
                  <a:cubicBezTo>
                    <a:pt x="2566" y="1625"/>
                    <a:pt x="2437" y="1944"/>
                    <a:pt x="2201" y="2186"/>
                  </a:cubicBezTo>
                  <a:cubicBezTo>
                    <a:pt x="1964" y="2427"/>
                    <a:pt x="1648" y="2561"/>
                    <a:pt x="1310" y="2564"/>
                  </a:cubicBezTo>
                  <a:cubicBezTo>
                    <a:pt x="1303" y="2564"/>
                    <a:pt x="1297" y="2564"/>
                    <a:pt x="1290" y="2564"/>
                  </a:cubicBezTo>
                  <a:cubicBezTo>
                    <a:pt x="1243" y="2564"/>
                    <a:pt x="1194" y="2561"/>
                    <a:pt x="1147" y="2556"/>
                  </a:cubicBezTo>
                  <a:cubicBezTo>
                    <a:pt x="762" y="2509"/>
                    <a:pt x="424" y="2293"/>
                    <a:pt x="219" y="1961"/>
                  </a:cubicBezTo>
                  <a:lnTo>
                    <a:pt x="198" y="1926"/>
                  </a:lnTo>
                  <a:cubicBezTo>
                    <a:pt x="101" y="1754"/>
                    <a:pt x="46" y="1567"/>
                    <a:pt x="35" y="1369"/>
                  </a:cubicBezTo>
                  <a:cubicBezTo>
                    <a:pt x="33" y="1349"/>
                    <a:pt x="34" y="1230"/>
                    <a:pt x="37" y="1192"/>
                  </a:cubicBezTo>
                  <a:cubicBezTo>
                    <a:pt x="83" y="644"/>
                    <a:pt x="474" y="192"/>
                    <a:pt x="1009" y="67"/>
                  </a:cubicBezTo>
                  <a:cubicBezTo>
                    <a:pt x="1099" y="46"/>
                    <a:pt x="1192" y="35"/>
                    <a:pt x="1286" y="34"/>
                  </a:cubicBezTo>
                  <a:cubicBezTo>
                    <a:pt x="1289" y="34"/>
                    <a:pt x="1292" y="34"/>
                    <a:pt x="1296" y="34"/>
                  </a:cubicBezTo>
                  <a:close/>
                  <a:moveTo>
                    <a:pt x="1299" y="1"/>
                  </a:moveTo>
                  <a:cubicBezTo>
                    <a:pt x="1294" y="1"/>
                    <a:pt x="1290" y="1"/>
                    <a:pt x="1286" y="1"/>
                  </a:cubicBezTo>
                  <a:cubicBezTo>
                    <a:pt x="1189" y="2"/>
                    <a:pt x="1093" y="13"/>
                    <a:pt x="1002" y="35"/>
                  </a:cubicBezTo>
                  <a:cubicBezTo>
                    <a:pt x="453" y="163"/>
                    <a:pt x="52" y="626"/>
                    <a:pt x="5" y="1188"/>
                  </a:cubicBezTo>
                  <a:cubicBezTo>
                    <a:pt x="1" y="1229"/>
                    <a:pt x="0" y="1349"/>
                    <a:pt x="2" y="1371"/>
                  </a:cubicBezTo>
                  <a:cubicBezTo>
                    <a:pt x="12" y="1573"/>
                    <a:pt x="69" y="1766"/>
                    <a:pt x="170" y="1943"/>
                  </a:cubicBezTo>
                  <a:lnTo>
                    <a:pt x="190" y="1975"/>
                  </a:lnTo>
                  <a:cubicBezTo>
                    <a:pt x="398" y="2317"/>
                    <a:pt x="746" y="2541"/>
                    <a:pt x="1143" y="2588"/>
                  </a:cubicBezTo>
                  <a:cubicBezTo>
                    <a:pt x="1195" y="2594"/>
                    <a:pt x="1246" y="2597"/>
                    <a:pt x="1297" y="2597"/>
                  </a:cubicBezTo>
                  <a:lnTo>
                    <a:pt x="1310" y="2597"/>
                  </a:lnTo>
                  <a:cubicBezTo>
                    <a:pt x="1657" y="2594"/>
                    <a:pt x="1981" y="2455"/>
                    <a:pt x="2224" y="2208"/>
                  </a:cubicBezTo>
                  <a:cubicBezTo>
                    <a:pt x="2468" y="1961"/>
                    <a:pt x="2600" y="1634"/>
                    <a:pt x="2596" y="1287"/>
                  </a:cubicBezTo>
                  <a:cubicBezTo>
                    <a:pt x="2593" y="940"/>
                    <a:pt x="2455" y="616"/>
                    <a:pt x="2207" y="373"/>
                  </a:cubicBezTo>
                  <a:cubicBezTo>
                    <a:pt x="1963" y="133"/>
                    <a:pt x="1641" y="1"/>
                    <a:pt x="1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9" name="Google Shape;1428;p44"/>
            <p:cNvSpPr/>
            <p:nvPr/>
          </p:nvSpPr>
          <p:spPr>
            <a:xfrm>
              <a:off x="3997443" y="908148"/>
              <a:ext cx="62140" cy="77934"/>
            </a:xfrm>
            <a:custGeom>
              <a:avLst/>
              <a:gdLst/>
              <a:ahLst/>
              <a:cxnLst/>
              <a:rect l="l" t="t" r="r" b="b"/>
              <a:pathLst>
                <a:path w="1794" h="2250" extrusionOk="0">
                  <a:moveTo>
                    <a:pt x="1279" y="0"/>
                  </a:moveTo>
                  <a:cubicBezTo>
                    <a:pt x="843" y="4"/>
                    <a:pt x="435" y="243"/>
                    <a:pt x="208" y="603"/>
                  </a:cubicBezTo>
                  <a:cubicBezTo>
                    <a:pt x="141" y="707"/>
                    <a:pt x="90" y="823"/>
                    <a:pt x="59" y="945"/>
                  </a:cubicBezTo>
                  <a:cubicBezTo>
                    <a:pt x="43" y="1005"/>
                    <a:pt x="15" y="1091"/>
                    <a:pt x="24" y="1153"/>
                  </a:cubicBezTo>
                  <a:cubicBezTo>
                    <a:pt x="25" y="1167"/>
                    <a:pt x="24" y="1179"/>
                    <a:pt x="21" y="1190"/>
                  </a:cubicBezTo>
                  <a:cubicBezTo>
                    <a:pt x="1" y="1571"/>
                    <a:pt x="153" y="1953"/>
                    <a:pt x="453" y="2218"/>
                  </a:cubicBezTo>
                  <a:cubicBezTo>
                    <a:pt x="477" y="2225"/>
                    <a:pt x="502" y="2232"/>
                    <a:pt x="526" y="2238"/>
                  </a:cubicBezTo>
                  <a:cubicBezTo>
                    <a:pt x="557" y="2246"/>
                    <a:pt x="588" y="2249"/>
                    <a:pt x="617" y="2249"/>
                  </a:cubicBezTo>
                  <a:cubicBezTo>
                    <a:pt x="738" y="2249"/>
                    <a:pt x="839" y="2187"/>
                    <a:pt x="872" y="2088"/>
                  </a:cubicBezTo>
                  <a:cubicBezTo>
                    <a:pt x="900" y="2000"/>
                    <a:pt x="848" y="1884"/>
                    <a:pt x="841" y="1790"/>
                  </a:cubicBezTo>
                  <a:cubicBezTo>
                    <a:pt x="830" y="1633"/>
                    <a:pt x="855" y="1655"/>
                    <a:pt x="998" y="1594"/>
                  </a:cubicBezTo>
                  <a:cubicBezTo>
                    <a:pt x="1121" y="1541"/>
                    <a:pt x="1185" y="1490"/>
                    <a:pt x="1194" y="1359"/>
                  </a:cubicBezTo>
                  <a:cubicBezTo>
                    <a:pt x="1210" y="1152"/>
                    <a:pt x="1103" y="1043"/>
                    <a:pt x="1296" y="939"/>
                  </a:cubicBezTo>
                  <a:cubicBezTo>
                    <a:pt x="1394" y="885"/>
                    <a:pt x="1530" y="871"/>
                    <a:pt x="1590" y="780"/>
                  </a:cubicBezTo>
                  <a:cubicBezTo>
                    <a:pt x="1665" y="668"/>
                    <a:pt x="1587" y="571"/>
                    <a:pt x="1587" y="444"/>
                  </a:cubicBezTo>
                  <a:cubicBezTo>
                    <a:pt x="1587" y="293"/>
                    <a:pt x="1793" y="251"/>
                    <a:pt x="1761" y="91"/>
                  </a:cubicBezTo>
                  <a:cubicBezTo>
                    <a:pt x="1650" y="47"/>
                    <a:pt x="1533" y="18"/>
                    <a:pt x="1415" y="6"/>
                  </a:cubicBezTo>
                  <a:cubicBezTo>
                    <a:pt x="1370" y="2"/>
                    <a:pt x="1325" y="0"/>
                    <a:pt x="12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0" name="Google Shape;1429;p44"/>
            <p:cNvSpPr/>
            <p:nvPr/>
          </p:nvSpPr>
          <p:spPr>
            <a:xfrm>
              <a:off x="3996854" y="907560"/>
              <a:ext cx="62832" cy="79077"/>
            </a:xfrm>
            <a:custGeom>
              <a:avLst/>
              <a:gdLst/>
              <a:ahLst/>
              <a:cxnLst/>
              <a:rect l="l" t="t" r="r" b="b"/>
              <a:pathLst>
                <a:path w="1814" h="2283" extrusionOk="0">
                  <a:moveTo>
                    <a:pt x="1296" y="34"/>
                  </a:moveTo>
                  <a:cubicBezTo>
                    <a:pt x="1341" y="34"/>
                    <a:pt x="1386" y="35"/>
                    <a:pt x="1431" y="40"/>
                  </a:cubicBezTo>
                  <a:cubicBezTo>
                    <a:pt x="1545" y="51"/>
                    <a:pt x="1657" y="78"/>
                    <a:pt x="1764" y="120"/>
                  </a:cubicBezTo>
                  <a:cubicBezTo>
                    <a:pt x="1774" y="191"/>
                    <a:pt x="1732" y="235"/>
                    <a:pt x="1683" y="285"/>
                  </a:cubicBezTo>
                  <a:cubicBezTo>
                    <a:pt x="1636" y="334"/>
                    <a:pt x="1588" y="384"/>
                    <a:pt x="1588" y="462"/>
                  </a:cubicBezTo>
                  <a:cubicBezTo>
                    <a:pt x="1588" y="508"/>
                    <a:pt x="1597" y="550"/>
                    <a:pt x="1607" y="589"/>
                  </a:cubicBezTo>
                  <a:cubicBezTo>
                    <a:pt x="1624" y="660"/>
                    <a:pt x="1638" y="721"/>
                    <a:pt x="1593" y="788"/>
                  </a:cubicBezTo>
                  <a:cubicBezTo>
                    <a:pt x="1556" y="843"/>
                    <a:pt x="1487" y="868"/>
                    <a:pt x="1414" y="895"/>
                  </a:cubicBezTo>
                  <a:cubicBezTo>
                    <a:pt x="1377" y="909"/>
                    <a:pt x="1339" y="922"/>
                    <a:pt x="1305" y="941"/>
                  </a:cubicBezTo>
                  <a:cubicBezTo>
                    <a:pt x="1162" y="1019"/>
                    <a:pt x="1173" y="1103"/>
                    <a:pt x="1187" y="1211"/>
                  </a:cubicBezTo>
                  <a:cubicBezTo>
                    <a:pt x="1192" y="1258"/>
                    <a:pt x="1199" y="1312"/>
                    <a:pt x="1195" y="1375"/>
                  </a:cubicBezTo>
                  <a:cubicBezTo>
                    <a:pt x="1186" y="1499"/>
                    <a:pt x="1128" y="1544"/>
                    <a:pt x="1009" y="1596"/>
                  </a:cubicBezTo>
                  <a:cubicBezTo>
                    <a:pt x="985" y="1605"/>
                    <a:pt x="965" y="1613"/>
                    <a:pt x="948" y="1619"/>
                  </a:cubicBezTo>
                  <a:cubicBezTo>
                    <a:pt x="852" y="1656"/>
                    <a:pt x="832" y="1669"/>
                    <a:pt x="841" y="1808"/>
                  </a:cubicBezTo>
                  <a:cubicBezTo>
                    <a:pt x="844" y="1843"/>
                    <a:pt x="853" y="1880"/>
                    <a:pt x="860" y="1917"/>
                  </a:cubicBezTo>
                  <a:cubicBezTo>
                    <a:pt x="875" y="1982"/>
                    <a:pt x="890" y="2047"/>
                    <a:pt x="874" y="2099"/>
                  </a:cubicBezTo>
                  <a:cubicBezTo>
                    <a:pt x="841" y="2194"/>
                    <a:pt x="747" y="2250"/>
                    <a:pt x="635" y="2250"/>
                  </a:cubicBezTo>
                  <a:cubicBezTo>
                    <a:pt x="606" y="2250"/>
                    <a:pt x="577" y="2247"/>
                    <a:pt x="547" y="2239"/>
                  </a:cubicBezTo>
                  <a:cubicBezTo>
                    <a:pt x="524" y="2233"/>
                    <a:pt x="501" y="2227"/>
                    <a:pt x="479" y="2220"/>
                  </a:cubicBezTo>
                  <a:cubicBezTo>
                    <a:pt x="188" y="1962"/>
                    <a:pt x="34" y="1594"/>
                    <a:pt x="55" y="1212"/>
                  </a:cubicBezTo>
                  <a:cubicBezTo>
                    <a:pt x="58" y="1199"/>
                    <a:pt x="59" y="1185"/>
                    <a:pt x="56" y="1168"/>
                  </a:cubicBezTo>
                  <a:cubicBezTo>
                    <a:pt x="50" y="1118"/>
                    <a:pt x="69" y="1051"/>
                    <a:pt x="83" y="997"/>
                  </a:cubicBezTo>
                  <a:cubicBezTo>
                    <a:pt x="86" y="985"/>
                    <a:pt x="90" y="976"/>
                    <a:pt x="91" y="966"/>
                  </a:cubicBezTo>
                  <a:cubicBezTo>
                    <a:pt x="123" y="847"/>
                    <a:pt x="172" y="734"/>
                    <a:pt x="239" y="628"/>
                  </a:cubicBezTo>
                  <a:cubicBezTo>
                    <a:pt x="468" y="265"/>
                    <a:pt x="874" y="37"/>
                    <a:pt x="1296" y="34"/>
                  </a:cubicBezTo>
                  <a:close/>
                  <a:moveTo>
                    <a:pt x="1296" y="0"/>
                  </a:moveTo>
                  <a:cubicBezTo>
                    <a:pt x="862" y="4"/>
                    <a:pt x="446" y="238"/>
                    <a:pt x="211" y="611"/>
                  </a:cubicBezTo>
                  <a:cubicBezTo>
                    <a:pt x="142" y="719"/>
                    <a:pt x="91" y="836"/>
                    <a:pt x="60" y="957"/>
                  </a:cubicBezTo>
                  <a:cubicBezTo>
                    <a:pt x="57" y="967"/>
                    <a:pt x="55" y="978"/>
                    <a:pt x="52" y="988"/>
                  </a:cubicBezTo>
                  <a:cubicBezTo>
                    <a:pt x="36" y="1045"/>
                    <a:pt x="16" y="1116"/>
                    <a:pt x="24" y="1172"/>
                  </a:cubicBezTo>
                  <a:cubicBezTo>
                    <a:pt x="26" y="1185"/>
                    <a:pt x="25" y="1194"/>
                    <a:pt x="22" y="1206"/>
                  </a:cubicBezTo>
                  <a:cubicBezTo>
                    <a:pt x="0" y="1604"/>
                    <a:pt x="159" y="1983"/>
                    <a:pt x="460" y="2247"/>
                  </a:cubicBezTo>
                  <a:lnTo>
                    <a:pt x="466" y="2251"/>
                  </a:lnTo>
                  <a:cubicBezTo>
                    <a:pt x="489" y="2258"/>
                    <a:pt x="515" y="2265"/>
                    <a:pt x="539" y="2271"/>
                  </a:cubicBezTo>
                  <a:cubicBezTo>
                    <a:pt x="571" y="2279"/>
                    <a:pt x="605" y="2283"/>
                    <a:pt x="635" y="2283"/>
                  </a:cubicBezTo>
                  <a:cubicBezTo>
                    <a:pt x="762" y="2283"/>
                    <a:pt x="868" y="2218"/>
                    <a:pt x="905" y="2109"/>
                  </a:cubicBezTo>
                  <a:cubicBezTo>
                    <a:pt x="924" y="2049"/>
                    <a:pt x="909" y="1978"/>
                    <a:pt x="893" y="1910"/>
                  </a:cubicBezTo>
                  <a:cubicBezTo>
                    <a:pt x="885" y="1872"/>
                    <a:pt x="877" y="1838"/>
                    <a:pt x="874" y="1805"/>
                  </a:cubicBezTo>
                  <a:cubicBezTo>
                    <a:pt x="866" y="1686"/>
                    <a:pt x="873" y="1684"/>
                    <a:pt x="960" y="1651"/>
                  </a:cubicBezTo>
                  <a:cubicBezTo>
                    <a:pt x="977" y="1644"/>
                    <a:pt x="998" y="1636"/>
                    <a:pt x="1022" y="1625"/>
                  </a:cubicBezTo>
                  <a:cubicBezTo>
                    <a:pt x="1148" y="1572"/>
                    <a:pt x="1218" y="1516"/>
                    <a:pt x="1228" y="1377"/>
                  </a:cubicBezTo>
                  <a:cubicBezTo>
                    <a:pt x="1232" y="1311"/>
                    <a:pt x="1225" y="1255"/>
                    <a:pt x="1219" y="1206"/>
                  </a:cubicBezTo>
                  <a:cubicBezTo>
                    <a:pt x="1206" y="1101"/>
                    <a:pt x="1198" y="1037"/>
                    <a:pt x="1321" y="970"/>
                  </a:cubicBezTo>
                  <a:cubicBezTo>
                    <a:pt x="1352" y="953"/>
                    <a:pt x="1390" y="939"/>
                    <a:pt x="1425" y="926"/>
                  </a:cubicBezTo>
                  <a:cubicBezTo>
                    <a:pt x="1500" y="899"/>
                    <a:pt x="1577" y="871"/>
                    <a:pt x="1620" y="806"/>
                  </a:cubicBezTo>
                  <a:cubicBezTo>
                    <a:pt x="1673" y="728"/>
                    <a:pt x="1657" y="656"/>
                    <a:pt x="1639" y="582"/>
                  </a:cubicBezTo>
                  <a:cubicBezTo>
                    <a:pt x="1631" y="544"/>
                    <a:pt x="1621" y="504"/>
                    <a:pt x="1621" y="462"/>
                  </a:cubicBezTo>
                  <a:cubicBezTo>
                    <a:pt x="1621" y="397"/>
                    <a:pt x="1663" y="354"/>
                    <a:pt x="1707" y="309"/>
                  </a:cubicBezTo>
                  <a:cubicBezTo>
                    <a:pt x="1759" y="255"/>
                    <a:pt x="1813" y="198"/>
                    <a:pt x="1795" y="105"/>
                  </a:cubicBezTo>
                  <a:lnTo>
                    <a:pt x="1793" y="97"/>
                  </a:lnTo>
                  <a:lnTo>
                    <a:pt x="1784" y="93"/>
                  </a:lnTo>
                  <a:cubicBezTo>
                    <a:pt x="1672" y="48"/>
                    <a:pt x="1554" y="19"/>
                    <a:pt x="1434" y="7"/>
                  </a:cubicBezTo>
                  <a:cubicBezTo>
                    <a:pt x="1388" y="2"/>
                    <a:pt x="1342" y="0"/>
                    <a:pt x="12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1" name="Google Shape;1430;p44"/>
            <p:cNvSpPr/>
            <p:nvPr/>
          </p:nvSpPr>
          <p:spPr>
            <a:xfrm>
              <a:off x="4086114" y="958858"/>
              <a:ext cx="17527" cy="6720"/>
            </a:xfrm>
            <a:custGeom>
              <a:avLst/>
              <a:gdLst/>
              <a:ahLst/>
              <a:cxnLst/>
              <a:rect l="l" t="t" r="r" b="b"/>
              <a:pathLst>
                <a:path w="506" h="194" extrusionOk="0">
                  <a:moveTo>
                    <a:pt x="11" y="0"/>
                  </a:moveTo>
                  <a:lnTo>
                    <a:pt x="1" y="32"/>
                  </a:lnTo>
                  <a:lnTo>
                    <a:pt x="495" y="193"/>
                  </a:lnTo>
                  <a:lnTo>
                    <a:pt x="506" y="16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2" name="Google Shape;1431;p44"/>
            <p:cNvSpPr/>
            <p:nvPr/>
          </p:nvSpPr>
          <p:spPr>
            <a:xfrm>
              <a:off x="4080156" y="976211"/>
              <a:ext cx="16626" cy="11638"/>
            </a:xfrm>
            <a:custGeom>
              <a:avLst/>
              <a:gdLst/>
              <a:ahLst/>
              <a:cxnLst/>
              <a:rect l="l" t="t" r="r" b="b"/>
              <a:pathLst>
                <a:path w="480" h="336" extrusionOk="0">
                  <a:moveTo>
                    <a:pt x="19" y="0"/>
                  </a:moveTo>
                  <a:lnTo>
                    <a:pt x="1" y="28"/>
                  </a:lnTo>
                  <a:lnTo>
                    <a:pt x="461" y="336"/>
                  </a:lnTo>
                  <a:lnTo>
                    <a:pt x="479" y="30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3" name="Google Shape;1432;p44"/>
            <p:cNvSpPr/>
            <p:nvPr/>
          </p:nvSpPr>
          <p:spPr>
            <a:xfrm>
              <a:off x="4068068" y="989061"/>
              <a:ext cx="12504" cy="15379"/>
            </a:xfrm>
            <a:custGeom>
              <a:avLst/>
              <a:gdLst/>
              <a:ahLst/>
              <a:cxnLst/>
              <a:rect l="l" t="t" r="r" b="b"/>
              <a:pathLst>
                <a:path w="361" h="444" extrusionOk="0">
                  <a:moveTo>
                    <a:pt x="27" y="1"/>
                  </a:moveTo>
                  <a:lnTo>
                    <a:pt x="1" y="21"/>
                  </a:lnTo>
                  <a:lnTo>
                    <a:pt x="334" y="443"/>
                  </a:lnTo>
                  <a:lnTo>
                    <a:pt x="360" y="42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4" name="Google Shape;1433;p44"/>
            <p:cNvSpPr/>
            <p:nvPr/>
          </p:nvSpPr>
          <p:spPr>
            <a:xfrm>
              <a:off x="3863985" y="909950"/>
              <a:ext cx="89053" cy="88811"/>
            </a:xfrm>
            <a:custGeom>
              <a:avLst/>
              <a:gdLst/>
              <a:ahLst/>
              <a:cxnLst/>
              <a:rect l="l" t="t" r="r" b="b"/>
              <a:pathLst>
                <a:path w="2571" h="2564" extrusionOk="0">
                  <a:moveTo>
                    <a:pt x="1281" y="0"/>
                  </a:moveTo>
                  <a:cubicBezTo>
                    <a:pt x="1277" y="0"/>
                    <a:pt x="1273" y="0"/>
                    <a:pt x="1269" y="0"/>
                  </a:cubicBezTo>
                  <a:cubicBezTo>
                    <a:pt x="1173" y="1"/>
                    <a:pt x="1080" y="13"/>
                    <a:pt x="989" y="34"/>
                  </a:cubicBezTo>
                  <a:cubicBezTo>
                    <a:pt x="456" y="158"/>
                    <a:pt x="51" y="615"/>
                    <a:pt x="5" y="1173"/>
                  </a:cubicBezTo>
                  <a:cubicBezTo>
                    <a:pt x="2" y="1212"/>
                    <a:pt x="1" y="1333"/>
                    <a:pt x="3" y="1353"/>
                  </a:cubicBezTo>
                  <a:cubicBezTo>
                    <a:pt x="13" y="1557"/>
                    <a:pt x="72" y="1749"/>
                    <a:pt x="168" y="1917"/>
                  </a:cubicBezTo>
                  <a:cubicBezTo>
                    <a:pt x="175" y="1927"/>
                    <a:pt x="181" y="1938"/>
                    <a:pt x="188" y="1948"/>
                  </a:cubicBezTo>
                  <a:lnTo>
                    <a:pt x="188" y="1949"/>
                  </a:lnTo>
                  <a:cubicBezTo>
                    <a:pt x="388" y="2277"/>
                    <a:pt x="731" y="2507"/>
                    <a:pt x="1129" y="2554"/>
                  </a:cubicBezTo>
                  <a:cubicBezTo>
                    <a:pt x="1177" y="2560"/>
                    <a:pt x="1227" y="2563"/>
                    <a:pt x="1277" y="2563"/>
                  </a:cubicBezTo>
                  <a:cubicBezTo>
                    <a:pt x="1282" y="2563"/>
                    <a:pt x="1288" y="2563"/>
                    <a:pt x="1294" y="2563"/>
                  </a:cubicBezTo>
                  <a:cubicBezTo>
                    <a:pt x="2001" y="2557"/>
                    <a:pt x="2570" y="1978"/>
                    <a:pt x="2563" y="1270"/>
                  </a:cubicBezTo>
                  <a:cubicBezTo>
                    <a:pt x="2556" y="566"/>
                    <a:pt x="1984" y="0"/>
                    <a:pt x="1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5" name="Google Shape;1434;p44"/>
            <p:cNvSpPr/>
            <p:nvPr/>
          </p:nvSpPr>
          <p:spPr>
            <a:xfrm>
              <a:off x="3863431" y="909361"/>
              <a:ext cx="90023" cy="89954"/>
            </a:xfrm>
            <a:custGeom>
              <a:avLst/>
              <a:gdLst/>
              <a:ahLst/>
              <a:cxnLst/>
              <a:rect l="l" t="t" r="r" b="b"/>
              <a:pathLst>
                <a:path w="2599" h="2597" extrusionOk="0">
                  <a:moveTo>
                    <a:pt x="1292" y="34"/>
                  </a:moveTo>
                  <a:cubicBezTo>
                    <a:pt x="1627" y="34"/>
                    <a:pt x="1945" y="161"/>
                    <a:pt x="2184" y="396"/>
                  </a:cubicBezTo>
                  <a:cubicBezTo>
                    <a:pt x="2425" y="633"/>
                    <a:pt x="2559" y="949"/>
                    <a:pt x="2563" y="1287"/>
                  </a:cubicBezTo>
                  <a:cubicBezTo>
                    <a:pt x="2566" y="1625"/>
                    <a:pt x="2437" y="1944"/>
                    <a:pt x="2200" y="2185"/>
                  </a:cubicBezTo>
                  <a:cubicBezTo>
                    <a:pt x="1964" y="2426"/>
                    <a:pt x="1648" y="2561"/>
                    <a:pt x="1309" y="2564"/>
                  </a:cubicBezTo>
                  <a:cubicBezTo>
                    <a:pt x="1302" y="2564"/>
                    <a:pt x="1296" y="2564"/>
                    <a:pt x="1289" y="2564"/>
                  </a:cubicBezTo>
                  <a:cubicBezTo>
                    <a:pt x="1243" y="2564"/>
                    <a:pt x="1194" y="2561"/>
                    <a:pt x="1147" y="2556"/>
                  </a:cubicBezTo>
                  <a:cubicBezTo>
                    <a:pt x="762" y="2509"/>
                    <a:pt x="424" y="2293"/>
                    <a:pt x="219" y="1961"/>
                  </a:cubicBezTo>
                  <a:lnTo>
                    <a:pt x="198" y="1926"/>
                  </a:lnTo>
                  <a:cubicBezTo>
                    <a:pt x="101" y="1754"/>
                    <a:pt x="46" y="1566"/>
                    <a:pt x="35" y="1369"/>
                  </a:cubicBezTo>
                  <a:cubicBezTo>
                    <a:pt x="33" y="1349"/>
                    <a:pt x="34" y="1229"/>
                    <a:pt x="37" y="1192"/>
                  </a:cubicBezTo>
                  <a:cubicBezTo>
                    <a:pt x="83" y="643"/>
                    <a:pt x="473" y="192"/>
                    <a:pt x="1009" y="67"/>
                  </a:cubicBezTo>
                  <a:cubicBezTo>
                    <a:pt x="1099" y="46"/>
                    <a:pt x="1192" y="35"/>
                    <a:pt x="1285" y="34"/>
                  </a:cubicBezTo>
                  <a:cubicBezTo>
                    <a:pt x="1288" y="34"/>
                    <a:pt x="1290" y="34"/>
                    <a:pt x="1292" y="34"/>
                  </a:cubicBezTo>
                  <a:close/>
                  <a:moveTo>
                    <a:pt x="1285" y="1"/>
                  </a:moveTo>
                  <a:cubicBezTo>
                    <a:pt x="1189" y="2"/>
                    <a:pt x="1093" y="13"/>
                    <a:pt x="1002" y="35"/>
                  </a:cubicBezTo>
                  <a:cubicBezTo>
                    <a:pt x="452" y="163"/>
                    <a:pt x="52" y="626"/>
                    <a:pt x="5" y="1188"/>
                  </a:cubicBezTo>
                  <a:cubicBezTo>
                    <a:pt x="1" y="1228"/>
                    <a:pt x="0" y="1349"/>
                    <a:pt x="2" y="1371"/>
                  </a:cubicBezTo>
                  <a:cubicBezTo>
                    <a:pt x="12" y="1573"/>
                    <a:pt x="69" y="1765"/>
                    <a:pt x="170" y="1943"/>
                  </a:cubicBezTo>
                  <a:lnTo>
                    <a:pt x="189" y="1975"/>
                  </a:lnTo>
                  <a:cubicBezTo>
                    <a:pt x="398" y="2317"/>
                    <a:pt x="746" y="2541"/>
                    <a:pt x="1143" y="2588"/>
                  </a:cubicBezTo>
                  <a:cubicBezTo>
                    <a:pt x="1194" y="2594"/>
                    <a:pt x="1245" y="2597"/>
                    <a:pt x="1297" y="2597"/>
                  </a:cubicBezTo>
                  <a:lnTo>
                    <a:pt x="1310" y="2597"/>
                  </a:lnTo>
                  <a:cubicBezTo>
                    <a:pt x="1657" y="2594"/>
                    <a:pt x="1981" y="2456"/>
                    <a:pt x="2224" y="2208"/>
                  </a:cubicBezTo>
                  <a:cubicBezTo>
                    <a:pt x="2467" y="1961"/>
                    <a:pt x="2599" y="1634"/>
                    <a:pt x="2595" y="1287"/>
                  </a:cubicBezTo>
                  <a:cubicBezTo>
                    <a:pt x="2593" y="940"/>
                    <a:pt x="2455" y="616"/>
                    <a:pt x="2207" y="373"/>
                  </a:cubicBezTo>
                  <a:cubicBezTo>
                    <a:pt x="1962" y="133"/>
                    <a:pt x="1640" y="1"/>
                    <a:pt x="1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6" name="Google Shape;1435;p44"/>
            <p:cNvSpPr/>
            <p:nvPr/>
          </p:nvSpPr>
          <p:spPr>
            <a:xfrm>
              <a:off x="3863015" y="910054"/>
              <a:ext cx="62140" cy="77969"/>
            </a:xfrm>
            <a:custGeom>
              <a:avLst/>
              <a:gdLst/>
              <a:ahLst/>
              <a:cxnLst/>
              <a:rect l="l" t="t" r="r" b="b"/>
              <a:pathLst>
                <a:path w="1794" h="2251" extrusionOk="0">
                  <a:moveTo>
                    <a:pt x="1279" y="1"/>
                  </a:moveTo>
                  <a:cubicBezTo>
                    <a:pt x="843" y="4"/>
                    <a:pt x="435" y="244"/>
                    <a:pt x="208" y="603"/>
                  </a:cubicBezTo>
                  <a:cubicBezTo>
                    <a:pt x="141" y="708"/>
                    <a:pt x="90" y="823"/>
                    <a:pt x="58" y="946"/>
                  </a:cubicBezTo>
                  <a:cubicBezTo>
                    <a:pt x="43" y="1006"/>
                    <a:pt x="15" y="1091"/>
                    <a:pt x="23" y="1154"/>
                  </a:cubicBezTo>
                  <a:cubicBezTo>
                    <a:pt x="25" y="1168"/>
                    <a:pt x="24" y="1180"/>
                    <a:pt x="21" y="1191"/>
                  </a:cubicBezTo>
                  <a:cubicBezTo>
                    <a:pt x="1" y="1572"/>
                    <a:pt x="153" y="1954"/>
                    <a:pt x="453" y="2219"/>
                  </a:cubicBezTo>
                  <a:cubicBezTo>
                    <a:pt x="477" y="2226"/>
                    <a:pt x="501" y="2233"/>
                    <a:pt x="526" y="2239"/>
                  </a:cubicBezTo>
                  <a:cubicBezTo>
                    <a:pt x="557" y="2246"/>
                    <a:pt x="587" y="2250"/>
                    <a:pt x="617" y="2250"/>
                  </a:cubicBezTo>
                  <a:cubicBezTo>
                    <a:pt x="738" y="2250"/>
                    <a:pt x="839" y="2188"/>
                    <a:pt x="872" y="2089"/>
                  </a:cubicBezTo>
                  <a:cubicBezTo>
                    <a:pt x="900" y="2001"/>
                    <a:pt x="848" y="1885"/>
                    <a:pt x="841" y="1791"/>
                  </a:cubicBezTo>
                  <a:cubicBezTo>
                    <a:pt x="829" y="1634"/>
                    <a:pt x="855" y="1656"/>
                    <a:pt x="998" y="1594"/>
                  </a:cubicBezTo>
                  <a:cubicBezTo>
                    <a:pt x="1121" y="1542"/>
                    <a:pt x="1185" y="1491"/>
                    <a:pt x="1194" y="1360"/>
                  </a:cubicBezTo>
                  <a:cubicBezTo>
                    <a:pt x="1209" y="1153"/>
                    <a:pt x="1103" y="1043"/>
                    <a:pt x="1296" y="940"/>
                  </a:cubicBezTo>
                  <a:cubicBezTo>
                    <a:pt x="1393" y="886"/>
                    <a:pt x="1530" y="871"/>
                    <a:pt x="1590" y="781"/>
                  </a:cubicBezTo>
                  <a:cubicBezTo>
                    <a:pt x="1665" y="669"/>
                    <a:pt x="1587" y="572"/>
                    <a:pt x="1587" y="446"/>
                  </a:cubicBezTo>
                  <a:cubicBezTo>
                    <a:pt x="1587" y="293"/>
                    <a:pt x="1793" y="252"/>
                    <a:pt x="1761" y="92"/>
                  </a:cubicBezTo>
                  <a:cubicBezTo>
                    <a:pt x="1650" y="48"/>
                    <a:pt x="1533" y="19"/>
                    <a:pt x="1415" y="7"/>
                  </a:cubicBezTo>
                  <a:cubicBezTo>
                    <a:pt x="1370" y="3"/>
                    <a:pt x="1325" y="1"/>
                    <a:pt x="12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7" name="Google Shape;1436;p44"/>
            <p:cNvSpPr/>
            <p:nvPr/>
          </p:nvSpPr>
          <p:spPr>
            <a:xfrm>
              <a:off x="3862426" y="909499"/>
              <a:ext cx="62798" cy="79077"/>
            </a:xfrm>
            <a:custGeom>
              <a:avLst/>
              <a:gdLst/>
              <a:ahLst/>
              <a:cxnLst/>
              <a:rect l="l" t="t" r="r" b="b"/>
              <a:pathLst>
                <a:path w="1813" h="2283" extrusionOk="0">
                  <a:moveTo>
                    <a:pt x="1296" y="34"/>
                  </a:moveTo>
                  <a:cubicBezTo>
                    <a:pt x="1341" y="34"/>
                    <a:pt x="1386" y="35"/>
                    <a:pt x="1431" y="40"/>
                  </a:cubicBezTo>
                  <a:cubicBezTo>
                    <a:pt x="1544" y="51"/>
                    <a:pt x="1657" y="78"/>
                    <a:pt x="1763" y="120"/>
                  </a:cubicBezTo>
                  <a:cubicBezTo>
                    <a:pt x="1774" y="191"/>
                    <a:pt x="1732" y="235"/>
                    <a:pt x="1683" y="285"/>
                  </a:cubicBezTo>
                  <a:cubicBezTo>
                    <a:pt x="1636" y="334"/>
                    <a:pt x="1588" y="384"/>
                    <a:pt x="1588" y="462"/>
                  </a:cubicBezTo>
                  <a:cubicBezTo>
                    <a:pt x="1588" y="508"/>
                    <a:pt x="1597" y="550"/>
                    <a:pt x="1607" y="589"/>
                  </a:cubicBezTo>
                  <a:cubicBezTo>
                    <a:pt x="1624" y="660"/>
                    <a:pt x="1638" y="721"/>
                    <a:pt x="1593" y="788"/>
                  </a:cubicBezTo>
                  <a:cubicBezTo>
                    <a:pt x="1556" y="843"/>
                    <a:pt x="1487" y="868"/>
                    <a:pt x="1414" y="895"/>
                  </a:cubicBezTo>
                  <a:cubicBezTo>
                    <a:pt x="1377" y="908"/>
                    <a:pt x="1339" y="922"/>
                    <a:pt x="1305" y="941"/>
                  </a:cubicBezTo>
                  <a:cubicBezTo>
                    <a:pt x="1162" y="1018"/>
                    <a:pt x="1173" y="1103"/>
                    <a:pt x="1186" y="1211"/>
                  </a:cubicBezTo>
                  <a:cubicBezTo>
                    <a:pt x="1192" y="1258"/>
                    <a:pt x="1199" y="1312"/>
                    <a:pt x="1195" y="1375"/>
                  </a:cubicBezTo>
                  <a:cubicBezTo>
                    <a:pt x="1186" y="1499"/>
                    <a:pt x="1128" y="1544"/>
                    <a:pt x="1009" y="1596"/>
                  </a:cubicBezTo>
                  <a:cubicBezTo>
                    <a:pt x="985" y="1605"/>
                    <a:pt x="965" y="1613"/>
                    <a:pt x="948" y="1619"/>
                  </a:cubicBezTo>
                  <a:cubicBezTo>
                    <a:pt x="852" y="1656"/>
                    <a:pt x="832" y="1669"/>
                    <a:pt x="841" y="1808"/>
                  </a:cubicBezTo>
                  <a:cubicBezTo>
                    <a:pt x="844" y="1843"/>
                    <a:pt x="853" y="1880"/>
                    <a:pt x="860" y="1917"/>
                  </a:cubicBezTo>
                  <a:cubicBezTo>
                    <a:pt x="875" y="1981"/>
                    <a:pt x="890" y="2047"/>
                    <a:pt x="874" y="2099"/>
                  </a:cubicBezTo>
                  <a:cubicBezTo>
                    <a:pt x="841" y="2194"/>
                    <a:pt x="747" y="2250"/>
                    <a:pt x="634" y="2250"/>
                  </a:cubicBezTo>
                  <a:cubicBezTo>
                    <a:pt x="606" y="2250"/>
                    <a:pt x="577" y="2246"/>
                    <a:pt x="547" y="2239"/>
                  </a:cubicBezTo>
                  <a:cubicBezTo>
                    <a:pt x="524" y="2233"/>
                    <a:pt x="501" y="2227"/>
                    <a:pt x="479" y="2220"/>
                  </a:cubicBezTo>
                  <a:cubicBezTo>
                    <a:pt x="188" y="1962"/>
                    <a:pt x="34" y="1594"/>
                    <a:pt x="54" y="1211"/>
                  </a:cubicBezTo>
                  <a:cubicBezTo>
                    <a:pt x="58" y="1199"/>
                    <a:pt x="59" y="1185"/>
                    <a:pt x="56" y="1168"/>
                  </a:cubicBezTo>
                  <a:cubicBezTo>
                    <a:pt x="50" y="1119"/>
                    <a:pt x="68" y="1051"/>
                    <a:pt x="83" y="997"/>
                  </a:cubicBezTo>
                  <a:cubicBezTo>
                    <a:pt x="86" y="985"/>
                    <a:pt x="89" y="976"/>
                    <a:pt x="91" y="966"/>
                  </a:cubicBezTo>
                  <a:cubicBezTo>
                    <a:pt x="123" y="847"/>
                    <a:pt x="172" y="734"/>
                    <a:pt x="238" y="628"/>
                  </a:cubicBezTo>
                  <a:cubicBezTo>
                    <a:pt x="468" y="265"/>
                    <a:pt x="874" y="37"/>
                    <a:pt x="1296" y="34"/>
                  </a:cubicBezTo>
                  <a:close/>
                  <a:moveTo>
                    <a:pt x="1296" y="0"/>
                  </a:moveTo>
                  <a:cubicBezTo>
                    <a:pt x="862" y="4"/>
                    <a:pt x="446" y="238"/>
                    <a:pt x="211" y="611"/>
                  </a:cubicBezTo>
                  <a:cubicBezTo>
                    <a:pt x="142" y="719"/>
                    <a:pt x="91" y="835"/>
                    <a:pt x="60" y="957"/>
                  </a:cubicBezTo>
                  <a:cubicBezTo>
                    <a:pt x="57" y="967"/>
                    <a:pt x="55" y="977"/>
                    <a:pt x="52" y="988"/>
                  </a:cubicBezTo>
                  <a:cubicBezTo>
                    <a:pt x="36" y="1045"/>
                    <a:pt x="16" y="1116"/>
                    <a:pt x="24" y="1172"/>
                  </a:cubicBezTo>
                  <a:cubicBezTo>
                    <a:pt x="26" y="1185"/>
                    <a:pt x="25" y="1194"/>
                    <a:pt x="22" y="1206"/>
                  </a:cubicBezTo>
                  <a:cubicBezTo>
                    <a:pt x="0" y="1603"/>
                    <a:pt x="159" y="1983"/>
                    <a:pt x="460" y="2247"/>
                  </a:cubicBezTo>
                  <a:lnTo>
                    <a:pt x="466" y="2250"/>
                  </a:lnTo>
                  <a:cubicBezTo>
                    <a:pt x="489" y="2257"/>
                    <a:pt x="515" y="2264"/>
                    <a:pt x="539" y="2271"/>
                  </a:cubicBezTo>
                  <a:cubicBezTo>
                    <a:pt x="571" y="2279"/>
                    <a:pt x="604" y="2283"/>
                    <a:pt x="635" y="2283"/>
                  </a:cubicBezTo>
                  <a:cubicBezTo>
                    <a:pt x="762" y="2283"/>
                    <a:pt x="868" y="2218"/>
                    <a:pt x="905" y="2109"/>
                  </a:cubicBezTo>
                  <a:cubicBezTo>
                    <a:pt x="924" y="2049"/>
                    <a:pt x="908" y="1978"/>
                    <a:pt x="893" y="1910"/>
                  </a:cubicBezTo>
                  <a:cubicBezTo>
                    <a:pt x="885" y="1872"/>
                    <a:pt x="877" y="1837"/>
                    <a:pt x="874" y="1805"/>
                  </a:cubicBezTo>
                  <a:cubicBezTo>
                    <a:pt x="866" y="1686"/>
                    <a:pt x="873" y="1684"/>
                    <a:pt x="960" y="1651"/>
                  </a:cubicBezTo>
                  <a:cubicBezTo>
                    <a:pt x="977" y="1644"/>
                    <a:pt x="997" y="1636"/>
                    <a:pt x="1022" y="1625"/>
                  </a:cubicBezTo>
                  <a:cubicBezTo>
                    <a:pt x="1148" y="1572"/>
                    <a:pt x="1218" y="1516"/>
                    <a:pt x="1227" y="1376"/>
                  </a:cubicBezTo>
                  <a:cubicBezTo>
                    <a:pt x="1232" y="1311"/>
                    <a:pt x="1225" y="1255"/>
                    <a:pt x="1219" y="1206"/>
                  </a:cubicBezTo>
                  <a:cubicBezTo>
                    <a:pt x="1205" y="1100"/>
                    <a:pt x="1197" y="1037"/>
                    <a:pt x="1321" y="970"/>
                  </a:cubicBezTo>
                  <a:cubicBezTo>
                    <a:pt x="1352" y="953"/>
                    <a:pt x="1390" y="939"/>
                    <a:pt x="1425" y="926"/>
                  </a:cubicBezTo>
                  <a:cubicBezTo>
                    <a:pt x="1500" y="899"/>
                    <a:pt x="1577" y="871"/>
                    <a:pt x="1620" y="806"/>
                  </a:cubicBezTo>
                  <a:cubicBezTo>
                    <a:pt x="1673" y="728"/>
                    <a:pt x="1657" y="657"/>
                    <a:pt x="1639" y="582"/>
                  </a:cubicBezTo>
                  <a:cubicBezTo>
                    <a:pt x="1631" y="543"/>
                    <a:pt x="1621" y="504"/>
                    <a:pt x="1621" y="462"/>
                  </a:cubicBezTo>
                  <a:cubicBezTo>
                    <a:pt x="1621" y="397"/>
                    <a:pt x="1663" y="354"/>
                    <a:pt x="1706" y="309"/>
                  </a:cubicBezTo>
                  <a:cubicBezTo>
                    <a:pt x="1759" y="254"/>
                    <a:pt x="1813" y="198"/>
                    <a:pt x="1795" y="105"/>
                  </a:cubicBezTo>
                  <a:lnTo>
                    <a:pt x="1793" y="96"/>
                  </a:lnTo>
                  <a:lnTo>
                    <a:pt x="1784" y="93"/>
                  </a:lnTo>
                  <a:cubicBezTo>
                    <a:pt x="1672" y="48"/>
                    <a:pt x="1554" y="19"/>
                    <a:pt x="1433" y="7"/>
                  </a:cubicBezTo>
                  <a:cubicBezTo>
                    <a:pt x="1388" y="2"/>
                    <a:pt x="1342" y="0"/>
                    <a:pt x="12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8" name="Google Shape;1437;p44"/>
            <p:cNvSpPr/>
            <p:nvPr/>
          </p:nvSpPr>
          <p:spPr>
            <a:xfrm>
              <a:off x="3862981" y="985147"/>
              <a:ext cx="14617" cy="12400"/>
            </a:xfrm>
            <a:custGeom>
              <a:avLst/>
              <a:gdLst/>
              <a:ahLst/>
              <a:cxnLst/>
              <a:rect l="l" t="t" r="r" b="b"/>
              <a:pathLst>
                <a:path w="422" h="358" extrusionOk="0">
                  <a:moveTo>
                    <a:pt x="401" y="0"/>
                  </a:moveTo>
                  <a:lnTo>
                    <a:pt x="0" y="332"/>
                  </a:lnTo>
                  <a:lnTo>
                    <a:pt x="21" y="357"/>
                  </a:lnTo>
                  <a:lnTo>
                    <a:pt x="422" y="2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9" name="Google Shape;1438;p44"/>
            <p:cNvSpPr/>
            <p:nvPr/>
          </p:nvSpPr>
          <p:spPr>
            <a:xfrm>
              <a:off x="3849091" y="971362"/>
              <a:ext cx="18011" cy="8867"/>
            </a:xfrm>
            <a:custGeom>
              <a:avLst/>
              <a:gdLst/>
              <a:ahLst/>
              <a:cxnLst/>
              <a:rect l="l" t="t" r="r" b="b"/>
              <a:pathLst>
                <a:path w="520" h="256" extrusionOk="0">
                  <a:moveTo>
                    <a:pt x="507" y="1"/>
                  </a:moveTo>
                  <a:lnTo>
                    <a:pt x="0" y="225"/>
                  </a:lnTo>
                  <a:lnTo>
                    <a:pt x="13" y="256"/>
                  </a:lnTo>
                  <a:lnTo>
                    <a:pt x="520" y="30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0" name="Google Shape;1439;p44"/>
            <p:cNvSpPr/>
            <p:nvPr/>
          </p:nvSpPr>
          <p:spPr>
            <a:xfrm>
              <a:off x="3845108" y="953246"/>
              <a:ext cx="18704" cy="3152"/>
            </a:xfrm>
            <a:custGeom>
              <a:avLst/>
              <a:gdLst/>
              <a:ahLst/>
              <a:cxnLst/>
              <a:rect l="l" t="t" r="r" b="b"/>
              <a:pathLst>
                <a:path w="540" h="91" extrusionOk="0">
                  <a:moveTo>
                    <a:pt x="536" y="1"/>
                  </a:moveTo>
                  <a:lnTo>
                    <a:pt x="1" y="58"/>
                  </a:lnTo>
                  <a:lnTo>
                    <a:pt x="4" y="91"/>
                  </a:lnTo>
                  <a:lnTo>
                    <a:pt x="540" y="3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1" name="Google Shape;1440;p44"/>
            <p:cNvSpPr/>
            <p:nvPr/>
          </p:nvSpPr>
          <p:spPr>
            <a:xfrm>
              <a:off x="3963463" y="953835"/>
              <a:ext cx="14721" cy="25147"/>
            </a:xfrm>
            <a:custGeom>
              <a:avLst/>
              <a:gdLst/>
              <a:ahLst/>
              <a:cxnLst/>
              <a:rect l="l" t="t" r="r" b="b"/>
              <a:pathLst>
                <a:path w="425" h="726" extrusionOk="0">
                  <a:moveTo>
                    <a:pt x="423" y="0"/>
                  </a:moveTo>
                  <a:cubicBezTo>
                    <a:pt x="423" y="0"/>
                    <a:pt x="410" y="270"/>
                    <a:pt x="410" y="270"/>
                  </a:cubicBezTo>
                  <a:cubicBezTo>
                    <a:pt x="335" y="253"/>
                    <a:pt x="308" y="246"/>
                    <a:pt x="269" y="246"/>
                  </a:cubicBezTo>
                  <a:cubicBezTo>
                    <a:pt x="143" y="247"/>
                    <a:pt x="83" y="304"/>
                    <a:pt x="41" y="392"/>
                  </a:cubicBezTo>
                  <a:cubicBezTo>
                    <a:pt x="1" y="476"/>
                    <a:pt x="14" y="583"/>
                    <a:pt x="83" y="649"/>
                  </a:cubicBezTo>
                  <a:cubicBezTo>
                    <a:pt x="136" y="703"/>
                    <a:pt x="213" y="726"/>
                    <a:pt x="288" y="726"/>
                  </a:cubicBezTo>
                  <a:cubicBezTo>
                    <a:pt x="303" y="726"/>
                    <a:pt x="317" y="725"/>
                    <a:pt x="331" y="723"/>
                  </a:cubicBezTo>
                  <a:cubicBezTo>
                    <a:pt x="364" y="719"/>
                    <a:pt x="395" y="711"/>
                    <a:pt x="425" y="697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2" name="Google Shape;1441;p44"/>
            <p:cNvSpPr/>
            <p:nvPr/>
          </p:nvSpPr>
          <p:spPr>
            <a:xfrm>
              <a:off x="3962840" y="953801"/>
              <a:ext cx="15864" cy="25770"/>
            </a:xfrm>
            <a:custGeom>
              <a:avLst/>
              <a:gdLst/>
              <a:ahLst/>
              <a:cxnLst/>
              <a:rect l="l" t="t" r="r" b="b"/>
              <a:pathLst>
                <a:path w="458" h="744" extrusionOk="0">
                  <a:moveTo>
                    <a:pt x="425" y="0"/>
                  </a:moveTo>
                  <a:cubicBezTo>
                    <a:pt x="418" y="157"/>
                    <a:pt x="414" y="223"/>
                    <a:pt x="412" y="251"/>
                  </a:cubicBezTo>
                  <a:cubicBezTo>
                    <a:pt x="352" y="236"/>
                    <a:pt x="324" y="232"/>
                    <a:pt x="287" y="230"/>
                  </a:cubicBezTo>
                  <a:cubicBezTo>
                    <a:pt x="168" y="231"/>
                    <a:pt x="96" y="277"/>
                    <a:pt x="44" y="386"/>
                  </a:cubicBezTo>
                  <a:cubicBezTo>
                    <a:pt x="0" y="479"/>
                    <a:pt x="19" y="592"/>
                    <a:pt x="88" y="661"/>
                  </a:cubicBezTo>
                  <a:cubicBezTo>
                    <a:pt x="142" y="714"/>
                    <a:pt x="220" y="744"/>
                    <a:pt x="305" y="744"/>
                  </a:cubicBezTo>
                  <a:cubicBezTo>
                    <a:pt x="321" y="744"/>
                    <a:pt x="336" y="743"/>
                    <a:pt x="351" y="740"/>
                  </a:cubicBezTo>
                  <a:cubicBezTo>
                    <a:pt x="387" y="737"/>
                    <a:pt x="420" y="727"/>
                    <a:pt x="450" y="713"/>
                  </a:cubicBezTo>
                  <a:lnTo>
                    <a:pt x="437" y="683"/>
                  </a:lnTo>
                  <a:cubicBezTo>
                    <a:pt x="410" y="696"/>
                    <a:pt x="379" y="704"/>
                    <a:pt x="348" y="708"/>
                  </a:cubicBezTo>
                  <a:cubicBezTo>
                    <a:pt x="334" y="709"/>
                    <a:pt x="320" y="710"/>
                    <a:pt x="306" y="710"/>
                  </a:cubicBezTo>
                  <a:cubicBezTo>
                    <a:pt x="229" y="710"/>
                    <a:pt x="158" y="684"/>
                    <a:pt x="112" y="638"/>
                  </a:cubicBezTo>
                  <a:cubicBezTo>
                    <a:pt x="52" y="579"/>
                    <a:pt x="36" y="481"/>
                    <a:pt x="74" y="400"/>
                  </a:cubicBezTo>
                  <a:cubicBezTo>
                    <a:pt x="120" y="303"/>
                    <a:pt x="182" y="263"/>
                    <a:pt x="287" y="263"/>
                  </a:cubicBezTo>
                  <a:lnTo>
                    <a:pt x="288" y="263"/>
                  </a:lnTo>
                  <a:cubicBezTo>
                    <a:pt x="323" y="263"/>
                    <a:pt x="349" y="269"/>
                    <a:pt x="418" y="286"/>
                  </a:cubicBezTo>
                  <a:lnTo>
                    <a:pt x="444" y="292"/>
                  </a:lnTo>
                  <a:lnTo>
                    <a:pt x="445" y="272"/>
                  </a:lnTo>
                  <a:cubicBezTo>
                    <a:pt x="445" y="269"/>
                    <a:pt x="458" y="1"/>
                    <a:pt x="458" y="1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1442;p44"/>
          <p:cNvGrpSpPr/>
          <p:nvPr/>
        </p:nvGrpSpPr>
        <p:grpSpPr>
          <a:xfrm>
            <a:off x="1895655" y="3682671"/>
            <a:ext cx="1005397" cy="600103"/>
            <a:chOff x="4801085" y="616566"/>
            <a:chExt cx="992699" cy="563752"/>
          </a:xfrm>
        </p:grpSpPr>
        <p:sp>
          <p:nvSpPr>
            <p:cNvPr id="1049613" name="Google Shape;1443;p44"/>
            <p:cNvSpPr/>
            <p:nvPr/>
          </p:nvSpPr>
          <p:spPr>
            <a:xfrm>
              <a:off x="4801085" y="616566"/>
              <a:ext cx="992699" cy="563752"/>
            </a:xfrm>
            <a:custGeom>
              <a:avLst/>
              <a:gdLst/>
              <a:ahLst/>
              <a:cxnLst/>
              <a:rect l="l" t="t" r="r" b="b"/>
              <a:pathLst>
                <a:path w="6401" h="3635" extrusionOk="0">
                  <a:moveTo>
                    <a:pt x="3268" y="0"/>
                  </a:moveTo>
                  <a:cubicBezTo>
                    <a:pt x="2771" y="0"/>
                    <a:pt x="2318" y="204"/>
                    <a:pt x="1992" y="574"/>
                  </a:cubicBezTo>
                  <a:cubicBezTo>
                    <a:pt x="1856" y="727"/>
                    <a:pt x="1753" y="893"/>
                    <a:pt x="1681" y="1071"/>
                  </a:cubicBezTo>
                  <a:cubicBezTo>
                    <a:pt x="1609" y="1061"/>
                    <a:pt x="1533" y="1056"/>
                    <a:pt x="1456" y="1056"/>
                  </a:cubicBezTo>
                  <a:cubicBezTo>
                    <a:pt x="1184" y="1056"/>
                    <a:pt x="941" y="1124"/>
                    <a:pt x="733" y="1258"/>
                  </a:cubicBezTo>
                  <a:cubicBezTo>
                    <a:pt x="236" y="1579"/>
                    <a:pt x="0" y="2223"/>
                    <a:pt x="32" y="3173"/>
                  </a:cubicBezTo>
                  <a:lnTo>
                    <a:pt x="32" y="3188"/>
                  </a:lnTo>
                  <a:cubicBezTo>
                    <a:pt x="41" y="3437"/>
                    <a:pt x="246" y="3634"/>
                    <a:pt x="494" y="3634"/>
                  </a:cubicBezTo>
                  <a:cubicBezTo>
                    <a:pt x="494" y="3634"/>
                    <a:pt x="5896" y="3632"/>
                    <a:pt x="5896" y="3632"/>
                  </a:cubicBezTo>
                  <a:cubicBezTo>
                    <a:pt x="6125" y="3632"/>
                    <a:pt x="6320" y="3463"/>
                    <a:pt x="6353" y="3236"/>
                  </a:cubicBezTo>
                  <a:lnTo>
                    <a:pt x="6355" y="3223"/>
                  </a:lnTo>
                  <a:cubicBezTo>
                    <a:pt x="6363" y="3166"/>
                    <a:pt x="6400" y="2868"/>
                    <a:pt x="6375" y="2518"/>
                  </a:cubicBezTo>
                  <a:cubicBezTo>
                    <a:pt x="6335" y="1957"/>
                    <a:pt x="6149" y="1522"/>
                    <a:pt x="5837" y="1263"/>
                  </a:cubicBezTo>
                  <a:cubicBezTo>
                    <a:pt x="5616" y="1078"/>
                    <a:pt x="5345" y="984"/>
                    <a:pt x="5030" y="984"/>
                  </a:cubicBezTo>
                  <a:cubicBezTo>
                    <a:pt x="4966" y="984"/>
                    <a:pt x="4898" y="989"/>
                    <a:pt x="4830" y="997"/>
                  </a:cubicBezTo>
                  <a:cubicBezTo>
                    <a:pt x="4609" y="542"/>
                    <a:pt x="4184" y="110"/>
                    <a:pt x="3519" y="18"/>
                  </a:cubicBezTo>
                  <a:cubicBezTo>
                    <a:pt x="3436" y="6"/>
                    <a:pt x="3351" y="0"/>
                    <a:pt x="3268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4" name="Google Shape;1444;p44"/>
            <p:cNvSpPr/>
            <p:nvPr/>
          </p:nvSpPr>
          <p:spPr>
            <a:xfrm>
              <a:off x="4872890" y="690544"/>
              <a:ext cx="879332" cy="415796"/>
            </a:xfrm>
            <a:custGeom>
              <a:avLst/>
              <a:gdLst/>
              <a:ahLst/>
              <a:cxnLst/>
              <a:rect l="l" t="t" r="r" b="b"/>
              <a:pathLst>
                <a:path w="5670" h="2681" extrusionOk="0">
                  <a:moveTo>
                    <a:pt x="2805" y="0"/>
                  </a:moveTo>
                  <a:cubicBezTo>
                    <a:pt x="2465" y="0"/>
                    <a:pt x="2134" y="133"/>
                    <a:pt x="1886" y="412"/>
                  </a:cubicBezTo>
                  <a:cubicBezTo>
                    <a:pt x="1722" y="599"/>
                    <a:pt x="1586" y="852"/>
                    <a:pt x="1573" y="1187"/>
                  </a:cubicBezTo>
                  <a:cubicBezTo>
                    <a:pt x="1573" y="1187"/>
                    <a:pt x="1305" y="1055"/>
                    <a:pt x="994" y="1055"/>
                  </a:cubicBezTo>
                  <a:cubicBezTo>
                    <a:pt x="543" y="1055"/>
                    <a:pt x="1" y="1331"/>
                    <a:pt x="46" y="2681"/>
                  </a:cubicBezTo>
                  <a:lnTo>
                    <a:pt x="5419" y="2678"/>
                  </a:lnTo>
                  <a:cubicBezTo>
                    <a:pt x="5419" y="2678"/>
                    <a:pt x="5670" y="984"/>
                    <a:pt x="4568" y="984"/>
                  </a:cubicBezTo>
                  <a:cubicBezTo>
                    <a:pt x="4422" y="984"/>
                    <a:pt x="4254" y="1014"/>
                    <a:pt x="4058" y="1080"/>
                  </a:cubicBezTo>
                  <a:cubicBezTo>
                    <a:pt x="4058" y="1080"/>
                    <a:pt x="3901" y="140"/>
                    <a:pt x="2990" y="13"/>
                  </a:cubicBezTo>
                  <a:cubicBezTo>
                    <a:pt x="2929" y="5"/>
                    <a:pt x="2867" y="0"/>
                    <a:pt x="2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5" name="Google Shape;1445;p44"/>
            <p:cNvSpPr/>
            <p:nvPr/>
          </p:nvSpPr>
          <p:spPr>
            <a:xfrm>
              <a:off x="4873665" y="688217"/>
              <a:ext cx="856845" cy="420604"/>
            </a:xfrm>
            <a:custGeom>
              <a:avLst/>
              <a:gdLst/>
              <a:ahLst/>
              <a:cxnLst/>
              <a:rect l="l" t="t" r="r" b="b"/>
              <a:pathLst>
                <a:path w="5525" h="2712" extrusionOk="0">
                  <a:moveTo>
                    <a:pt x="2800" y="31"/>
                  </a:moveTo>
                  <a:cubicBezTo>
                    <a:pt x="2860" y="31"/>
                    <a:pt x="2922" y="35"/>
                    <a:pt x="2984" y="44"/>
                  </a:cubicBezTo>
                  <a:cubicBezTo>
                    <a:pt x="3872" y="167"/>
                    <a:pt x="4037" y="1088"/>
                    <a:pt x="4038" y="1098"/>
                  </a:cubicBezTo>
                  <a:lnTo>
                    <a:pt x="4041" y="1115"/>
                  </a:lnTo>
                  <a:lnTo>
                    <a:pt x="4058" y="1109"/>
                  </a:lnTo>
                  <a:cubicBezTo>
                    <a:pt x="4244" y="1046"/>
                    <a:pt x="4412" y="1015"/>
                    <a:pt x="4561" y="1015"/>
                  </a:cubicBezTo>
                  <a:cubicBezTo>
                    <a:pt x="4758" y="1015"/>
                    <a:pt x="4923" y="1070"/>
                    <a:pt x="5054" y="1179"/>
                  </a:cubicBezTo>
                  <a:cubicBezTo>
                    <a:pt x="5524" y="1571"/>
                    <a:pt x="5417" y="2553"/>
                    <a:pt x="5401" y="2678"/>
                  </a:cubicBezTo>
                  <a:lnTo>
                    <a:pt x="56" y="2681"/>
                  </a:lnTo>
                  <a:cubicBezTo>
                    <a:pt x="32" y="1924"/>
                    <a:pt x="192" y="1429"/>
                    <a:pt x="531" y="1210"/>
                  </a:cubicBezTo>
                  <a:cubicBezTo>
                    <a:pt x="676" y="1117"/>
                    <a:pt x="837" y="1085"/>
                    <a:pt x="988" y="1085"/>
                  </a:cubicBezTo>
                  <a:cubicBezTo>
                    <a:pt x="1293" y="1085"/>
                    <a:pt x="1558" y="1213"/>
                    <a:pt x="1561" y="1215"/>
                  </a:cubicBezTo>
                  <a:lnTo>
                    <a:pt x="1582" y="1225"/>
                  </a:lnTo>
                  <a:lnTo>
                    <a:pt x="1583" y="1202"/>
                  </a:lnTo>
                  <a:cubicBezTo>
                    <a:pt x="1595" y="914"/>
                    <a:pt x="1698" y="658"/>
                    <a:pt x="1892" y="438"/>
                  </a:cubicBezTo>
                  <a:cubicBezTo>
                    <a:pt x="2125" y="174"/>
                    <a:pt x="2449" y="31"/>
                    <a:pt x="2800" y="31"/>
                  </a:cubicBezTo>
                  <a:close/>
                  <a:moveTo>
                    <a:pt x="2801" y="0"/>
                  </a:moveTo>
                  <a:cubicBezTo>
                    <a:pt x="2440" y="0"/>
                    <a:pt x="2108" y="147"/>
                    <a:pt x="1870" y="418"/>
                  </a:cubicBezTo>
                  <a:cubicBezTo>
                    <a:pt x="1676" y="637"/>
                    <a:pt x="1569" y="893"/>
                    <a:pt x="1554" y="1178"/>
                  </a:cubicBezTo>
                  <a:cubicBezTo>
                    <a:pt x="1485" y="1148"/>
                    <a:pt x="1251" y="1055"/>
                    <a:pt x="987" y="1055"/>
                  </a:cubicBezTo>
                  <a:cubicBezTo>
                    <a:pt x="831" y="1055"/>
                    <a:pt x="665" y="1088"/>
                    <a:pt x="515" y="1184"/>
                  </a:cubicBezTo>
                  <a:cubicBezTo>
                    <a:pt x="164" y="1411"/>
                    <a:pt x="0" y="1919"/>
                    <a:pt x="25" y="2696"/>
                  </a:cubicBezTo>
                  <a:lnTo>
                    <a:pt x="26" y="2711"/>
                  </a:lnTo>
                  <a:lnTo>
                    <a:pt x="5414" y="2709"/>
                  </a:lnTo>
                  <a:lnTo>
                    <a:pt x="5428" y="2709"/>
                  </a:lnTo>
                  <a:lnTo>
                    <a:pt x="5429" y="2696"/>
                  </a:lnTo>
                  <a:cubicBezTo>
                    <a:pt x="5430" y="2693"/>
                    <a:pt x="5470" y="2415"/>
                    <a:pt x="5447" y="2090"/>
                  </a:cubicBezTo>
                  <a:cubicBezTo>
                    <a:pt x="5425" y="1787"/>
                    <a:pt x="5343" y="1380"/>
                    <a:pt x="5074" y="1155"/>
                  </a:cubicBezTo>
                  <a:cubicBezTo>
                    <a:pt x="4937" y="1042"/>
                    <a:pt x="4766" y="985"/>
                    <a:pt x="4562" y="985"/>
                  </a:cubicBezTo>
                  <a:cubicBezTo>
                    <a:pt x="4413" y="985"/>
                    <a:pt x="4247" y="1015"/>
                    <a:pt x="4065" y="1075"/>
                  </a:cubicBezTo>
                  <a:cubicBezTo>
                    <a:pt x="4037" y="945"/>
                    <a:pt x="3830" y="130"/>
                    <a:pt x="2988" y="13"/>
                  </a:cubicBezTo>
                  <a:cubicBezTo>
                    <a:pt x="2925" y="5"/>
                    <a:pt x="2863" y="0"/>
                    <a:pt x="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1446;p44"/>
          <p:cNvGrpSpPr/>
          <p:nvPr/>
        </p:nvGrpSpPr>
        <p:grpSpPr>
          <a:xfrm rot="-1630560" flipH="1">
            <a:off x="867697" y="1533126"/>
            <a:ext cx="488891" cy="514111"/>
            <a:chOff x="5025163" y="2175181"/>
            <a:chExt cx="96828" cy="96878"/>
          </a:xfrm>
        </p:grpSpPr>
        <p:sp>
          <p:nvSpPr>
            <p:cNvPr id="1049616" name="Google Shape;1447;p44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7" name="Google Shape;1448;p44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8" name="Google Shape;1449;p44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1454;p44"/>
          <p:cNvGrpSpPr/>
          <p:nvPr/>
        </p:nvGrpSpPr>
        <p:grpSpPr>
          <a:xfrm rot="-1630619" flipH="1">
            <a:off x="2556903" y="1429010"/>
            <a:ext cx="336656" cy="354041"/>
            <a:chOff x="5025163" y="2175181"/>
            <a:chExt cx="96828" cy="96878"/>
          </a:xfrm>
        </p:grpSpPr>
        <p:sp>
          <p:nvSpPr>
            <p:cNvPr id="1049619" name="Google Shape;1455;p44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20" name="Google Shape;1456;p44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21" name="Google Shape;1457;p44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448;p39"/>
          <p:cNvSpPr txBox="1">
            <a:spLocks noGrp="1"/>
          </p:cNvSpPr>
          <p:nvPr>
            <p:ph type="title" idx="4294967295"/>
          </p:nvPr>
        </p:nvSpPr>
        <p:spPr>
          <a:xfrm>
            <a:off x="0" y="-63262"/>
            <a:ext cx="9015706" cy="939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Định Nghĩa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Bottom Navigation View</a:t>
            </a:r>
            <a:endParaRPr b="1" dirty="0">
              <a:solidFill>
                <a:schemeClr val="accent3">
                  <a:lumMod val="75000"/>
                </a:schemeClr>
              </a:solidFill>
              <a:sym typeface="Yeseva One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55829" y="689564"/>
            <a:ext cx="5915288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50">
                <a:latin typeface="Times New Roman" pitchFamily="18" charset="0"/>
                <a:cs typeface="Times New Roman" pitchFamily="18" charset="0"/>
              </a:rPr>
              <a:t>Bottom navigation là 1 thanh điều hướng có thể dễ dàng chuyển đổi giữa các mục trong một lần </a:t>
            </a:r>
            <a:r>
              <a:rPr lang="en-US" sz="2150" smtClean="0">
                <a:latin typeface="Times New Roman" pitchFamily="18" charset="0"/>
                <a:cs typeface="Times New Roman" pitchFamily="18" charset="0"/>
              </a:rPr>
              <a:t>chạm.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50">
                <a:latin typeface="Times New Roman" pitchFamily="18" charset="0"/>
                <a:cs typeface="Times New Roman" pitchFamily="18" charset="0"/>
              </a:rPr>
              <a:t>Bottom navigation sẽ bị </a:t>
            </a:r>
            <a:r>
              <a:rPr lang="en-US" sz="2150" smtClean="0">
                <a:latin typeface="Times New Roman" pitchFamily="18" charset="0"/>
                <a:cs typeface="Times New Roman" pitchFamily="18" charset="0"/>
              </a:rPr>
              <a:t>ẩn khi ng</a:t>
            </a:r>
            <a:r>
              <a:rPr lang="vi-VN" sz="2150" smtClean="0">
                <a:latin typeface="Times New Roman" pitchFamily="18" charset="0"/>
                <a:cs typeface="Times New Roman" pitchFamily="18" charset="0"/>
              </a:rPr>
              <a:t>ười</a:t>
            </a:r>
            <a:r>
              <a:rPr lang="en-US" sz="2150">
                <a:latin typeface="Times New Roman" pitchFamily="18" charset="0"/>
                <a:cs typeface="Times New Roman" pitchFamily="18" charset="0"/>
              </a:rPr>
              <a:t> dùng cuộn dữ </a:t>
            </a:r>
            <a:r>
              <a:rPr lang="en-US" sz="2150" smtClean="0">
                <a:latin typeface="Times New Roman" pitchFamily="18" charset="0"/>
                <a:cs typeface="Times New Roman" pitchFamily="18" charset="0"/>
              </a:rPr>
              <a:t>liệu theo h</a:t>
            </a:r>
            <a:r>
              <a:rPr lang="vi-VN" sz="2150" smtClean="0">
                <a:latin typeface="Times New Roman" pitchFamily="18" charset="0"/>
                <a:cs typeface="Times New Roman" pitchFamily="18" charset="0"/>
              </a:rPr>
              <a:t>ướng</a:t>
            </a:r>
            <a:r>
              <a:rPr lang="en-US" sz="215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15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15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150" smtClean="0">
                <a:latin typeface="Times New Roman" pitchFamily="18" charset="0"/>
                <a:cs typeface="Times New Roman" pitchFamily="18" charset="0"/>
              </a:rPr>
              <a:t>lên.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50">
                <a:latin typeface="Times New Roman" pitchFamily="18" charset="0"/>
                <a:cs typeface="Times New Roman" pitchFamily="18" charset="0"/>
              </a:rPr>
              <a:t>Nội dung Bottom Navigation View có thể được điền thông qua 1 </a:t>
            </a:r>
            <a:r>
              <a:rPr lang="en-US" sz="2150" smtClean="0">
                <a:latin typeface="Times New Roman" pitchFamily="18" charset="0"/>
                <a:cs typeface="Times New Roman" pitchFamily="18" charset="0"/>
              </a:rPr>
              <a:t>menu.</a:t>
            </a:r>
            <a:endParaRPr lang="en-US" sz="215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15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7" name="Google Shape;1301;p44"/>
          <p:cNvSpPr/>
          <p:nvPr/>
        </p:nvSpPr>
        <p:spPr>
          <a:xfrm>
            <a:off x="251791" y="790823"/>
            <a:ext cx="2552309" cy="3415582"/>
          </a:xfrm>
          <a:prstGeom prst="rect">
            <a:avLst/>
          </a:prstGeom>
          <a:solidFill>
            <a:srgbClr val="FFF5EB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9" name="Google Shape;1346;p44"/>
          <p:cNvGrpSpPr/>
          <p:nvPr/>
        </p:nvGrpSpPr>
        <p:grpSpPr>
          <a:xfrm>
            <a:off x="185843" y="1533667"/>
            <a:ext cx="2376201" cy="2206579"/>
            <a:chOff x="3620381" y="535000"/>
            <a:chExt cx="641590" cy="566843"/>
          </a:xfrm>
        </p:grpSpPr>
        <p:sp>
          <p:nvSpPr>
            <p:cNvPr id="1049518" name="Google Shape;1347;p44"/>
            <p:cNvSpPr/>
            <p:nvPr/>
          </p:nvSpPr>
          <p:spPr>
            <a:xfrm>
              <a:off x="3620381" y="535000"/>
              <a:ext cx="641590" cy="566843"/>
            </a:xfrm>
            <a:custGeom>
              <a:avLst/>
              <a:gdLst/>
              <a:ahLst/>
              <a:cxnLst/>
              <a:rect l="l" t="t" r="r" b="b"/>
              <a:pathLst>
                <a:path w="18523" h="16365" extrusionOk="0">
                  <a:moveTo>
                    <a:pt x="13409" y="0"/>
                  </a:moveTo>
                  <a:cubicBezTo>
                    <a:pt x="13252" y="0"/>
                    <a:pt x="13095" y="42"/>
                    <a:pt x="12940" y="125"/>
                  </a:cubicBezTo>
                  <a:cubicBezTo>
                    <a:pt x="12932" y="129"/>
                    <a:pt x="12924" y="133"/>
                    <a:pt x="12916" y="137"/>
                  </a:cubicBezTo>
                  <a:lnTo>
                    <a:pt x="12909" y="142"/>
                  </a:lnTo>
                  <a:cubicBezTo>
                    <a:pt x="12796" y="205"/>
                    <a:pt x="12688" y="290"/>
                    <a:pt x="12583" y="393"/>
                  </a:cubicBezTo>
                  <a:cubicBezTo>
                    <a:pt x="12333" y="267"/>
                    <a:pt x="12058" y="201"/>
                    <a:pt x="11773" y="201"/>
                  </a:cubicBezTo>
                  <a:cubicBezTo>
                    <a:pt x="11664" y="201"/>
                    <a:pt x="11554" y="212"/>
                    <a:pt x="11446" y="231"/>
                  </a:cubicBezTo>
                  <a:cubicBezTo>
                    <a:pt x="10714" y="361"/>
                    <a:pt x="10136" y="901"/>
                    <a:pt x="9867" y="1652"/>
                  </a:cubicBezTo>
                  <a:cubicBezTo>
                    <a:pt x="9685" y="1574"/>
                    <a:pt x="9492" y="1533"/>
                    <a:pt x="9293" y="1533"/>
                  </a:cubicBezTo>
                  <a:cubicBezTo>
                    <a:pt x="9173" y="1533"/>
                    <a:pt x="9052" y="1548"/>
                    <a:pt x="8934" y="1577"/>
                  </a:cubicBezTo>
                  <a:cubicBezTo>
                    <a:pt x="8774" y="1616"/>
                    <a:pt x="8619" y="1675"/>
                    <a:pt x="8471" y="1751"/>
                  </a:cubicBezTo>
                  <a:cubicBezTo>
                    <a:pt x="8407" y="1677"/>
                    <a:pt x="8321" y="1625"/>
                    <a:pt x="8224" y="1603"/>
                  </a:cubicBezTo>
                  <a:cubicBezTo>
                    <a:pt x="8224" y="1603"/>
                    <a:pt x="6774" y="1268"/>
                    <a:pt x="6768" y="1266"/>
                  </a:cubicBezTo>
                  <a:lnTo>
                    <a:pt x="6717" y="1255"/>
                  </a:lnTo>
                  <a:cubicBezTo>
                    <a:pt x="6683" y="1247"/>
                    <a:pt x="6649" y="1244"/>
                    <a:pt x="6616" y="1244"/>
                  </a:cubicBezTo>
                  <a:cubicBezTo>
                    <a:pt x="6527" y="1244"/>
                    <a:pt x="6444" y="1269"/>
                    <a:pt x="6372" y="1314"/>
                  </a:cubicBezTo>
                  <a:cubicBezTo>
                    <a:pt x="6343" y="1276"/>
                    <a:pt x="6309" y="1242"/>
                    <a:pt x="6270" y="1214"/>
                  </a:cubicBezTo>
                  <a:cubicBezTo>
                    <a:pt x="6191" y="1158"/>
                    <a:pt x="6097" y="1128"/>
                    <a:pt x="6002" y="1128"/>
                  </a:cubicBezTo>
                  <a:cubicBezTo>
                    <a:pt x="5976" y="1128"/>
                    <a:pt x="5951" y="1130"/>
                    <a:pt x="5926" y="1135"/>
                  </a:cubicBezTo>
                  <a:lnTo>
                    <a:pt x="4402" y="1390"/>
                  </a:lnTo>
                  <a:cubicBezTo>
                    <a:pt x="4281" y="1410"/>
                    <a:pt x="4173" y="1478"/>
                    <a:pt x="4102" y="1577"/>
                  </a:cubicBezTo>
                  <a:cubicBezTo>
                    <a:pt x="4097" y="1585"/>
                    <a:pt x="4091" y="1593"/>
                    <a:pt x="4086" y="1601"/>
                  </a:cubicBezTo>
                  <a:cubicBezTo>
                    <a:pt x="4030" y="1577"/>
                    <a:pt x="3969" y="1565"/>
                    <a:pt x="3908" y="1565"/>
                  </a:cubicBezTo>
                  <a:cubicBezTo>
                    <a:pt x="3825" y="1565"/>
                    <a:pt x="3741" y="1588"/>
                    <a:pt x="3665" y="1635"/>
                  </a:cubicBezTo>
                  <a:lnTo>
                    <a:pt x="3620" y="1663"/>
                  </a:lnTo>
                  <a:cubicBezTo>
                    <a:pt x="3615" y="1666"/>
                    <a:pt x="3609" y="1670"/>
                    <a:pt x="3604" y="1673"/>
                  </a:cubicBezTo>
                  <a:lnTo>
                    <a:pt x="2382" y="2449"/>
                  </a:lnTo>
                  <a:lnTo>
                    <a:pt x="2356" y="2465"/>
                  </a:lnTo>
                  <a:cubicBezTo>
                    <a:pt x="2301" y="2499"/>
                    <a:pt x="2256" y="2544"/>
                    <a:pt x="2221" y="2594"/>
                  </a:cubicBezTo>
                  <a:cubicBezTo>
                    <a:pt x="2087" y="2598"/>
                    <a:pt x="1956" y="2661"/>
                    <a:pt x="1868" y="2776"/>
                  </a:cubicBezTo>
                  <a:lnTo>
                    <a:pt x="1836" y="2818"/>
                  </a:lnTo>
                  <a:cubicBezTo>
                    <a:pt x="1832" y="2824"/>
                    <a:pt x="1827" y="2830"/>
                    <a:pt x="1824" y="2835"/>
                  </a:cubicBezTo>
                  <a:lnTo>
                    <a:pt x="956" y="4003"/>
                  </a:lnTo>
                  <a:lnTo>
                    <a:pt x="940" y="4024"/>
                  </a:lnTo>
                  <a:cubicBezTo>
                    <a:pt x="790" y="4222"/>
                    <a:pt x="824" y="4502"/>
                    <a:pt x="1014" y="4659"/>
                  </a:cubicBezTo>
                  <a:cubicBezTo>
                    <a:pt x="979" y="4651"/>
                    <a:pt x="945" y="4647"/>
                    <a:pt x="910" y="4647"/>
                  </a:cubicBezTo>
                  <a:cubicBezTo>
                    <a:pt x="700" y="4647"/>
                    <a:pt x="510" y="4791"/>
                    <a:pt x="461" y="5004"/>
                  </a:cubicBezTo>
                  <a:lnTo>
                    <a:pt x="449" y="5056"/>
                  </a:lnTo>
                  <a:cubicBezTo>
                    <a:pt x="447" y="5062"/>
                    <a:pt x="118" y="6527"/>
                    <a:pt x="118" y="6527"/>
                  </a:cubicBezTo>
                  <a:cubicBezTo>
                    <a:pt x="92" y="6638"/>
                    <a:pt x="108" y="6755"/>
                    <a:pt x="163" y="6854"/>
                  </a:cubicBezTo>
                  <a:cubicBezTo>
                    <a:pt x="57" y="6956"/>
                    <a:pt x="1" y="7107"/>
                    <a:pt x="27" y="7263"/>
                  </a:cubicBezTo>
                  <a:lnTo>
                    <a:pt x="283" y="8804"/>
                  </a:lnTo>
                  <a:cubicBezTo>
                    <a:pt x="303" y="8925"/>
                    <a:pt x="370" y="9033"/>
                    <a:pt x="470" y="9104"/>
                  </a:cubicBezTo>
                  <a:cubicBezTo>
                    <a:pt x="491" y="9119"/>
                    <a:pt x="514" y="9132"/>
                    <a:pt x="537" y="9144"/>
                  </a:cubicBezTo>
                  <a:cubicBezTo>
                    <a:pt x="522" y="9175"/>
                    <a:pt x="510" y="9209"/>
                    <a:pt x="502" y="9244"/>
                  </a:cubicBezTo>
                  <a:cubicBezTo>
                    <a:pt x="476" y="9364"/>
                    <a:pt x="498" y="9490"/>
                    <a:pt x="563" y="9593"/>
                  </a:cubicBezTo>
                  <a:lnTo>
                    <a:pt x="577" y="9615"/>
                  </a:lnTo>
                  <a:lnTo>
                    <a:pt x="1349" y="10854"/>
                  </a:lnTo>
                  <a:cubicBezTo>
                    <a:pt x="1351" y="10859"/>
                    <a:pt x="1355" y="10865"/>
                    <a:pt x="1358" y="10870"/>
                  </a:cubicBezTo>
                  <a:lnTo>
                    <a:pt x="1386" y="10915"/>
                  </a:lnTo>
                  <a:cubicBezTo>
                    <a:pt x="1442" y="11003"/>
                    <a:pt x="1526" y="11069"/>
                    <a:pt x="1624" y="11103"/>
                  </a:cubicBezTo>
                  <a:cubicBezTo>
                    <a:pt x="1654" y="11194"/>
                    <a:pt x="1710" y="11274"/>
                    <a:pt x="1788" y="11332"/>
                  </a:cubicBezTo>
                  <a:lnTo>
                    <a:pt x="1805" y="11345"/>
                  </a:lnTo>
                  <a:lnTo>
                    <a:pt x="2982" y="12239"/>
                  </a:lnTo>
                  <a:lnTo>
                    <a:pt x="3024" y="12270"/>
                  </a:lnTo>
                  <a:cubicBezTo>
                    <a:pt x="3104" y="12330"/>
                    <a:pt x="3201" y="12361"/>
                    <a:pt x="3299" y="12361"/>
                  </a:cubicBezTo>
                  <a:cubicBezTo>
                    <a:pt x="3322" y="12361"/>
                    <a:pt x="3345" y="12360"/>
                    <a:pt x="3367" y="12357"/>
                  </a:cubicBezTo>
                  <a:cubicBezTo>
                    <a:pt x="3416" y="12349"/>
                    <a:pt x="3464" y="12334"/>
                    <a:pt x="3509" y="12312"/>
                  </a:cubicBezTo>
                  <a:lnTo>
                    <a:pt x="3509" y="12312"/>
                  </a:lnTo>
                  <a:cubicBezTo>
                    <a:pt x="3418" y="12499"/>
                    <a:pt x="3351" y="12700"/>
                    <a:pt x="3308" y="12910"/>
                  </a:cubicBezTo>
                  <a:cubicBezTo>
                    <a:pt x="3133" y="13774"/>
                    <a:pt x="3382" y="14659"/>
                    <a:pt x="3959" y="15218"/>
                  </a:cubicBezTo>
                  <a:cubicBezTo>
                    <a:pt x="4343" y="15591"/>
                    <a:pt x="4864" y="15805"/>
                    <a:pt x="5388" y="15805"/>
                  </a:cubicBezTo>
                  <a:cubicBezTo>
                    <a:pt x="5456" y="15805"/>
                    <a:pt x="5524" y="15801"/>
                    <a:pt x="5590" y="15794"/>
                  </a:cubicBezTo>
                  <a:cubicBezTo>
                    <a:pt x="5834" y="15767"/>
                    <a:pt x="6062" y="15690"/>
                    <a:pt x="6262" y="15569"/>
                  </a:cubicBezTo>
                  <a:cubicBezTo>
                    <a:pt x="6585" y="15973"/>
                    <a:pt x="7058" y="16224"/>
                    <a:pt x="7552" y="16224"/>
                  </a:cubicBezTo>
                  <a:cubicBezTo>
                    <a:pt x="7654" y="16224"/>
                    <a:pt x="7756" y="16214"/>
                    <a:pt x="7855" y="16193"/>
                  </a:cubicBezTo>
                  <a:cubicBezTo>
                    <a:pt x="8162" y="16126"/>
                    <a:pt x="8439" y="15963"/>
                    <a:pt x="8659" y="15728"/>
                  </a:cubicBezTo>
                  <a:cubicBezTo>
                    <a:pt x="9036" y="16125"/>
                    <a:pt x="9553" y="16365"/>
                    <a:pt x="10094" y="16365"/>
                  </a:cubicBezTo>
                  <a:cubicBezTo>
                    <a:pt x="10142" y="16365"/>
                    <a:pt x="10191" y="16363"/>
                    <a:pt x="10241" y="16359"/>
                  </a:cubicBezTo>
                  <a:cubicBezTo>
                    <a:pt x="10759" y="16317"/>
                    <a:pt x="11235" y="16062"/>
                    <a:pt x="11578" y="15664"/>
                  </a:cubicBezTo>
                  <a:cubicBezTo>
                    <a:pt x="11868" y="15918"/>
                    <a:pt x="12239" y="16068"/>
                    <a:pt x="12627" y="16068"/>
                  </a:cubicBezTo>
                  <a:cubicBezTo>
                    <a:pt x="12713" y="16068"/>
                    <a:pt x="12799" y="16061"/>
                    <a:pt x="12884" y="16046"/>
                  </a:cubicBezTo>
                  <a:cubicBezTo>
                    <a:pt x="13395" y="15961"/>
                    <a:pt x="13822" y="15629"/>
                    <a:pt x="14058" y="15173"/>
                  </a:cubicBezTo>
                  <a:cubicBezTo>
                    <a:pt x="14317" y="15279"/>
                    <a:pt x="14590" y="15336"/>
                    <a:pt x="14860" y="15336"/>
                  </a:cubicBezTo>
                  <a:cubicBezTo>
                    <a:pt x="15286" y="15336"/>
                    <a:pt x="15680" y="15200"/>
                    <a:pt x="15998" y="14942"/>
                  </a:cubicBezTo>
                  <a:cubicBezTo>
                    <a:pt x="16613" y="14445"/>
                    <a:pt x="16929" y="13528"/>
                    <a:pt x="16783" y="12660"/>
                  </a:cubicBezTo>
                  <a:cubicBezTo>
                    <a:pt x="16654" y="11891"/>
                    <a:pt x="16195" y="11309"/>
                    <a:pt x="15524" y="11067"/>
                  </a:cubicBezTo>
                  <a:cubicBezTo>
                    <a:pt x="15307" y="10989"/>
                    <a:pt x="15081" y="10949"/>
                    <a:pt x="14853" y="10949"/>
                  </a:cubicBezTo>
                  <a:cubicBezTo>
                    <a:pt x="14671" y="10949"/>
                    <a:pt x="14492" y="10974"/>
                    <a:pt x="14320" y="11021"/>
                  </a:cubicBezTo>
                  <a:cubicBezTo>
                    <a:pt x="14163" y="10121"/>
                    <a:pt x="13539" y="9352"/>
                    <a:pt x="12675" y="9086"/>
                  </a:cubicBezTo>
                  <a:cubicBezTo>
                    <a:pt x="12464" y="9022"/>
                    <a:pt x="12246" y="8988"/>
                    <a:pt x="12025" y="8988"/>
                  </a:cubicBezTo>
                  <a:cubicBezTo>
                    <a:pt x="11881" y="8988"/>
                    <a:pt x="11737" y="9003"/>
                    <a:pt x="11594" y="9031"/>
                  </a:cubicBezTo>
                  <a:lnTo>
                    <a:pt x="11898" y="7682"/>
                  </a:lnTo>
                  <a:lnTo>
                    <a:pt x="11905" y="7652"/>
                  </a:lnTo>
                  <a:cubicBezTo>
                    <a:pt x="11918" y="7598"/>
                    <a:pt x="11921" y="7542"/>
                    <a:pt x="11913" y="7487"/>
                  </a:cubicBezTo>
                  <a:cubicBezTo>
                    <a:pt x="12213" y="7473"/>
                    <a:pt x="12498" y="7413"/>
                    <a:pt x="12761" y="7311"/>
                  </a:cubicBezTo>
                  <a:cubicBezTo>
                    <a:pt x="13037" y="7205"/>
                    <a:pt x="13257" y="7065"/>
                    <a:pt x="13431" y="6921"/>
                  </a:cubicBezTo>
                  <a:cubicBezTo>
                    <a:pt x="13643" y="7160"/>
                    <a:pt x="13937" y="7333"/>
                    <a:pt x="14298" y="7419"/>
                  </a:cubicBezTo>
                  <a:cubicBezTo>
                    <a:pt x="14847" y="7551"/>
                    <a:pt x="15346" y="7618"/>
                    <a:pt x="15781" y="7618"/>
                  </a:cubicBezTo>
                  <a:cubicBezTo>
                    <a:pt x="16706" y="7618"/>
                    <a:pt x="17387" y="7322"/>
                    <a:pt x="17860" y="6710"/>
                  </a:cubicBezTo>
                  <a:cubicBezTo>
                    <a:pt x="18343" y="6084"/>
                    <a:pt x="18522" y="5079"/>
                    <a:pt x="18295" y="4266"/>
                  </a:cubicBezTo>
                  <a:cubicBezTo>
                    <a:pt x="18199" y="3922"/>
                    <a:pt x="18036" y="3632"/>
                    <a:pt x="17816" y="3410"/>
                  </a:cubicBezTo>
                  <a:cubicBezTo>
                    <a:pt x="18114" y="2304"/>
                    <a:pt x="17880" y="1379"/>
                    <a:pt x="17229" y="1168"/>
                  </a:cubicBezTo>
                  <a:cubicBezTo>
                    <a:pt x="17145" y="1140"/>
                    <a:pt x="17056" y="1126"/>
                    <a:pt x="16966" y="1126"/>
                  </a:cubicBezTo>
                  <a:cubicBezTo>
                    <a:pt x="16816" y="1126"/>
                    <a:pt x="16664" y="1164"/>
                    <a:pt x="16515" y="1239"/>
                  </a:cubicBezTo>
                  <a:cubicBezTo>
                    <a:pt x="16506" y="1244"/>
                    <a:pt x="16498" y="1247"/>
                    <a:pt x="16490" y="1252"/>
                  </a:cubicBezTo>
                  <a:lnTo>
                    <a:pt x="16483" y="1256"/>
                  </a:lnTo>
                  <a:cubicBezTo>
                    <a:pt x="16353" y="1327"/>
                    <a:pt x="16224" y="1425"/>
                    <a:pt x="16103" y="1548"/>
                  </a:cubicBezTo>
                  <a:cubicBezTo>
                    <a:pt x="15946" y="1310"/>
                    <a:pt x="15738" y="1113"/>
                    <a:pt x="15486" y="966"/>
                  </a:cubicBezTo>
                  <a:cubicBezTo>
                    <a:pt x="15204" y="802"/>
                    <a:pt x="14880" y="715"/>
                    <a:pt x="14551" y="715"/>
                  </a:cubicBezTo>
                  <a:cubicBezTo>
                    <a:pt x="14465" y="715"/>
                    <a:pt x="14380" y="721"/>
                    <a:pt x="14296" y="732"/>
                  </a:cubicBezTo>
                  <a:cubicBezTo>
                    <a:pt x="14178" y="371"/>
                    <a:pt x="13956" y="127"/>
                    <a:pt x="13654" y="36"/>
                  </a:cubicBezTo>
                  <a:cubicBezTo>
                    <a:pt x="13574" y="13"/>
                    <a:pt x="13491" y="0"/>
                    <a:pt x="13409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19" name="Google Shape;1348;p44"/>
            <p:cNvSpPr/>
            <p:nvPr/>
          </p:nvSpPr>
          <p:spPr>
            <a:xfrm>
              <a:off x="3764403" y="720691"/>
              <a:ext cx="204534" cy="122755"/>
            </a:xfrm>
            <a:custGeom>
              <a:avLst/>
              <a:gdLst/>
              <a:ahLst/>
              <a:cxnLst/>
              <a:rect l="l" t="t" r="r" b="b"/>
              <a:pathLst>
                <a:path w="5905" h="3544" extrusionOk="0">
                  <a:moveTo>
                    <a:pt x="3551" y="0"/>
                  </a:moveTo>
                  <a:cubicBezTo>
                    <a:pt x="3137" y="0"/>
                    <a:pt x="2779" y="351"/>
                    <a:pt x="2727" y="844"/>
                  </a:cubicBezTo>
                  <a:lnTo>
                    <a:pt x="2725" y="832"/>
                  </a:lnTo>
                  <a:cubicBezTo>
                    <a:pt x="2550" y="496"/>
                    <a:pt x="2237" y="305"/>
                    <a:pt x="1927" y="305"/>
                  </a:cubicBezTo>
                  <a:cubicBezTo>
                    <a:pt x="1802" y="305"/>
                    <a:pt x="1678" y="335"/>
                    <a:pt x="1563" y="400"/>
                  </a:cubicBezTo>
                  <a:cubicBezTo>
                    <a:pt x="1182" y="616"/>
                    <a:pt x="1009" y="1150"/>
                    <a:pt x="1175" y="1637"/>
                  </a:cubicBezTo>
                  <a:cubicBezTo>
                    <a:pt x="1056" y="1563"/>
                    <a:pt x="928" y="1527"/>
                    <a:pt x="805" y="1527"/>
                  </a:cubicBezTo>
                  <a:cubicBezTo>
                    <a:pt x="684" y="1527"/>
                    <a:pt x="567" y="1561"/>
                    <a:pt x="464" y="1628"/>
                  </a:cubicBezTo>
                  <a:cubicBezTo>
                    <a:pt x="181" y="1812"/>
                    <a:pt x="1" y="2121"/>
                    <a:pt x="2" y="2509"/>
                  </a:cubicBezTo>
                  <a:cubicBezTo>
                    <a:pt x="4" y="2852"/>
                    <a:pt x="149" y="3203"/>
                    <a:pt x="413" y="3393"/>
                  </a:cubicBezTo>
                  <a:cubicBezTo>
                    <a:pt x="537" y="3483"/>
                    <a:pt x="687" y="3531"/>
                    <a:pt x="833" y="3531"/>
                  </a:cubicBezTo>
                  <a:cubicBezTo>
                    <a:pt x="1054" y="3531"/>
                    <a:pt x="1265" y="3419"/>
                    <a:pt x="1356" y="3169"/>
                  </a:cubicBezTo>
                  <a:cubicBezTo>
                    <a:pt x="1476" y="3408"/>
                    <a:pt x="1689" y="3544"/>
                    <a:pt x="1891" y="3544"/>
                  </a:cubicBezTo>
                  <a:cubicBezTo>
                    <a:pt x="1951" y="3544"/>
                    <a:pt x="2010" y="3532"/>
                    <a:pt x="2065" y="3507"/>
                  </a:cubicBezTo>
                  <a:cubicBezTo>
                    <a:pt x="2245" y="3425"/>
                    <a:pt x="2366" y="3214"/>
                    <a:pt x="2377" y="2967"/>
                  </a:cubicBezTo>
                  <a:cubicBezTo>
                    <a:pt x="2523" y="3233"/>
                    <a:pt x="2775" y="3389"/>
                    <a:pt x="3026" y="3389"/>
                  </a:cubicBezTo>
                  <a:cubicBezTo>
                    <a:pt x="3081" y="3389"/>
                    <a:pt x="3136" y="3382"/>
                    <a:pt x="3190" y="3366"/>
                  </a:cubicBezTo>
                  <a:cubicBezTo>
                    <a:pt x="3459" y="3289"/>
                    <a:pt x="3657" y="3027"/>
                    <a:pt x="3693" y="2698"/>
                  </a:cubicBezTo>
                  <a:cubicBezTo>
                    <a:pt x="3800" y="2897"/>
                    <a:pt x="3987" y="3013"/>
                    <a:pt x="4176" y="3013"/>
                  </a:cubicBezTo>
                  <a:cubicBezTo>
                    <a:pt x="4232" y="3013"/>
                    <a:pt x="4288" y="3002"/>
                    <a:pt x="4342" y="2981"/>
                  </a:cubicBezTo>
                  <a:cubicBezTo>
                    <a:pt x="4571" y="2891"/>
                    <a:pt x="4710" y="2623"/>
                    <a:pt x="4674" y="2337"/>
                  </a:cubicBezTo>
                  <a:lnTo>
                    <a:pt x="4674" y="2337"/>
                  </a:lnTo>
                  <a:cubicBezTo>
                    <a:pt x="4808" y="2416"/>
                    <a:pt x="4948" y="2453"/>
                    <a:pt x="5079" y="2453"/>
                  </a:cubicBezTo>
                  <a:cubicBezTo>
                    <a:pt x="5271" y="2453"/>
                    <a:pt x="5445" y="2373"/>
                    <a:pt x="5559" y="2224"/>
                  </a:cubicBezTo>
                  <a:cubicBezTo>
                    <a:pt x="5905" y="1775"/>
                    <a:pt x="5719" y="847"/>
                    <a:pt x="5118" y="736"/>
                  </a:cubicBezTo>
                  <a:cubicBezTo>
                    <a:pt x="5079" y="728"/>
                    <a:pt x="5040" y="725"/>
                    <a:pt x="5001" y="725"/>
                  </a:cubicBezTo>
                  <a:cubicBezTo>
                    <a:pt x="4798" y="725"/>
                    <a:pt x="4600" y="822"/>
                    <a:pt x="4461" y="1010"/>
                  </a:cubicBezTo>
                  <a:cubicBezTo>
                    <a:pt x="4437" y="496"/>
                    <a:pt x="4082" y="64"/>
                    <a:pt x="3649" y="6"/>
                  </a:cubicBezTo>
                  <a:cubicBezTo>
                    <a:pt x="3616" y="2"/>
                    <a:pt x="3583" y="0"/>
                    <a:pt x="3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0" name="Google Shape;1349;p44"/>
            <p:cNvSpPr/>
            <p:nvPr/>
          </p:nvSpPr>
          <p:spPr>
            <a:xfrm>
              <a:off x="3763814" y="720102"/>
              <a:ext cx="201590" cy="123933"/>
            </a:xfrm>
            <a:custGeom>
              <a:avLst/>
              <a:gdLst/>
              <a:ahLst/>
              <a:cxnLst/>
              <a:rect l="l" t="t" r="r" b="b"/>
              <a:pathLst>
                <a:path w="5820" h="3578" extrusionOk="0">
                  <a:moveTo>
                    <a:pt x="3568" y="34"/>
                  </a:moveTo>
                  <a:cubicBezTo>
                    <a:pt x="3600" y="34"/>
                    <a:pt x="3631" y="36"/>
                    <a:pt x="3663" y="40"/>
                  </a:cubicBezTo>
                  <a:cubicBezTo>
                    <a:pt x="4095" y="97"/>
                    <a:pt x="4438" y="521"/>
                    <a:pt x="4461" y="1028"/>
                  </a:cubicBezTo>
                  <a:lnTo>
                    <a:pt x="4464" y="1074"/>
                  </a:lnTo>
                  <a:lnTo>
                    <a:pt x="4491" y="1036"/>
                  </a:lnTo>
                  <a:cubicBezTo>
                    <a:pt x="4624" y="857"/>
                    <a:pt x="4815" y="758"/>
                    <a:pt x="5018" y="758"/>
                  </a:cubicBezTo>
                  <a:cubicBezTo>
                    <a:pt x="5055" y="758"/>
                    <a:pt x="5093" y="761"/>
                    <a:pt x="5131" y="768"/>
                  </a:cubicBezTo>
                  <a:cubicBezTo>
                    <a:pt x="5363" y="812"/>
                    <a:pt x="5554" y="989"/>
                    <a:pt x="5656" y="1255"/>
                  </a:cubicBezTo>
                  <a:cubicBezTo>
                    <a:pt x="5785" y="1591"/>
                    <a:pt x="5746" y="1992"/>
                    <a:pt x="5563" y="2231"/>
                  </a:cubicBezTo>
                  <a:cubicBezTo>
                    <a:pt x="5450" y="2378"/>
                    <a:pt x="5281" y="2454"/>
                    <a:pt x="5097" y="2454"/>
                  </a:cubicBezTo>
                  <a:cubicBezTo>
                    <a:pt x="4967" y="2454"/>
                    <a:pt x="4831" y="2417"/>
                    <a:pt x="4700" y="2340"/>
                  </a:cubicBezTo>
                  <a:lnTo>
                    <a:pt x="4670" y="2322"/>
                  </a:lnTo>
                  <a:lnTo>
                    <a:pt x="4675" y="2356"/>
                  </a:lnTo>
                  <a:cubicBezTo>
                    <a:pt x="4710" y="2632"/>
                    <a:pt x="4574" y="2896"/>
                    <a:pt x="4353" y="2983"/>
                  </a:cubicBezTo>
                  <a:cubicBezTo>
                    <a:pt x="4300" y="3003"/>
                    <a:pt x="4246" y="3013"/>
                    <a:pt x="4191" y="3013"/>
                  </a:cubicBezTo>
                  <a:cubicBezTo>
                    <a:pt x="4009" y="3013"/>
                    <a:pt x="3829" y="2901"/>
                    <a:pt x="3725" y="2707"/>
                  </a:cubicBezTo>
                  <a:lnTo>
                    <a:pt x="3700" y="2661"/>
                  </a:lnTo>
                  <a:lnTo>
                    <a:pt x="3694" y="2714"/>
                  </a:lnTo>
                  <a:cubicBezTo>
                    <a:pt x="3659" y="3035"/>
                    <a:pt x="3466" y="3292"/>
                    <a:pt x="3203" y="3368"/>
                  </a:cubicBezTo>
                  <a:cubicBezTo>
                    <a:pt x="3150" y="3383"/>
                    <a:pt x="3097" y="3390"/>
                    <a:pt x="3043" y="3390"/>
                  </a:cubicBezTo>
                  <a:cubicBezTo>
                    <a:pt x="2797" y="3390"/>
                    <a:pt x="2551" y="3235"/>
                    <a:pt x="2408" y="2976"/>
                  </a:cubicBezTo>
                  <a:lnTo>
                    <a:pt x="2380" y="2926"/>
                  </a:lnTo>
                  <a:lnTo>
                    <a:pt x="2378" y="2983"/>
                  </a:lnTo>
                  <a:cubicBezTo>
                    <a:pt x="2366" y="3224"/>
                    <a:pt x="2248" y="3430"/>
                    <a:pt x="2075" y="3508"/>
                  </a:cubicBezTo>
                  <a:cubicBezTo>
                    <a:pt x="2021" y="3532"/>
                    <a:pt x="1965" y="3544"/>
                    <a:pt x="1907" y="3544"/>
                  </a:cubicBezTo>
                  <a:cubicBezTo>
                    <a:pt x="1709" y="3544"/>
                    <a:pt x="1501" y="3406"/>
                    <a:pt x="1388" y="3179"/>
                  </a:cubicBezTo>
                  <a:lnTo>
                    <a:pt x="1370" y="3144"/>
                  </a:lnTo>
                  <a:lnTo>
                    <a:pt x="1357" y="3181"/>
                  </a:lnTo>
                  <a:cubicBezTo>
                    <a:pt x="1281" y="3389"/>
                    <a:pt x="1133" y="3472"/>
                    <a:pt x="1023" y="3506"/>
                  </a:cubicBezTo>
                  <a:cubicBezTo>
                    <a:pt x="968" y="3523"/>
                    <a:pt x="909" y="3532"/>
                    <a:pt x="850" y="3532"/>
                  </a:cubicBezTo>
                  <a:cubicBezTo>
                    <a:pt x="708" y="3532"/>
                    <a:pt x="562" y="3485"/>
                    <a:pt x="439" y="3396"/>
                  </a:cubicBezTo>
                  <a:cubicBezTo>
                    <a:pt x="192" y="3218"/>
                    <a:pt x="37" y="2885"/>
                    <a:pt x="36" y="2526"/>
                  </a:cubicBezTo>
                  <a:cubicBezTo>
                    <a:pt x="34" y="2159"/>
                    <a:pt x="196" y="1851"/>
                    <a:pt x="491" y="1659"/>
                  </a:cubicBezTo>
                  <a:cubicBezTo>
                    <a:pt x="592" y="1593"/>
                    <a:pt x="705" y="1560"/>
                    <a:pt x="822" y="1560"/>
                  </a:cubicBezTo>
                  <a:cubicBezTo>
                    <a:pt x="943" y="1560"/>
                    <a:pt x="1067" y="1596"/>
                    <a:pt x="1183" y="1668"/>
                  </a:cubicBezTo>
                  <a:lnTo>
                    <a:pt x="1222" y="1692"/>
                  </a:lnTo>
                  <a:lnTo>
                    <a:pt x="1208" y="1648"/>
                  </a:lnTo>
                  <a:cubicBezTo>
                    <a:pt x="1044" y="1170"/>
                    <a:pt x="1209" y="646"/>
                    <a:pt x="1589" y="431"/>
                  </a:cubicBezTo>
                  <a:cubicBezTo>
                    <a:pt x="1698" y="369"/>
                    <a:pt x="1820" y="338"/>
                    <a:pt x="1944" y="338"/>
                  </a:cubicBezTo>
                  <a:cubicBezTo>
                    <a:pt x="2016" y="338"/>
                    <a:pt x="2090" y="349"/>
                    <a:pt x="2162" y="370"/>
                  </a:cubicBezTo>
                  <a:cubicBezTo>
                    <a:pt x="2396" y="440"/>
                    <a:pt x="2602" y="617"/>
                    <a:pt x="2727" y="857"/>
                  </a:cubicBezTo>
                  <a:lnTo>
                    <a:pt x="2729" y="856"/>
                  </a:lnTo>
                  <a:cubicBezTo>
                    <a:pt x="2729" y="857"/>
                    <a:pt x="2729" y="858"/>
                    <a:pt x="2729" y="859"/>
                  </a:cubicBezTo>
                  <a:lnTo>
                    <a:pt x="2761" y="863"/>
                  </a:lnTo>
                  <a:cubicBezTo>
                    <a:pt x="2790" y="591"/>
                    <a:pt x="2916" y="349"/>
                    <a:pt x="3110" y="196"/>
                  </a:cubicBezTo>
                  <a:cubicBezTo>
                    <a:pt x="3245" y="90"/>
                    <a:pt x="3405" y="34"/>
                    <a:pt x="3568" y="34"/>
                  </a:cubicBezTo>
                  <a:close/>
                  <a:moveTo>
                    <a:pt x="3569" y="0"/>
                  </a:moveTo>
                  <a:cubicBezTo>
                    <a:pt x="3398" y="0"/>
                    <a:pt x="3231" y="60"/>
                    <a:pt x="3089" y="171"/>
                  </a:cubicBezTo>
                  <a:cubicBezTo>
                    <a:pt x="2902" y="318"/>
                    <a:pt x="2775" y="546"/>
                    <a:pt x="2736" y="804"/>
                  </a:cubicBezTo>
                  <a:cubicBezTo>
                    <a:pt x="2605" y="575"/>
                    <a:pt x="2401" y="407"/>
                    <a:pt x="2172" y="339"/>
                  </a:cubicBezTo>
                  <a:cubicBezTo>
                    <a:pt x="2096" y="316"/>
                    <a:pt x="2019" y="305"/>
                    <a:pt x="1944" y="305"/>
                  </a:cubicBezTo>
                  <a:cubicBezTo>
                    <a:pt x="1814" y="305"/>
                    <a:pt x="1687" y="338"/>
                    <a:pt x="1573" y="402"/>
                  </a:cubicBezTo>
                  <a:cubicBezTo>
                    <a:pt x="1189" y="619"/>
                    <a:pt x="1018" y="1136"/>
                    <a:pt x="1163" y="1618"/>
                  </a:cubicBezTo>
                  <a:cubicBezTo>
                    <a:pt x="1053" y="1558"/>
                    <a:pt x="936" y="1527"/>
                    <a:pt x="822" y="1527"/>
                  </a:cubicBezTo>
                  <a:cubicBezTo>
                    <a:pt x="700" y="1527"/>
                    <a:pt x="580" y="1562"/>
                    <a:pt x="472" y="1632"/>
                  </a:cubicBezTo>
                  <a:cubicBezTo>
                    <a:pt x="172" y="1827"/>
                    <a:pt x="1" y="2153"/>
                    <a:pt x="3" y="2526"/>
                  </a:cubicBezTo>
                  <a:cubicBezTo>
                    <a:pt x="4" y="2895"/>
                    <a:pt x="164" y="3239"/>
                    <a:pt x="420" y="3423"/>
                  </a:cubicBezTo>
                  <a:cubicBezTo>
                    <a:pt x="548" y="3516"/>
                    <a:pt x="702" y="3564"/>
                    <a:pt x="850" y="3564"/>
                  </a:cubicBezTo>
                  <a:cubicBezTo>
                    <a:pt x="913" y="3564"/>
                    <a:pt x="975" y="3556"/>
                    <a:pt x="1033" y="3538"/>
                  </a:cubicBezTo>
                  <a:cubicBezTo>
                    <a:pt x="1144" y="3504"/>
                    <a:pt x="1291" y="3422"/>
                    <a:pt x="1374" y="3225"/>
                  </a:cubicBezTo>
                  <a:cubicBezTo>
                    <a:pt x="1498" y="3445"/>
                    <a:pt x="1707" y="3577"/>
                    <a:pt x="1908" y="3577"/>
                  </a:cubicBezTo>
                  <a:cubicBezTo>
                    <a:pt x="1970" y="3577"/>
                    <a:pt x="2031" y="3565"/>
                    <a:pt x="2088" y="3539"/>
                  </a:cubicBezTo>
                  <a:cubicBezTo>
                    <a:pt x="2259" y="3461"/>
                    <a:pt x="2380" y="3268"/>
                    <a:pt x="2406" y="3038"/>
                  </a:cubicBezTo>
                  <a:cubicBezTo>
                    <a:pt x="2558" y="3280"/>
                    <a:pt x="2800" y="3423"/>
                    <a:pt x="3043" y="3423"/>
                  </a:cubicBezTo>
                  <a:cubicBezTo>
                    <a:pt x="3099" y="3423"/>
                    <a:pt x="3156" y="3415"/>
                    <a:pt x="3211" y="3399"/>
                  </a:cubicBezTo>
                  <a:cubicBezTo>
                    <a:pt x="3474" y="3324"/>
                    <a:pt x="3670" y="3078"/>
                    <a:pt x="3721" y="2765"/>
                  </a:cubicBezTo>
                  <a:cubicBezTo>
                    <a:pt x="3832" y="2944"/>
                    <a:pt x="4011" y="3047"/>
                    <a:pt x="4192" y="3047"/>
                  </a:cubicBezTo>
                  <a:cubicBezTo>
                    <a:pt x="4250" y="3047"/>
                    <a:pt x="4309" y="3036"/>
                    <a:pt x="4365" y="3014"/>
                  </a:cubicBezTo>
                  <a:cubicBezTo>
                    <a:pt x="4591" y="2924"/>
                    <a:pt x="4733" y="2663"/>
                    <a:pt x="4712" y="2384"/>
                  </a:cubicBezTo>
                  <a:lnTo>
                    <a:pt x="4712" y="2384"/>
                  </a:lnTo>
                  <a:cubicBezTo>
                    <a:pt x="4839" y="2453"/>
                    <a:pt x="4971" y="2487"/>
                    <a:pt x="5097" y="2487"/>
                  </a:cubicBezTo>
                  <a:cubicBezTo>
                    <a:pt x="5291" y="2487"/>
                    <a:pt x="5470" y="2406"/>
                    <a:pt x="5589" y="2251"/>
                  </a:cubicBezTo>
                  <a:cubicBezTo>
                    <a:pt x="5779" y="2003"/>
                    <a:pt x="5820" y="1589"/>
                    <a:pt x="5687" y="1243"/>
                  </a:cubicBezTo>
                  <a:cubicBezTo>
                    <a:pt x="5581" y="966"/>
                    <a:pt x="5380" y="781"/>
                    <a:pt x="5138" y="736"/>
                  </a:cubicBezTo>
                  <a:cubicBezTo>
                    <a:pt x="5097" y="729"/>
                    <a:pt x="5057" y="725"/>
                    <a:pt x="5017" y="725"/>
                  </a:cubicBezTo>
                  <a:cubicBezTo>
                    <a:pt x="4818" y="725"/>
                    <a:pt x="4629" y="816"/>
                    <a:pt x="4491" y="983"/>
                  </a:cubicBezTo>
                  <a:cubicBezTo>
                    <a:pt x="4450" y="480"/>
                    <a:pt x="4102" y="65"/>
                    <a:pt x="3667" y="7"/>
                  </a:cubicBezTo>
                  <a:cubicBezTo>
                    <a:pt x="3635" y="3"/>
                    <a:pt x="3602" y="0"/>
                    <a:pt x="3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1" name="Google Shape;1350;p44"/>
            <p:cNvSpPr/>
            <p:nvPr/>
          </p:nvSpPr>
          <p:spPr>
            <a:xfrm>
              <a:off x="3881338" y="558519"/>
              <a:ext cx="366984" cy="223897"/>
            </a:xfrm>
            <a:custGeom>
              <a:avLst/>
              <a:gdLst/>
              <a:ahLst/>
              <a:cxnLst/>
              <a:rect l="l" t="t" r="r" b="b"/>
              <a:pathLst>
                <a:path w="10595" h="6464" extrusionOk="0">
                  <a:moveTo>
                    <a:pt x="4238" y="1"/>
                  </a:moveTo>
                  <a:cubicBezTo>
                    <a:pt x="4158" y="1"/>
                    <a:pt x="4077" y="8"/>
                    <a:pt x="3996" y="22"/>
                  </a:cubicBezTo>
                  <a:cubicBezTo>
                    <a:pt x="3246" y="156"/>
                    <a:pt x="2691" y="871"/>
                    <a:pt x="2649" y="1839"/>
                  </a:cubicBezTo>
                  <a:cubicBezTo>
                    <a:pt x="2418" y="1506"/>
                    <a:pt x="2092" y="1332"/>
                    <a:pt x="1755" y="1332"/>
                  </a:cubicBezTo>
                  <a:cubicBezTo>
                    <a:pt x="1675" y="1332"/>
                    <a:pt x="1595" y="1342"/>
                    <a:pt x="1515" y="1362"/>
                  </a:cubicBezTo>
                  <a:cubicBezTo>
                    <a:pt x="945" y="1504"/>
                    <a:pt x="458" y="1932"/>
                    <a:pt x="216" y="2620"/>
                  </a:cubicBezTo>
                  <a:cubicBezTo>
                    <a:pt x="1" y="3228"/>
                    <a:pt x="12" y="3944"/>
                    <a:pt x="314" y="4451"/>
                  </a:cubicBezTo>
                  <a:cubicBezTo>
                    <a:pt x="526" y="4807"/>
                    <a:pt x="888" y="5039"/>
                    <a:pt x="1253" y="5039"/>
                  </a:cubicBezTo>
                  <a:cubicBezTo>
                    <a:pt x="1506" y="5039"/>
                    <a:pt x="1761" y="4927"/>
                    <a:pt x="1968" y="4667"/>
                  </a:cubicBezTo>
                  <a:cubicBezTo>
                    <a:pt x="2022" y="5319"/>
                    <a:pt x="2509" y="5904"/>
                    <a:pt x="2932" y="6070"/>
                  </a:cubicBezTo>
                  <a:cubicBezTo>
                    <a:pt x="3417" y="6259"/>
                    <a:pt x="3844" y="6336"/>
                    <a:pt x="4215" y="6336"/>
                  </a:cubicBezTo>
                  <a:cubicBezTo>
                    <a:pt x="5229" y="6336"/>
                    <a:pt x="5821" y="5761"/>
                    <a:pt x="6015" y="5354"/>
                  </a:cubicBezTo>
                  <a:cubicBezTo>
                    <a:pt x="6074" y="5900"/>
                    <a:pt x="6451" y="6173"/>
                    <a:pt x="6876" y="6276"/>
                  </a:cubicBezTo>
                  <a:cubicBezTo>
                    <a:pt x="7426" y="6408"/>
                    <a:pt x="7878" y="6463"/>
                    <a:pt x="8253" y="6463"/>
                  </a:cubicBezTo>
                  <a:cubicBezTo>
                    <a:pt x="9215" y="6463"/>
                    <a:pt x="9667" y="6100"/>
                    <a:pt x="9947" y="5738"/>
                  </a:cubicBezTo>
                  <a:cubicBezTo>
                    <a:pt x="10568" y="4936"/>
                    <a:pt x="10595" y="3212"/>
                    <a:pt x="9543" y="2807"/>
                  </a:cubicBezTo>
                  <a:cubicBezTo>
                    <a:pt x="9339" y="2728"/>
                    <a:pt x="9130" y="2669"/>
                    <a:pt x="8921" y="2669"/>
                  </a:cubicBezTo>
                  <a:cubicBezTo>
                    <a:pt x="8719" y="2669"/>
                    <a:pt x="8516" y="2724"/>
                    <a:pt x="8316" y="2865"/>
                  </a:cubicBezTo>
                  <a:cubicBezTo>
                    <a:pt x="8604" y="1941"/>
                    <a:pt x="8371" y="1083"/>
                    <a:pt x="7712" y="700"/>
                  </a:cubicBezTo>
                  <a:cubicBezTo>
                    <a:pt x="7498" y="576"/>
                    <a:pt x="7259" y="514"/>
                    <a:pt x="7018" y="514"/>
                  </a:cubicBezTo>
                  <a:cubicBezTo>
                    <a:pt x="6482" y="514"/>
                    <a:pt x="5936" y="822"/>
                    <a:pt x="5642" y="1445"/>
                  </a:cubicBezTo>
                  <a:lnTo>
                    <a:pt x="5643" y="1423"/>
                  </a:lnTo>
                  <a:cubicBezTo>
                    <a:pt x="5559" y="532"/>
                    <a:pt x="4931" y="1"/>
                    <a:pt x="4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2" name="Google Shape;1351;p44"/>
            <p:cNvSpPr/>
            <p:nvPr/>
          </p:nvSpPr>
          <p:spPr>
            <a:xfrm>
              <a:off x="3880299" y="557965"/>
              <a:ext cx="364906" cy="224936"/>
            </a:xfrm>
            <a:custGeom>
              <a:avLst/>
              <a:gdLst/>
              <a:ahLst/>
              <a:cxnLst/>
              <a:rect l="l" t="t" r="r" b="b"/>
              <a:pathLst>
                <a:path w="10535" h="6494" extrusionOk="0">
                  <a:moveTo>
                    <a:pt x="4269" y="33"/>
                  </a:moveTo>
                  <a:cubicBezTo>
                    <a:pt x="4557" y="33"/>
                    <a:pt x="4833" y="126"/>
                    <a:pt x="5067" y="303"/>
                  </a:cubicBezTo>
                  <a:cubicBezTo>
                    <a:pt x="5402" y="557"/>
                    <a:pt x="5611" y="961"/>
                    <a:pt x="5657" y="1441"/>
                  </a:cubicBezTo>
                  <a:lnTo>
                    <a:pt x="5664" y="1440"/>
                  </a:lnTo>
                  <a:lnTo>
                    <a:pt x="5664" y="1440"/>
                  </a:lnTo>
                  <a:cubicBezTo>
                    <a:pt x="5661" y="1445"/>
                    <a:pt x="5659" y="1449"/>
                    <a:pt x="5657" y="1454"/>
                  </a:cubicBezTo>
                  <a:lnTo>
                    <a:pt x="5687" y="1468"/>
                  </a:lnTo>
                  <a:cubicBezTo>
                    <a:pt x="5888" y="1042"/>
                    <a:pt x="6223" y="737"/>
                    <a:pt x="6632" y="610"/>
                  </a:cubicBezTo>
                  <a:cubicBezTo>
                    <a:pt x="6767" y="568"/>
                    <a:pt x="6907" y="547"/>
                    <a:pt x="7047" y="547"/>
                  </a:cubicBezTo>
                  <a:cubicBezTo>
                    <a:pt x="7287" y="547"/>
                    <a:pt x="7525" y="609"/>
                    <a:pt x="7734" y="731"/>
                  </a:cubicBezTo>
                  <a:cubicBezTo>
                    <a:pt x="8384" y="1109"/>
                    <a:pt x="8618" y="1951"/>
                    <a:pt x="8330" y="2876"/>
                  </a:cubicBezTo>
                  <a:lnTo>
                    <a:pt x="8316" y="2922"/>
                  </a:lnTo>
                  <a:lnTo>
                    <a:pt x="8355" y="2894"/>
                  </a:lnTo>
                  <a:cubicBezTo>
                    <a:pt x="8556" y="2753"/>
                    <a:pt x="8758" y="2701"/>
                    <a:pt x="8953" y="2701"/>
                  </a:cubicBezTo>
                  <a:cubicBezTo>
                    <a:pt x="9169" y="2701"/>
                    <a:pt x="9377" y="2764"/>
                    <a:pt x="9567" y="2838"/>
                  </a:cubicBezTo>
                  <a:cubicBezTo>
                    <a:pt x="10028" y="3016"/>
                    <a:pt x="10228" y="3424"/>
                    <a:pt x="10316" y="3736"/>
                  </a:cubicBezTo>
                  <a:cubicBezTo>
                    <a:pt x="10500" y="4398"/>
                    <a:pt x="10352" y="5242"/>
                    <a:pt x="9965" y="5744"/>
                  </a:cubicBezTo>
                  <a:cubicBezTo>
                    <a:pt x="9707" y="6078"/>
                    <a:pt x="9266" y="6461"/>
                    <a:pt x="8277" y="6461"/>
                  </a:cubicBezTo>
                  <a:cubicBezTo>
                    <a:pt x="7905" y="6461"/>
                    <a:pt x="7456" y="6407"/>
                    <a:pt x="6910" y="6275"/>
                  </a:cubicBezTo>
                  <a:cubicBezTo>
                    <a:pt x="6622" y="6206"/>
                    <a:pt x="6130" y="5997"/>
                    <a:pt x="6062" y="5368"/>
                  </a:cubicBezTo>
                  <a:lnTo>
                    <a:pt x="6056" y="5310"/>
                  </a:lnTo>
                  <a:lnTo>
                    <a:pt x="6030" y="5363"/>
                  </a:lnTo>
                  <a:cubicBezTo>
                    <a:pt x="5902" y="5633"/>
                    <a:pt x="5584" y="5991"/>
                    <a:pt x="5078" y="6187"/>
                  </a:cubicBezTo>
                  <a:cubicBezTo>
                    <a:pt x="4823" y="6285"/>
                    <a:pt x="4545" y="6335"/>
                    <a:pt x="4248" y="6335"/>
                  </a:cubicBezTo>
                  <a:cubicBezTo>
                    <a:pt x="3849" y="6335"/>
                    <a:pt x="3418" y="6246"/>
                    <a:pt x="2968" y="6070"/>
                  </a:cubicBezTo>
                  <a:cubicBezTo>
                    <a:pt x="2552" y="5907"/>
                    <a:pt x="2068" y="5330"/>
                    <a:pt x="2015" y="4682"/>
                  </a:cubicBezTo>
                  <a:lnTo>
                    <a:pt x="2011" y="4640"/>
                  </a:lnTo>
                  <a:lnTo>
                    <a:pt x="1985" y="4673"/>
                  </a:lnTo>
                  <a:cubicBezTo>
                    <a:pt x="1749" y="4970"/>
                    <a:pt x="1483" y="5039"/>
                    <a:pt x="1283" y="5039"/>
                  </a:cubicBezTo>
                  <a:cubicBezTo>
                    <a:pt x="1263" y="5039"/>
                    <a:pt x="1244" y="5038"/>
                    <a:pt x="1226" y="5037"/>
                  </a:cubicBezTo>
                  <a:cubicBezTo>
                    <a:pt x="890" y="5014"/>
                    <a:pt x="557" y="4793"/>
                    <a:pt x="358" y="4458"/>
                  </a:cubicBezTo>
                  <a:cubicBezTo>
                    <a:pt x="72" y="3978"/>
                    <a:pt x="34" y="3282"/>
                    <a:pt x="261" y="2641"/>
                  </a:cubicBezTo>
                  <a:cubicBezTo>
                    <a:pt x="492" y="1986"/>
                    <a:pt x="949" y="1543"/>
                    <a:pt x="1549" y="1394"/>
                  </a:cubicBezTo>
                  <a:cubicBezTo>
                    <a:pt x="1630" y="1374"/>
                    <a:pt x="1710" y="1365"/>
                    <a:pt x="1789" y="1365"/>
                  </a:cubicBezTo>
                  <a:cubicBezTo>
                    <a:pt x="2124" y="1365"/>
                    <a:pt x="2441" y="1541"/>
                    <a:pt x="2666" y="1864"/>
                  </a:cubicBezTo>
                  <a:lnTo>
                    <a:pt x="2693" y="1904"/>
                  </a:lnTo>
                  <a:lnTo>
                    <a:pt x="2696" y="1855"/>
                  </a:lnTo>
                  <a:cubicBezTo>
                    <a:pt x="2737" y="913"/>
                    <a:pt x="3272" y="189"/>
                    <a:pt x="4028" y="55"/>
                  </a:cubicBezTo>
                  <a:cubicBezTo>
                    <a:pt x="4109" y="41"/>
                    <a:pt x="4190" y="33"/>
                    <a:pt x="4269" y="33"/>
                  </a:cubicBezTo>
                  <a:close/>
                  <a:moveTo>
                    <a:pt x="4270" y="1"/>
                  </a:moveTo>
                  <a:cubicBezTo>
                    <a:pt x="4188" y="1"/>
                    <a:pt x="4105" y="8"/>
                    <a:pt x="4022" y="23"/>
                  </a:cubicBezTo>
                  <a:cubicBezTo>
                    <a:pt x="3263" y="157"/>
                    <a:pt x="2723" y="872"/>
                    <a:pt x="2665" y="1807"/>
                  </a:cubicBezTo>
                  <a:cubicBezTo>
                    <a:pt x="2436" y="1499"/>
                    <a:pt x="2122" y="1331"/>
                    <a:pt x="1789" y="1331"/>
                  </a:cubicBezTo>
                  <a:cubicBezTo>
                    <a:pt x="1707" y="1331"/>
                    <a:pt x="1625" y="1341"/>
                    <a:pt x="1541" y="1362"/>
                  </a:cubicBezTo>
                  <a:cubicBezTo>
                    <a:pt x="940" y="1511"/>
                    <a:pt x="461" y="1974"/>
                    <a:pt x="230" y="2631"/>
                  </a:cubicBezTo>
                  <a:cubicBezTo>
                    <a:pt x="0" y="3280"/>
                    <a:pt x="39" y="3987"/>
                    <a:pt x="330" y="4475"/>
                  </a:cubicBezTo>
                  <a:cubicBezTo>
                    <a:pt x="535" y="4819"/>
                    <a:pt x="877" y="5047"/>
                    <a:pt x="1225" y="5069"/>
                  </a:cubicBezTo>
                  <a:cubicBezTo>
                    <a:pt x="1244" y="5071"/>
                    <a:pt x="1264" y="5072"/>
                    <a:pt x="1285" y="5072"/>
                  </a:cubicBezTo>
                  <a:cubicBezTo>
                    <a:pt x="1485" y="5072"/>
                    <a:pt x="1749" y="5004"/>
                    <a:pt x="1986" y="4725"/>
                  </a:cubicBezTo>
                  <a:cubicBezTo>
                    <a:pt x="2057" y="5369"/>
                    <a:pt x="2539" y="5937"/>
                    <a:pt x="2956" y="6101"/>
                  </a:cubicBezTo>
                  <a:cubicBezTo>
                    <a:pt x="3410" y="6278"/>
                    <a:pt x="3845" y="6368"/>
                    <a:pt x="4248" y="6368"/>
                  </a:cubicBezTo>
                  <a:cubicBezTo>
                    <a:pt x="4549" y="6368"/>
                    <a:pt x="4832" y="6318"/>
                    <a:pt x="5090" y="6218"/>
                  </a:cubicBezTo>
                  <a:cubicBezTo>
                    <a:pt x="5675" y="5991"/>
                    <a:pt x="5942" y="5598"/>
                    <a:pt x="6036" y="5425"/>
                  </a:cubicBezTo>
                  <a:cubicBezTo>
                    <a:pt x="6104" y="5877"/>
                    <a:pt x="6410" y="6189"/>
                    <a:pt x="6903" y="6308"/>
                  </a:cubicBezTo>
                  <a:cubicBezTo>
                    <a:pt x="7451" y="6439"/>
                    <a:pt x="7902" y="6494"/>
                    <a:pt x="8277" y="6494"/>
                  </a:cubicBezTo>
                  <a:cubicBezTo>
                    <a:pt x="9279" y="6494"/>
                    <a:pt x="9728" y="6103"/>
                    <a:pt x="9990" y="5764"/>
                  </a:cubicBezTo>
                  <a:cubicBezTo>
                    <a:pt x="10385" y="5255"/>
                    <a:pt x="10535" y="4398"/>
                    <a:pt x="10347" y="3727"/>
                  </a:cubicBezTo>
                  <a:cubicBezTo>
                    <a:pt x="10220" y="3270"/>
                    <a:pt x="9954" y="2952"/>
                    <a:pt x="9580" y="2807"/>
                  </a:cubicBezTo>
                  <a:cubicBezTo>
                    <a:pt x="9385" y="2732"/>
                    <a:pt x="9173" y="2668"/>
                    <a:pt x="8952" y="2668"/>
                  </a:cubicBezTo>
                  <a:cubicBezTo>
                    <a:pt x="8764" y="2668"/>
                    <a:pt x="8570" y="2715"/>
                    <a:pt x="8375" y="2841"/>
                  </a:cubicBezTo>
                  <a:cubicBezTo>
                    <a:pt x="8647" y="1918"/>
                    <a:pt x="8403" y="1082"/>
                    <a:pt x="7750" y="702"/>
                  </a:cubicBezTo>
                  <a:cubicBezTo>
                    <a:pt x="7536" y="578"/>
                    <a:pt x="7293" y="514"/>
                    <a:pt x="7047" y="514"/>
                  </a:cubicBezTo>
                  <a:cubicBezTo>
                    <a:pt x="6904" y="514"/>
                    <a:pt x="6760" y="535"/>
                    <a:pt x="6621" y="579"/>
                  </a:cubicBezTo>
                  <a:cubicBezTo>
                    <a:pt x="6223" y="703"/>
                    <a:pt x="5893" y="992"/>
                    <a:pt x="5685" y="1395"/>
                  </a:cubicBezTo>
                  <a:cubicBezTo>
                    <a:pt x="5630" y="926"/>
                    <a:pt x="5419" y="529"/>
                    <a:pt x="5087" y="277"/>
                  </a:cubicBezTo>
                  <a:cubicBezTo>
                    <a:pt x="4848" y="95"/>
                    <a:pt x="4565" y="1"/>
                    <a:pt x="4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3" name="Google Shape;1352;p44"/>
            <p:cNvSpPr/>
            <p:nvPr/>
          </p:nvSpPr>
          <p:spPr>
            <a:xfrm>
              <a:off x="4160723" y="590558"/>
              <a:ext cx="68859" cy="113195"/>
            </a:xfrm>
            <a:custGeom>
              <a:avLst/>
              <a:gdLst/>
              <a:ahLst/>
              <a:cxnLst/>
              <a:rect l="l" t="t" r="r" b="b"/>
              <a:pathLst>
                <a:path w="1988" h="3268" extrusionOk="0">
                  <a:moveTo>
                    <a:pt x="1365" y="0"/>
                  </a:moveTo>
                  <a:cubicBezTo>
                    <a:pt x="1283" y="0"/>
                    <a:pt x="1197" y="25"/>
                    <a:pt x="1111" y="73"/>
                  </a:cubicBezTo>
                  <a:cubicBezTo>
                    <a:pt x="777" y="253"/>
                    <a:pt x="425" y="751"/>
                    <a:pt x="217" y="1394"/>
                  </a:cubicBezTo>
                  <a:cubicBezTo>
                    <a:pt x="4" y="2049"/>
                    <a:pt x="0" y="2671"/>
                    <a:pt x="175" y="3008"/>
                  </a:cubicBezTo>
                  <a:cubicBezTo>
                    <a:pt x="238" y="3130"/>
                    <a:pt x="324" y="3214"/>
                    <a:pt x="433" y="3249"/>
                  </a:cubicBezTo>
                  <a:cubicBezTo>
                    <a:pt x="470" y="3261"/>
                    <a:pt x="509" y="3267"/>
                    <a:pt x="549" y="3267"/>
                  </a:cubicBezTo>
                  <a:cubicBezTo>
                    <a:pt x="943" y="3267"/>
                    <a:pt x="1434" y="2685"/>
                    <a:pt x="1697" y="1874"/>
                  </a:cubicBezTo>
                  <a:cubicBezTo>
                    <a:pt x="1987" y="982"/>
                    <a:pt x="1890" y="151"/>
                    <a:pt x="1482" y="19"/>
                  </a:cubicBezTo>
                  <a:cubicBezTo>
                    <a:pt x="1444" y="6"/>
                    <a:pt x="1405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4" name="Google Shape;1353;p44"/>
            <p:cNvSpPr/>
            <p:nvPr/>
          </p:nvSpPr>
          <p:spPr>
            <a:xfrm>
              <a:off x="4159961" y="589970"/>
              <a:ext cx="70210" cy="114373"/>
            </a:xfrm>
            <a:custGeom>
              <a:avLst/>
              <a:gdLst/>
              <a:ahLst/>
              <a:cxnLst/>
              <a:rect l="l" t="t" r="r" b="b"/>
              <a:pathLst>
                <a:path w="2027" h="3302" extrusionOk="0">
                  <a:moveTo>
                    <a:pt x="1388" y="34"/>
                  </a:moveTo>
                  <a:cubicBezTo>
                    <a:pt x="1426" y="34"/>
                    <a:pt x="1463" y="39"/>
                    <a:pt x="1499" y="51"/>
                  </a:cubicBezTo>
                  <a:cubicBezTo>
                    <a:pt x="1898" y="181"/>
                    <a:pt x="1990" y="1004"/>
                    <a:pt x="1704" y="1886"/>
                  </a:cubicBezTo>
                  <a:cubicBezTo>
                    <a:pt x="1565" y="2315"/>
                    <a:pt x="1357" y="2693"/>
                    <a:pt x="1120" y="2952"/>
                  </a:cubicBezTo>
                  <a:cubicBezTo>
                    <a:pt x="929" y="3159"/>
                    <a:pt x="739" y="3268"/>
                    <a:pt x="572" y="3268"/>
                  </a:cubicBezTo>
                  <a:cubicBezTo>
                    <a:pt x="533" y="3268"/>
                    <a:pt x="496" y="3262"/>
                    <a:pt x="460" y="3250"/>
                  </a:cubicBezTo>
                  <a:cubicBezTo>
                    <a:pt x="358" y="3217"/>
                    <a:pt x="274" y="3139"/>
                    <a:pt x="212" y="3017"/>
                  </a:cubicBezTo>
                  <a:cubicBezTo>
                    <a:pt x="33" y="2674"/>
                    <a:pt x="51" y="2046"/>
                    <a:pt x="255" y="1415"/>
                  </a:cubicBezTo>
                  <a:cubicBezTo>
                    <a:pt x="454" y="802"/>
                    <a:pt x="802" y="287"/>
                    <a:pt x="1140" y="104"/>
                  </a:cubicBezTo>
                  <a:cubicBezTo>
                    <a:pt x="1227" y="57"/>
                    <a:pt x="1310" y="34"/>
                    <a:pt x="1388" y="34"/>
                  </a:cubicBezTo>
                  <a:close/>
                  <a:moveTo>
                    <a:pt x="1387" y="1"/>
                  </a:moveTo>
                  <a:cubicBezTo>
                    <a:pt x="1304" y="1"/>
                    <a:pt x="1216" y="26"/>
                    <a:pt x="1125" y="75"/>
                  </a:cubicBezTo>
                  <a:cubicBezTo>
                    <a:pt x="774" y="264"/>
                    <a:pt x="428" y="774"/>
                    <a:pt x="224" y="1406"/>
                  </a:cubicBezTo>
                  <a:cubicBezTo>
                    <a:pt x="17" y="2043"/>
                    <a:pt x="0" y="2682"/>
                    <a:pt x="182" y="3032"/>
                  </a:cubicBezTo>
                  <a:cubicBezTo>
                    <a:pt x="249" y="3162"/>
                    <a:pt x="339" y="3246"/>
                    <a:pt x="450" y="3282"/>
                  </a:cubicBezTo>
                  <a:cubicBezTo>
                    <a:pt x="489" y="3295"/>
                    <a:pt x="529" y="3301"/>
                    <a:pt x="571" y="3301"/>
                  </a:cubicBezTo>
                  <a:cubicBezTo>
                    <a:pt x="748" y="3301"/>
                    <a:pt x="947" y="3188"/>
                    <a:pt x="1144" y="2974"/>
                  </a:cubicBezTo>
                  <a:cubicBezTo>
                    <a:pt x="1384" y="2713"/>
                    <a:pt x="1595" y="2330"/>
                    <a:pt x="1735" y="1896"/>
                  </a:cubicBezTo>
                  <a:cubicBezTo>
                    <a:pt x="2027" y="997"/>
                    <a:pt x="1926" y="155"/>
                    <a:pt x="1509" y="20"/>
                  </a:cubicBezTo>
                  <a:cubicBezTo>
                    <a:pt x="1470" y="7"/>
                    <a:pt x="1429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5" name="Google Shape;1354;p44"/>
            <p:cNvSpPr/>
            <p:nvPr/>
          </p:nvSpPr>
          <p:spPr>
            <a:xfrm>
              <a:off x="4160723" y="593052"/>
              <a:ext cx="53480" cy="101973"/>
            </a:xfrm>
            <a:custGeom>
              <a:avLst/>
              <a:gdLst/>
              <a:ahLst/>
              <a:cxnLst/>
              <a:rect l="l" t="t" r="r" b="b"/>
              <a:pathLst>
                <a:path w="1544" h="2944" extrusionOk="0">
                  <a:moveTo>
                    <a:pt x="1111" y="1"/>
                  </a:moveTo>
                  <a:cubicBezTo>
                    <a:pt x="777" y="181"/>
                    <a:pt x="425" y="679"/>
                    <a:pt x="217" y="1322"/>
                  </a:cubicBezTo>
                  <a:cubicBezTo>
                    <a:pt x="4" y="1977"/>
                    <a:pt x="0" y="2599"/>
                    <a:pt x="175" y="2936"/>
                  </a:cubicBezTo>
                  <a:cubicBezTo>
                    <a:pt x="200" y="2941"/>
                    <a:pt x="225" y="2943"/>
                    <a:pt x="251" y="2943"/>
                  </a:cubicBezTo>
                  <a:cubicBezTo>
                    <a:pt x="640" y="2943"/>
                    <a:pt x="1104" y="2425"/>
                    <a:pt x="1341" y="1696"/>
                  </a:cubicBezTo>
                  <a:cubicBezTo>
                    <a:pt x="1349" y="1671"/>
                    <a:pt x="1357" y="1645"/>
                    <a:pt x="1365" y="1620"/>
                  </a:cubicBezTo>
                  <a:lnTo>
                    <a:pt x="758" y="1379"/>
                  </a:lnTo>
                  <a:lnTo>
                    <a:pt x="1451" y="1234"/>
                  </a:lnTo>
                  <a:cubicBezTo>
                    <a:pt x="1544" y="634"/>
                    <a:pt x="1416" y="130"/>
                    <a:pt x="11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6" name="Google Shape;1355;p44"/>
            <p:cNvSpPr/>
            <p:nvPr/>
          </p:nvSpPr>
          <p:spPr>
            <a:xfrm>
              <a:off x="4159961" y="592429"/>
              <a:ext cx="54900" cy="103116"/>
            </a:xfrm>
            <a:custGeom>
              <a:avLst/>
              <a:gdLst/>
              <a:ahLst/>
              <a:cxnLst/>
              <a:rect l="l" t="t" r="r" b="b"/>
              <a:pathLst>
                <a:path w="1585" h="2977" extrusionOk="0">
                  <a:moveTo>
                    <a:pt x="1133" y="37"/>
                  </a:moveTo>
                  <a:cubicBezTo>
                    <a:pt x="1417" y="165"/>
                    <a:pt x="1547" y="645"/>
                    <a:pt x="1459" y="1238"/>
                  </a:cubicBezTo>
                  <a:lnTo>
                    <a:pt x="722" y="1393"/>
                  </a:lnTo>
                  <a:lnTo>
                    <a:pt x="1367" y="1647"/>
                  </a:lnTo>
                  <a:cubicBezTo>
                    <a:pt x="1361" y="1668"/>
                    <a:pt x="1354" y="1688"/>
                    <a:pt x="1348" y="1709"/>
                  </a:cubicBezTo>
                  <a:cubicBezTo>
                    <a:pt x="1115" y="2425"/>
                    <a:pt x="656" y="2945"/>
                    <a:pt x="274" y="2945"/>
                  </a:cubicBezTo>
                  <a:cubicBezTo>
                    <a:pt x="251" y="2945"/>
                    <a:pt x="230" y="2943"/>
                    <a:pt x="208" y="2939"/>
                  </a:cubicBezTo>
                  <a:cubicBezTo>
                    <a:pt x="33" y="2594"/>
                    <a:pt x="52" y="1970"/>
                    <a:pt x="255" y="1344"/>
                  </a:cubicBezTo>
                  <a:cubicBezTo>
                    <a:pt x="453" y="735"/>
                    <a:pt x="797" y="223"/>
                    <a:pt x="1133" y="37"/>
                  </a:cubicBezTo>
                  <a:close/>
                  <a:moveTo>
                    <a:pt x="1132" y="0"/>
                  </a:moveTo>
                  <a:lnTo>
                    <a:pt x="1125" y="4"/>
                  </a:lnTo>
                  <a:cubicBezTo>
                    <a:pt x="774" y="193"/>
                    <a:pt x="428" y="703"/>
                    <a:pt x="224" y="1335"/>
                  </a:cubicBezTo>
                  <a:cubicBezTo>
                    <a:pt x="17" y="1972"/>
                    <a:pt x="0" y="2610"/>
                    <a:pt x="182" y="2961"/>
                  </a:cubicBezTo>
                  <a:lnTo>
                    <a:pt x="185" y="2969"/>
                  </a:lnTo>
                  <a:lnTo>
                    <a:pt x="194" y="2970"/>
                  </a:lnTo>
                  <a:cubicBezTo>
                    <a:pt x="219" y="2975"/>
                    <a:pt x="246" y="2977"/>
                    <a:pt x="272" y="2977"/>
                  </a:cubicBezTo>
                  <a:cubicBezTo>
                    <a:pt x="669" y="2977"/>
                    <a:pt x="1141" y="2449"/>
                    <a:pt x="1378" y="1720"/>
                  </a:cubicBezTo>
                  <a:cubicBezTo>
                    <a:pt x="1387" y="1693"/>
                    <a:pt x="1395" y="1668"/>
                    <a:pt x="1403" y="1643"/>
                  </a:cubicBezTo>
                  <a:lnTo>
                    <a:pt x="1407" y="1628"/>
                  </a:lnTo>
                  <a:lnTo>
                    <a:pt x="837" y="1403"/>
                  </a:lnTo>
                  <a:lnTo>
                    <a:pt x="1488" y="1266"/>
                  </a:lnTo>
                  <a:lnTo>
                    <a:pt x="1490" y="1254"/>
                  </a:lnTo>
                  <a:cubicBezTo>
                    <a:pt x="1585" y="636"/>
                    <a:pt x="1444" y="133"/>
                    <a:pt x="1139" y="3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7" name="Google Shape;1356;p44"/>
            <p:cNvSpPr/>
            <p:nvPr/>
          </p:nvSpPr>
          <p:spPr>
            <a:xfrm>
              <a:off x="4038973" y="551557"/>
              <a:ext cx="67855" cy="113853"/>
            </a:xfrm>
            <a:custGeom>
              <a:avLst/>
              <a:gdLst/>
              <a:ahLst/>
              <a:cxnLst/>
              <a:rect l="l" t="t" r="r" b="b"/>
              <a:pathLst>
                <a:path w="1959" h="3287" extrusionOk="0">
                  <a:moveTo>
                    <a:pt x="1323" y="1"/>
                  </a:moveTo>
                  <a:cubicBezTo>
                    <a:pt x="1239" y="1"/>
                    <a:pt x="1150" y="28"/>
                    <a:pt x="1061" y="79"/>
                  </a:cubicBezTo>
                  <a:cubicBezTo>
                    <a:pt x="732" y="266"/>
                    <a:pt x="392" y="774"/>
                    <a:pt x="198" y="1420"/>
                  </a:cubicBezTo>
                  <a:cubicBezTo>
                    <a:pt x="1" y="2081"/>
                    <a:pt x="10" y="2702"/>
                    <a:pt x="193" y="3035"/>
                  </a:cubicBezTo>
                  <a:cubicBezTo>
                    <a:pt x="258" y="3155"/>
                    <a:pt x="346" y="3237"/>
                    <a:pt x="457" y="3271"/>
                  </a:cubicBezTo>
                  <a:cubicBezTo>
                    <a:pt x="491" y="3281"/>
                    <a:pt x="527" y="3286"/>
                    <a:pt x="563" y="3286"/>
                  </a:cubicBezTo>
                  <a:cubicBezTo>
                    <a:pt x="959" y="3286"/>
                    <a:pt x="1442" y="2690"/>
                    <a:pt x="1689" y="1867"/>
                  </a:cubicBezTo>
                  <a:cubicBezTo>
                    <a:pt x="1958" y="968"/>
                    <a:pt x="1843" y="140"/>
                    <a:pt x="1431" y="17"/>
                  </a:cubicBezTo>
                  <a:cubicBezTo>
                    <a:pt x="1396" y="6"/>
                    <a:pt x="1360" y="1"/>
                    <a:pt x="1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8" name="Google Shape;1357;p44"/>
            <p:cNvSpPr/>
            <p:nvPr/>
          </p:nvSpPr>
          <p:spPr>
            <a:xfrm>
              <a:off x="4038557" y="551002"/>
              <a:ext cx="68859" cy="114962"/>
            </a:xfrm>
            <a:custGeom>
              <a:avLst/>
              <a:gdLst/>
              <a:ahLst/>
              <a:cxnLst/>
              <a:rect l="l" t="t" r="r" b="b"/>
              <a:pathLst>
                <a:path w="1988" h="3319" extrusionOk="0">
                  <a:moveTo>
                    <a:pt x="1335" y="33"/>
                  </a:moveTo>
                  <a:cubicBezTo>
                    <a:pt x="1370" y="33"/>
                    <a:pt x="1405" y="38"/>
                    <a:pt x="1439" y="48"/>
                  </a:cubicBezTo>
                  <a:cubicBezTo>
                    <a:pt x="1840" y="169"/>
                    <a:pt x="1951" y="989"/>
                    <a:pt x="1686" y="1878"/>
                  </a:cubicBezTo>
                  <a:cubicBezTo>
                    <a:pt x="1556" y="2311"/>
                    <a:pt x="1357" y="2694"/>
                    <a:pt x="1126" y="2957"/>
                  </a:cubicBezTo>
                  <a:cubicBezTo>
                    <a:pt x="936" y="3172"/>
                    <a:pt x="744" y="3285"/>
                    <a:pt x="575" y="3285"/>
                  </a:cubicBezTo>
                  <a:cubicBezTo>
                    <a:pt x="540" y="3285"/>
                    <a:pt x="506" y="3281"/>
                    <a:pt x="473" y="3271"/>
                  </a:cubicBezTo>
                  <a:cubicBezTo>
                    <a:pt x="370" y="3240"/>
                    <a:pt x="284" y="3164"/>
                    <a:pt x="219" y="3043"/>
                  </a:cubicBezTo>
                  <a:cubicBezTo>
                    <a:pt x="33" y="2704"/>
                    <a:pt x="36" y="2075"/>
                    <a:pt x="226" y="1441"/>
                  </a:cubicBezTo>
                  <a:cubicBezTo>
                    <a:pt x="411" y="823"/>
                    <a:pt x="747" y="300"/>
                    <a:pt x="1081" y="109"/>
                  </a:cubicBezTo>
                  <a:cubicBezTo>
                    <a:pt x="1170" y="59"/>
                    <a:pt x="1255" y="33"/>
                    <a:pt x="1335" y="33"/>
                  </a:cubicBezTo>
                  <a:close/>
                  <a:moveTo>
                    <a:pt x="1334" y="0"/>
                  </a:moveTo>
                  <a:cubicBezTo>
                    <a:pt x="1249" y="0"/>
                    <a:pt x="1159" y="27"/>
                    <a:pt x="1065" y="81"/>
                  </a:cubicBezTo>
                  <a:cubicBezTo>
                    <a:pt x="718" y="279"/>
                    <a:pt x="385" y="796"/>
                    <a:pt x="194" y="1431"/>
                  </a:cubicBezTo>
                  <a:cubicBezTo>
                    <a:pt x="2" y="2074"/>
                    <a:pt x="1" y="2712"/>
                    <a:pt x="190" y="3059"/>
                  </a:cubicBezTo>
                  <a:cubicBezTo>
                    <a:pt x="260" y="3187"/>
                    <a:pt x="352" y="3269"/>
                    <a:pt x="463" y="3302"/>
                  </a:cubicBezTo>
                  <a:cubicBezTo>
                    <a:pt x="500" y="3313"/>
                    <a:pt x="537" y="3318"/>
                    <a:pt x="576" y="3318"/>
                  </a:cubicBezTo>
                  <a:cubicBezTo>
                    <a:pt x="755" y="3318"/>
                    <a:pt x="955" y="3201"/>
                    <a:pt x="1150" y="2978"/>
                  </a:cubicBezTo>
                  <a:cubicBezTo>
                    <a:pt x="1385" y="2711"/>
                    <a:pt x="1586" y="2324"/>
                    <a:pt x="1717" y="1887"/>
                  </a:cubicBezTo>
                  <a:cubicBezTo>
                    <a:pt x="1988" y="982"/>
                    <a:pt x="1867" y="143"/>
                    <a:pt x="1447" y="17"/>
                  </a:cubicBezTo>
                  <a:cubicBezTo>
                    <a:pt x="1411" y="6"/>
                    <a:pt x="1373" y="0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9" name="Google Shape;1358;p44"/>
            <p:cNvSpPr/>
            <p:nvPr/>
          </p:nvSpPr>
          <p:spPr>
            <a:xfrm>
              <a:off x="4038973" y="554258"/>
              <a:ext cx="52268" cy="102631"/>
            </a:xfrm>
            <a:custGeom>
              <a:avLst/>
              <a:gdLst/>
              <a:ahLst/>
              <a:cxnLst/>
              <a:rect l="l" t="t" r="r" b="b"/>
              <a:pathLst>
                <a:path w="1509" h="2963" extrusionOk="0">
                  <a:moveTo>
                    <a:pt x="1061" y="0"/>
                  </a:moveTo>
                  <a:cubicBezTo>
                    <a:pt x="732" y="188"/>
                    <a:pt x="392" y="696"/>
                    <a:pt x="198" y="1342"/>
                  </a:cubicBezTo>
                  <a:cubicBezTo>
                    <a:pt x="1" y="2003"/>
                    <a:pt x="10" y="2624"/>
                    <a:pt x="193" y="2957"/>
                  </a:cubicBezTo>
                  <a:cubicBezTo>
                    <a:pt x="215" y="2960"/>
                    <a:pt x="237" y="2962"/>
                    <a:pt x="259" y="2962"/>
                  </a:cubicBezTo>
                  <a:cubicBezTo>
                    <a:pt x="650" y="2962"/>
                    <a:pt x="1108" y="2432"/>
                    <a:pt x="1330" y="1691"/>
                  </a:cubicBezTo>
                  <a:cubicBezTo>
                    <a:pt x="1337" y="1666"/>
                    <a:pt x="1345" y="1639"/>
                    <a:pt x="1351" y="1614"/>
                  </a:cubicBezTo>
                  <a:lnTo>
                    <a:pt x="739" y="1388"/>
                  </a:lnTo>
                  <a:lnTo>
                    <a:pt x="1430" y="1226"/>
                  </a:lnTo>
                  <a:cubicBezTo>
                    <a:pt x="1509" y="624"/>
                    <a:pt x="1369" y="124"/>
                    <a:pt x="10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0" name="Google Shape;1359;p44"/>
            <p:cNvSpPr/>
            <p:nvPr/>
          </p:nvSpPr>
          <p:spPr>
            <a:xfrm>
              <a:off x="4038557" y="553670"/>
              <a:ext cx="53307" cy="103774"/>
            </a:xfrm>
            <a:custGeom>
              <a:avLst/>
              <a:gdLst/>
              <a:ahLst/>
              <a:cxnLst/>
              <a:rect l="l" t="t" r="r" b="b"/>
              <a:pathLst>
                <a:path w="1539" h="2996" extrusionOk="0">
                  <a:moveTo>
                    <a:pt x="1074" y="36"/>
                  </a:moveTo>
                  <a:cubicBezTo>
                    <a:pt x="1361" y="158"/>
                    <a:pt x="1502" y="635"/>
                    <a:pt x="1427" y="1229"/>
                  </a:cubicBezTo>
                  <a:lnTo>
                    <a:pt x="695" y="1401"/>
                  </a:lnTo>
                  <a:lnTo>
                    <a:pt x="1344" y="1642"/>
                  </a:lnTo>
                  <a:cubicBezTo>
                    <a:pt x="1338" y="1662"/>
                    <a:pt x="1332" y="1683"/>
                    <a:pt x="1326" y="1704"/>
                  </a:cubicBezTo>
                  <a:cubicBezTo>
                    <a:pt x="1109" y="2430"/>
                    <a:pt x="657" y="2963"/>
                    <a:pt x="272" y="2963"/>
                  </a:cubicBezTo>
                  <a:cubicBezTo>
                    <a:pt x="253" y="2963"/>
                    <a:pt x="234" y="2962"/>
                    <a:pt x="215" y="2959"/>
                  </a:cubicBezTo>
                  <a:cubicBezTo>
                    <a:pt x="33" y="2619"/>
                    <a:pt x="37" y="1993"/>
                    <a:pt x="226" y="1364"/>
                  </a:cubicBezTo>
                  <a:cubicBezTo>
                    <a:pt x="410" y="750"/>
                    <a:pt x="742" y="231"/>
                    <a:pt x="1074" y="36"/>
                  </a:cubicBezTo>
                  <a:close/>
                  <a:moveTo>
                    <a:pt x="1072" y="0"/>
                  </a:moveTo>
                  <a:lnTo>
                    <a:pt x="1065" y="4"/>
                  </a:lnTo>
                  <a:cubicBezTo>
                    <a:pt x="718" y="202"/>
                    <a:pt x="385" y="719"/>
                    <a:pt x="194" y="1354"/>
                  </a:cubicBezTo>
                  <a:cubicBezTo>
                    <a:pt x="2" y="1997"/>
                    <a:pt x="1" y="2635"/>
                    <a:pt x="190" y="2982"/>
                  </a:cubicBezTo>
                  <a:lnTo>
                    <a:pt x="193" y="2989"/>
                  </a:lnTo>
                  <a:lnTo>
                    <a:pt x="202" y="2991"/>
                  </a:lnTo>
                  <a:cubicBezTo>
                    <a:pt x="224" y="2994"/>
                    <a:pt x="247" y="2996"/>
                    <a:pt x="270" y="2996"/>
                  </a:cubicBezTo>
                  <a:cubicBezTo>
                    <a:pt x="669" y="2996"/>
                    <a:pt x="1136" y="2454"/>
                    <a:pt x="1357" y="1712"/>
                  </a:cubicBezTo>
                  <a:cubicBezTo>
                    <a:pt x="1365" y="1687"/>
                    <a:pt x="1373" y="1661"/>
                    <a:pt x="1380" y="1635"/>
                  </a:cubicBezTo>
                  <a:lnTo>
                    <a:pt x="1384" y="1621"/>
                  </a:lnTo>
                  <a:lnTo>
                    <a:pt x="809" y="1408"/>
                  </a:lnTo>
                  <a:lnTo>
                    <a:pt x="1457" y="1256"/>
                  </a:lnTo>
                  <a:lnTo>
                    <a:pt x="1459" y="1245"/>
                  </a:lnTo>
                  <a:cubicBezTo>
                    <a:pt x="1539" y="624"/>
                    <a:pt x="1387" y="126"/>
                    <a:pt x="1079" y="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1" name="Google Shape;1360;p44"/>
            <p:cNvSpPr/>
            <p:nvPr/>
          </p:nvSpPr>
          <p:spPr>
            <a:xfrm>
              <a:off x="4082720" y="619688"/>
              <a:ext cx="70730" cy="75129"/>
            </a:xfrm>
            <a:custGeom>
              <a:avLst/>
              <a:gdLst/>
              <a:ahLst/>
              <a:cxnLst/>
              <a:rect l="l" t="t" r="r" b="b"/>
              <a:pathLst>
                <a:path w="2042" h="2169" extrusionOk="0">
                  <a:moveTo>
                    <a:pt x="880" y="0"/>
                  </a:moveTo>
                  <a:cubicBezTo>
                    <a:pt x="880" y="0"/>
                    <a:pt x="0" y="1861"/>
                    <a:pt x="785" y="2146"/>
                  </a:cubicBezTo>
                  <a:cubicBezTo>
                    <a:pt x="826" y="2161"/>
                    <a:pt x="867" y="2168"/>
                    <a:pt x="907" y="2168"/>
                  </a:cubicBezTo>
                  <a:cubicBezTo>
                    <a:pt x="1541" y="2168"/>
                    <a:pt x="2042" y="422"/>
                    <a:pt x="2042" y="422"/>
                  </a:cubicBezTo>
                  <a:lnTo>
                    <a:pt x="2042" y="422"/>
                  </a:lnTo>
                  <a:cubicBezTo>
                    <a:pt x="1998" y="428"/>
                    <a:pt x="1939" y="433"/>
                    <a:pt x="1869" y="433"/>
                  </a:cubicBezTo>
                  <a:cubicBezTo>
                    <a:pt x="1747" y="433"/>
                    <a:pt x="1591" y="417"/>
                    <a:pt x="1421" y="356"/>
                  </a:cubicBezTo>
                  <a:cubicBezTo>
                    <a:pt x="1140" y="257"/>
                    <a:pt x="962" y="88"/>
                    <a:pt x="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2" name="Google Shape;1361;p44"/>
            <p:cNvSpPr/>
            <p:nvPr/>
          </p:nvSpPr>
          <p:spPr>
            <a:xfrm>
              <a:off x="4093457" y="618649"/>
              <a:ext cx="60789" cy="76722"/>
            </a:xfrm>
            <a:custGeom>
              <a:avLst/>
              <a:gdLst/>
              <a:ahLst/>
              <a:cxnLst/>
              <a:rect l="l" t="t" r="r" b="b"/>
              <a:pathLst>
                <a:path w="1755" h="2215" extrusionOk="0">
                  <a:moveTo>
                    <a:pt x="575" y="59"/>
                  </a:moveTo>
                  <a:cubicBezTo>
                    <a:pt x="681" y="170"/>
                    <a:pt x="857" y="314"/>
                    <a:pt x="1106" y="402"/>
                  </a:cubicBezTo>
                  <a:cubicBezTo>
                    <a:pt x="1251" y="453"/>
                    <a:pt x="1405" y="479"/>
                    <a:pt x="1560" y="479"/>
                  </a:cubicBezTo>
                  <a:cubicBezTo>
                    <a:pt x="1610" y="479"/>
                    <a:pt x="1659" y="477"/>
                    <a:pt x="1709" y="471"/>
                  </a:cubicBezTo>
                  <a:lnTo>
                    <a:pt x="1709" y="471"/>
                  </a:lnTo>
                  <a:cubicBezTo>
                    <a:pt x="1652" y="659"/>
                    <a:pt x="1265" y="1886"/>
                    <a:pt x="771" y="2137"/>
                  </a:cubicBezTo>
                  <a:cubicBezTo>
                    <a:pt x="713" y="2167"/>
                    <a:pt x="655" y="2181"/>
                    <a:pt x="597" y="2181"/>
                  </a:cubicBezTo>
                  <a:cubicBezTo>
                    <a:pt x="558" y="2181"/>
                    <a:pt x="520" y="2174"/>
                    <a:pt x="481" y="2161"/>
                  </a:cubicBezTo>
                  <a:cubicBezTo>
                    <a:pt x="362" y="2117"/>
                    <a:pt x="274" y="2032"/>
                    <a:pt x="224" y="1907"/>
                  </a:cubicBezTo>
                  <a:cubicBezTo>
                    <a:pt x="0" y="1366"/>
                    <a:pt x="497" y="231"/>
                    <a:pt x="575" y="59"/>
                  </a:cubicBezTo>
                  <a:close/>
                  <a:moveTo>
                    <a:pt x="566" y="0"/>
                  </a:moveTo>
                  <a:lnTo>
                    <a:pt x="556" y="22"/>
                  </a:lnTo>
                  <a:cubicBezTo>
                    <a:pt x="554" y="26"/>
                    <a:pt x="401" y="350"/>
                    <a:pt x="281" y="743"/>
                  </a:cubicBezTo>
                  <a:cubicBezTo>
                    <a:pt x="119" y="1273"/>
                    <a:pt x="89" y="1669"/>
                    <a:pt x="193" y="1920"/>
                  </a:cubicBezTo>
                  <a:cubicBezTo>
                    <a:pt x="248" y="2053"/>
                    <a:pt x="341" y="2145"/>
                    <a:pt x="470" y="2192"/>
                  </a:cubicBezTo>
                  <a:cubicBezTo>
                    <a:pt x="512" y="2207"/>
                    <a:pt x="555" y="2215"/>
                    <a:pt x="597" y="2215"/>
                  </a:cubicBezTo>
                  <a:cubicBezTo>
                    <a:pt x="659" y="2215"/>
                    <a:pt x="723" y="2198"/>
                    <a:pt x="786" y="2166"/>
                  </a:cubicBezTo>
                  <a:cubicBezTo>
                    <a:pt x="1331" y="1888"/>
                    <a:pt x="1731" y="515"/>
                    <a:pt x="1747" y="456"/>
                  </a:cubicBezTo>
                  <a:lnTo>
                    <a:pt x="1754" y="433"/>
                  </a:lnTo>
                  <a:lnTo>
                    <a:pt x="1730" y="435"/>
                  </a:lnTo>
                  <a:cubicBezTo>
                    <a:pt x="1673" y="443"/>
                    <a:pt x="1616" y="446"/>
                    <a:pt x="1559" y="446"/>
                  </a:cubicBezTo>
                  <a:cubicBezTo>
                    <a:pt x="1409" y="446"/>
                    <a:pt x="1258" y="421"/>
                    <a:pt x="1117" y="371"/>
                  </a:cubicBezTo>
                  <a:cubicBezTo>
                    <a:pt x="860" y="280"/>
                    <a:pt x="685" y="129"/>
                    <a:pt x="583" y="19"/>
                  </a:cubicBezTo>
                  <a:lnTo>
                    <a:pt x="5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3" name="Google Shape;1362;p44"/>
            <p:cNvSpPr/>
            <p:nvPr/>
          </p:nvSpPr>
          <p:spPr>
            <a:xfrm>
              <a:off x="4117357" y="633786"/>
              <a:ext cx="22826" cy="60616"/>
            </a:xfrm>
            <a:custGeom>
              <a:avLst/>
              <a:gdLst/>
              <a:ahLst/>
              <a:cxnLst/>
              <a:rect l="l" t="t" r="r" b="b"/>
              <a:pathLst>
                <a:path w="659" h="1750" extrusionOk="0">
                  <a:moveTo>
                    <a:pt x="627" y="1"/>
                  </a:moveTo>
                  <a:lnTo>
                    <a:pt x="0" y="1738"/>
                  </a:lnTo>
                  <a:lnTo>
                    <a:pt x="31" y="1750"/>
                  </a:lnTo>
                  <a:lnTo>
                    <a:pt x="658" y="12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4" name="Google Shape;1363;p44"/>
            <p:cNvSpPr/>
            <p:nvPr/>
          </p:nvSpPr>
          <p:spPr>
            <a:xfrm>
              <a:off x="4102740" y="628521"/>
              <a:ext cx="22480" cy="61066"/>
            </a:xfrm>
            <a:custGeom>
              <a:avLst/>
              <a:gdLst/>
              <a:ahLst/>
              <a:cxnLst/>
              <a:rect l="l" t="t" r="r" b="b"/>
              <a:pathLst>
                <a:path w="649" h="1763" extrusionOk="0">
                  <a:moveTo>
                    <a:pt x="618" y="1"/>
                  </a:moveTo>
                  <a:lnTo>
                    <a:pt x="0" y="1752"/>
                  </a:lnTo>
                  <a:lnTo>
                    <a:pt x="32" y="1763"/>
                  </a:lnTo>
                  <a:lnTo>
                    <a:pt x="648" y="12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5" name="Google Shape;1364;p44"/>
            <p:cNvSpPr/>
            <p:nvPr/>
          </p:nvSpPr>
          <p:spPr>
            <a:xfrm>
              <a:off x="4100974" y="653356"/>
              <a:ext cx="39521" cy="15344"/>
            </a:xfrm>
            <a:custGeom>
              <a:avLst/>
              <a:gdLst/>
              <a:ahLst/>
              <a:cxnLst/>
              <a:rect l="l" t="t" r="r" b="b"/>
              <a:pathLst>
                <a:path w="1141" h="443" extrusionOk="0">
                  <a:moveTo>
                    <a:pt x="12" y="1"/>
                  </a:moveTo>
                  <a:lnTo>
                    <a:pt x="1" y="31"/>
                  </a:lnTo>
                  <a:lnTo>
                    <a:pt x="1130" y="443"/>
                  </a:lnTo>
                  <a:lnTo>
                    <a:pt x="1141" y="41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6" name="Google Shape;1365;p44"/>
            <p:cNvSpPr/>
            <p:nvPr/>
          </p:nvSpPr>
          <p:spPr>
            <a:xfrm>
              <a:off x="4128995" y="605695"/>
              <a:ext cx="16280" cy="16003"/>
            </a:xfrm>
            <a:custGeom>
              <a:avLst/>
              <a:gdLst/>
              <a:ahLst/>
              <a:cxnLst/>
              <a:rect l="l" t="t" r="r" b="b"/>
              <a:pathLst>
                <a:path w="470" h="462" extrusionOk="0">
                  <a:moveTo>
                    <a:pt x="236" y="0"/>
                  </a:moveTo>
                  <a:cubicBezTo>
                    <a:pt x="233" y="0"/>
                    <a:pt x="230" y="1"/>
                    <a:pt x="226" y="1"/>
                  </a:cubicBezTo>
                  <a:cubicBezTo>
                    <a:pt x="99" y="5"/>
                    <a:pt x="0" y="112"/>
                    <a:pt x="5" y="239"/>
                  </a:cubicBezTo>
                  <a:cubicBezTo>
                    <a:pt x="10" y="363"/>
                    <a:pt x="112" y="461"/>
                    <a:pt x="234" y="461"/>
                  </a:cubicBezTo>
                  <a:cubicBezTo>
                    <a:pt x="237" y="461"/>
                    <a:pt x="241" y="461"/>
                    <a:pt x="244" y="461"/>
                  </a:cubicBezTo>
                  <a:cubicBezTo>
                    <a:pt x="371" y="456"/>
                    <a:pt x="470" y="349"/>
                    <a:pt x="466" y="222"/>
                  </a:cubicBezTo>
                  <a:cubicBezTo>
                    <a:pt x="460" y="97"/>
                    <a:pt x="359" y="0"/>
                    <a:pt x="236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7" name="Google Shape;1366;p44"/>
            <p:cNvSpPr/>
            <p:nvPr/>
          </p:nvSpPr>
          <p:spPr>
            <a:xfrm>
              <a:off x="4128510" y="605106"/>
              <a:ext cx="17284" cy="17146"/>
            </a:xfrm>
            <a:custGeom>
              <a:avLst/>
              <a:gdLst/>
              <a:ahLst/>
              <a:cxnLst/>
              <a:rect l="l" t="t" r="r" b="b"/>
              <a:pathLst>
                <a:path w="499" h="495" extrusionOk="0">
                  <a:moveTo>
                    <a:pt x="249" y="33"/>
                  </a:moveTo>
                  <a:cubicBezTo>
                    <a:pt x="363" y="33"/>
                    <a:pt x="459" y="124"/>
                    <a:pt x="463" y="239"/>
                  </a:cubicBezTo>
                  <a:cubicBezTo>
                    <a:pt x="466" y="296"/>
                    <a:pt x="445" y="351"/>
                    <a:pt x="406" y="393"/>
                  </a:cubicBezTo>
                  <a:cubicBezTo>
                    <a:pt x="368" y="435"/>
                    <a:pt x="315" y="460"/>
                    <a:pt x="258" y="461"/>
                  </a:cubicBezTo>
                  <a:cubicBezTo>
                    <a:pt x="254" y="461"/>
                    <a:pt x="251" y="462"/>
                    <a:pt x="247" y="462"/>
                  </a:cubicBezTo>
                  <a:cubicBezTo>
                    <a:pt x="135" y="462"/>
                    <a:pt x="40" y="370"/>
                    <a:pt x="35" y="256"/>
                  </a:cubicBezTo>
                  <a:cubicBezTo>
                    <a:pt x="33" y="198"/>
                    <a:pt x="53" y="144"/>
                    <a:pt x="92" y="102"/>
                  </a:cubicBezTo>
                  <a:cubicBezTo>
                    <a:pt x="131" y="60"/>
                    <a:pt x="184" y="36"/>
                    <a:pt x="241" y="34"/>
                  </a:cubicBezTo>
                  <a:cubicBezTo>
                    <a:pt x="244" y="33"/>
                    <a:pt x="246" y="33"/>
                    <a:pt x="249" y="33"/>
                  </a:cubicBezTo>
                  <a:close/>
                  <a:moveTo>
                    <a:pt x="249" y="1"/>
                  </a:moveTo>
                  <a:cubicBezTo>
                    <a:pt x="246" y="1"/>
                    <a:pt x="243" y="1"/>
                    <a:pt x="239" y="1"/>
                  </a:cubicBezTo>
                  <a:cubicBezTo>
                    <a:pt x="174" y="4"/>
                    <a:pt x="113" y="32"/>
                    <a:pt x="68" y="80"/>
                  </a:cubicBezTo>
                  <a:cubicBezTo>
                    <a:pt x="23" y="129"/>
                    <a:pt x="0" y="191"/>
                    <a:pt x="3" y="257"/>
                  </a:cubicBezTo>
                  <a:cubicBezTo>
                    <a:pt x="8" y="390"/>
                    <a:pt x="117" y="494"/>
                    <a:pt x="249" y="494"/>
                  </a:cubicBezTo>
                  <a:lnTo>
                    <a:pt x="259" y="494"/>
                  </a:lnTo>
                  <a:cubicBezTo>
                    <a:pt x="325" y="492"/>
                    <a:pt x="385" y="464"/>
                    <a:pt x="431" y="415"/>
                  </a:cubicBezTo>
                  <a:cubicBezTo>
                    <a:pt x="475" y="367"/>
                    <a:pt x="499" y="304"/>
                    <a:pt x="496" y="238"/>
                  </a:cubicBezTo>
                  <a:cubicBezTo>
                    <a:pt x="491" y="106"/>
                    <a:pt x="382" y="1"/>
                    <a:pt x="2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8" name="Google Shape;1367;p44"/>
            <p:cNvSpPr/>
            <p:nvPr/>
          </p:nvSpPr>
          <p:spPr>
            <a:xfrm>
              <a:off x="3844311" y="594265"/>
              <a:ext cx="56563" cy="55351"/>
            </a:xfrm>
            <a:custGeom>
              <a:avLst/>
              <a:gdLst/>
              <a:ahLst/>
              <a:cxnLst/>
              <a:rect l="l" t="t" r="r" b="b"/>
              <a:pathLst>
                <a:path w="1633" h="1598" extrusionOk="0">
                  <a:moveTo>
                    <a:pt x="177" y="1"/>
                  </a:moveTo>
                  <a:lnTo>
                    <a:pt x="177" y="1"/>
                  </a:lnTo>
                  <a:cubicBezTo>
                    <a:pt x="0" y="784"/>
                    <a:pt x="184" y="1495"/>
                    <a:pt x="585" y="1587"/>
                  </a:cubicBezTo>
                  <a:cubicBezTo>
                    <a:pt x="615" y="1594"/>
                    <a:pt x="645" y="1597"/>
                    <a:pt x="675" y="1597"/>
                  </a:cubicBezTo>
                  <a:cubicBezTo>
                    <a:pt x="1054" y="1597"/>
                    <a:pt x="1469" y="1063"/>
                    <a:pt x="1632" y="337"/>
                  </a:cubicBezTo>
                  <a:lnTo>
                    <a:pt x="177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9" name="Google Shape;1368;p44"/>
            <p:cNvSpPr/>
            <p:nvPr/>
          </p:nvSpPr>
          <p:spPr>
            <a:xfrm>
              <a:off x="3843307" y="594057"/>
              <a:ext cx="58468" cy="56459"/>
            </a:xfrm>
            <a:custGeom>
              <a:avLst/>
              <a:gdLst/>
              <a:ahLst/>
              <a:cxnLst/>
              <a:rect l="l" t="t" r="r" b="b"/>
              <a:pathLst>
                <a:path w="1688" h="1630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" y="797"/>
                    <a:pt x="193" y="1523"/>
                    <a:pt x="608" y="1619"/>
                  </a:cubicBezTo>
                  <a:cubicBezTo>
                    <a:pt x="639" y="1626"/>
                    <a:pt x="670" y="1630"/>
                    <a:pt x="703" y="1630"/>
                  </a:cubicBezTo>
                  <a:cubicBezTo>
                    <a:pt x="798" y="1630"/>
                    <a:pt x="897" y="1598"/>
                    <a:pt x="995" y="1536"/>
                  </a:cubicBezTo>
                  <a:cubicBezTo>
                    <a:pt x="1301" y="1345"/>
                    <a:pt x="1565" y="890"/>
                    <a:pt x="1687" y="349"/>
                  </a:cubicBezTo>
                  <a:lnTo>
                    <a:pt x="1635" y="338"/>
                  </a:lnTo>
                  <a:cubicBezTo>
                    <a:pt x="1516" y="865"/>
                    <a:pt x="1260" y="1308"/>
                    <a:pt x="967" y="1492"/>
                  </a:cubicBezTo>
                  <a:cubicBezTo>
                    <a:pt x="877" y="1549"/>
                    <a:pt x="789" y="1577"/>
                    <a:pt x="704" y="1577"/>
                  </a:cubicBezTo>
                  <a:cubicBezTo>
                    <a:pt x="676" y="1577"/>
                    <a:pt x="648" y="1574"/>
                    <a:pt x="620" y="1568"/>
                  </a:cubicBezTo>
                  <a:cubicBezTo>
                    <a:pt x="233" y="1478"/>
                    <a:pt x="59" y="780"/>
                    <a:pt x="232" y="1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0" name="Google Shape;1369;p44"/>
            <p:cNvSpPr/>
            <p:nvPr/>
          </p:nvSpPr>
          <p:spPr>
            <a:xfrm>
              <a:off x="3766342" y="920583"/>
              <a:ext cx="56563" cy="55316"/>
            </a:xfrm>
            <a:custGeom>
              <a:avLst/>
              <a:gdLst/>
              <a:ahLst/>
              <a:cxnLst/>
              <a:rect l="l" t="t" r="r" b="b"/>
              <a:pathLst>
                <a:path w="1633" h="1597" extrusionOk="0">
                  <a:moveTo>
                    <a:pt x="958" y="0"/>
                  </a:moveTo>
                  <a:cubicBezTo>
                    <a:pt x="579" y="0"/>
                    <a:pt x="164" y="534"/>
                    <a:pt x="0" y="1261"/>
                  </a:cubicBezTo>
                  <a:lnTo>
                    <a:pt x="1456" y="1597"/>
                  </a:lnTo>
                  <a:cubicBezTo>
                    <a:pt x="1632" y="814"/>
                    <a:pt x="1450" y="103"/>
                    <a:pt x="1047" y="10"/>
                  </a:cubicBezTo>
                  <a:cubicBezTo>
                    <a:pt x="1018" y="4"/>
                    <a:pt x="988" y="0"/>
                    <a:pt x="958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1" name="Google Shape;1370;p44"/>
            <p:cNvSpPr/>
            <p:nvPr/>
          </p:nvSpPr>
          <p:spPr>
            <a:xfrm>
              <a:off x="3765476" y="919648"/>
              <a:ext cx="58433" cy="56459"/>
            </a:xfrm>
            <a:custGeom>
              <a:avLst/>
              <a:gdLst/>
              <a:ahLst/>
              <a:cxnLst/>
              <a:rect l="l" t="t" r="r" b="b"/>
              <a:pathLst>
                <a:path w="1687" h="1630" extrusionOk="0">
                  <a:moveTo>
                    <a:pt x="985" y="1"/>
                  </a:moveTo>
                  <a:cubicBezTo>
                    <a:pt x="889" y="1"/>
                    <a:pt x="790" y="32"/>
                    <a:pt x="692" y="94"/>
                  </a:cubicBezTo>
                  <a:cubicBezTo>
                    <a:pt x="387" y="285"/>
                    <a:pt x="121" y="740"/>
                    <a:pt x="0" y="1282"/>
                  </a:cubicBezTo>
                  <a:lnTo>
                    <a:pt x="52" y="1293"/>
                  </a:lnTo>
                  <a:cubicBezTo>
                    <a:pt x="170" y="766"/>
                    <a:pt x="426" y="323"/>
                    <a:pt x="720" y="139"/>
                  </a:cubicBezTo>
                  <a:cubicBezTo>
                    <a:pt x="810" y="82"/>
                    <a:pt x="898" y="53"/>
                    <a:pt x="983" y="53"/>
                  </a:cubicBezTo>
                  <a:cubicBezTo>
                    <a:pt x="1012" y="53"/>
                    <a:pt x="1040" y="56"/>
                    <a:pt x="1067" y="63"/>
                  </a:cubicBezTo>
                  <a:cubicBezTo>
                    <a:pt x="1454" y="153"/>
                    <a:pt x="1629" y="850"/>
                    <a:pt x="1456" y="1618"/>
                  </a:cubicBezTo>
                  <a:lnTo>
                    <a:pt x="1507" y="1630"/>
                  </a:lnTo>
                  <a:cubicBezTo>
                    <a:pt x="1686" y="834"/>
                    <a:pt x="1494" y="107"/>
                    <a:pt x="1078" y="11"/>
                  </a:cubicBezTo>
                  <a:cubicBezTo>
                    <a:pt x="1048" y="4"/>
                    <a:pt x="1016" y="1"/>
                    <a:pt x="9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2" name="Google Shape;1371;p44"/>
            <p:cNvSpPr/>
            <p:nvPr/>
          </p:nvSpPr>
          <p:spPr>
            <a:xfrm>
              <a:off x="3640228" y="712828"/>
              <a:ext cx="57568" cy="53376"/>
            </a:xfrm>
            <a:custGeom>
              <a:avLst/>
              <a:gdLst/>
              <a:ahLst/>
              <a:cxnLst/>
              <a:rect l="l" t="t" r="r" b="b"/>
              <a:pathLst>
                <a:path w="1662" h="1541" extrusionOk="0">
                  <a:moveTo>
                    <a:pt x="331" y="0"/>
                  </a:moveTo>
                  <a:lnTo>
                    <a:pt x="0" y="1472"/>
                  </a:lnTo>
                  <a:cubicBezTo>
                    <a:pt x="202" y="1518"/>
                    <a:pt x="399" y="1540"/>
                    <a:pt x="581" y="1540"/>
                  </a:cubicBezTo>
                  <a:cubicBezTo>
                    <a:pt x="1100" y="1540"/>
                    <a:pt x="1502" y="1361"/>
                    <a:pt x="1569" y="1060"/>
                  </a:cubicBezTo>
                  <a:cubicBezTo>
                    <a:pt x="1661" y="654"/>
                    <a:pt x="1107" y="180"/>
                    <a:pt x="331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3" name="Google Shape;1372;p44"/>
            <p:cNvSpPr/>
            <p:nvPr/>
          </p:nvSpPr>
          <p:spPr>
            <a:xfrm>
              <a:off x="3640020" y="711962"/>
              <a:ext cx="58745" cy="55143"/>
            </a:xfrm>
            <a:custGeom>
              <a:avLst/>
              <a:gdLst/>
              <a:ahLst/>
              <a:cxnLst/>
              <a:rect l="l" t="t" r="r" b="b"/>
              <a:pathLst>
                <a:path w="1696" h="1592" extrusionOk="0">
                  <a:moveTo>
                    <a:pt x="344" y="0"/>
                  </a:moveTo>
                  <a:lnTo>
                    <a:pt x="331" y="52"/>
                  </a:lnTo>
                  <a:cubicBezTo>
                    <a:pt x="1091" y="227"/>
                    <a:pt x="1638" y="689"/>
                    <a:pt x="1550" y="1080"/>
                  </a:cubicBezTo>
                  <a:cubicBezTo>
                    <a:pt x="1525" y="1193"/>
                    <a:pt x="1449" y="1290"/>
                    <a:pt x="1326" y="1366"/>
                  </a:cubicBezTo>
                  <a:cubicBezTo>
                    <a:pt x="1146" y="1480"/>
                    <a:pt x="885" y="1539"/>
                    <a:pt x="590" y="1539"/>
                  </a:cubicBezTo>
                  <a:cubicBezTo>
                    <a:pt x="407" y="1539"/>
                    <a:pt x="211" y="1516"/>
                    <a:pt x="13" y="1470"/>
                  </a:cubicBezTo>
                  <a:lnTo>
                    <a:pt x="0" y="1522"/>
                  </a:lnTo>
                  <a:cubicBezTo>
                    <a:pt x="202" y="1569"/>
                    <a:pt x="401" y="1592"/>
                    <a:pt x="588" y="1592"/>
                  </a:cubicBezTo>
                  <a:cubicBezTo>
                    <a:pt x="894" y="1592"/>
                    <a:pt x="1165" y="1531"/>
                    <a:pt x="1355" y="1412"/>
                  </a:cubicBezTo>
                  <a:cubicBezTo>
                    <a:pt x="1488" y="1328"/>
                    <a:pt x="1574" y="1217"/>
                    <a:pt x="1602" y="1091"/>
                  </a:cubicBezTo>
                  <a:cubicBezTo>
                    <a:pt x="1696" y="672"/>
                    <a:pt x="1132" y="183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4" name="Google Shape;1373;p44"/>
            <p:cNvSpPr/>
            <p:nvPr/>
          </p:nvSpPr>
          <p:spPr>
            <a:xfrm>
              <a:off x="3959411" y="794919"/>
              <a:ext cx="57568" cy="53376"/>
            </a:xfrm>
            <a:custGeom>
              <a:avLst/>
              <a:gdLst/>
              <a:ahLst/>
              <a:cxnLst/>
              <a:rect l="l" t="t" r="r" b="b"/>
              <a:pathLst>
                <a:path w="1662" h="1541" extrusionOk="0">
                  <a:moveTo>
                    <a:pt x="1080" y="1"/>
                  </a:moveTo>
                  <a:cubicBezTo>
                    <a:pt x="561" y="1"/>
                    <a:pt x="159" y="180"/>
                    <a:pt x="92" y="480"/>
                  </a:cubicBezTo>
                  <a:cubicBezTo>
                    <a:pt x="1" y="886"/>
                    <a:pt x="555" y="1360"/>
                    <a:pt x="1330" y="1540"/>
                  </a:cubicBezTo>
                  <a:lnTo>
                    <a:pt x="1661" y="70"/>
                  </a:lnTo>
                  <a:cubicBezTo>
                    <a:pt x="1459" y="23"/>
                    <a:pt x="1263" y="1"/>
                    <a:pt x="1080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5" name="Google Shape;1374;p44"/>
            <p:cNvSpPr/>
            <p:nvPr/>
          </p:nvSpPr>
          <p:spPr>
            <a:xfrm>
              <a:off x="3958406" y="794018"/>
              <a:ext cx="58780" cy="55143"/>
            </a:xfrm>
            <a:custGeom>
              <a:avLst/>
              <a:gdLst/>
              <a:ahLst/>
              <a:cxnLst/>
              <a:rect l="l" t="t" r="r" b="b"/>
              <a:pathLst>
                <a:path w="1697" h="1592" extrusionOk="0">
                  <a:moveTo>
                    <a:pt x="1109" y="0"/>
                  </a:moveTo>
                  <a:cubicBezTo>
                    <a:pt x="803" y="0"/>
                    <a:pt x="531" y="62"/>
                    <a:pt x="342" y="181"/>
                  </a:cubicBezTo>
                  <a:cubicBezTo>
                    <a:pt x="209" y="264"/>
                    <a:pt x="123" y="374"/>
                    <a:pt x="95" y="500"/>
                  </a:cubicBezTo>
                  <a:cubicBezTo>
                    <a:pt x="1" y="920"/>
                    <a:pt x="565" y="1410"/>
                    <a:pt x="1353" y="1592"/>
                  </a:cubicBezTo>
                  <a:lnTo>
                    <a:pt x="1365" y="1540"/>
                  </a:lnTo>
                  <a:cubicBezTo>
                    <a:pt x="606" y="1365"/>
                    <a:pt x="58" y="904"/>
                    <a:pt x="147" y="511"/>
                  </a:cubicBezTo>
                  <a:cubicBezTo>
                    <a:pt x="172" y="399"/>
                    <a:pt x="248" y="303"/>
                    <a:pt x="371" y="225"/>
                  </a:cubicBezTo>
                  <a:cubicBezTo>
                    <a:pt x="551" y="111"/>
                    <a:pt x="812" y="53"/>
                    <a:pt x="1107" y="53"/>
                  </a:cubicBezTo>
                  <a:cubicBezTo>
                    <a:pt x="1290" y="53"/>
                    <a:pt x="1486" y="75"/>
                    <a:pt x="1684" y="121"/>
                  </a:cubicBezTo>
                  <a:lnTo>
                    <a:pt x="1696" y="70"/>
                  </a:lnTo>
                  <a:cubicBezTo>
                    <a:pt x="1495" y="23"/>
                    <a:pt x="1296" y="0"/>
                    <a:pt x="1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6" name="Google Shape;1375;p44"/>
            <p:cNvSpPr/>
            <p:nvPr/>
          </p:nvSpPr>
          <p:spPr>
            <a:xfrm>
              <a:off x="3711200" y="605660"/>
              <a:ext cx="60581" cy="58849"/>
            </a:xfrm>
            <a:custGeom>
              <a:avLst/>
              <a:gdLst/>
              <a:ahLst/>
              <a:cxnLst/>
              <a:rect l="l" t="t" r="r" b="b"/>
              <a:pathLst>
                <a:path w="1749" h="1699" extrusionOk="0">
                  <a:moveTo>
                    <a:pt x="1264" y="1"/>
                  </a:moveTo>
                  <a:lnTo>
                    <a:pt x="1" y="802"/>
                  </a:lnTo>
                  <a:cubicBezTo>
                    <a:pt x="342" y="1350"/>
                    <a:pt x="814" y="1698"/>
                    <a:pt x="1167" y="1698"/>
                  </a:cubicBezTo>
                  <a:cubicBezTo>
                    <a:pt x="1252" y="1698"/>
                    <a:pt x="1331" y="1678"/>
                    <a:pt x="1399" y="1634"/>
                  </a:cubicBezTo>
                  <a:cubicBezTo>
                    <a:pt x="1749" y="1413"/>
                    <a:pt x="1688" y="682"/>
                    <a:pt x="1264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7" name="Google Shape;1376;p44"/>
            <p:cNvSpPr/>
            <p:nvPr/>
          </p:nvSpPr>
          <p:spPr>
            <a:xfrm>
              <a:off x="3710438" y="605175"/>
              <a:ext cx="62244" cy="60235"/>
            </a:xfrm>
            <a:custGeom>
              <a:avLst/>
              <a:gdLst/>
              <a:ahLst/>
              <a:cxnLst/>
              <a:rect l="l" t="t" r="r" b="b"/>
              <a:pathLst>
                <a:path w="1797" h="1739" extrusionOk="0">
                  <a:moveTo>
                    <a:pt x="1309" y="1"/>
                  </a:moveTo>
                  <a:lnTo>
                    <a:pt x="1263" y="29"/>
                  </a:lnTo>
                  <a:cubicBezTo>
                    <a:pt x="1679" y="696"/>
                    <a:pt x="1744" y="1413"/>
                    <a:pt x="1408" y="1626"/>
                  </a:cubicBezTo>
                  <a:cubicBezTo>
                    <a:pt x="1345" y="1666"/>
                    <a:pt x="1272" y="1686"/>
                    <a:pt x="1190" y="1686"/>
                  </a:cubicBezTo>
                  <a:cubicBezTo>
                    <a:pt x="1147" y="1686"/>
                    <a:pt x="1102" y="1681"/>
                    <a:pt x="1054" y="1669"/>
                  </a:cubicBezTo>
                  <a:cubicBezTo>
                    <a:pt x="717" y="1593"/>
                    <a:pt x="331" y="1261"/>
                    <a:pt x="45" y="802"/>
                  </a:cubicBezTo>
                  <a:lnTo>
                    <a:pt x="1" y="830"/>
                  </a:lnTo>
                  <a:cubicBezTo>
                    <a:pt x="293" y="1300"/>
                    <a:pt x="692" y="1641"/>
                    <a:pt x="1043" y="1722"/>
                  </a:cubicBezTo>
                  <a:cubicBezTo>
                    <a:pt x="1092" y="1733"/>
                    <a:pt x="1141" y="1738"/>
                    <a:pt x="1187" y="1738"/>
                  </a:cubicBezTo>
                  <a:cubicBezTo>
                    <a:pt x="1281" y="1738"/>
                    <a:pt x="1365" y="1716"/>
                    <a:pt x="1435" y="1671"/>
                  </a:cubicBezTo>
                  <a:cubicBezTo>
                    <a:pt x="1796" y="1442"/>
                    <a:pt x="1739" y="692"/>
                    <a:pt x="1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8" name="Google Shape;1377;p44"/>
            <p:cNvSpPr/>
            <p:nvPr/>
          </p:nvSpPr>
          <p:spPr>
            <a:xfrm>
              <a:off x="3893912" y="896718"/>
              <a:ext cx="60581" cy="58814"/>
            </a:xfrm>
            <a:custGeom>
              <a:avLst/>
              <a:gdLst/>
              <a:ahLst/>
              <a:cxnLst/>
              <a:rect l="l" t="t" r="r" b="b"/>
              <a:pathLst>
                <a:path w="1749" h="1698" extrusionOk="0">
                  <a:moveTo>
                    <a:pt x="582" y="0"/>
                  </a:moveTo>
                  <a:cubicBezTo>
                    <a:pt x="496" y="0"/>
                    <a:pt x="418" y="21"/>
                    <a:pt x="350" y="64"/>
                  </a:cubicBezTo>
                  <a:cubicBezTo>
                    <a:pt x="0" y="286"/>
                    <a:pt x="61" y="1017"/>
                    <a:pt x="485" y="1697"/>
                  </a:cubicBezTo>
                  <a:lnTo>
                    <a:pt x="1748" y="896"/>
                  </a:lnTo>
                  <a:cubicBezTo>
                    <a:pt x="1408" y="348"/>
                    <a:pt x="935" y="0"/>
                    <a:pt x="582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9" name="Google Shape;1378;p44"/>
            <p:cNvSpPr/>
            <p:nvPr/>
          </p:nvSpPr>
          <p:spPr>
            <a:xfrm>
              <a:off x="3893011" y="895783"/>
              <a:ext cx="62244" cy="60235"/>
            </a:xfrm>
            <a:custGeom>
              <a:avLst/>
              <a:gdLst/>
              <a:ahLst/>
              <a:cxnLst/>
              <a:rect l="l" t="t" r="r" b="b"/>
              <a:pathLst>
                <a:path w="1797" h="1739" extrusionOk="0">
                  <a:moveTo>
                    <a:pt x="609" y="1"/>
                  </a:moveTo>
                  <a:cubicBezTo>
                    <a:pt x="516" y="1"/>
                    <a:pt x="432" y="24"/>
                    <a:pt x="362" y="69"/>
                  </a:cubicBezTo>
                  <a:cubicBezTo>
                    <a:pt x="1" y="298"/>
                    <a:pt x="58" y="1047"/>
                    <a:pt x="488" y="1738"/>
                  </a:cubicBezTo>
                  <a:lnTo>
                    <a:pt x="534" y="1710"/>
                  </a:lnTo>
                  <a:cubicBezTo>
                    <a:pt x="118" y="1043"/>
                    <a:pt x="53" y="326"/>
                    <a:pt x="390" y="113"/>
                  </a:cubicBezTo>
                  <a:cubicBezTo>
                    <a:pt x="453" y="73"/>
                    <a:pt x="525" y="53"/>
                    <a:pt x="607" y="53"/>
                  </a:cubicBezTo>
                  <a:cubicBezTo>
                    <a:pt x="650" y="53"/>
                    <a:pt x="695" y="59"/>
                    <a:pt x="743" y="70"/>
                  </a:cubicBezTo>
                  <a:cubicBezTo>
                    <a:pt x="1080" y="147"/>
                    <a:pt x="1467" y="478"/>
                    <a:pt x="1752" y="937"/>
                  </a:cubicBezTo>
                  <a:lnTo>
                    <a:pt x="1796" y="909"/>
                  </a:lnTo>
                  <a:cubicBezTo>
                    <a:pt x="1505" y="439"/>
                    <a:pt x="1106" y="98"/>
                    <a:pt x="755" y="18"/>
                  </a:cubicBezTo>
                  <a:cubicBezTo>
                    <a:pt x="705" y="7"/>
                    <a:pt x="656" y="1"/>
                    <a:pt x="6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0" name="Google Shape;1379;p44"/>
            <p:cNvSpPr/>
            <p:nvPr/>
          </p:nvSpPr>
          <p:spPr>
            <a:xfrm>
              <a:off x="3653875" y="846840"/>
              <a:ext cx="63594" cy="56875"/>
            </a:xfrm>
            <a:custGeom>
              <a:avLst/>
              <a:gdLst/>
              <a:ahLst/>
              <a:cxnLst/>
              <a:rect l="l" t="t" r="r" b="b"/>
              <a:pathLst>
                <a:path w="1836" h="1642" extrusionOk="0">
                  <a:moveTo>
                    <a:pt x="1084" y="0"/>
                  </a:moveTo>
                  <a:cubicBezTo>
                    <a:pt x="772" y="0"/>
                    <a:pt x="378" y="124"/>
                    <a:pt x="0" y="364"/>
                  </a:cubicBezTo>
                  <a:lnTo>
                    <a:pt x="795" y="1642"/>
                  </a:lnTo>
                  <a:cubicBezTo>
                    <a:pt x="1468" y="1215"/>
                    <a:pt x="1836" y="583"/>
                    <a:pt x="1616" y="230"/>
                  </a:cubicBezTo>
                  <a:cubicBezTo>
                    <a:pt x="1520" y="75"/>
                    <a:pt x="1327" y="0"/>
                    <a:pt x="108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1" name="Google Shape;1380;p44"/>
            <p:cNvSpPr/>
            <p:nvPr/>
          </p:nvSpPr>
          <p:spPr>
            <a:xfrm>
              <a:off x="3653355" y="845905"/>
              <a:ext cx="65153" cy="58607"/>
            </a:xfrm>
            <a:custGeom>
              <a:avLst/>
              <a:gdLst/>
              <a:ahLst/>
              <a:cxnLst/>
              <a:rect l="l" t="t" r="r" b="b"/>
              <a:pathLst>
                <a:path w="1881" h="1692" extrusionOk="0">
                  <a:moveTo>
                    <a:pt x="1099" y="0"/>
                  </a:moveTo>
                  <a:cubicBezTo>
                    <a:pt x="774" y="0"/>
                    <a:pt x="374" y="132"/>
                    <a:pt x="0" y="369"/>
                  </a:cubicBezTo>
                  <a:lnTo>
                    <a:pt x="29" y="414"/>
                  </a:lnTo>
                  <a:cubicBezTo>
                    <a:pt x="394" y="182"/>
                    <a:pt x="784" y="53"/>
                    <a:pt x="1098" y="53"/>
                  </a:cubicBezTo>
                  <a:cubicBezTo>
                    <a:pt x="1171" y="53"/>
                    <a:pt x="1240" y="60"/>
                    <a:pt x="1304" y="74"/>
                  </a:cubicBezTo>
                  <a:cubicBezTo>
                    <a:pt x="1445" y="107"/>
                    <a:pt x="1548" y="173"/>
                    <a:pt x="1609" y="271"/>
                  </a:cubicBezTo>
                  <a:cubicBezTo>
                    <a:pt x="1820" y="610"/>
                    <a:pt x="1456" y="1228"/>
                    <a:pt x="796" y="1647"/>
                  </a:cubicBezTo>
                  <a:lnTo>
                    <a:pt x="825" y="1691"/>
                  </a:lnTo>
                  <a:cubicBezTo>
                    <a:pt x="1508" y="1257"/>
                    <a:pt x="1880" y="607"/>
                    <a:pt x="1653" y="243"/>
                  </a:cubicBezTo>
                  <a:cubicBezTo>
                    <a:pt x="1586" y="134"/>
                    <a:pt x="1469" y="58"/>
                    <a:pt x="1316" y="23"/>
                  </a:cubicBezTo>
                  <a:cubicBezTo>
                    <a:pt x="1249" y="8"/>
                    <a:pt x="1176" y="0"/>
                    <a:pt x="1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2" name="Google Shape;1381;p44"/>
            <p:cNvSpPr/>
            <p:nvPr/>
          </p:nvSpPr>
          <p:spPr>
            <a:xfrm>
              <a:off x="3934818" y="658240"/>
              <a:ext cx="63594" cy="56875"/>
            </a:xfrm>
            <a:custGeom>
              <a:avLst/>
              <a:gdLst/>
              <a:ahLst/>
              <a:cxnLst/>
              <a:rect l="l" t="t" r="r" b="b"/>
              <a:pathLst>
                <a:path w="1836" h="1642" extrusionOk="0">
                  <a:moveTo>
                    <a:pt x="1041" y="0"/>
                  </a:moveTo>
                  <a:cubicBezTo>
                    <a:pt x="368" y="427"/>
                    <a:pt x="1" y="1059"/>
                    <a:pt x="220" y="1412"/>
                  </a:cubicBezTo>
                  <a:cubicBezTo>
                    <a:pt x="316" y="1567"/>
                    <a:pt x="509" y="1642"/>
                    <a:pt x="752" y="1642"/>
                  </a:cubicBezTo>
                  <a:cubicBezTo>
                    <a:pt x="1063" y="1642"/>
                    <a:pt x="1458" y="1518"/>
                    <a:pt x="1836" y="1278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3" name="Google Shape;1382;p44"/>
            <p:cNvSpPr/>
            <p:nvPr/>
          </p:nvSpPr>
          <p:spPr>
            <a:xfrm>
              <a:off x="3933779" y="657443"/>
              <a:ext cx="65118" cy="58607"/>
            </a:xfrm>
            <a:custGeom>
              <a:avLst/>
              <a:gdLst/>
              <a:ahLst/>
              <a:cxnLst/>
              <a:rect l="l" t="t" r="r" b="b"/>
              <a:pathLst>
                <a:path w="1880" h="1692" extrusionOk="0">
                  <a:moveTo>
                    <a:pt x="1057" y="1"/>
                  </a:moveTo>
                  <a:cubicBezTo>
                    <a:pt x="373" y="435"/>
                    <a:pt x="1" y="1085"/>
                    <a:pt x="228" y="1449"/>
                  </a:cubicBezTo>
                  <a:cubicBezTo>
                    <a:pt x="295" y="1558"/>
                    <a:pt x="412" y="1634"/>
                    <a:pt x="565" y="1669"/>
                  </a:cubicBezTo>
                  <a:cubicBezTo>
                    <a:pt x="632" y="1684"/>
                    <a:pt x="705" y="1692"/>
                    <a:pt x="782" y="1692"/>
                  </a:cubicBezTo>
                  <a:cubicBezTo>
                    <a:pt x="1107" y="1692"/>
                    <a:pt x="1507" y="1560"/>
                    <a:pt x="1880" y="1323"/>
                  </a:cubicBezTo>
                  <a:lnTo>
                    <a:pt x="1852" y="1278"/>
                  </a:lnTo>
                  <a:cubicBezTo>
                    <a:pt x="1487" y="1510"/>
                    <a:pt x="1098" y="1639"/>
                    <a:pt x="784" y="1639"/>
                  </a:cubicBezTo>
                  <a:cubicBezTo>
                    <a:pt x="710" y="1639"/>
                    <a:pt x="640" y="1632"/>
                    <a:pt x="576" y="1618"/>
                  </a:cubicBezTo>
                  <a:cubicBezTo>
                    <a:pt x="436" y="1585"/>
                    <a:pt x="334" y="1519"/>
                    <a:pt x="273" y="1421"/>
                  </a:cubicBezTo>
                  <a:cubicBezTo>
                    <a:pt x="61" y="1082"/>
                    <a:pt x="425" y="464"/>
                    <a:pt x="1085" y="45"/>
                  </a:cubicBezTo>
                  <a:lnTo>
                    <a:pt x="10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4" name="Google Shape;1383;p44"/>
            <p:cNvSpPr/>
            <p:nvPr/>
          </p:nvSpPr>
          <p:spPr>
            <a:xfrm>
              <a:off x="3776353" y="590177"/>
              <a:ext cx="55593" cy="54242"/>
            </a:xfrm>
            <a:custGeom>
              <a:avLst/>
              <a:gdLst/>
              <a:ahLst/>
              <a:cxnLst/>
              <a:rect l="l" t="t" r="r" b="b"/>
              <a:pathLst>
                <a:path w="1605" h="1566" extrusionOk="0">
                  <a:moveTo>
                    <a:pt x="1473" y="1"/>
                  </a:moveTo>
                  <a:lnTo>
                    <a:pt x="0" y="249"/>
                  </a:lnTo>
                  <a:cubicBezTo>
                    <a:pt x="125" y="1000"/>
                    <a:pt x="523" y="1566"/>
                    <a:pt x="910" y="1566"/>
                  </a:cubicBezTo>
                  <a:cubicBezTo>
                    <a:pt x="932" y="1566"/>
                    <a:pt x="953" y="1564"/>
                    <a:pt x="975" y="1560"/>
                  </a:cubicBezTo>
                  <a:cubicBezTo>
                    <a:pt x="1381" y="1492"/>
                    <a:pt x="1604" y="794"/>
                    <a:pt x="1473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5" name="Google Shape;1384;p44"/>
            <p:cNvSpPr/>
            <p:nvPr/>
          </p:nvSpPr>
          <p:spPr>
            <a:xfrm>
              <a:off x="3775452" y="590039"/>
              <a:ext cx="57464" cy="55316"/>
            </a:xfrm>
            <a:custGeom>
              <a:avLst/>
              <a:gdLst/>
              <a:ahLst/>
              <a:cxnLst/>
              <a:rect l="l" t="t" r="r" b="b"/>
              <a:pathLst>
                <a:path w="1659" h="1597" extrusionOk="0">
                  <a:moveTo>
                    <a:pt x="1525" y="0"/>
                  </a:moveTo>
                  <a:lnTo>
                    <a:pt x="1472" y="9"/>
                  </a:lnTo>
                  <a:cubicBezTo>
                    <a:pt x="1602" y="786"/>
                    <a:pt x="1388" y="1473"/>
                    <a:pt x="996" y="1538"/>
                  </a:cubicBezTo>
                  <a:cubicBezTo>
                    <a:pt x="976" y="1542"/>
                    <a:pt x="955" y="1543"/>
                    <a:pt x="934" y="1543"/>
                  </a:cubicBezTo>
                  <a:cubicBezTo>
                    <a:pt x="842" y="1543"/>
                    <a:pt x="749" y="1509"/>
                    <a:pt x="654" y="1442"/>
                  </a:cubicBezTo>
                  <a:cubicBezTo>
                    <a:pt x="371" y="1240"/>
                    <a:pt x="141" y="783"/>
                    <a:pt x="53" y="248"/>
                  </a:cubicBezTo>
                  <a:lnTo>
                    <a:pt x="0" y="257"/>
                  </a:lnTo>
                  <a:cubicBezTo>
                    <a:pt x="91" y="805"/>
                    <a:pt x="330" y="1275"/>
                    <a:pt x="624" y="1485"/>
                  </a:cubicBezTo>
                  <a:cubicBezTo>
                    <a:pt x="727" y="1558"/>
                    <a:pt x="833" y="1597"/>
                    <a:pt x="936" y="1597"/>
                  </a:cubicBezTo>
                  <a:cubicBezTo>
                    <a:pt x="960" y="1597"/>
                    <a:pt x="983" y="1594"/>
                    <a:pt x="1005" y="1590"/>
                  </a:cubicBezTo>
                  <a:cubicBezTo>
                    <a:pt x="1425" y="1520"/>
                    <a:pt x="1658" y="806"/>
                    <a:pt x="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6" name="Google Shape;1385;p44"/>
            <p:cNvSpPr/>
            <p:nvPr/>
          </p:nvSpPr>
          <p:spPr>
            <a:xfrm>
              <a:off x="3833192" y="919267"/>
              <a:ext cx="55559" cy="54242"/>
            </a:xfrm>
            <a:custGeom>
              <a:avLst/>
              <a:gdLst/>
              <a:ahLst/>
              <a:cxnLst/>
              <a:rect l="l" t="t" r="r" b="b"/>
              <a:pathLst>
                <a:path w="1604" h="1566" extrusionOk="0">
                  <a:moveTo>
                    <a:pt x="694" y="0"/>
                  </a:moveTo>
                  <a:cubicBezTo>
                    <a:pt x="673" y="0"/>
                    <a:pt x="651" y="2"/>
                    <a:pt x="630" y="6"/>
                  </a:cubicBezTo>
                  <a:cubicBezTo>
                    <a:pt x="223" y="75"/>
                    <a:pt x="0" y="772"/>
                    <a:pt x="132" y="1565"/>
                  </a:cubicBezTo>
                  <a:lnTo>
                    <a:pt x="1604" y="1318"/>
                  </a:lnTo>
                  <a:cubicBezTo>
                    <a:pt x="1479" y="567"/>
                    <a:pt x="1081" y="0"/>
                    <a:pt x="69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7" name="Google Shape;1386;p44"/>
            <p:cNvSpPr/>
            <p:nvPr/>
          </p:nvSpPr>
          <p:spPr>
            <a:xfrm>
              <a:off x="3832223" y="918366"/>
              <a:ext cx="57464" cy="55281"/>
            </a:xfrm>
            <a:custGeom>
              <a:avLst/>
              <a:gdLst/>
              <a:ahLst/>
              <a:cxnLst/>
              <a:rect l="l" t="t" r="r" b="b"/>
              <a:pathLst>
                <a:path w="1659" h="1596" extrusionOk="0">
                  <a:moveTo>
                    <a:pt x="723" y="0"/>
                  </a:moveTo>
                  <a:cubicBezTo>
                    <a:pt x="699" y="0"/>
                    <a:pt x="676" y="2"/>
                    <a:pt x="653" y="6"/>
                  </a:cubicBezTo>
                  <a:cubicBezTo>
                    <a:pt x="232" y="76"/>
                    <a:pt x="0" y="789"/>
                    <a:pt x="134" y="1595"/>
                  </a:cubicBezTo>
                  <a:lnTo>
                    <a:pt x="186" y="1587"/>
                  </a:lnTo>
                  <a:cubicBezTo>
                    <a:pt x="57" y="810"/>
                    <a:pt x="271" y="124"/>
                    <a:pt x="662" y="58"/>
                  </a:cubicBezTo>
                  <a:cubicBezTo>
                    <a:pt x="682" y="54"/>
                    <a:pt x="703" y="53"/>
                    <a:pt x="723" y="53"/>
                  </a:cubicBezTo>
                  <a:cubicBezTo>
                    <a:pt x="815" y="53"/>
                    <a:pt x="909" y="87"/>
                    <a:pt x="1003" y="155"/>
                  </a:cubicBezTo>
                  <a:cubicBezTo>
                    <a:pt x="1286" y="356"/>
                    <a:pt x="1517" y="814"/>
                    <a:pt x="1606" y="1348"/>
                  </a:cubicBezTo>
                  <a:lnTo>
                    <a:pt x="1658" y="1340"/>
                  </a:lnTo>
                  <a:cubicBezTo>
                    <a:pt x="1567" y="791"/>
                    <a:pt x="1328" y="321"/>
                    <a:pt x="1034" y="111"/>
                  </a:cubicBezTo>
                  <a:cubicBezTo>
                    <a:pt x="931" y="38"/>
                    <a:pt x="825" y="0"/>
                    <a:pt x="7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8" name="Google Shape;1387;p44"/>
            <p:cNvSpPr/>
            <p:nvPr/>
          </p:nvSpPr>
          <p:spPr>
            <a:xfrm>
              <a:off x="3637249" y="783523"/>
              <a:ext cx="55801" cy="52891"/>
            </a:xfrm>
            <a:custGeom>
              <a:avLst/>
              <a:gdLst/>
              <a:ahLst/>
              <a:cxnLst/>
              <a:rect l="l" t="t" r="r" b="b"/>
              <a:pathLst>
                <a:path w="1611" h="1527" extrusionOk="0">
                  <a:moveTo>
                    <a:pt x="439" y="1"/>
                  </a:moveTo>
                  <a:cubicBezTo>
                    <a:pt x="299" y="1"/>
                    <a:pt x="151" y="13"/>
                    <a:pt x="0" y="38"/>
                  </a:cubicBezTo>
                  <a:lnTo>
                    <a:pt x="246" y="1527"/>
                  </a:lnTo>
                  <a:cubicBezTo>
                    <a:pt x="1031" y="1395"/>
                    <a:pt x="1611" y="955"/>
                    <a:pt x="1543" y="544"/>
                  </a:cubicBezTo>
                  <a:cubicBezTo>
                    <a:pt x="1488" y="213"/>
                    <a:pt x="1027" y="1"/>
                    <a:pt x="439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9" name="Google Shape;1388;p44"/>
            <p:cNvSpPr/>
            <p:nvPr/>
          </p:nvSpPr>
          <p:spPr>
            <a:xfrm>
              <a:off x="3637076" y="782623"/>
              <a:ext cx="56979" cy="54727"/>
            </a:xfrm>
            <a:custGeom>
              <a:avLst/>
              <a:gdLst/>
              <a:ahLst/>
              <a:cxnLst/>
              <a:rect l="l" t="t" r="r" b="b"/>
              <a:pathLst>
                <a:path w="1645" h="1580" extrusionOk="0">
                  <a:moveTo>
                    <a:pt x="446" y="1"/>
                  </a:moveTo>
                  <a:cubicBezTo>
                    <a:pt x="302" y="1"/>
                    <a:pt x="152" y="13"/>
                    <a:pt x="1" y="39"/>
                  </a:cubicBezTo>
                  <a:lnTo>
                    <a:pt x="9" y="90"/>
                  </a:lnTo>
                  <a:cubicBezTo>
                    <a:pt x="158" y="65"/>
                    <a:pt x="305" y="53"/>
                    <a:pt x="446" y="53"/>
                  </a:cubicBezTo>
                  <a:cubicBezTo>
                    <a:pt x="800" y="53"/>
                    <a:pt x="1113" y="130"/>
                    <a:pt x="1314" y="274"/>
                  </a:cubicBezTo>
                  <a:cubicBezTo>
                    <a:pt x="1433" y="359"/>
                    <a:pt x="1503" y="460"/>
                    <a:pt x="1522" y="574"/>
                  </a:cubicBezTo>
                  <a:cubicBezTo>
                    <a:pt x="1588" y="971"/>
                    <a:pt x="1016" y="1398"/>
                    <a:pt x="247" y="1527"/>
                  </a:cubicBezTo>
                  <a:lnTo>
                    <a:pt x="256" y="1579"/>
                  </a:lnTo>
                  <a:cubicBezTo>
                    <a:pt x="1054" y="1445"/>
                    <a:pt x="1645" y="991"/>
                    <a:pt x="1574" y="565"/>
                  </a:cubicBezTo>
                  <a:cubicBezTo>
                    <a:pt x="1553" y="439"/>
                    <a:pt x="1474" y="323"/>
                    <a:pt x="1345" y="231"/>
                  </a:cubicBezTo>
                  <a:cubicBezTo>
                    <a:pt x="1135" y="81"/>
                    <a:pt x="810" y="1"/>
                    <a:pt x="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0" name="Google Shape;1389;p44"/>
            <p:cNvSpPr/>
            <p:nvPr/>
          </p:nvSpPr>
          <p:spPr>
            <a:xfrm>
              <a:off x="3959342" y="722735"/>
              <a:ext cx="55870" cy="52891"/>
            </a:xfrm>
            <a:custGeom>
              <a:avLst/>
              <a:gdLst/>
              <a:ahLst/>
              <a:cxnLst/>
              <a:rect l="l" t="t" r="r" b="b"/>
              <a:pathLst>
                <a:path w="1613" h="1527" extrusionOk="0">
                  <a:moveTo>
                    <a:pt x="1365" y="1"/>
                  </a:moveTo>
                  <a:cubicBezTo>
                    <a:pt x="581" y="133"/>
                    <a:pt x="1" y="573"/>
                    <a:pt x="69" y="983"/>
                  </a:cubicBezTo>
                  <a:cubicBezTo>
                    <a:pt x="125" y="1315"/>
                    <a:pt x="585" y="1526"/>
                    <a:pt x="1172" y="1526"/>
                  </a:cubicBezTo>
                  <a:cubicBezTo>
                    <a:pt x="1313" y="1526"/>
                    <a:pt x="1461" y="1514"/>
                    <a:pt x="1613" y="1489"/>
                  </a:cubicBezTo>
                  <a:lnTo>
                    <a:pt x="1365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1" name="Google Shape;1390;p44"/>
            <p:cNvSpPr/>
            <p:nvPr/>
          </p:nvSpPr>
          <p:spPr>
            <a:xfrm>
              <a:off x="3958372" y="721834"/>
              <a:ext cx="56979" cy="54727"/>
            </a:xfrm>
            <a:custGeom>
              <a:avLst/>
              <a:gdLst/>
              <a:ahLst/>
              <a:cxnLst/>
              <a:rect l="l" t="t" r="r" b="b"/>
              <a:pathLst>
                <a:path w="1645" h="1580" extrusionOk="0">
                  <a:moveTo>
                    <a:pt x="1389" y="1"/>
                  </a:moveTo>
                  <a:cubicBezTo>
                    <a:pt x="592" y="135"/>
                    <a:pt x="1" y="589"/>
                    <a:pt x="71" y="1013"/>
                  </a:cubicBezTo>
                  <a:cubicBezTo>
                    <a:pt x="93" y="1141"/>
                    <a:pt x="171" y="1257"/>
                    <a:pt x="300" y="1349"/>
                  </a:cubicBezTo>
                  <a:cubicBezTo>
                    <a:pt x="511" y="1499"/>
                    <a:pt x="836" y="1579"/>
                    <a:pt x="1201" y="1579"/>
                  </a:cubicBezTo>
                  <a:cubicBezTo>
                    <a:pt x="1344" y="1579"/>
                    <a:pt x="1494" y="1566"/>
                    <a:pt x="1645" y="1541"/>
                  </a:cubicBezTo>
                  <a:lnTo>
                    <a:pt x="1636" y="1488"/>
                  </a:lnTo>
                  <a:cubicBezTo>
                    <a:pt x="1486" y="1514"/>
                    <a:pt x="1339" y="1526"/>
                    <a:pt x="1197" y="1526"/>
                  </a:cubicBezTo>
                  <a:cubicBezTo>
                    <a:pt x="844" y="1526"/>
                    <a:pt x="532" y="1449"/>
                    <a:pt x="331" y="1306"/>
                  </a:cubicBezTo>
                  <a:cubicBezTo>
                    <a:pt x="212" y="1220"/>
                    <a:pt x="142" y="1120"/>
                    <a:pt x="123" y="1005"/>
                  </a:cubicBezTo>
                  <a:cubicBezTo>
                    <a:pt x="58" y="609"/>
                    <a:pt x="629" y="182"/>
                    <a:pt x="1398" y="53"/>
                  </a:cubicBezTo>
                  <a:lnTo>
                    <a:pt x="13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2" name="Google Shape;1391;p44"/>
            <p:cNvSpPr/>
            <p:nvPr/>
          </p:nvSpPr>
          <p:spPr>
            <a:xfrm>
              <a:off x="3666241" y="641545"/>
              <a:ext cx="64010" cy="57706"/>
            </a:xfrm>
            <a:custGeom>
              <a:avLst/>
              <a:gdLst/>
              <a:ahLst/>
              <a:cxnLst/>
              <a:rect l="l" t="t" r="r" b="b"/>
              <a:pathLst>
                <a:path w="1848" h="1666" extrusionOk="0">
                  <a:moveTo>
                    <a:pt x="896" y="0"/>
                  </a:moveTo>
                  <a:lnTo>
                    <a:pt x="0" y="1205"/>
                  </a:lnTo>
                  <a:cubicBezTo>
                    <a:pt x="394" y="1505"/>
                    <a:pt x="818" y="1666"/>
                    <a:pt x="1143" y="1666"/>
                  </a:cubicBezTo>
                  <a:cubicBezTo>
                    <a:pt x="1343" y="1666"/>
                    <a:pt x="1505" y="1605"/>
                    <a:pt x="1600" y="1478"/>
                  </a:cubicBezTo>
                  <a:cubicBezTo>
                    <a:pt x="1847" y="1145"/>
                    <a:pt x="1532" y="483"/>
                    <a:pt x="896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3" name="Google Shape;1392;p44"/>
            <p:cNvSpPr/>
            <p:nvPr/>
          </p:nvSpPr>
          <p:spPr>
            <a:xfrm>
              <a:off x="3665652" y="640817"/>
              <a:ext cx="65603" cy="59369"/>
            </a:xfrm>
            <a:custGeom>
              <a:avLst/>
              <a:gdLst/>
              <a:ahLst/>
              <a:cxnLst/>
              <a:rect l="l" t="t" r="r" b="b"/>
              <a:pathLst>
                <a:path w="1894" h="1714" extrusionOk="0">
                  <a:moveTo>
                    <a:pt x="929" y="0"/>
                  </a:moveTo>
                  <a:lnTo>
                    <a:pt x="897" y="42"/>
                  </a:lnTo>
                  <a:cubicBezTo>
                    <a:pt x="1520" y="516"/>
                    <a:pt x="1833" y="1163"/>
                    <a:pt x="1595" y="1483"/>
                  </a:cubicBezTo>
                  <a:cubicBezTo>
                    <a:pt x="1527" y="1576"/>
                    <a:pt x="1420" y="1632"/>
                    <a:pt x="1278" y="1652"/>
                  </a:cubicBezTo>
                  <a:cubicBezTo>
                    <a:pt x="1240" y="1658"/>
                    <a:pt x="1200" y="1660"/>
                    <a:pt x="1159" y="1660"/>
                  </a:cubicBezTo>
                  <a:cubicBezTo>
                    <a:pt x="831" y="1660"/>
                    <a:pt x="412" y="1493"/>
                    <a:pt x="33" y="1205"/>
                  </a:cubicBezTo>
                  <a:lnTo>
                    <a:pt x="1" y="1248"/>
                  </a:lnTo>
                  <a:cubicBezTo>
                    <a:pt x="388" y="1542"/>
                    <a:pt x="819" y="1714"/>
                    <a:pt x="1159" y="1714"/>
                  </a:cubicBezTo>
                  <a:cubicBezTo>
                    <a:pt x="1203" y="1714"/>
                    <a:pt x="1245" y="1710"/>
                    <a:pt x="1285" y="1705"/>
                  </a:cubicBezTo>
                  <a:cubicBezTo>
                    <a:pt x="1440" y="1683"/>
                    <a:pt x="1562" y="1617"/>
                    <a:pt x="1638" y="1514"/>
                  </a:cubicBezTo>
                  <a:cubicBezTo>
                    <a:pt x="1894" y="1170"/>
                    <a:pt x="1575" y="491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4" name="Google Shape;1393;p44"/>
            <p:cNvSpPr/>
            <p:nvPr/>
          </p:nvSpPr>
          <p:spPr>
            <a:xfrm>
              <a:off x="3933329" y="854564"/>
              <a:ext cx="64010" cy="57706"/>
            </a:xfrm>
            <a:custGeom>
              <a:avLst/>
              <a:gdLst/>
              <a:ahLst/>
              <a:cxnLst/>
              <a:rect l="l" t="t" r="r" b="b"/>
              <a:pathLst>
                <a:path w="1848" h="1666" extrusionOk="0">
                  <a:moveTo>
                    <a:pt x="704" y="0"/>
                  </a:moveTo>
                  <a:cubicBezTo>
                    <a:pt x="504" y="0"/>
                    <a:pt x="342" y="61"/>
                    <a:pt x="248" y="188"/>
                  </a:cubicBezTo>
                  <a:cubicBezTo>
                    <a:pt x="0" y="520"/>
                    <a:pt x="315" y="1182"/>
                    <a:pt x="952" y="1666"/>
                  </a:cubicBezTo>
                  <a:lnTo>
                    <a:pt x="1848" y="460"/>
                  </a:lnTo>
                  <a:cubicBezTo>
                    <a:pt x="1454" y="161"/>
                    <a:pt x="1029" y="0"/>
                    <a:pt x="70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5" name="Google Shape;1394;p44"/>
            <p:cNvSpPr/>
            <p:nvPr/>
          </p:nvSpPr>
          <p:spPr>
            <a:xfrm>
              <a:off x="3932324" y="853629"/>
              <a:ext cx="65569" cy="59369"/>
            </a:xfrm>
            <a:custGeom>
              <a:avLst/>
              <a:gdLst/>
              <a:ahLst/>
              <a:cxnLst/>
              <a:rect l="l" t="t" r="r" b="b"/>
              <a:pathLst>
                <a:path w="1893" h="1714" extrusionOk="0">
                  <a:moveTo>
                    <a:pt x="735" y="1"/>
                  </a:moveTo>
                  <a:cubicBezTo>
                    <a:pt x="691" y="1"/>
                    <a:pt x="649" y="4"/>
                    <a:pt x="608" y="9"/>
                  </a:cubicBezTo>
                  <a:cubicBezTo>
                    <a:pt x="453" y="31"/>
                    <a:pt x="331" y="97"/>
                    <a:pt x="255" y="199"/>
                  </a:cubicBezTo>
                  <a:cubicBezTo>
                    <a:pt x="0" y="543"/>
                    <a:pt x="318" y="1222"/>
                    <a:pt x="964" y="1714"/>
                  </a:cubicBezTo>
                  <a:lnTo>
                    <a:pt x="996" y="1671"/>
                  </a:lnTo>
                  <a:cubicBezTo>
                    <a:pt x="373" y="1198"/>
                    <a:pt x="60" y="552"/>
                    <a:pt x="298" y="230"/>
                  </a:cubicBezTo>
                  <a:cubicBezTo>
                    <a:pt x="366" y="139"/>
                    <a:pt x="473" y="82"/>
                    <a:pt x="616" y="62"/>
                  </a:cubicBezTo>
                  <a:cubicBezTo>
                    <a:pt x="654" y="56"/>
                    <a:pt x="695" y="54"/>
                    <a:pt x="736" y="54"/>
                  </a:cubicBezTo>
                  <a:cubicBezTo>
                    <a:pt x="1064" y="54"/>
                    <a:pt x="1482" y="221"/>
                    <a:pt x="1860" y="508"/>
                  </a:cubicBezTo>
                  <a:lnTo>
                    <a:pt x="1892" y="466"/>
                  </a:lnTo>
                  <a:cubicBezTo>
                    <a:pt x="1506" y="171"/>
                    <a:pt x="1075" y="1"/>
                    <a:pt x="7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6" name="Google Shape;1395;p44"/>
            <p:cNvSpPr/>
            <p:nvPr/>
          </p:nvSpPr>
          <p:spPr>
            <a:xfrm>
              <a:off x="3692565" y="887643"/>
              <a:ext cx="62036" cy="59022"/>
            </a:xfrm>
            <a:custGeom>
              <a:avLst/>
              <a:gdLst/>
              <a:ahLst/>
              <a:cxnLst/>
              <a:rect l="l" t="t" r="r" b="b"/>
              <a:pathLst>
                <a:path w="1791" h="1704" extrusionOk="0">
                  <a:moveTo>
                    <a:pt x="1186" y="1"/>
                  </a:moveTo>
                  <a:cubicBezTo>
                    <a:pt x="838" y="1"/>
                    <a:pt x="367" y="303"/>
                    <a:pt x="1" y="796"/>
                  </a:cubicBezTo>
                  <a:lnTo>
                    <a:pt x="1194" y="1704"/>
                  </a:lnTo>
                  <a:cubicBezTo>
                    <a:pt x="1672" y="1061"/>
                    <a:pt x="1791" y="337"/>
                    <a:pt x="1462" y="87"/>
                  </a:cubicBezTo>
                  <a:cubicBezTo>
                    <a:pt x="1385" y="28"/>
                    <a:pt x="1291" y="1"/>
                    <a:pt x="1186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7" name="Google Shape;1396;p44"/>
            <p:cNvSpPr/>
            <p:nvPr/>
          </p:nvSpPr>
          <p:spPr>
            <a:xfrm>
              <a:off x="3691838" y="886743"/>
              <a:ext cx="63698" cy="60477"/>
            </a:xfrm>
            <a:custGeom>
              <a:avLst/>
              <a:gdLst/>
              <a:ahLst/>
              <a:cxnLst/>
              <a:rect l="l" t="t" r="r" b="b"/>
              <a:pathLst>
                <a:path w="1839" h="1746" extrusionOk="0">
                  <a:moveTo>
                    <a:pt x="1206" y="1"/>
                  </a:moveTo>
                  <a:cubicBezTo>
                    <a:pt x="1175" y="1"/>
                    <a:pt x="1142" y="3"/>
                    <a:pt x="1109" y="8"/>
                  </a:cubicBezTo>
                  <a:cubicBezTo>
                    <a:pt x="754" y="58"/>
                    <a:pt x="328" y="364"/>
                    <a:pt x="0" y="807"/>
                  </a:cubicBezTo>
                  <a:lnTo>
                    <a:pt x="43" y="838"/>
                  </a:lnTo>
                  <a:cubicBezTo>
                    <a:pt x="363" y="407"/>
                    <a:pt x="775" y="109"/>
                    <a:pt x="1116" y="60"/>
                  </a:cubicBezTo>
                  <a:cubicBezTo>
                    <a:pt x="1148" y="56"/>
                    <a:pt x="1179" y="53"/>
                    <a:pt x="1208" y="53"/>
                  </a:cubicBezTo>
                  <a:cubicBezTo>
                    <a:pt x="1310" y="53"/>
                    <a:pt x="1396" y="80"/>
                    <a:pt x="1466" y="134"/>
                  </a:cubicBezTo>
                  <a:cubicBezTo>
                    <a:pt x="1784" y="375"/>
                    <a:pt x="1662" y="1083"/>
                    <a:pt x="1194" y="1713"/>
                  </a:cubicBezTo>
                  <a:lnTo>
                    <a:pt x="1236" y="1745"/>
                  </a:lnTo>
                  <a:cubicBezTo>
                    <a:pt x="1722" y="1092"/>
                    <a:pt x="1839" y="351"/>
                    <a:pt x="1498" y="92"/>
                  </a:cubicBezTo>
                  <a:cubicBezTo>
                    <a:pt x="1419" y="31"/>
                    <a:pt x="1319" y="1"/>
                    <a:pt x="1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8" name="Google Shape;1397;p44"/>
            <p:cNvSpPr/>
            <p:nvPr/>
          </p:nvSpPr>
          <p:spPr>
            <a:xfrm>
              <a:off x="3896683" y="612692"/>
              <a:ext cx="62070" cy="58988"/>
            </a:xfrm>
            <a:custGeom>
              <a:avLst/>
              <a:gdLst/>
              <a:ahLst/>
              <a:cxnLst/>
              <a:rect l="l" t="t" r="r" b="b"/>
              <a:pathLst>
                <a:path w="1792" h="1703" extrusionOk="0">
                  <a:moveTo>
                    <a:pt x="597" y="0"/>
                  </a:moveTo>
                  <a:cubicBezTo>
                    <a:pt x="120" y="643"/>
                    <a:pt x="1" y="1366"/>
                    <a:pt x="330" y="1617"/>
                  </a:cubicBezTo>
                  <a:cubicBezTo>
                    <a:pt x="406" y="1675"/>
                    <a:pt x="500" y="1702"/>
                    <a:pt x="606" y="1702"/>
                  </a:cubicBezTo>
                  <a:cubicBezTo>
                    <a:pt x="954" y="1702"/>
                    <a:pt x="1425" y="1400"/>
                    <a:pt x="1791" y="908"/>
                  </a:cubicBezTo>
                  <a:lnTo>
                    <a:pt x="597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9" name="Google Shape;1398;p44"/>
            <p:cNvSpPr/>
            <p:nvPr/>
          </p:nvSpPr>
          <p:spPr>
            <a:xfrm>
              <a:off x="3895747" y="612137"/>
              <a:ext cx="63733" cy="60477"/>
            </a:xfrm>
            <a:custGeom>
              <a:avLst/>
              <a:gdLst/>
              <a:ahLst/>
              <a:cxnLst/>
              <a:rect l="l" t="t" r="r" b="b"/>
              <a:pathLst>
                <a:path w="1840" h="1746" extrusionOk="0">
                  <a:moveTo>
                    <a:pt x="603" y="1"/>
                  </a:moveTo>
                  <a:cubicBezTo>
                    <a:pt x="118" y="654"/>
                    <a:pt x="1" y="1395"/>
                    <a:pt x="341" y="1654"/>
                  </a:cubicBezTo>
                  <a:cubicBezTo>
                    <a:pt x="421" y="1714"/>
                    <a:pt x="520" y="1745"/>
                    <a:pt x="634" y="1745"/>
                  </a:cubicBezTo>
                  <a:cubicBezTo>
                    <a:pt x="665" y="1745"/>
                    <a:pt x="697" y="1743"/>
                    <a:pt x="731" y="1738"/>
                  </a:cubicBezTo>
                  <a:cubicBezTo>
                    <a:pt x="1086" y="1688"/>
                    <a:pt x="1511" y="1381"/>
                    <a:pt x="1839" y="939"/>
                  </a:cubicBezTo>
                  <a:lnTo>
                    <a:pt x="1797" y="908"/>
                  </a:lnTo>
                  <a:cubicBezTo>
                    <a:pt x="1476" y="1339"/>
                    <a:pt x="1065" y="1637"/>
                    <a:pt x="724" y="1685"/>
                  </a:cubicBezTo>
                  <a:cubicBezTo>
                    <a:pt x="691" y="1689"/>
                    <a:pt x="661" y="1692"/>
                    <a:pt x="631" y="1692"/>
                  </a:cubicBezTo>
                  <a:cubicBezTo>
                    <a:pt x="530" y="1692"/>
                    <a:pt x="444" y="1665"/>
                    <a:pt x="373" y="1612"/>
                  </a:cubicBezTo>
                  <a:cubicBezTo>
                    <a:pt x="56" y="1371"/>
                    <a:pt x="178" y="662"/>
                    <a:pt x="645" y="32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0" name="Google Shape;1399;p44"/>
            <p:cNvSpPr/>
            <p:nvPr/>
          </p:nvSpPr>
          <p:spPr>
            <a:xfrm>
              <a:off x="3660872" y="628278"/>
              <a:ext cx="327117" cy="301312"/>
            </a:xfrm>
            <a:custGeom>
              <a:avLst/>
              <a:gdLst/>
              <a:ahLst/>
              <a:cxnLst/>
              <a:rect l="l" t="t" r="r" b="b"/>
              <a:pathLst>
                <a:path w="9444" h="8699" extrusionOk="0">
                  <a:moveTo>
                    <a:pt x="4712" y="0"/>
                  </a:moveTo>
                  <a:cubicBezTo>
                    <a:pt x="2750" y="0"/>
                    <a:pt x="980" y="1365"/>
                    <a:pt x="527" y="3379"/>
                  </a:cubicBezTo>
                  <a:cubicBezTo>
                    <a:pt x="1" y="5720"/>
                    <a:pt x="1452" y="8051"/>
                    <a:pt x="3768" y="8587"/>
                  </a:cubicBezTo>
                  <a:cubicBezTo>
                    <a:pt x="4092" y="8662"/>
                    <a:pt x="4415" y="8698"/>
                    <a:pt x="4733" y="8698"/>
                  </a:cubicBezTo>
                  <a:cubicBezTo>
                    <a:pt x="6693" y="8698"/>
                    <a:pt x="8463" y="7333"/>
                    <a:pt x="8917" y="5319"/>
                  </a:cubicBezTo>
                  <a:cubicBezTo>
                    <a:pt x="9444" y="2978"/>
                    <a:pt x="7993" y="646"/>
                    <a:pt x="5676" y="111"/>
                  </a:cubicBezTo>
                  <a:cubicBezTo>
                    <a:pt x="5353" y="36"/>
                    <a:pt x="5030" y="0"/>
                    <a:pt x="4712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1" name="Google Shape;1400;p44"/>
            <p:cNvSpPr/>
            <p:nvPr/>
          </p:nvSpPr>
          <p:spPr>
            <a:xfrm>
              <a:off x="3659902" y="627309"/>
              <a:ext cx="329056" cy="303217"/>
            </a:xfrm>
            <a:custGeom>
              <a:avLst/>
              <a:gdLst/>
              <a:ahLst/>
              <a:cxnLst/>
              <a:rect l="l" t="t" r="r" b="b"/>
              <a:pathLst>
                <a:path w="9500" h="8754" extrusionOk="0">
                  <a:moveTo>
                    <a:pt x="4736" y="54"/>
                  </a:moveTo>
                  <a:cubicBezTo>
                    <a:pt x="5056" y="54"/>
                    <a:pt x="5379" y="91"/>
                    <a:pt x="5698" y="164"/>
                  </a:cubicBezTo>
                  <a:cubicBezTo>
                    <a:pt x="7997" y="696"/>
                    <a:pt x="9442" y="3019"/>
                    <a:pt x="8919" y="5341"/>
                  </a:cubicBezTo>
                  <a:cubicBezTo>
                    <a:pt x="8664" y="6474"/>
                    <a:pt x="7987" y="7435"/>
                    <a:pt x="7011" y="8048"/>
                  </a:cubicBezTo>
                  <a:cubicBezTo>
                    <a:pt x="6326" y="8478"/>
                    <a:pt x="5552" y="8700"/>
                    <a:pt x="4765" y="8700"/>
                  </a:cubicBezTo>
                  <a:cubicBezTo>
                    <a:pt x="4445" y="8700"/>
                    <a:pt x="4122" y="8663"/>
                    <a:pt x="3803" y="8589"/>
                  </a:cubicBezTo>
                  <a:cubicBezTo>
                    <a:pt x="1504" y="8058"/>
                    <a:pt x="59" y="5736"/>
                    <a:pt x="582" y="3412"/>
                  </a:cubicBezTo>
                  <a:cubicBezTo>
                    <a:pt x="836" y="2281"/>
                    <a:pt x="1513" y="1319"/>
                    <a:pt x="2488" y="706"/>
                  </a:cubicBezTo>
                  <a:cubicBezTo>
                    <a:pt x="3174" y="276"/>
                    <a:pt x="3948" y="54"/>
                    <a:pt x="4736" y="54"/>
                  </a:cubicBezTo>
                  <a:close/>
                  <a:moveTo>
                    <a:pt x="4737" y="1"/>
                  </a:moveTo>
                  <a:cubicBezTo>
                    <a:pt x="3938" y="1"/>
                    <a:pt x="3154" y="226"/>
                    <a:pt x="2461" y="661"/>
                  </a:cubicBezTo>
                  <a:cubicBezTo>
                    <a:pt x="1473" y="1282"/>
                    <a:pt x="788" y="2255"/>
                    <a:pt x="529" y="3401"/>
                  </a:cubicBezTo>
                  <a:cubicBezTo>
                    <a:pt x="0" y="5752"/>
                    <a:pt x="1463" y="8103"/>
                    <a:pt x="3790" y="8642"/>
                  </a:cubicBezTo>
                  <a:cubicBezTo>
                    <a:pt x="4114" y="8716"/>
                    <a:pt x="4440" y="8753"/>
                    <a:pt x="4764" y="8753"/>
                  </a:cubicBezTo>
                  <a:cubicBezTo>
                    <a:pt x="5562" y="8753"/>
                    <a:pt x="6346" y="8529"/>
                    <a:pt x="7039" y="8093"/>
                  </a:cubicBezTo>
                  <a:cubicBezTo>
                    <a:pt x="8027" y="7472"/>
                    <a:pt x="8713" y="6499"/>
                    <a:pt x="8971" y="5353"/>
                  </a:cubicBezTo>
                  <a:cubicBezTo>
                    <a:pt x="9500" y="3002"/>
                    <a:pt x="8037" y="651"/>
                    <a:pt x="5710" y="113"/>
                  </a:cubicBezTo>
                  <a:cubicBezTo>
                    <a:pt x="5387" y="38"/>
                    <a:pt x="5061" y="1"/>
                    <a:pt x="47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2" name="Google Shape;1401;p44"/>
            <p:cNvSpPr/>
            <p:nvPr/>
          </p:nvSpPr>
          <p:spPr>
            <a:xfrm>
              <a:off x="3692322" y="666553"/>
              <a:ext cx="80082" cy="16037"/>
            </a:xfrm>
            <a:custGeom>
              <a:avLst/>
              <a:gdLst/>
              <a:ahLst/>
              <a:cxnLst/>
              <a:rect l="l" t="t" r="r" b="b"/>
              <a:pathLst>
                <a:path w="2312" h="463" extrusionOk="0">
                  <a:moveTo>
                    <a:pt x="1218" y="1"/>
                  </a:moveTo>
                  <a:cubicBezTo>
                    <a:pt x="1197" y="1"/>
                    <a:pt x="1175" y="1"/>
                    <a:pt x="1153" y="1"/>
                  </a:cubicBezTo>
                  <a:cubicBezTo>
                    <a:pt x="517" y="9"/>
                    <a:pt x="1" y="118"/>
                    <a:pt x="3" y="245"/>
                  </a:cubicBezTo>
                  <a:cubicBezTo>
                    <a:pt x="4" y="368"/>
                    <a:pt x="488" y="463"/>
                    <a:pt x="1094" y="463"/>
                  </a:cubicBezTo>
                  <a:cubicBezTo>
                    <a:pt x="1115" y="463"/>
                    <a:pt x="1137" y="463"/>
                    <a:pt x="1159" y="462"/>
                  </a:cubicBezTo>
                  <a:cubicBezTo>
                    <a:pt x="1796" y="454"/>
                    <a:pt x="2311" y="346"/>
                    <a:pt x="2310" y="219"/>
                  </a:cubicBezTo>
                  <a:cubicBezTo>
                    <a:pt x="2309" y="96"/>
                    <a:pt x="1825" y="1"/>
                    <a:pt x="1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3" name="Google Shape;1402;p44"/>
            <p:cNvSpPr/>
            <p:nvPr/>
          </p:nvSpPr>
          <p:spPr>
            <a:xfrm>
              <a:off x="3691422" y="665652"/>
              <a:ext cx="81918" cy="17873"/>
            </a:xfrm>
            <a:custGeom>
              <a:avLst/>
              <a:gdLst/>
              <a:ahLst/>
              <a:cxnLst/>
              <a:rect l="l" t="t" r="r" b="b"/>
              <a:pathLst>
                <a:path w="2365" h="516" extrusionOk="0">
                  <a:moveTo>
                    <a:pt x="1248" y="54"/>
                  </a:moveTo>
                  <a:cubicBezTo>
                    <a:pt x="1529" y="54"/>
                    <a:pt x="1791" y="74"/>
                    <a:pt x="1991" y="112"/>
                  </a:cubicBezTo>
                  <a:cubicBezTo>
                    <a:pt x="2225" y="156"/>
                    <a:pt x="2309" y="211"/>
                    <a:pt x="2309" y="245"/>
                  </a:cubicBezTo>
                  <a:cubicBezTo>
                    <a:pt x="2310" y="330"/>
                    <a:pt x="1883" y="453"/>
                    <a:pt x="1185" y="461"/>
                  </a:cubicBezTo>
                  <a:cubicBezTo>
                    <a:pt x="1158" y="462"/>
                    <a:pt x="1131" y="462"/>
                    <a:pt x="1105" y="462"/>
                  </a:cubicBezTo>
                  <a:cubicBezTo>
                    <a:pt x="829" y="462"/>
                    <a:pt x="571" y="441"/>
                    <a:pt x="374" y="404"/>
                  </a:cubicBezTo>
                  <a:cubicBezTo>
                    <a:pt x="140" y="360"/>
                    <a:pt x="56" y="305"/>
                    <a:pt x="55" y="271"/>
                  </a:cubicBezTo>
                  <a:cubicBezTo>
                    <a:pt x="54" y="185"/>
                    <a:pt x="482" y="62"/>
                    <a:pt x="1180" y="54"/>
                  </a:cubicBezTo>
                  <a:cubicBezTo>
                    <a:pt x="1203" y="54"/>
                    <a:pt x="1225" y="54"/>
                    <a:pt x="1248" y="54"/>
                  </a:cubicBezTo>
                  <a:close/>
                  <a:moveTo>
                    <a:pt x="1246" y="1"/>
                  </a:moveTo>
                  <a:cubicBezTo>
                    <a:pt x="1224" y="1"/>
                    <a:pt x="1202" y="1"/>
                    <a:pt x="1179" y="1"/>
                  </a:cubicBezTo>
                  <a:cubicBezTo>
                    <a:pt x="593" y="8"/>
                    <a:pt x="1" y="102"/>
                    <a:pt x="2" y="272"/>
                  </a:cubicBezTo>
                  <a:cubicBezTo>
                    <a:pt x="3" y="350"/>
                    <a:pt x="125" y="411"/>
                    <a:pt x="364" y="456"/>
                  </a:cubicBezTo>
                  <a:cubicBezTo>
                    <a:pt x="567" y="494"/>
                    <a:pt x="833" y="515"/>
                    <a:pt x="1117" y="515"/>
                  </a:cubicBezTo>
                  <a:cubicBezTo>
                    <a:pt x="1140" y="515"/>
                    <a:pt x="1163" y="515"/>
                    <a:pt x="1186" y="515"/>
                  </a:cubicBezTo>
                  <a:cubicBezTo>
                    <a:pt x="1771" y="508"/>
                    <a:pt x="2364" y="413"/>
                    <a:pt x="2363" y="245"/>
                  </a:cubicBezTo>
                  <a:cubicBezTo>
                    <a:pt x="2362" y="167"/>
                    <a:pt x="2240" y="104"/>
                    <a:pt x="2001" y="60"/>
                  </a:cubicBezTo>
                  <a:cubicBezTo>
                    <a:pt x="1797" y="22"/>
                    <a:pt x="1531" y="1"/>
                    <a:pt x="1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4" name="Google Shape;1403;p44"/>
            <p:cNvSpPr/>
            <p:nvPr/>
          </p:nvSpPr>
          <p:spPr>
            <a:xfrm>
              <a:off x="3815042" y="610890"/>
              <a:ext cx="68167" cy="48943"/>
            </a:xfrm>
            <a:custGeom>
              <a:avLst/>
              <a:gdLst/>
              <a:ahLst/>
              <a:cxnLst/>
              <a:rect l="l" t="t" r="r" b="b"/>
              <a:pathLst>
                <a:path w="1968" h="1413" extrusionOk="0">
                  <a:moveTo>
                    <a:pt x="1830" y="1"/>
                  </a:moveTo>
                  <a:cubicBezTo>
                    <a:pt x="1671" y="1"/>
                    <a:pt x="1274" y="212"/>
                    <a:pt x="851" y="529"/>
                  </a:cubicBezTo>
                  <a:cubicBezTo>
                    <a:pt x="349" y="906"/>
                    <a:pt x="0" y="1292"/>
                    <a:pt x="74" y="1390"/>
                  </a:cubicBezTo>
                  <a:cubicBezTo>
                    <a:pt x="85" y="1405"/>
                    <a:pt x="106" y="1413"/>
                    <a:pt x="136" y="1413"/>
                  </a:cubicBezTo>
                  <a:cubicBezTo>
                    <a:pt x="295" y="1413"/>
                    <a:pt x="693" y="1202"/>
                    <a:pt x="1117" y="884"/>
                  </a:cubicBezTo>
                  <a:cubicBezTo>
                    <a:pt x="1619" y="506"/>
                    <a:pt x="1967" y="121"/>
                    <a:pt x="1893" y="24"/>
                  </a:cubicBezTo>
                  <a:cubicBezTo>
                    <a:pt x="1882" y="8"/>
                    <a:pt x="1860" y="1"/>
                    <a:pt x="1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5" name="Google Shape;1404;p44"/>
            <p:cNvSpPr/>
            <p:nvPr/>
          </p:nvSpPr>
          <p:spPr>
            <a:xfrm>
              <a:off x="3813449" y="609990"/>
              <a:ext cx="71319" cy="50744"/>
            </a:xfrm>
            <a:custGeom>
              <a:avLst/>
              <a:gdLst/>
              <a:ahLst/>
              <a:cxnLst/>
              <a:rect l="l" t="t" r="r" b="b"/>
              <a:pathLst>
                <a:path w="2059" h="1465" extrusionOk="0">
                  <a:moveTo>
                    <a:pt x="1877" y="53"/>
                  </a:moveTo>
                  <a:cubicBezTo>
                    <a:pt x="1900" y="53"/>
                    <a:pt x="1913" y="58"/>
                    <a:pt x="1918" y="65"/>
                  </a:cubicBezTo>
                  <a:cubicBezTo>
                    <a:pt x="1967" y="130"/>
                    <a:pt x="1697" y="475"/>
                    <a:pt x="1146" y="889"/>
                  </a:cubicBezTo>
                  <a:cubicBezTo>
                    <a:pt x="905" y="1070"/>
                    <a:pt x="664" y="1222"/>
                    <a:pt x="469" y="1317"/>
                  </a:cubicBezTo>
                  <a:cubicBezTo>
                    <a:pt x="318" y="1390"/>
                    <a:pt x="229" y="1412"/>
                    <a:pt x="183" y="1412"/>
                  </a:cubicBezTo>
                  <a:cubicBezTo>
                    <a:pt x="159" y="1412"/>
                    <a:pt x="146" y="1406"/>
                    <a:pt x="141" y="1399"/>
                  </a:cubicBezTo>
                  <a:cubicBezTo>
                    <a:pt x="92" y="1335"/>
                    <a:pt x="362" y="990"/>
                    <a:pt x="912" y="576"/>
                  </a:cubicBezTo>
                  <a:cubicBezTo>
                    <a:pt x="1154" y="395"/>
                    <a:pt x="1395" y="243"/>
                    <a:pt x="1591" y="148"/>
                  </a:cubicBezTo>
                  <a:cubicBezTo>
                    <a:pt x="1742" y="75"/>
                    <a:pt x="1830" y="53"/>
                    <a:pt x="1877" y="53"/>
                  </a:cubicBezTo>
                  <a:close/>
                  <a:moveTo>
                    <a:pt x="1877" y="0"/>
                  </a:moveTo>
                  <a:cubicBezTo>
                    <a:pt x="1808" y="0"/>
                    <a:pt x="1704" y="34"/>
                    <a:pt x="1567" y="100"/>
                  </a:cubicBezTo>
                  <a:cubicBezTo>
                    <a:pt x="1369" y="196"/>
                    <a:pt x="1125" y="351"/>
                    <a:pt x="881" y="534"/>
                  </a:cubicBezTo>
                  <a:cubicBezTo>
                    <a:pt x="418" y="882"/>
                    <a:pt x="1" y="1302"/>
                    <a:pt x="99" y="1432"/>
                  </a:cubicBezTo>
                  <a:cubicBezTo>
                    <a:pt x="115" y="1454"/>
                    <a:pt x="143" y="1465"/>
                    <a:pt x="182" y="1465"/>
                  </a:cubicBezTo>
                  <a:cubicBezTo>
                    <a:pt x="251" y="1465"/>
                    <a:pt x="355" y="1431"/>
                    <a:pt x="492" y="1365"/>
                  </a:cubicBezTo>
                  <a:cubicBezTo>
                    <a:pt x="691" y="1268"/>
                    <a:pt x="934" y="1114"/>
                    <a:pt x="1179" y="931"/>
                  </a:cubicBezTo>
                  <a:cubicBezTo>
                    <a:pt x="1641" y="583"/>
                    <a:pt x="2059" y="163"/>
                    <a:pt x="1961" y="33"/>
                  </a:cubicBezTo>
                  <a:cubicBezTo>
                    <a:pt x="1944" y="11"/>
                    <a:pt x="1916" y="0"/>
                    <a:pt x="18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6" name="Google Shape;1405;p44"/>
            <p:cNvSpPr/>
            <p:nvPr/>
          </p:nvSpPr>
          <p:spPr>
            <a:xfrm>
              <a:off x="3707390" y="693605"/>
              <a:ext cx="87737" cy="116140"/>
            </a:xfrm>
            <a:custGeom>
              <a:avLst/>
              <a:gdLst/>
              <a:ahLst/>
              <a:cxnLst/>
              <a:rect l="l" t="t" r="r" b="b"/>
              <a:pathLst>
                <a:path w="2533" h="3353" extrusionOk="0">
                  <a:moveTo>
                    <a:pt x="955" y="0"/>
                  </a:moveTo>
                  <a:cubicBezTo>
                    <a:pt x="935" y="0"/>
                    <a:pt x="916" y="1"/>
                    <a:pt x="897" y="3"/>
                  </a:cubicBezTo>
                  <a:cubicBezTo>
                    <a:pt x="850" y="6"/>
                    <a:pt x="805" y="16"/>
                    <a:pt x="761" y="30"/>
                  </a:cubicBezTo>
                  <a:cubicBezTo>
                    <a:pt x="213" y="202"/>
                    <a:pt x="1" y="1078"/>
                    <a:pt x="286" y="1987"/>
                  </a:cubicBezTo>
                  <a:cubicBezTo>
                    <a:pt x="539" y="2792"/>
                    <a:pt x="1096" y="3353"/>
                    <a:pt x="1601" y="3353"/>
                  </a:cubicBezTo>
                  <a:cubicBezTo>
                    <a:pt x="1667" y="3353"/>
                    <a:pt x="1732" y="3343"/>
                    <a:pt x="1795" y="3323"/>
                  </a:cubicBezTo>
                  <a:cubicBezTo>
                    <a:pt x="1840" y="3309"/>
                    <a:pt x="1882" y="3291"/>
                    <a:pt x="1922" y="3267"/>
                  </a:cubicBezTo>
                  <a:cubicBezTo>
                    <a:pt x="2374" y="3008"/>
                    <a:pt x="2533" y="2199"/>
                    <a:pt x="2270" y="1364"/>
                  </a:cubicBezTo>
                  <a:cubicBezTo>
                    <a:pt x="2017" y="559"/>
                    <a:pt x="1459" y="0"/>
                    <a:pt x="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7" name="Google Shape;1406;p44"/>
            <p:cNvSpPr/>
            <p:nvPr/>
          </p:nvSpPr>
          <p:spPr>
            <a:xfrm>
              <a:off x="3706385" y="692669"/>
              <a:ext cx="89607" cy="118010"/>
            </a:xfrm>
            <a:custGeom>
              <a:avLst/>
              <a:gdLst/>
              <a:ahLst/>
              <a:cxnLst/>
              <a:rect l="l" t="t" r="r" b="b"/>
              <a:pathLst>
                <a:path w="2587" h="3407" extrusionOk="0">
                  <a:moveTo>
                    <a:pt x="985" y="54"/>
                  </a:moveTo>
                  <a:cubicBezTo>
                    <a:pt x="1483" y="54"/>
                    <a:pt x="2028" y="618"/>
                    <a:pt x="2274" y="1399"/>
                  </a:cubicBezTo>
                  <a:cubicBezTo>
                    <a:pt x="2529" y="2211"/>
                    <a:pt x="2384" y="3016"/>
                    <a:pt x="1937" y="3272"/>
                  </a:cubicBezTo>
                  <a:cubicBezTo>
                    <a:pt x="1901" y="3293"/>
                    <a:pt x="1860" y="3311"/>
                    <a:pt x="1816" y="3325"/>
                  </a:cubicBezTo>
                  <a:cubicBezTo>
                    <a:pt x="1756" y="3344"/>
                    <a:pt x="1693" y="3353"/>
                    <a:pt x="1630" y="3353"/>
                  </a:cubicBezTo>
                  <a:cubicBezTo>
                    <a:pt x="1423" y="3353"/>
                    <a:pt x="1201" y="3256"/>
                    <a:pt x="989" y="3068"/>
                  </a:cubicBezTo>
                  <a:cubicBezTo>
                    <a:pt x="707" y="2819"/>
                    <a:pt x="477" y="2442"/>
                    <a:pt x="341" y="2006"/>
                  </a:cubicBezTo>
                  <a:cubicBezTo>
                    <a:pt x="59" y="1112"/>
                    <a:pt x="265" y="250"/>
                    <a:pt x="798" y="82"/>
                  </a:cubicBezTo>
                  <a:cubicBezTo>
                    <a:pt x="842" y="68"/>
                    <a:pt x="885" y="59"/>
                    <a:pt x="928" y="57"/>
                  </a:cubicBezTo>
                  <a:cubicBezTo>
                    <a:pt x="946" y="55"/>
                    <a:pt x="966" y="54"/>
                    <a:pt x="985" y="54"/>
                  </a:cubicBezTo>
                  <a:close/>
                  <a:moveTo>
                    <a:pt x="983" y="1"/>
                  </a:moveTo>
                  <a:cubicBezTo>
                    <a:pt x="963" y="1"/>
                    <a:pt x="944" y="2"/>
                    <a:pt x="924" y="3"/>
                  </a:cubicBezTo>
                  <a:cubicBezTo>
                    <a:pt x="878" y="7"/>
                    <a:pt x="830" y="17"/>
                    <a:pt x="782" y="31"/>
                  </a:cubicBezTo>
                  <a:cubicBezTo>
                    <a:pt x="221" y="208"/>
                    <a:pt x="0" y="1101"/>
                    <a:pt x="290" y="2022"/>
                  </a:cubicBezTo>
                  <a:cubicBezTo>
                    <a:pt x="430" y="2467"/>
                    <a:pt x="665" y="2852"/>
                    <a:pt x="953" y="3107"/>
                  </a:cubicBezTo>
                  <a:cubicBezTo>
                    <a:pt x="1176" y="3304"/>
                    <a:pt x="1409" y="3406"/>
                    <a:pt x="1628" y="3406"/>
                  </a:cubicBezTo>
                  <a:cubicBezTo>
                    <a:pt x="1698" y="3406"/>
                    <a:pt x="1766" y="3396"/>
                    <a:pt x="1832" y="3375"/>
                  </a:cubicBezTo>
                  <a:cubicBezTo>
                    <a:pt x="1880" y="3360"/>
                    <a:pt x="1924" y="3341"/>
                    <a:pt x="1964" y="3317"/>
                  </a:cubicBezTo>
                  <a:cubicBezTo>
                    <a:pt x="2432" y="3050"/>
                    <a:pt x="2586" y="2218"/>
                    <a:pt x="2324" y="1383"/>
                  </a:cubicBezTo>
                  <a:cubicBezTo>
                    <a:pt x="2072" y="580"/>
                    <a:pt x="1506" y="1"/>
                    <a:pt x="9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8" name="Google Shape;1407;p44"/>
            <p:cNvSpPr/>
            <p:nvPr/>
          </p:nvSpPr>
          <p:spPr>
            <a:xfrm>
              <a:off x="3737593" y="693605"/>
              <a:ext cx="57533" cy="113195"/>
            </a:xfrm>
            <a:custGeom>
              <a:avLst/>
              <a:gdLst/>
              <a:ahLst/>
              <a:cxnLst/>
              <a:rect l="l" t="t" r="r" b="b"/>
              <a:pathLst>
                <a:path w="1661" h="3268" extrusionOk="0">
                  <a:moveTo>
                    <a:pt x="83" y="0"/>
                  </a:moveTo>
                  <a:cubicBezTo>
                    <a:pt x="63" y="0"/>
                    <a:pt x="44" y="1"/>
                    <a:pt x="25" y="3"/>
                  </a:cubicBezTo>
                  <a:cubicBezTo>
                    <a:pt x="1" y="341"/>
                    <a:pt x="34" y="1091"/>
                    <a:pt x="146" y="1566"/>
                  </a:cubicBezTo>
                  <a:lnTo>
                    <a:pt x="593" y="1624"/>
                  </a:lnTo>
                  <a:lnTo>
                    <a:pt x="300" y="2042"/>
                  </a:lnTo>
                  <a:cubicBezTo>
                    <a:pt x="480" y="2496"/>
                    <a:pt x="837" y="3003"/>
                    <a:pt x="1050" y="3267"/>
                  </a:cubicBezTo>
                  <a:cubicBezTo>
                    <a:pt x="1502" y="3008"/>
                    <a:pt x="1661" y="2199"/>
                    <a:pt x="1398" y="1364"/>
                  </a:cubicBezTo>
                  <a:cubicBezTo>
                    <a:pt x="1145" y="559"/>
                    <a:pt x="587" y="0"/>
                    <a:pt x="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9" name="Google Shape;1408;p44"/>
            <p:cNvSpPr/>
            <p:nvPr/>
          </p:nvSpPr>
          <p:spPr>
            <a:xfrm>
              <a:off x="3736693" y="692669"/>
              <a:ext cx="59299" cy="115308"/>
            </a:xfrm>
            <a:custGeom>
              <a:avLst/>
              <a:gdLst/>
              <a:ahLst/>
              <a:cxnLst/>
              <a:rect l="l" t="t" r="r" b="b"/>
              <a:pathLst>
                <a:path w="1712" h="3329" extrusionOk="0">
                  <a:moveTo>
                    <a:pt x="110" y="54"/>
                  </a:moveTo>
                  <a:cubicBezTo>
                    <a:pt x="605" y="54"/>
                    <a:pt x="1154" y="618"/>
                    <a:pt x="1399" y="1399"/>
                  </a:cubicBezTo>
                  <a:cubicBezTo>
                    <a:pt x="1650" y="2199"/>
                    <a:pt x="1513" y="2992"/>
                    <a:pt x="1082" y="3259"/>
                  </a:cubicBezTo>
                  <a:cubicBezTo>
                    <a:pt x="847" y="2963"/>
                    <a:pt x="522" y="2484"/>
                    <a:pt x="356" y="2073"/>
                  </a:cubicBezTo>
                  <a:lnTo>
                    <a:pt x="666" y="1630"/>
                  </a:lnTo>
                  <a:lnTo>
                    <a:pt x="194" y="1570"/>
                  </a:lnTo>
                  <a:cubicBezTo>
                    <a:pt x="86" y="1097"/>
                    <a:pt x="56" y="390"/>
                    <a:pt x="75" y="55"/>
                  </a:cubicBezTo>
                  <a:cubicBezTo>
                    <a:pt x="86" y="54"/>
                    <a:pt x="98" y="54"/>
                    <a:pt x="110" y="54"/>
                  </a:cubicBezTo>
                  <a:close/>
                  <a:moveTo>
                    <a:pt x="108" y="1"/>
                  </a:moveTo>
                  <a:cubicBezTo>
                    <a:pt x="88" y="1"/>
                    <a:pt x="68" y="2"/>
                    <a:pt x="48" y="3"/>
                  </a:cubicBezTo>
                  <a:lnTo>
                    <a:pt x="26" y="6"/>
                  </a:lnTo>
                  <a:lnTo>
                    <a:pt x="24" y="28"/>
                  </a:lnTo>
                  <a:cubicBezTo>
                    <a:pt x="1" y="361"/>
                    <a:pt x="31" y="1112"/>
                    <a:pt x="147" y="1600"/>
                  </a:cubicBezTo>
                  <a:lnTo>
                    <a:pt x="151" y="1618"/>
                  </a:lnTo>
                  <a:lnTo>
                    <a:pt x="573" y="1671"/>
                  </a:lnTo>
                  <a:lnTo>
                    <a:pt x="297" y="2066"/>
                  </a:lnTo>
                  <a:lnTo>
                    <a:pt x="302" y="2079"/>
                  </a:lnTo>
                  <a:cubicBezTo>
                    <a:pt x="471" y="2508"/>
                    <a:pt x="814" y="3011"/>
                    <a:pt x="1055" y="3311"/>
                  </a:cubicBezTo>
                  <a:lnTo>
                    <a:pt x="1069" y="3328"/>
                  </a:lnTo>
                  <a:lnTo>
                    <a:pt x="1089" y="3317"/>
                  </a:lnTo>
                  <a:cubicBezTo>
                    <a:pt x="1557" y="3050"/>
                    <a:pt x="1711" y="2218"/>
                    <a:pt x="1449" y="1383"/>
                  </a:cubicBezTo>
                  <a:cubicBezTo>
                    <a:pt x="1197" y="580"/>
                    <a:pt x="632" y="1"/>
                    <a:pt x="1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0" name="Google Shape;1409;p44"/>
            <p:cNvSpPr/>
            <p:nvPr/>
          </p:nvSpPr>
          <p:spPr>
            <a:xfrm>
              <a:off x="3838492" y="652559"/>
              <a:ext cx="87737" cy="116105"/>
            </a:xfrm>
            <a:custGeom>
              <a:avLst/>
              <a:gdLst/>
              <a:ahLst/>
              <a:cxnLst/>
              <a:rect l="l" t="t" r="r" b="b"/>
              <a:pathLst>
                <a:path w="2533" h="3352" extrusionOk="0">
                  <a:moveTo>
                    <a:pt x="956" y="0"/>
                  </a:moveTo>
                  <a:cubicBezTo>
                    <a:pt x="936" y="0"/>
                    <a:pt x="916" y="1"/>
                    <a:pt x="897" y="3"/>
                  </a:cubicBezTo>
                  <a:cubicBezTo>
                    <a:pt x="850" y="6"/>
                    <a:pt x="805" y="16"/>
                    <a:pt x="761" y="30"/>
                  </a:cubicBezTo>
                  <a:cubicBezTo>
                    <a:pt x="214" y="202"/>
                    <a:pt x="1" y="1079"/>
                    <a:pt x="286" y="1987"/>
                  </a:cubicBezTo>
                  <a:cubicBezTo>
                    <a:pt x="539" y="2792"/>
                    <a:pt x="1096" y="3352"/>
                    <a:pt x="1601" y="3352"/>
                  </a:cubicBezTo>
                  <a:cubicBezTo>
                    <a:pt x="1667" y="3352"/>
                    <a:pt x="1732" y="3342"/>
                    <a:pt x="1795" y="3322"/>
                  </a:cubicBezTo>
                  <a:cubicBezTo>
                    <a:pt x="1840" y="3309"/>
                    <a:pt x="1882" y="3291"/>
                    <a:pt x="1922" y="3267"/>
                  </a:cubicBezTo>
                  <a:cubicBezTo>
                    <a:pt x="2374" y="3008"/>
                    <a:pt x="2533" y="2200"/>
                    <a:pt x="2270" y="1364"/>
                  </a:cubicBezTo>
                  <a:cubicBezTo>
                    <a:pt x="2017" y="560"/>
                    <a:pt x="1460" y="0"/>
                    <a:pt x="9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1" name="Google Shape;1410;p44"/>
            <p:cNvSpPr/>
            <p:nvPr/>
          </p:nvSpPr>
          <p:spPr>
            <a:xfrm>
              <a:off x="3837487" y="651659"/>
              <a:ext cx="89607" cy="117975"/>
            </a:xfrm>
            <a:custGeom>
              <a:avLst/>
              <a:gdLst/>
              <a:ahLst/>
              <a:cxnLst/>
              <a:rect l="l" t="t" r="r" b="b"/>
              <a:pathLst>
                <a:path w="2587" h="3406" extrusionOk="0">
                  <a:moveTo>
                    <a:pt x="985" y="53"/>
                  </a:moveTo>
                  <a:cubicBezTo>
                    <a:pt x="1483" y="53"/>
                    <a:pt x="2028" y="617"/>
                    <a:pt x="2274" y="1398"/>
                  </a:cubicBezTo>
                  <a:cubicBezTo>
                    <a:pt x="2529" y="2210"/>
                    <a:pt x="2385" y="3015"/>
                    <a:pt x="1938" y="3271"/>
                  </a:cubicBezTo>
                  <a:cubicBezTo>
                    <a:pt x="1901" y="3292"/>
                    <a:pt x="1861" y="3310"/>
                    <a:pt x="1816" y="3324"/>
                  </a:cubicBezTo>
                  <a:cubicBezTo>
                    <a:pt x="1756" y="3343"/>
                    <a:pt x="1693" y="3352"/>
                    <a:pt x="1630" y="3352"/>
                  </a:cubicBezTo>
                  <a:cubicBezTo>
                    <a:pt x="1423" y="3352"/>
                    <a:pt x="1201" y="3255"/>
                    <a:pt x="989" y="3067"/>
                  </a:cubicBezTo>
                  <a:cubicBezTo>
                    <a:pt x="707" y="2818"/>
                    <a:pt x="477" y="2441"/>
                    <a:pt x="341" y="2006"/>
                  </a:cubicBezTo>
                  <a:cubicBezTo>
                    <a:pt x="59" y="1111"/>
                    <a:pt x="265" y="249"/>
                    <a:pt x="798" y="81"/>
                  </a:cubicBezTo>
                  <a:cubicBezTo>
                    <a:pt x="842" y="67"/>
                    <a:pt x="885" y="58"/>
                    <a:pt x="928" y="56"/>
                  </a:cubicBezTo>
                  <a:cubicBezTo>
                    <a:pt x="947" y="54"/>
                    <a:pt x="966" y="53"/>
                    <a:pt x="985" y="53"/>
                  </a:cubicBezTo>
                  <a:close/>
                  <a:moveTo>
                    <a:pt x="983" y="0"/>
                  </a:moveTo>
                  <a:cubicBezTo>
                    <a:pt x="963" y="0"/>
                    <a:pt x="944" y="1"/>
                    <a:pt x="924" y="3"/>
                  </a:cubicBezTo>
                  <a:cubicBezTo>
                    <a:pt x="878" y="6"/>
                    <a:pt x="830" y="16"/>
                    <a:pt x="782" y="31"/>
                  </a:cubicBezTo>
                  <a:cubicBezTo>
                    <a:pt x="221" y="207"/>
                    <a:pt x="0" y="1100"/>
                    <a:pt x="290" y="2021"/>
                  </a:cubicBezTo>
                  <a:cubicBezTo>
                    <a:pt x="430" y="2466"/>
                    <a:pt x="665" y="2852"/>
                    <a:pt x="954" y="3107"/>
                  </a:cubicBezTo>
                  <a:cubicBezTo>
                    <a:pt x="1176" y="3303"/>
                    <a:pt x="1409" y="3405"/>
                    <a:pt x="1628" y="3405"/>
                  </a:cubicBezTo>
                  <a:cubicBezTo>
                    <a:pt x="1698" y="3405"/>
                    <a:pt x="1766" y="3395"/>
                    <a:pt x="1833" y="3374"/>
                  </a:cubicBezTo>
                  <a:cubicBezTo>
                    <a:pt x="1881" y="3359"/>
                    <a:pt x="1924" y="3340"/>
                    <a:pt x="1964" y="3316"/>
                  </a:cubicBezTo>
                  <a:cubicBezTo>
                    <a:pt x="2432" y="3049"/>
                    <a:pt x="2586" y="2217"/>
                    <a:pt x="2324" y="1382"/>
                  </a:cubicBezTo>
                  <a:cubicBezTo>
                    <a:pt x="2072" y="579"/>
                    <a:pt x="1505" y="0"/>
                    <a:pt x="9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2" name="Google Shape;1411;p44"/>
            <p:cNvSpPr/>
            <p:nvPr/>
          </p:nvSpPr>
          <p:spPr>
            <a:xfrm>
              <a:off x="3868696" y="652559"/>
              <a:ext cx="57533" cy="113195"/>
            </a:xfrm>
            <a:custGeom>
              <a:avLst/>
              <a:gdLst/>
              <a:ahLst/>
              <a:cxnLst/>
              <a:rect l="l" t="t" r="r" b="b"/>
              <a:pathLst>
                <a:path w="1661" h="3268" extrusionOk="0">
                  <a:moveTo>
                    <a:pt x="84" y="0"/>
                  </a:moveTo>
                  <a:cubicBezTo>
                    <a:pt x="64" y="0"/>
                    <a:pt x="44" y="1"/>
                    <a:pt x="25" y="3"/>
                  </a:cubicBezTo>
                  <a:cubicBezTo>
                    <a:pt x="1" y="341"/>
                    <a:pt x="39" y="1125"/>
                    <a:pt x="151" y="1600"/>
                  </a:cubicBezTo>
                  <a:lnTo>
                    <a:pt x="554" y="1640"/>
                  </a:lnTo>
                  <a:lnTo>
                    <a:pt x="253" y="1999"/>
                  </a:lnTo>
                  <a:cubicBezTo>
                    <a:pt x="433" y="2452"/>
                    <a:pt x="837" y="3003"/>
                    <a:pt x="1050" y="3267"/>
                  </a:cubicBezTo>
                  <a:cubicBezTo>
                    <a:pt x="1502" y="3008"/>
                    <a:pt x="1661" y="2200"/>
                    <a:pt x="1398" y="1364"/>
                  </a:cubicBezTo>
                  <a:cubicBezTo>
                    <a:pt x="1145" y="560"/>
                    <a:pt x="588" y="0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3" name="Google Shape;1412;p44"/>
            <p:cNvSpPr/>
            <p:nvPr/>
          </p:nvSpPr>
          <p:spPr>
            <a:xfrm>
              <a:off x="3867795" y="651624"/>
              <a:ext cx="59299" cy="115308"/>
            </a:xfrm>
            <a:custGeom>
              <a:avLst/>
              <a:gdLst/>
              <a:ahLst/>
              <a:cxnLst/>
              <a:rect l="l" t="t" r="r" b="b"/>
              <a:pathLst>
                <a:path w="1712" h="3329" extrusionOk="0">
                  <a:moveTo>
                    <a:pt x="110" y="54"/>
                  </a:moveTo>
                  <a:cubicBezTo>
                    <a:pt x="606" y="54"/>
                    <a:pt x="1154" y="618"/>
                    <a:pt x="1399" y="1399"/>
                  </a:cubicBezTo>
                  <a:cubicBezTo>
                    <a:pt x="1650" y="2199"/>
                    <a:pt x="1513" y="2992"/>
                    <a:pt x="1082" y="3260"/>
                  </a:cubicBezTo>
                  <a:cubicBezTo>
                    <a:pt x="960" y="3106"/>
                    <a:pt x="509" y="2523"/>
                    <a:pt x="310" y="2030"/>
                  </a:cubicBezTo>
                  <a:lnTo>
                    <a:pt x="633" y="1645"/>
                  </a:lnTo>
                  <a:lnTo>
                    <a:pt x="199" y="1602"/>
                  </a:lnTo>
                  <a:cubicBezTo>
                    <a:pt x="93" y="1139"/>
                    <a:pt x="56" y="394"/>
                    <a:pt x="76" y="55"/>
                  </a:cubicBezTo>
                  <a:cubicBezTo>
                    <a:pt x="87" y="55"/>
                    <a:pt x="99" y="54"/>
                    <a:pt x="110" y="54"/>
                  </a:cubicBezTo>
                  <a:close/>
                  <a:moveTo>
                    <a:pt x="109" y="1"/>
                  </a:moveTo>
                  <a:cubicBezTo>
                    <a:pt x="88" y="1"/>
                    <a:pt x="68" y="2"/>
                    <a:pt x="48" y="4"/>
                  </a:cubicBezTo>
                  <a:lnTo>
                    <a:pt x="26" y="5"/>
                  </a:lnTo>
                  <a:lnTo>
                    <a:pt x="24" y="28"/>
                  </a:lnTo>
                  <a:cubicBezTo>
                    <a:pt x="1" y="363"/>
                    <a:pt x="39" y="1155"/>
                    <a:pt x="152" y="1633"/>
                  </a:cubicBezTo>
                  <a:lnTo>
                    <a:pt x="156" y="1651"/>
                  </a:lnTo>
                  <a:lnTo>
                    <a:pt x="527" y="1689"/>
                  </a:lnTo>
                  <a:lnTo>
                    <a:pt x="249" y="2021"/>
                  </a:lnTo>
                  <a:lnTo>
                    <a:pt x="255" y="2035"/>
                  </a:lnTo>
                  <a:cubicBezTo>
                    <a:pt x="463" y="2559"/>
                    <a:pt x="958" y="3190"/>
                    <a:pt x="1056" y="3311"/>
                  </a:cubicBezTo>
                  <a:lnTo>
                    <a:pt x="1070" y="3329"/>
                  </a:lnTo>
                  <a:lnTo>
                    <a:pt x="1089" y="3317"/>
                  </a:lnTo>
                  <a:cubicBezTo>
                    <a:pt x="1557" y="3050"/>
                    <a:pt x="1711" y="2218"/>
                    <a:pt x="1449" y="1383"/>
                  </a:cubicBezTo>
                  <a:cubicBezTo>
                    <a:pt x="1197" y="580"/>
                    <a:pt x="632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4" name="Google Shape;1413;p44"/>
            <p:cNvSpPr/>
            <p:nvPr/>
          </p:nvSpPr>
          <p:spPr>
            <a:xfrm>
              <a:off x="3773374" y="671818"/>
              <a:ext cx="87737" cy="116140"/>
            </a:xfrm>
            <a:custGeom>
              <a:avLst/>
              <a:gdLst/>
              <a:ahLst/>
              <a:cxnLst/>
              <a:rect l="l" t="t" r="r" b="b"/>
              <a:pathLst>
                <a:path w="2533" h="3353" extrusionOk="0">
                  <a:moveTo>
                    <a:pt x="955" y="0"/>
                  </a:moveTo>
                  <a:cubicBezTo>
                    <a:pt x="935" y="0"/>
                    <a:pt x="915" y="1"/>
                    <a:pt x="896" y="3"/>
                  </a:cubicBezTo>
                  <a:cubicBezTo>
                    <a:pt x="850" y="6"/>
                    <a:pt x="804" y="16"/>
                    <a:pt x="761" y="30"/>
                  </a:cubicBezTo>
                  <a:cubicBezTo>
                    <a:pt x="212" y="202"/>
                    <a:pt x="0" y="1079"/>
                    <a:pt x="286" y="1987"/>
                  </a:cubicBezTo>
                  <a:cubicBezTo>
                    <a:pt x="538" y="2792"/>
                    <a:pt x="1096" y="3352"/>
                    <a:pt x="1600" y="3352"/>
                  </a:cubicBezTo>
                  <a:cubicBezTo>
                    <a:pt x="1666" y="3352"/>
                    <a:pt x="1731" y="3343"/>
                    <a:pt x="1794" y="3323"/>
                  </a:cubicBezTo>
                  <a:cubicBezTo>
                    <a:pt x="1839" y="3309"/>
                    <a:pt x="1882" y="3290"/>
                    <a:pt x="1921" y="3267"/>
                  </a:cubicBezTo>
                  <a:cubicBezTo>
                    <a:pt x="2373" y="3008"/>
                    <a:pt x="2532" y="2200"/>
                    <a:pt x="2269" y="1364"/>
                  </a:cubicBezTo>
                  <a:cubicBezTo>
                    <a:pt x="2016" y="560"/>
                    <a:pt x="1459" y="0"/>
                    <a:pt x="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5" name="Google Shape;1414;p44"/>
            <p:cNvSpPr/>
            <p:nvPr/>
          </p:nvSpPr>
          <p:spPr>
            <a:xfrm>
              <a:off x="3772335" y="670882"/>
              <a:ext cx="89607" cy="117975"/>
            </a:xfrm>
            <a:custGeom>
              <a:avLst/>
              <a:gdLst/>
              <a:ahLst/>
              <a:cxnLst/>
              <a:rect l="l" t="t" r="r" b="b"/>
              <a:pathLst>
                <a:path w="2587" h="3406" extrusionOk="0">
                  <a:moveTo>
                    <a:pt x="985" y="54"/>
                  </a:moveTo>
                  <a:cubicBezTo>
                    <a:pt x="1483" y="54"/>
                    <a:pt x="2029" y="618"/>
                    <a:pt x="2274" y="1399"/>
                  </a:cubicBezTo>
                  <a:cubicBezTo>
                    <a:pt x="2529" y="2211"/>
                    <a:pt x="2384" y="3015"/>
                    <a:pt x="1938" y="3271"/>
                  </a:cubicBezTo>
                  <a:cubicBezTo>
                    <a:pt x="1901" y="3293"/>
                    <a:pt x="1860" y="3310"/>
                    <a:pt x="1816" y="3324"/>
                  </a:cubicBezTo>
                  <a:cubicBezTo>
                    <a:pt x="1756" y="3344"/>
                    <a:pt x="1693" y="3353"/>
                    <a:pt x="1629" y="3353"/>
                  </a:cubicBezTo>
                  <a:cubicBezTo>
                    <a:pt x="1137" y="3353"/>
                    <a:pt x="589" y="2798"/>
                    <a:pt x="341" y="2006"/>
                  </a:cubicBezTo>
                  <a:cubicBezTo>
                    <a:pt x="60" y="1113"/>
                    <a:pt x="265" y="249"/>
                    <a:pt x="798" y="82"/>
                  </a:cubicBezTo>
                  <a:cubicBezTo>
                    <a:pt x="842" y="68"/>
                    <a:pt x="886" y="60"/>
                    <a:pt x="928" y="56"/>
                  </a:cubicBezTo>
                  <a:cubicBezTo>
                    <a:pt x="947" y="54"/>
                    <a:pt x="966" y="54"/>
                    <a:pt x="985" y="54"/>
                  </a:cubicBezTo>
                  <a:close/>
                  <a:moveTo>
                    <a:pt x="986" y="1"/>
                  </a:moveTo>
                  <a:cubicBezTo>
                    <a:pt x="966" y="1"/>
                    <a:pt x="945" y="2"/>
                    <a:pt x="924" y="4"/>
                  </a:cubicBezTo>
                  <a:cubicBezTo>
                    <a:pt x="878" y="7"/>
                    <a:pt x="830" y="16"/>
                    <a:pt x="783" y="32"/>
                  </a:cubicBezTo>
                  <a:cubicBezTo>
                    <a:pt x="221" y="207"/>
                    <a:pt x="0" y="1100"/>
                    <a:pt x="290" y="2022"/>
                  </a:cubicBezTo>
                  <a:cubicBezTo>
                    <a:pt x="546" y="2837"/>
                    <a:pt x="1116" y="3406"/>
                    <a:pt x="1632" y="3406"/>
                  </a:cubicBezTo>
                  <a:cubicBezTo>
                    <a:pt x="1700" y="3406"/>
                    <a:pt x="1768" y="3395"/>
                    <a:pt x="1832" y="3375"/>
                  </a:cubicBezTo>
                  <a:cubicBezTo>
                    <a:pt x="1880" y="3360"/>
                    <a:pt x="1925" y="3341"/>
                    <a:pt x="1964" y="3317"/>
                  </a:cubicBezTo>
                  <a:cubicBezTo>
                    <a:pt x="2432" y="3049"/>
                    <a:pt x="2587" y="2218"/>
                    <a:pt x="2325" y="1383"/>
                  </a:cubicBezTo>
                  <a:cubicBezTo>
                    <a:pt x="2073" y="581"/>
                    <a:pt x="1507" y="1"/>
                    <a:pt x="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6" name="Google Shape;1415;p44"/>
            <p:cNvSpPr/>
            <p:nvPr/>
          </p:nvSpPr>
          <p:spPr>
            <a:xfrm>
              <a:off x="3803578" y="671818"/>
              <a:ext cx="57533" cy="113161"/>
            </a:xfrm>
            <a:custGeom>
              <a:avLst/>
              <a:gdLst/>
              <a:ahLst/>
              <a:cxnLst/>
              <a:rect l="l" t="t" r="r" b="b"/>
              <a:pathLst>
                <a:path w="1661" h="3267" extrusionOk="0">
                  <a:moveTo>
                    <a:pt x="83" y="0"/>
                  </a:moveTo>
                  <a:cubicBezTo>
                    <a:pt x="63" y="0"/>
                    <a:pt x="43" y="1"/>
                    <a:pt x="24" y="3"/>
                  </a:cubicBezTo>
                  <a:cubicBezTo>
                    <a:pt x="0" y="340"/>
                    <a:pt x="20" y="1125"/>
                    <a:pt x="132" y="1601"/>
                  </a:cubicBezTo>
                  <a:lnTo>
                    <a:pt x="577" y="1617"/>
                  </a:lnTo>
                  <a:lnTo>
                    <a:pt x="262" y="2033"/>
                  </a:lnTo>
                  <a:cubicBezTo>
                    <a:pt x="442" y="2487"/>
                    <a:pt x="837" y="3003"/>
                    <a:pt x="1049" y="3267"/>
                  </a:cubicBezTo>
                  <a:cubicBezTo>
                    <a:pt x="1501" y="3008"/>
                    <a:pt x="1660" y="2200"/>
                    <a:pt x="1397" y="1364"/>
                  </a:cubicBezTo>
                  <a:cubicBezTo>
                    <a:pt x="1144" y="560"/>
                    <a:pt x="587" y="0"/>
                    <a:pt x="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7" name="Google Shape;1416;p44"/>
            <p:cNvSpPr/>
            <p:nvPr/>
          </p:nvSpPr>
          <p:spPr>
            <a:xfrm>
              <a:off x="3802608" y="670917"/>
              <a:ext cx="59334" cy="115274"/>
            </a:xfrm>
            <a:custGeom>
              <a:avLst/>
              <a:gdLst/>
              <a:ahLst/>
              <a:cxnLst/>
              <a:rect l="l" t="t" r="r" b="b"/>
              <a:pathLst>
                <a:path w="1713" h="3328" extrusionOk="0">
                  <a:moveTo>
                    <a:pt x="111" y="53"/>
                  </a:moveTo>
                  <a:cubicBezTo>
                    <a:pt x="612" y="53"/>
                    <a:pt x="1155" y="617"/>
                    <a:pt x="1400" y="1398"/>
                  </a:cubicBezTo>
                  <a:cubicBezTo>
                    <a:pt x="1651" y="2198"/>
                    <a:pt x="1514" y="2991"/>
                    <a:pt x="1083" y="3259"/>
                  </a:cubicBezTo>
                  <a:cubicBezTo>
                    <a:pt x="708" y="2789"/>
                    <a:pt x="451" y="2387"/>
                    <a:pt x="320" y="2063"/>
                  </a:cubicBezTo>
                  <a:lnTo>
                    <a:pt x="657" y="1619"/>
                  </a:lnTo>
                  <a:lnTo>
                    <a:pt x="181" y="1601"/>
                  </a:lnTo>
                  <a:cubicBezTo>
                    <a:pt x="79" y="1149"/>
                    <a:pt x="54" y="416"/>
                    <a:pt x="76" y="53"/>
                  </a:cubicBezTo>
                  <a:cubicBezTo>
                    <a:pt x="88" y="53"/>
                    <a:pt x="99" y="53"/>
                    <a:pt x="111" y="53"/>
                  </a:cubicBezTo>
                  <a:close/>
                  <a:moveTo>
                    <a:pt x="109" y="0"/>
                  </a:moveTo>
                  <a:cubicBezTo>
                    <a:pt x="89" y="0"/>
                    <a:pt x="69" y="1"/>
                    <a:pt x="49" y="3"/>
                  </a:cubicBezTo>
                  <a:lnTo>
                    <a:pt x="27" y="5"/>
                  </a:lnTo>
                  <a:lnTo>
                    <a:pt x="26" y="27"/>
                  </a:lnTo>
                  <a:cubicBezTo>
                    <a:pt x="0" y="389"/>
                    <a:pt x="25" y="1168"/>
                    <a:pt x="134" y="1633"/>
                  </a:cubicBezTo>
                  <a:lnTo>
                    <a:pt x="139" y="1652"/>
                  </a:lnTo>
                  <a:lnTo>
                    <a:pt x="553" y="1668"/>
                  </a:lnTo>
                  <a:lnTo>
                    <a:pt x="260" y="2056"/>
                  </a:lnTo>
                  <a:lnTo>
                    <a:pt x="265" y="2069"/>
                  </a:lnTo>
                  <a:cubicBezTo>
                    <a:pt x="398" y="2404"/>
                    <a:pt x="664" y="2821"/>
                    <a:pt x="1056" y="3309"/>
                  </a:cubicBezTo>
                  <a:lnTo>
                    <a:pt x="1071" y="3328"/>
                  </a:lnTo>
                  <a:lnTo>
                    <a:pt x="1090" y="3316"/>
                  </a:lnTo>
                  <a:cubicBezTo>
                    <a:pt x="1558" y="3048"/>
                    <a:pt x="1713" y="2217"/>
                    <a:pt x="1451" y="1382"/>
                  </a:cubicBezTo>
                  <a:cubicBezTo>
                    <a:pt x="1198" y="579"/>
                    <a:pt x="630" y="0"/>
                    <a:pt x="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8" name="Google Shape;1417;p44"/>
            <p:cNvSpPr/>
            <p:nvPr/>
          </p:nvSpPr>
          <p:spPr>
            <a:xfrm>
              <a:off x="3774794" y="800634"/>
              <a:ext cx="93937" cy="52545"/>
            </a:xfrm>
            <a:custGeom>
              <a:avLst/>
              <a:gdLst/>
              <a:ahLst/>
              <a:cxnLst/>
              <a:rect l="l" t="t" r="r" b="b"/>
              <a:pathLst>
                <a:path w="2712" h="1517" extrusionOk="0">
                  <a:moveTo>
                    <a:pt x="1368" y="0"/>
                  </a:moveTo>
                  <a:cubicBezTo>
                    <a:pt x="924" y="0"/>
                    <a:pt x="589" y="171"/>
                    <a:pt x="376" y="396"/>
                  </a:cubicBezTo>
                  <a:cubicBezTo>
                    <a:pt x="18" y="775"/>
                    <a:pt x="1" y="1312"/>
                    <a:pt x="375" y="1461"/>
                  </a:cubicBezTo>
                  <a:cubicBezTo>
                    <a:pt x="474" y="1500"/>
                    <a:pt x="567" y="1516"/>
                    <a:pt x="653" y="1516"/>
                  </a:cubicBezTo>
                  <a:cubicBezTo>
                    <a:pt x="1090" y="1516"/>
                    <a:pt x="1358" y="1098"/>
                    <a:pt x="1358" y="1098"/>
                  </a:cubicBezTo>
                  <a:cubicBezTo>
                    <a:pt x="1358" y="1098"/>
                    <a:pt x="1741" y="1454"/>
                    <a:pt x="2130" y="1454"/>
                  </a:cubicBezTo>
                  <a:cubicBezTo>
                    <a:pt x="2274" y="1454"/>
                    <a:pt x="2419" y="1405"/>
                    <a:pt x="2546" y="1270"/>
                  </a:cubicBezTo>
                  <a:cubicBezTo>
                    <a:pt x="2712" y="1092"/>
                    <a:pt x="2681" y="635"/>
                    <a:pt x="2332" y="321"/>
                  </a:cubicBezTo>
                  <a:cubicBezTo>
                    <a:pt x="2129" y="136"/>
                    <a:pt x="1818" y="1"/>
                    <a:pt x="1375" y="0"/>
                  </a:cubicBezTo>
                  <a:cubicBezTo>
                    <a:pt x="1373" y="0"/>
                    <a:pt x="1371" y="0"/>
                    <a:pt x="1368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9" name="Google Shape;1418;p44"/>
            <p:cNvSpPr/>
            <p:nvPr/>
          </p:nvSpPr>
          <p:spPr>
            <a:xfrm>
              <a:off x="3775972" y="799699"/>
              <a:ext cx="91512" cy="54381"/>
            </a:xfrm>
            <a:custGeom>
              <a:avLst/>
              <a:gdLst/>
              <a:ahLst/>
              <a:cxnLst/>
              <a:rect l="l" t="t" r="r" b="b"/>
              <a:pathLst>
                <a:path w="2642" h="1570" extrusionOk="0">
                  <a:moveTo>
                    <a:pt x="1340" y="53"/>
                  </a:moveTo>
                  <a:cubicBezTo>
                    <a:pt x="1730" y="55"/>
                    <a:pt x="2055" y="163"/>
                    <a:pt x="2281" y="368"/>
                  </a:cubicBezTo>
                  <a:cubicBezTo>
                    <a:pt x="2463" y="532"/>
                    <a:pt x="2572" y="752"/>
                    <a:pt x="2582" y="971"/>
                  </a:cubicBezTo>
                  <a:cubicBezTo>
                    <a:pt x="2587" y="1100"/>
                    <a:pt x="2555" y="1212"/>
                    <a:pt x="2493" y="1278"/>
                  </a:cubicBezTo>
                  <a:cubicBezTo>
                    <a:pt x="2373" y="1406"/>
                    <a:pt x="2235" y="1453"/>
                    <a:pt x="2097" y="1453"/>
                  </a:cubicBezTo>
                  <a:cubicBezTo>
                    <a:pt x="1722" y="1453"/>
                    <a:pt x="1347" y="1110"/>
                    <a:pt x="1342" y="1105"/>
                  </a:cubicBezTo>
                  <a:lnTo>
                    <a:pt x="1319" y="1084"/>
                  </a:lnTo>
                  <a:lnTo>
                    <a:pt x="1302" y="1111"/>
                  </a:lnTo>
                  <a:cubicBezTo>
                    <a:pt x="1301" y="1111"/>
                    <a:pt x="1206" y="1259"/>
                    <a:pt x="1040" y="1374"/>
                  </a:cubicBezTo>
                  <a:cubicBezTo>
                    <a:pt x="905" y="1470"/>
                    <a:pt x="764" y="1517"/>
                    <a:pt x="620" y="1517"/>
                  </a:cubicBezTo>
                  <a:cubicBezTo>
                    <a:pt x="532" y="1517"/>
                    <a:pt x="442" y="1499"/>
                    <a:pt x="351" y="1463"/>
                  </a:cubicBezTo>
                  <a:cubicBezTo>
                    <a:pt x="222" y="1412"/>
                    <a:pt x="137" y="1311"/>
                    <a:pt x="106" y="1169"/>
                  </a:cubicBezTo>
                  <a:cubicBezTo>
                    <a:pt x="56" y="944"/>
                    <a:pt x="156" y="657"/>
                    <a:pt x="362" y="440"/>
                  </a:cubicBezTo>
                  <a:cubicBezTo>
                    <a:pt x="598" y="191"/>
                    <a:pt x="943" y="53"/>
                    <a:pt x="1334" y="53"/>
                  </a:cubicBezTo>
                  <a:close/>
                  <a:moveTo>
                    <a:pt x="1334" y="1"/>
                  </a:moveTo>
                  <a:cubicBezTo>
                    <a:pt x="929" y="1"/>
                    <a:pt x="570" y="144"/>
                    <a:pt x="323" y="404"/>
                  </a:cubicBezTo>
                  <a:cubicBezTo>
                    <a:pt x="106" y="634"/>
                    <a:pt x="1" y="939"/>
                    <a:pt x="54" y="1181"/>
                  </a:cubicBezTo>
                  <a:cubicBezTo>
                    <a:pt x="89" y="1338"/>
                    <a:pt x="187" y="1456"/>
                    <a:pt x="332" y="1512"/>
                  </a:cubicBezTo>
                  <a:cubicBezTo>
                    <a:pt x="433" y="1553"/>
                    <a:pt x="528" y="1570"/>
                    <a:pt x="617" y="1570"/>
                  </a:cubicBezTo>
                  <a:cubicBezTo>
                    <a:pt x="1002" y="1570"/>
                    <a:pt x="1261" y="1256"/>
                    <a:pt x="1329" y="1164"/>
                  </a:cubicBezTo>
                  <a:cubicBezTo>
                    <a:pt x="1418" y="1240"/>
                    <a:pt x="1756" y="1507"/>
                    <a:pt x="2099" y="1507"/>
                  </a:cubicBezTo>
                  <a:cubicBezTo>
                    <a:pt x="2249" y="1507"/>
                    <a:pt x="2400" y="1456"/>
                    <a:pt x="2531" y="1315"/>
                  </a:cubicBezTo>
                  <a:cubicBezTo>
                    <a:pt x="2603" y="1238"/>
                    <a:pt x="2641" y="1111"/>
                    <a:pt x="2635" y="969"/>
                  </a:cubicBezTo>
                  <a:cubicBezTo>
                    <a:pt x="2625" y="735"/>
                    <a:pt x="2509" y="502"/>
                    <a:pt x="2317" y="328"/>
                  </a:cubicBezTo>
                  <a:cubicBezTo>
                    <a:pt x="2081" y="115"/>
                    <a:pt x="1744" y="2"/>
                    <a:pt x="13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0" name="Google Shape;1419;p44"/>
            <p:cNvSpPr/>
            <p:nvPr/>
          </p:nvSpPr>
          <p:spPr>
            <a:xfrm>
              <a:off x="3795195" y="817502"/>
              <a:ext cx="54519" cy="16972"/>
            </a:xfrm>
            <a:custGeom>
              <a:avLst/>
              <a:gdLst/>
              <a:ahLst/>
              <a:cxnLst/>
              <a:rect l="l" t="t" r="r" b="b"/>
              <a:pathLst>
                <a:path w="1574" h="490" extrusionOk="0">
                  <a:moveTo>
                    <a:pt x="778" y="0"/>
                  </a:moveTo>
                  <a:cubicBezTo>
                    <a:pt x="406" y="6"/>
                    <a:pt x="131" y="288"/>
                    <a:pt x="0" y="457"/>
                  </a:cubicBezTo>
                  <a:lnTo>
                    <a:pt x="42" y="489"/>
                  </a:lnTo>
                  <a:cubicBezTo>
                    <a:pt x="167" y="329"/>
                    <a:pt x="429" y="58"/>
                    <a:pt x="779" y="54"/>
                  </a:cubicBezTo>
                  <a:lnTo>
                    <a:pt x="788" y="54"/>
                  </a:lnTo>
                  <a:cubicBezTo>
                    <a:pt x="1140" y="54"/>
                    <a:pt x="1405" y="323"/>
                    <a:pt x="1533" y="485"/>
                  </a:cubicBezTo>
                  <a:lnTo>
                    <a:pt x="1574" y="452"/>
                  </a:lnTo>
                  <a:cubicBezTo>
                    <a:pt x="1441" y="282"/>
                    <a:pt x="1163" y="0"/>
                    <a:pt x="7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1" name="Google Shape;1420;p44"/>
            <p:cNvSpPr/>
            <p:nvPr/>
          </p:nvSpPr>
          <p:spPr>
            <a:xfrm>
              <a:off x="3746495" y="861873"/>
              <a:ext cx="449318" cy="223412"/>
            </a:xfrm>
            <a:custGeom>
              <a:avLst/>
              <a:gdLst/>
              <a:ahLst/>
              <a:cxnLst/>
              <a:rect l="l" t="t" r="r" b="b"/>
              <a:pathLst>
                <a:path w="12972" h="6450" extrusionOk="0">
                  <a:moveTo>
                    <a:pt x="4806" y="0"/>
                  </a:moveTo>
                  <a:cubicBezTo>
                    <a:pt x="4640" y="0"/>
                    <a:pt x="4472" y="24"/>
                    <a:pt x="4306" y="74"/>
                  </a:cubicBezTo>
                  <a:cubicBezTo>
                    <a:pt x="3407" y="347"/>
                    <a:pt x="2825" y="1318"/>
                    <a:pt x="2981" y="2324"/>
                  </a:cubicBezTo>
                  <a:cubicBezTo>
                    <a:pt x="2683" y="2073"/>
                    <a:pt x="2327" y="1947"/>
                    <a:pt x="1976" y="1947"/>
                  </a:cubicBezTo>
                  <a:cubicBezTo>
                    <a:pt x="1805" y="1947"/>
                    <a:pt x="1636" y="1977"/>
                    <a:pt x="1475" y="2036"/>
                  </a:cubicBezTo>
                  <a:cubicBezTo>
                    <a:pt x="799" y="2285"/>
                    <a:pt x="289" y="2814"/>
                    <a:pt x="136" y="3568"/>
                  </a:cubicBezTo>
                  <a:cubicBezTo>
                    <a:pt x="1" y="4233"/>
                    <a:pt x="168" y="4970"/>
                    <a:pt x="651" y="5438"/>
                  </a:cubicBezTo>
                  <a:cubicBezTo>
                    <a:pt x="942" y="5721"/>
                    <a:pt x="1351" y="5889"/>
                    <a:pt x="1747" y="5889"/>
                  </a:cubicBezTo>
                  <a:cubicBezTo>
                    <a:pt x="2132" y="5889"/>
                    <a:pt x="2504" y="5731"/>
                    <a:pt x="2744" y="5363"/>
                  </a:cubicBezTo>
                  <a:cubicBezTo>
                    <a:pt x="2926" y="5945"/>
                    <a:pt x="3418" y="6309"/>
                    <a:pt x="3910" y="6309"/>
                  </a:cubicBezTo>
                  <a:cubicBezTo>
                    <a:pt x="3978" y="6309"/>
                    <a:pt x="4046" y="6302"/>
                    <a:pt x="4114" y="6288"/>
                  </a:cubicBezTo>
                  <a:cubicBezTo>
                    <a:pt x="4530" y="6199"/>
                    <a:pt x="4872" y="5834"/>
                    <a:pt x="4996" y="5362"/>
                  </a:cubicBezTo>
                  <a:cubicBezTo>
                    <a:pt x="5231" y="6020"/>
                    <a:pt x="5820" y="6449"/>
                    <a:pt x="6452" y="6449"/>
                  </a:cubicBezTo>
                  <a:cubicBezTo>
                    <a:pt x="6489" y="6449"/>
                    <a:pt x="6525" y="6448"/>
                    <a:pt x="6562" y="6445"/>
                  </a:cubicBezTo>
                  <a:cubicBezTo>
                    <a:pt x="7164" y="6398"/>
                    <a:pt x="7691" y="5964"/>
                    <a:pt x="7901" y="5343"/>
                  </a:cubicBezTo>
                  <a:cubicBezTo>
                    <a:pt x="8070" y="5834"/>
                    <a:pt x="8512" y="6152"/>
                    <a:pt x="8988" y="6152"/>
                  </a:cubicBezTo>
                  <a:cubicBezTo>
                    <a:pt x="9047" y="6152"/>
                    <a:pt x="9105" y="6147"/>
                    <a:pt x="9164" y="6137"/>
                  </a:cubicBezTo>
                  <a:cubicBezTo>
                    <a:pt x="9688" y="6050"/>
                    <a:pt x="10092" y="5584"/>
                    <a:pt x="10132" y="5015"/>
                  </a:cubicBezTo>
                  <a:cubicBezTo>
                    <a:pt x="10467" y="5286"/>
                    <a:pt x="10853" y="5419"/>
                    <a:pt x="11218" y="5419"/>
                  </a:cubicBezTo>
                  <a:cubicBezTo>
                    <a:pt x="11528" y="5419"/>
                    <a:pt x="11822" y="5323"/>
                    <a:pt x="12056" y="5133"/>
                  </a:cubicBezTo>
                  <a:cubicBezTo>
                    <a:pt x="12971" y="4393"/>
                    <a:pt x="12953" y="2525"/>
                    <a:pt x="11720" y="2080"/>
                  </a:cubicBezTo>
                  <a:cubicBezTo>
                    <a:pt x="11556" y="2021"/>
                    <a:pt x="11384" y="1991"/>
                    <a:pt x="11212" y="1991"/>
                  </a:cubicBezTo>
                  <a:cubicBezTo>
                    <a:pt x="10863" y="1991"/>
                    <a:pt x="10510" y="2113"/>
                    <a:pt x="10214" y="2361"/>
                  </a:cubicBezTo>
                  <a:cubicBezTo>
                    <a:pt x="10371" y="1356"/>
                    <a:pt x="9791" y="383"/>
                    <a:pt x="8894" y="106"/>
                  </a:cubicBezTo>
                  <a:cubicBezTo>
                    <a:pt x="8726" y="54"/>
                    <a:pt x="8555" y="30"/>
                    <a:pt x="8387" y="30"/>
                  </a:cubicBezTo>
                  <a:cubicBezTo>
                    <a:pt x="7611" y="30"/>
                    <a:pt x="6873" y="551"/>
                    <a:pt x="6600" y="1378"/>
                  </a:cubicBezTo>
                  <a:lnTo>
                    <a:pt x="6597" y="1355"/>
                  </a:lnTo>
                  <a:cubicBezTo>
                    <a:pt x="6325" y="525"/>
                    <a:pt x="5584" y="0"/>
                    <a:pt x="48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2" name="Google Shape;1421;p44"/>
            <p:cNvSpPr/>
            <p:nvPr/>
          </p:nvSpPr>
          <p:spPr>
            <a:xfrm>
              <a:off x="3745629" y="861284"/>
              <a:ext cx="444468" cy="224555"/>
            </a:xfrm>
            <a:custGeom>
              <a:avLst/>
              <a:gdLst/>
              <a:ahLst/>
              <a:cxnLst/>
              <a:rect l="l" t="t" r="r" b="b"/>
              <a:pathLst>
                <a:path w="12832" h="6483" extrusionOk="0">
                  <a:moveTo>
                    <a:pt x="4839" y="32"/>
                  </a:moveTo>
                  <a:cubicBezTo>
                    <a:pt x="5613" y="32"/>
                    <a:pt x="6336" y="556"/>
                    <a:pt x="6606" y="1378"/>
                  </a:cubicBezTo>
                  <a:lnTo>
                    <a:pt x="6613" y="1376"/>
                  </a:lnTo>
                  <a:lnTo>
                    <a:pt x="6613" y="1376"/>
                  </a:lnTo>
                  <a:cubicBezTo>
                    <a:pt x="6612" y="1380"/>
                    <a:pt x="6610" y="1385"/>
                    <a:pt x="6609" y="1390"/>
                  </a:cubicBezTo>
                  <a:lnTo>
                    <a:pt x="6641" y="1400"/>
                  </a:lnTo>
                  <a:cubicBezTo>
                    <a:pt x="6911" y="581"/>
                    <a:pt x="7632" y="62"/>
                    <a:pt x="8404" y="62"/>
                  </a:cubicBezTo>
                  <a:cubicBezTo>
                    <a:pt x="8572" y="62"/>
                    <a:pt x="8744" y="87"/>
                    <a:pt x="8913" y="139"/>
                  </a:cubicBezTo>
                  <a:cubicBezTo>
                    <a:pt x="9816" y="417"/>
                    <a:pt x="10378" y="1378"/>
                    <a:pt x="10222" y="2375"/>
                  </a:cubicBezTo>
                  <a:lnTo>
                    <a:pt x="10216" y="2419"/>
                  </a:lnTo>
                  <a:lnTo>
                    <a:pt x="10249" y="2390"/>
                  </a:lnTo>
                  <a:cubicBezTo>
                    <a:pt x="10537" y="2149"/>
                    <a:pt x="10885" y="2023"/>
                    <a:pt x="11236" y="2023"/>
                  </a:cubicBezTo>
                  <a:cubicBezTo>
                    <a:pt x="11405" y="2023"/>
                    <a:pt x="11575" y="2053"/>
                    <a:pt x="11740" y="2112"/>
                  </a:cubicBezTo>
                  <a:cubicBezTo>
                    <a:pt x="12237" y="2293"/>
                    <a:pt x="12580" y="2733"/>
                    <a:pt x="12679" y="3322"/>
                  </a:cubicBezTo>
                  <a:cubicBezTo>
                    <a:pt x="12796" y="4019"/>
                    <a:pt x="12552" y="4749"/>
                    <a:pt x="12071" y="5138"/>
                  </a:cubicBezTo>
                  <a:cubicBezTo>
                    <a:pt x="11844" y="5321"/>
                    <a:pt x="11552" y="5420"/>
                    <a:pt x="11241" y="5420"/>
                  </a:cubicBezTo>
                  <a:cubicBezTo>
                    <a:pt x="11214" y="5420"/>
                    <a:pt x="11188" y="5419"/>
                    <a:pt x="11161" y="5418"/>
                  </a:cubicBezTo>
                  <a:cubicBezTo>
                    <a:pt x="10809" y="5398"/>
                    <a:pt x="10466" y="5260"/>
                    <a:pt x="10167" y="5019"/>
                  </a:cubicBezTo>
                  <a:lnTo>
                    <a:pt x="10142" y="4999"/>
                  </a:lnTo>
                  <a:lnTo>
                    <a:pt x="10140" y="5031"/>
                  </a:lnTo>
                  <a:cubicBezTo>
                    <a:pt x="10102" y="5587"/>
                    <a:pt x="9701" y="6052"/>
                    <a:pt x="9187" y="6139"/>
                  </a:cubicBezTo>
                  <a:cubicBezTo>
                    <a:pt x="9129" y="6148"/>
                    <a:pt x="9071" y="6153"/>
                    <a:pt x="9013" y="6153"/>
                  </a:cubicBezTo>
                  <a:cubicBezTo>
                    <a:pt x="8542" y="6153"/>
                    <a:pt x="8108" y="5839"/>
                    <a:pt x="7941" y="5355"/>
                  </a:cubicBezTo>
                  <a:lnTo>
                    <a:pt x="7926" y="5308"/>
                  </a:lnTo>
                  <a:lnTo>
                    <a:pt x="7910" y="5355"/>
                  </a:lnTo>
                  <a:cubicBezTo>
                    <a:pt x="7702" y="5970"/>
                    <a:pt x="7183" y="6399"/>
                    <a:pt x="6586" y="6445"/>
                  </a:cubicBezTo>
                  <a:cubicBezTo>
                    <a:pt x="6549" y="6448"/>
                    <a:pt x="6513" y="6450"/>
                    <a:pt x="6477" y="6450"/>
                  </a:cubicBezTo>
                  <a:cubicBezTo>
                    <a:pt x="5851" y="6450"/>
                    <a:pt x="5268" y="6020"/>
                    <a:pt x="5037" y="5373"/>
                  </a:cubicBezTo>
                  <a:lnTo>
                    <a:pt x="5018" y="5323"/>
                  </a:lnTo>
                  <a:lnTo>
                    <a:pt x="5005" y="5375"/>
                  </a:lnTo>
                  <a:cubicBezTo>
                    <a:pt x="4882" y="5843"/>
                    <a:pt x="4541" y="6202"/>
                    <a:pt x="4135" y="6289"/>
                  </a:cubicBezTo>
                  <a:cubicBezTo>
                    <a:pt x="4069" y="6303"/>
                    <a:pt x="4002" y="6310"/>
                    <a:pt x="3935" y="6310"/>
                  </a:cubicBezTo>
                  <a:cubicBezTo>
                    <a:pt x="3440" y="6310"/>
                    <a:pt x="2959" y="5933"/>
                    <a:pt x="2785" y="5376"/>
                  </a:cubicBezTo>
                  <a:lnTo>
                    <a:pt x="2775" y="5342"/>
                  </a:lnTo>
                  <a:lnTo>
                    <a:pt x="2756" y="5371"/>
                  </a:lnTo>
                  <a:cubicBezTo>
                    <a:pt x="2511" y="5744"/>
                    <a:pt x="2167" y="5855"/>
                    <a:pt x="1919" y="5882"/>
                  </a:cubicBezTo>
                  <a:cubicBezTo>
                    <a:pt x="1871" y="5887"/>
                    <a:pt x="1821" y="5890"/>
                    <a:pt x="1772" y="5890"/>
                  </a:cubicBezTo>
                  <a:cubicBezTo>
                    <a:pt x="1383" y="5890"/>
                    <a:pt x="979" y="5726"/>
                    <a:pt x="687" y="5443"/>
                  </a:cubicBezTo>
                  <a:cubicBezTo>
                    <a:pt x="230" y="5000"/>
                    <a:pt x="34" y="4289"/>
                    <a:pt x="177" y="3588"/>
                  </a:cubicBezTo>
                  <a:cubicBezTo>
                    <a:pt x="323" y="2871"/>
                    <a:pt x="795" y="2331"/>
                    <a:pt x="1506" y="2069"/>
                  </a:cubicBezTo>
                  <a:cubicBezTo>
                    <a:pt x="1668" y="2009"/>
                    <a:pt x="1836" y="1980"/>
                    <a:pt x="2003" y="1980"/>
                  </a:cubicBezTo>
                  <a:cubicBezTo>
                    <a:pt x="2354" y="1980"/>
                    <a:pt x="2703" y="2108"/>
                    <a:pt x="2994" y="2354"/>
                  </a:cubicBezTo>
                  <a:lnTo>
                    <a:pt x="3028" y="2382"/>
                  </a:lnTo>
                  <a:lnTo>
                    <a:pt x="3021" y="2339"/>
                  </a:lnTo>
                  <a:cubicBezTo>
                    <a:pt x="2868" y="1341"/>
                    <a:pt x="3433" y="381"/>
                    <a:pt x="4335" y="107"/>
                  </a:cubicBezTo>
                  <a:cubicBezTo>
                    <a:pt x="4503" y="56"/>
                    <a:pt x="4672" y="32"/>
                    <a:pt x="4839" y="32"/>
                  </a:cubicBezTo>
                  <a:close/>
                  <a:moveTo>
                    <a:pt x="4832" y="0"/>
                  </a:moveTo>
                  <a:cubicBezTo>
                    <a:pt x="4662" y="0"/>
                    <a:pt x="4492" y="25"/>
                    <a:pt x="4326" y="76"/>
                  </a:cubicBezTo>
                  <a:cubicBezTo>
                    <a:pt x="3420" y="351"/>
                    <a:pt x="2849" y="1302"/>
                    <a:pt x="2983" y="2301"/>
                  </a:cubicBezTo>
                  <a:cubicBezTo>
                    <a:pt x="2692" y="2068"/>
                    <a:pt x="2348" y="1946"/>
                    <a:pt x="2003" y="1946"/>
                  </a:cubicBezTo>
                  <a:cubicBezTo>
                    <a:pt x="1831" y="1946"/>
                    <a:pt x="1659" y="1976"/>
                    <a:pt x="1493" y="2038"/>
                  </a:cubicBezTo>
                  <a:cubicBezTo>
                    <a:pt x="783" y="2300"/>
                    <a:pt x="291" y="2863"/>
                    <a:pt x="144" y="3581"/>
                  </a:cubicBezTo>
                  <a:cubicBezTo>
                    <a:pt x="0" y="4293"/>
                    <a:pt x="199" y="5016"/>
                    <a:pt x="664" y="5466"/>
                  </a:cubicBezTo>
                  <a:cubicBezTo>
                    <a:pt x="961" y="5755"/>
                    <a:pt x="1374" y="5923"/>
                    <a:pt x="1771" y="5923"/>
                  </a:cubicBezTo>
                  <a:cubicBezTo>
                    <a:pt x="1822" y="5923"/>
                    <a:pt x="1873" y="5920"/>
                    <a:pt x="1923" y="5914"/>
                  </a:cubicBezTo>
                  <a:cubicBezTo>
                    <a:pt x="2276" y="5876"/>
                    <a:pt x="2566" y="5704"/>
                    <a:pt x="2764" y="5418"/>
                  </a:cubicBezTo>
                  <a:cubicBezTo>
                    <a:pt x="2951" y="5971"/>
                    <a:pt x="3436" y="6343"/>
                    <a:pt x="3935" y="6343"/>
                  </a:cubicBezTo>
                  <a:cubicBezTo>
                    <a:pt x="4004" y="6343"/>
                    <a:pt x="4074" y="6336"/>
                    <a:pt x="4142" y="6321"/>
                  </a:cubicBezTo>
                  <a:cubicBezTo>
                    <a:pt x="4546" y="6235"/>
                    <a:pt x="4887" y="5888"/>
                    <a:pt x="5023" y="5431"/>
                  </a:cubicBezTo>
                  <a:cubicBezTo>
                    <a:pt x="5271" y="6065"/>
                    <a:pt x="5852" y="6483"/>
                    <a:pt x="6478" y="6483"/>
                  </a:cubicBezTo>
                  <a:cubicBezTo>
                    <a:pt x="6515" y="6483"/>
                    <a:pt x="6551" y="6481"/>
                    <a:pt x="6588" y="6478"/>
                  </a:cubicBezTo>
                  <a:cubicBezTo>
                    <a:pt x="7184" y="6431"/>
                    <a:pt x="7705" y="6014"/>
                    <a:pt x="7926" y="5409"/>
                  </a:cubicBezTo>
                  <a:cubicBezTo>
                    <a:pt x="8108" y="5881"/>
                    <a:pt x="8542" y="6186"/>
                    <a:pt x="9011" y="6186"/>
                  </a:cubicBezTo>
                  <a:cubicBezTo>
                    <a:pt x="9071" y="6186"/>
                    <a:pt x="9131" y="6181"/>
                    <a:pt x="9192" y="6171"/>
                  </a:cubicBezTo>
                  <a:cubicBezTo>
                    <a:pt x="9711" y="6084"/>
                    <a:pt x="10118" y="5621"/>
                    <a:pt x="10171" y="5065"/>
                  </a:cubicBezTo>
                  <a:cubicBezTo>
                    <a:pt x="10501" y="5323"/>
                    <a:pt x="10881" y="5454"/>
                    <a:pt x="11244" y="5454"/>
                  </a:cubicBezTo>
                  <a:cubicBezTo>
                    <a:pt x="11554" y="5454"/>
                    <a:pt x="11851" y="5358"/>
                    <a:pt x="12091" y="5163"/>
                  </a:cubicBezTo>
                  <a:cubicBezTo>
                    <a:pt x="12581" y="4767"/>
                    <a:pt x="12831" y="4025"/>
                    <a:pt x="12711" y="3317"/>
                  </a:cubicBezTo>
                  <a:cubicBezTo>
                    <a:pt x="12611" y="2716"/>
                    <a:pt x="12260" y="2265"/>
                    <a:pt x="11751" y="2081"/>
                  </a:cubicBezTo>
                  <a:cubicBezTo>
                    <a:pt x="11583" y="2020"/>
                    <a:pt x="11409" y="1991"/>
                    <a:pt x="11237" y="1991"/>
                  </a:cubicBezTo>
                  <a:cubicBezTo>
                    <a:pt x="10891" y="1991"/>
                    <a:pt x="10549" y="2110"/>
                    <a:pt x="10261" y="2339"/>
                  </a:cubicBezTo>
                  <a:cubicBezTo>
                    <a:pt x="10398" y="1340"/>
                    <a:pt x="9828" y="386"/>
                    <a:pt x="8923" y="107"/>
                  </a:cubicBezTo>
                  <a:cubicBezTo>
                    <a:pt x="8755" y="55"/>
                    <a:pt x="8583" y="30"/>
                    <a:pt x="8410" y="30"/>
                  </a:cubicBezTo>
                  <a:cubicBezTo>
                    <a:pt x="8111" y="30"/>
                    <a:pt x="7812" y="107"/>
                    <a:pt x="7536" y="259"/>
                  </a:cubicBezTo>
                  <a:cubicBezTo>
                    <a:pt x="7115" y="490"/>
                    <a:pt x="6794" y="872"/>
                    <a:pt x="6627" y="1336"/>
                  </a:cubicBezTo>
                  <a:cubicBezTo>
                    <a:pt x="6463" y="861"/>
                    <a:pt x="6139" y="470"/>
                    <a:pt x="5712" y="233"/>
                  </a:cubicBezTo>
                  <a:cubicBezTo>
                    <a:pt x="5435" y="79"/>
                    <a:pt x="5134" y="0"/>
                    <a:pt x="48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3" name="Google Shape;1422;p44"/>
            <p:cNvSpPr/>
            <p:nvPr/>
          </p:nvSpPr>
          <p:spPr>
            <a:xfrm>
              <a:off x="3953245" y="992109"/>
              <a:ext cx="42673" cy="40976"/>
            </a:xfrm>
            <a:custGeom>
              <a:avLst/>
              <a:gdLst/>
              <a:ahLst/>
              <a:cxnLst/>
              <a:rect l="l" t="t" r="r" b="b"/>
              <a:pathLst>
                <a:path w="1232" h="1183" extrusionOk="0">
                  <a:moveTo>
                    <a:pt x="36" y="1"/>
                  </a:moveTo>
                  <a:cubicBezTo>
                    <a:pt x="27" y="61"/>
                    <a:pt x="21" y="113"/>
                    <a:pt x="20" y="177"/>
                  </a:cubicBezTo>
                  <a:cubicBezTo>
                    <a:pt x="0" y="719"/>
                    <a:pt x="256" y="1171"/>
                    <a:pt x="590" y="1182"/>
                  </a:cubicBezTo>
                  <a:cubicBezTo>
                    <a:pt x="594" y="1182"/>
                    <a:pt x="598" y="1182"/>
                    <a:pt x="603" y="1182"/>
                  </a:cubicBezTo>
                  <a:cubicBezTo>
                    <a:pt x="932" y="1182"/>
                    <a:pt x="1211" y="755"/>
                    <a:pt x="1230" y="219"/>
                  </a:cubicBezTo>
                  <a:cubicBezTo>
                    <a:pt x="1232" y="173"/>
                    <a:pt x="1232" y="97"/>
                    <a:pt x="1230" y="39"/>
                  </a:cubicBezTo>
                  <a:cubicBezTo>
                    <a:pt x="1228" y="40"/>
                    <a:pt x="1226" y="42"/>
                    <a:pt x="1225" y="43"/>
                  </a:cubicBezTo>
                  <a:cubicBezTo>
                    <a:pt x="1224" y="44"/>
                    <a:pt x="1224" y="44"/>
                    <a:pt x="1223" y="44"/>
                  </a:cubicBezTo>
                  <a:cubicBezTo>
                    <a:pt x="1107" y="134"/>
                    <a:pt x="956" y="201"/>
                    <a:pt x="757" y="217"/>
                  </a:cubicBezTo>
                  <a:cubicBezTo>
                    <a:pt x="746" y="219"/>
                    <a:pt x="736" y="220"/>
                    <a:pt x="726" y="221"/>
                  </a:cubicBezTo>
                  <a:cubicBezTo>
                    <a:pt x="706" y="222"/>
                    <a:pt x="687" y="222"/>
                    <a:pt x="668" y="222"/>
                  </a:cubicBezTo>
                  <a:cubicBezTo>
                    <a:pt x="653" y="222"/>
                    <a:pt x="638" y="222"/>
                    <a:pt x="623" y="221"/>
                  </a:cubicBezTo>
                  <a:cubicBezTo>
                    <a:pt x="417" y="214"/>
                    <a:pt x="249" y="147"/>
                    <a:pt x="115" y="51"/>
                  </a:cubicBezTo>
                  <a:cubicBezTo>
                    <a:pt x="88" y="33"/>
                    <a:pt x="61" y="21"/>
                    <a:pt x="36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4" name="Google Shape;1423;p44"/>
            <p:cNvSpPr/>
            <p:nvPr/>
          </p:nvSpPr>
          <p:spPr>
            <a:xfrm>
              <a:off x="3952899" y="991036"/>
              <a:ext cx="43609" cy="42604"/>
            </a:xfrm>
            <a:custGeom>
              <a:avLst/>
              <a:gdLst/>
              <a:ahLst/>
              <a:cxnLst/>
              <a:rect l="l" t="t" r="r" b="b"/>
              <a:pathLst>
                <a:path w="1259" h="1230" extrusionOk="0">
                  <a:moveTo>
                    <a:pt x="58" y="61"/>
                  </a:moveTo>
                  <a:cubicBezTo>
                    <a:pt x="67" y="67"/>
                    <a:pt x="75" y="71"/>
                    <a:pt x="84" y="76"/>
                  </a:cubicBezTo>
                  <a:cubicBezTo>
                    <a:pt x="94" y="82"/>
                    <a:pt x="105" y="89"/>
                    <a:pt x="115" y="96"/>
                  </a:cubicBezTo>
                  <a:cubicBezTo>
                    <a:pt x="267" y="204"/>
                    <a:pt x="441" y="261"/>
                    <a:pt x="632" y="268"/>
                  </a:cubicBezTo>
                  <a:cubicBezTo>
                    <a:pt x="648" y="269"/>
                    <a:pt x="665" y="270"/>
                    <a:pt x="682" y="270"/>
                  </a:cubicBezTo>
                  <a:cubicBezTo>
                    <a:pt x="700" y="270"/>
                    <a:pt x="718" y="269"/>
                    <a:pt x="737" y="268"/>
                  </a:cubicBezTo>
                  <a:cubicBezTo>
                    <a:pt x="747" y="268"/>
                    <a:pt x="759" y="267"/>
                    <a:pt x="768" y="265"/>
                  </a:cubicBezTo>
                  <a:cubicBezTo>
                    <a:pt x="944" y="250"/>
                    <a:pt x="1097" y="196"/>
                    <a:pt x="1224" y="102"/>
                  </a:cubicBezTo>
                  <a:lnTo>
                    <a:pt x="1224" y="102"/>
                  </a:lnTo>
                  <a:cubicBezTo>
                    <a:pt x="1225" y="154"/>
                    <a:pt x="1224" y="212"/>
                    <a:pt x="1223" y="249"/>
                  </a:cubicBezTo>
                  <a:cubicBezTo>
                    <a:pt x="1211" y="590"/>
                    <a:pt x="1095" y="895"/>
                    <a:pt x="911" y="1066"/>
                  </a:cubicBezTo>
                  <a:cubicBezTo>
                    <a:pt x="820" y="1152"/>
                    <a:pt x="719" y="1197"/>
                    <a:pt x="615" y="1197"/>
                  </a:cubicBezTo>
                  <a:cubicBezTo>
                    <a:pt x="610" y="1197"/>
                    <a:pt x="605" y="1197"/>
                    <a:pt x="601" y="1197"/>
                  </a:cubicBezTo>
                  <a:cubicBezTo>
                    <a:pt x="493" y="1193"/>
                    <a:pt x="390" y="1141"/>
                    <a:pt x="302" y="1046"/>
                  </a:cubicBezTo>
                  <a:cubicBezTo>
                    <a:pt x="130" y="862"/>
                    <a:pt x="34" y="550"/>
                    <a:pt x="46" y="209"/>
                  </a:cubicBezTo>
                  <a:cubicBezTo>
                    <a:pt x="48" y="158"/>
                    <a:pt x="51" y="114"/>
                    <a:pt x="58" y="61"/>
                  </a:cubicBezTo>
                  <a:close/>
                  <a:moveTo>
                    <a:pt x="34" y="0"/>
                  </a:moveTo>
                  <a:lnTo>
                    <a:pt x="30" y="29"/>
                  </a:lnTo>
                  <a:cubicBezTo>
                    <a:pt x="20" y="96"/>
                    <a:pt x="15" y="148"/>
                    <a:pt x="13" y="207"/>
                  </a:cubicBezTo>
                  <a:cubicBezTo>
                    <a:pt x="1" y="557"/>
                    <a:pt x="100" y="879"/>
                    <a:pt x="278" y="1069"/>
                  </a:cubicBezTo>
                  <a:cubicBezTo>
                    <a:pt x="372" y="1169"/>
                    <a:pt x="484" y="1225"/>
                    <a:pt x="600" y="1229"/>
                  </a:cubicBezTo>
                  <a:cubicBezTo>
                    <a:pt x="604" y="1230"/>
                    <a:pt x="608" y="1230"/>
                    <a:pt x="614" y="1230"/>
                  </a:cubicBezTo>
                  <a:cubicBezTo>
                    <a:pt x="725" y="1230"/>
                    <a:pt x="836" y="1182"/>
                    <a:pt x="933" y="1091"/>
                  </a:cubicBezTo>
                  <a:cubicBezTo>
                    <a:pt x="1124" y="914"/>
                    <a:pt x="1244" y="599"/>
                    <a:pt x="1256" y="251"/>
                  </a:cubicBezTo>
                  <a:cubicBezTo>
                    <a:pt x="1257" y="206"/>
                    <a:pt x="1258" y="130"/>
                    <a:pt x="1255" y="69"/>
                  </a:cubicBezTo>
                  <a:lnTo>
                    <a:pt x="1253" y="37"/>
                  </a:lnTo>
                  <a:lnTo>
                    <a:pt x="1228" y="58"/>
                  </a:lnTo>
                  <a:lnTo>
                    <a:pt x="1237" y="70"/>
                  </a:lnTo>
                  <a:lnTo>
                    <a:pt x="1236" y="70"/>
                  </a:lnTo>
                  <a:lnTo>
                    <a:pt x="1222" y="62"/>
                  </a:lnTo>
                  <a:cubicBezTo>
                    <a:pt x="1097" y="159"/>
                    <a:pt x="944" y="217"/>
                    <a:pt x="764" y="233"/>
                  </a:cubicBezTo>
                  <a:cubicBezTo>
                    <a:pt x="754" y="233"/>
                    <a:pt x="745" y="234"/>
                    <a:pt x="735" y="235"/>
                  </a:cubicBezTo>
                  <a:cubicBezTo>
                    <a:pt x="717" y="237"/>
                    <a:pt x="699" y="237"/>
                    <a:pt x="682" y="237"/>
                  </a:cubicBezTo>
                  <a:cubicBezTo>
                    <a:pt x="666" y="237"/>
                    <a:pt x="650" y="237"/>
                    <a:pt x="634" y="235"/>
                  </a:cubicBezTo>
                  <a:cubicBezTo>
                    <a:pt x="449" y="229"/>
                    <a:pt x="281" y="173"/>
                    <a:pt x="134" y="69"/>
                  </a:cubicBezTo>
                  <a:cubicBezTo>
                    <a:pt x="123" y="61"/>
                    <a:pt x="112" y="54"/>
                    <a:pt x="100" y="47"/>
                  </a:cubicBezTo>
                  <a:cubicBezTo>
                    <a:pt x="85" y="39"/>
                    <a:pt x="71" y="30"/>
                    <a:pt x="57" y="19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5" name="Google Shape;1424;p44"/>
            <p:cNvSpPr/>
            <p:nvPr/>
          </p:nvSpPr>
          <p:spPr>
            <a:xfrm>
              <a:off x="3973612" y="999695"/>
              <a:ext cx="1801" cy="18462"/>
            </a:xfrm>
            <a:custGeom>
              <a:avLst/>
              <a:gdLst/>
              <a:ahLst/>
              <a:cxnLst/>
              <a:rect l="l" t="t" r="r" b="b"/>
              <a:pathLst>
                <a:path w="52" h="533" extrusionOk="0">
                  <a:moveTo>
                    <a:pt x="18" y="1"/>
                  </a:moveTo>
                  <a:lnTo>
                    <a:pt x="1" y="532"/>
                  </a:lnTo>
                  <a:lnTo>
                    <a:pt x="34" y="533"/>
                  </a:lnTo>
                  <a:lnTo>
                    <a:pt x="52" y="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6" name="Google Shape;1425;p44"/>
            <p:cNvSpPr/>
            <p:nvPr/>
          </p:nvSpPr>
          <p:spPr>
            <a:xfrm>
              <a:off x="3939737" y="967586"/>
              <a:ext cx="69240" cy="32802"/>
            </a:xfrm>
            <a:custGeom>
              <a:avLst/>
              <a:gdLst/>
              <a:ahLst/>
              <a:cxnLst/>
              <a:rect l="l" t="t" r="r" b="b"/>
              <a:pathLst>
                <a:path w="1999" h="947" extrusionOk="0">
                  <a:moveTo>
                    <a:pt x="1966" y="1"/>
                  </a:moveTo>
                  <a:cubicBezTo>
                    <a:pt x="1966" y="6"/>
                    <a:pt x="1941" y="473"/>
                    <a:pt x="1608" y="735"/>
                  </a:cubicBezTo>
                  <a:lnTo>
                    <a:pt x="1618" y="748"/>
                  </a:lnTo>
                  <a:lnTo>
                    <a:pt x="1602" y="739"/>
                  </a:lnTo>
                  <a:cubicBezTo>
                    <a:pt x="1477" y="836"/>
                    <a:pt x="1324" y="894"/>
                    <a:pt x="1146" y="909"/>
                  </a:cubicBezTo>
                  <a:cubicBezTo>
                    <a:pt x="1135" y="910"/>
                    <a:pt x="1126" y="910"/>
                    <a:pt x="1115" y="911"/>
                  </a:cubicBezTo>
                  <a:cubicBezTo>
                    <a:pt x="1095" y="912"/>
                    <a:pt x="1076" y="913"/>
                    <a:pt x="1058" y="913"/>
                  </a:cubicBezTo>
                  <a:cubicBezTo>
                    <a:pt x="1043" y="913"/>
                    <a:pt x="1028" y="913"/>
                    <a:pt x="1014" y="911"/>
                  </a:cubicBezTo>
                  <a:cubicBezTo>
                    <a:pt x="829" y="905"/>
                    <a:pt x="661" y="849"/>
                    <a:pt x="514" y="745"/>
                  </a:cubicBezTo>
                  <a:cubicBezTo>
                    <a:pt x="486" y="725"/>
                    <a:pt x="460" y="704"/>
                    <a:pt x="438" y="686"/>
                  </a:cubicBezTo>
                  <a:cubicBezTo>
                    <a:pt x="146" y="439"/>
                    <a:pt x="33" y="73"/>
                    <a:pt x="32" y="70"/>
                  </a:cubicBezTo>
                  <a:lnTo>
                    <a:pt x="0" y="79"/>
                  </a:lnTo>
                  <a:cubicBezTo>
                    <a:pt x="2" y="83"/>
                    <a:pt x="117" y="457"/>
                    <a:pt x="417" y="711"/>
                  </a:cubicBezTo>
                  <a:cubicBezTo>
                    <a:pt x="439" y="730"/>
                    <a:pt x="466" y="752"/>
                    <a:pt x="495" y="772"/>
                  </a:cubicBezTo>
                  <a:cubicBezTo>
                    <a:pt x="647" y="880"/>
                    <a:pt x="821" y="938"/>
                    <a:pt x="1012" y="945"/>
                  </a:cubicBezTo>
                  <a:cubicBezTo>
                    <a:pt x="1028" y="945"/>
                    <a:pt x="1045" y="946"/>
                    <a:pt x="1063" y="946"/>
                  </a:cubicBezTo>
                  <a:cubicBezTo>
                    <a:pt x="1080" y="946"/>
                    <a:pt x="1098" y="945"/>
                    <a:pt x="1117" y="945"/>
                  </a:cubicBezTo>
                  <a:cubicBezTo>
                    <a:pt x="1127" y="944"/>
                    <a:pt x="1138" y="943"/>
                    <a:pt x="1148" y="942"/>
                  </a:cubicBezTo>
                  <a:cubicBezTo>
                    <a:pt x="1333" y="926"/>
                    <a:pt x="1493" y="867"/>
                    <a:pt x="1624" y="764"/>
                  </a:cubicBezTo>
                  <a:lnTo>
                    <a:pt x="1629" y="759"/>
                  </a:lnTo>
                  <a:cubicBezTo>
                    <a:pt x="1973" y="489"/>
                    <a:pt x="1999" y="8"/>
                    <a:pt x="1999" y="2"/>
                  </a:cubicBezTo>
                  <a:lnTo>
                    <a:pt x="19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7" name="Google Shape;1426;p44"/>
            <p:cNvSpPr/>
            <p:nvPr/>
          </p:nvSpPr>
          <p:spPr>
            <a:xfrm>
              <a:off x="3998412" y="908010"/>
              <a:ext cx="89053" cy="88811"/>
            </a:xfrm>
            <a:custGeom>
              <a:avLst/>
              <a:gdLst/>
              <a:ahLst/>
              <a:cxnLst/>
              <a:rect l="l" t="t" r="r" b="b"/>
              <a:pathLst>
                <a:path w="2571" h="2564" extrusionOk="0">
                  <a:moveTo>
                    <a:pt x="1281" y="1"/>
                  </a:moveTo>
                  <a:cubicBezTo>
                    <a:pt x="1277" y="1"/>
                    <a:pt x="1273" y="1"/>
                    <a:pt x="1270" y="1"/>
                  </a:cubicBezTo>
                  <a:cubicBezTo>
                    <a:pt x="1173" y="1"/>
                    <a:pt x="1080" y="13"/>
                    <a:pt x="989" y="35"/>
                  </a:cubicBezTo>
                  <a:cubicBezTo>
                    <a:pt x="457" y="159"/>
                    <a:pt x="51" y="615"/>
                    <a:pt x="5" y="1173"/>
                  </a:cubicBezTo>
                  <a:cubicBezTo>
                    <a:pt x="2" y="1212"/>
                    <a:pt x="1" y="1333"/>
                    <a:pt x="3" y="1353"/>
                  </a:cubicBezTo>
                  <a:cubicBezTo>
                    <a:pt x="13" y="1557"/>
                    <a:pt x="72" y="1749"/>
                    <a:pt x="168" y="1917"/>
                  </a:cubicBezTo>
                  <a:cubicBezTo>
                    <a:pt x="175" y="1928"/>
                    <a:pt x="181" y="1938"/>
                    <a:pt x="188" y="1949"/>
                  </a:cubicBezTo>
                  <a:lnTo>
                    <a:pt x="188" y="1949"/>
                  </a:lnTo>
                  <a:cubicBezTo>
                    <a:pt x="388" y="2277"/>
                    <a:pt x="731" y="2507"/>
                    <a:pt x="1129" y="2554"/>
                  </a:cubicBezTo>
                  <a:cubicBezTo>
                    <a:pt x="1178" y="2560"/>
                    <a:pt x="1227" y="2563"/>
                    <a:pt x="1277" y="2563"/>
                  </a:cubicBezTo>
                  <a:cubicBezTo>
                    <a:pt x="1283" y="2563"/>
                    <a:pt x="1288" y="2563"/>
                    <a:pt x="1294" y="2563"/>
                  </a:cubicBezTo>
                  <a:cubicBezTo>
                    <a:pt x="2001" y="2557"/>
                    <a:pt x="2570" y="1978"/>
                    <a:pt x="2564" y="1270"/>
                  </a:cubicBezTo>
                  <a:cubicBezTo>
                    <a:pt x="2557" y="566"/>
                    <a:pt x="198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8" name="Google Shape;1427;p44"/>
            <p:cNvSpPr/>
            <p:nvPr/>
          </p:nvSpPr>
          <p:spPr>
            <a:xfrm>
              <a:off x="3997858" y="907421"/>
              <a:ext cx="90057" cy="89954"/>
            </a:xfrm>
            <a:custGeom>
              <a:avLst/>
              <a:gdLst/>
              <a:ahLst/>
              <a:cxnLst/>
              <a:rect l="l" t="t" r="r" b="b"/>
              <a:pathLst>
                <a:path w="2600" h="2597" extrusionOk="0">
                  <a:moveTo>
                    <a:pt x="1296" y="34"/>
                  </a:moveTo>
                  <a:cubicBezTo>
                    <a:pt x="1631" y="34"/>
                    <a:pt x="1945" y="162"/>
                    <a:pt x="2184" y="397"/>
                  </a:cubicBezTo>
                  <a:cubicBezTo>
                    <a:pt x="2425" y="633"/>
                    <a:pt x="2559" y="949"/>
                    <a:pt x="2563" y="1287"/>
                  </a:cubicBezTo>
                  <a:cubicBezTo>
                    <a:pt x="2566" y="1625"/>
                    <a:pt x="2437" y="1944"/>
                    <a:pt x="2201" y="2186"/>
                  </a:cubicBezTo>
                  <a:cubicBezTo>
                    <a:pt x="1964" y="2427"/>
                    <a:pt x="1648" y="2561"/>
                    <a:pt x="1310" y="2564"/>
                  </a:cubicBezTo>
                  <a:cubicBezTo>
                    <a:pt x="1303" y="2564"/>
                    <a:pt x="1297" y="2564"/>
                    <a:pt x="1290" y="2564"/>
                  </a:cubicBezTo>
                  <a:cubicBezTo>
                    <a:pt x="1243" y="2564"/>
                    <a:pt x="1194" y="2561"/>
                    <a:pt x="1147" y="2556"/>
                  </a:cubicBezTo>
                  <a:cubicBezTo>
                    <a:pt x="762" y="2509"/>
                    <a:pt x="424" y="2293"/>
                    <a:pt x="219" y="1961"/>
                  </a:cubicBezTo>
                  <a:lnTo>
                    <a:pt x="198" y="1926"/>
                  </a:lnTo>
                  <a:cubicBezTo>
                    <a:pt x="101" y="1754"/>
                    <a:pt x="46" y="1567"/>
                    <a:pt x="35" y="1369"/>
                  </a:cubicBezTo>
                  <a:cubicBezTo>
                    <a:pt x="33" y="1349"/>
                    <a:pt x="34" y="1230"/>
                    <a:pt x="37" y="1192"/>
                  </a:cubicBezTo>
                  <a:cubicBezTo>
                    <a:pt x="83" y="644"/>
                    <a:pt x="474" y="192"/>
                    <a:pt x="1009" y="67"/>
                  </a:cubicBezTo>
                  <a:cubicBezTo>
                    <a:pt x="1099" y="46"/>
                    <a:pt x="1192" y="35"/>
                    <a:pt x="1286" y="34"/>
                  </a:cubicBezTo>
                  <a:cubicBezTo>
                    <a:pt x="1289" y="34"/>
                    <a:pt x="1292" y="34"/>
                    <a:pt x="1296" y="34"/>
                  </a:cubicBezTo>
                  <a:close/>
                  <a:moveTo>
                    <a:pt x="1299" y="1"/>
                  </a:moveTo>
                  <a:cubicBezTo>
                    <a:pt x="1294" y="1"/>
                    <a:pt x="1290" y="1"/>
                    <a:pt x="1286" y="1"/>
                  </a:cubicBezTo>
                  <a:cubicBezTo>
                    <a:pt x="1189" y="2"/>
                    <a:pt x="1093" y="13"/>
                    <a:pt x="1002" y="35"/>
                  </a:cubicBezTo>
                  <a:cubicBezTo>
                    <a:pt x="453" y="163"/>
                    <a:pt x="52" y="626"/>
                    <a:pt x="5" y="1188"/>
                  </a:cubicBezTo>
                  <a:cubicBezTo>
                    <a:pt x="1" y="1229"/>
                    <a:pt x="0" y="1349"/>
                    <a:pt x="2" y="1371"/>
                  </a:cubicBezTo>
                  <a:cubicBezTo>
                    <a:pt x="12" y="1573"/>
                    <a:pt x="69" y="1766"/>
                    <a:pt x="170" y="1943"/>
                  </a:cubicBezTo>
                  <a:lnTo>
                    <a:pt x="190" y="1975"/>
                  </a:lnTo>
                  <a:cubicBezTo>
                    <a:pt x="398" y="2317"/>
                    <a:pt x="746" y="2541"/>
                    <a:pt x="1143" y="2588"/>
                  </a:cubicBezTo>
                  <a:cubicBezTo>
                    <a:pt x="1195" y="2594"/>
                    <a:pt x="1246" y="2597"/>
                    <a:pt x="1297" y="2597"/>
                  </a:cubicBezTo>
                  <a:lnTo>
                    <a:pt x="1310" y="2597"/>
                  </a:lnTo>
                  <a:cubicBezTo>
                    <a:pt x="1657" y="2594"/>
                    <a:pt x="1981" y="2455"/>
                    <a:pt x="2224" y="2208"/>
                  </a:cubicBezTo>
                  <a:cubicBezTo>
                    <a:pt x="2468" y="1961"/>
                    <a:pt x="2600" y="1634"/>
                    <a:pt x="2596" y="1287"/>
                  </a:cubicBezTo>
                  <a:cubicBezTo>
                    <a:pt x="2593" y="940"/>
                    <a:pt x="2455" y="616"/>
                    <a:pt x="2207" y="373"/>
                  </a:cubicBezTo>
                  <a:cubicBezTo>
                    <a:pt x="1963" y="133"/>
                    <a:pt x="1641" y="1"/>
                    <a:pt x="1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9" name="Google Shape;1428;p44"/>
            <p:cNvSpPr/>
            <p:nvPr/>
          </p:nvSpPr>
          <p:spPr>
            <a:xfrm>
              <a:off x="3997443" y="908148"/>
              <a:ext cx="62140" cy="77934"/>
            </a:xfrm>
            <a:custGeom>
              <a:avLst/>
              <a:gdLst/>
              <a:ahLst/>
              <a:cxnLst/>
              <a:rect l="l" t="t" r="r" b="b"/>
              <a:pathLst>
                <a:path w="1794" h="2250" extrusionOk="0">
                  <a:moveTo>
                    <a:pt x="1279" y="0"/>
                  </a:moveTo>
                  <a:cubicBezTo>
                    <a:pt x="843" y="4"/>
                    <a:pt x="435" y="243"/>
                    <a:pt x="208" y="603"/>
                  </a:cubicBezTo>
                  <a:cubicBezTo>
                    <a:pt x="141" y="707"/>
                    <a:pt x="90" y="823"/>
                    <a:pt x="59" y="945"/>
                  </a:cubicBezTo>
                  <a:cubicBezTo>
                    <a:pt x="43" y="1005"/>
                    <a:pt x="15" y="1091"/>
                    <a:pt x="24" y="1153"/>
                  </a:cubicBezTo>
                  <a:cubicBezTo>
                    <a:pt x="25" y="1167"/>
                    <a:pt x="24" y="1179"/>
                    <a:pt x="21" y="1190"/>
                  </a:cubicBezTo>
                  <a:cubicBezTo>
                    <a:pt x="1" y="1571"/>
                    <a:pt x="153" y="1953"/>
                    <a:pt x="453" y="2218"/>
                  </a:cubicBezTo>
                  <a:cubicBezTo>
                    <a:pt x="477" y="2225"/>
                    <a:pt x="502" y="2232"/>
                    <a:pt x="526" y="2238"/>
                  </a:cubicBezTo>
                  <a:cubicBezTo>
                    <a:pt x="557" y="2246"/>
                    <a:pt x="588" y="2249"/>
                    <a:pt x="617" y="2249"/>
                  </a:cubicBezTo>
                  <a:cubicBezTo>
                    <a:pt x="738" y="2249"/>
                    <a:pt x="839" y="2187"/>
                    <a:pt x="872" y="2088"/>
                  </a:cubicBezTo>
                  <a:cubicBezTo>
                    <a:pt x="900" y="2000"/>
                    <a:pt x="848" y="1884"/>
                    <a:pt x="841" y="1790"/>
                  </a:cubicBezTo>
                  <a:cubicBezTo>
                    <a:pt x="830" y="1633"/>
                    <a:pt x="855" y="1655"/>
                    <a:pt x="998" y="1594"/>
                  </a:cubicBezTo>
                  <a:cubicBezTo>
                    <a:pt x="1121" y="1541"/>
                    <a:pt x="1185" y="1490"/>
                    <a:pt x="1194" y="1359"/>
                  </a:cubicBezTo>
                  <a:cubicBezTo>
                    <a:pt x="1210" y="1152"/>
                    <a:pt x="1103" y="1043"/>
                    <a:pt x="1296" y="939"/>
                  </a:cubicBezTo>
                  <a:cubicBezTo>
                    <a:pt x="1394" y="885"/>
                    <a:pt x="1530" y="871"/>
                    <a:pt x="1590" y="780"/>
                  </a:cubicBezTo>
                  <a:cubicBezTo>
                    <a:pt x="1665" y="668"/>
                    <a:pt x="1587" y="571"/>
                    <a:pt x="1587" y="444"/>
                  </a:cubicBezTo>
                  <a:cubicBezTo>
                    <a:pt x="1587" y="293"/>
                    <a:pt x="1793" y="251"/>
                    <a:pt x="1761" y="91"/>
                  </a:cubicBezTo>
                  <a:cubicBezTo>
                    <a:pt x="1650" y="47"/>
                    <a:pt x="1533" y="18"/>
                    <a:pt x="1415" y="6"/>
                  </a:cubicBezTo>
                  <a:cubicBezTo>
                    <a:pt x="1370" y="2"/>
                    <a:pt x="1325" y="0"/>
                    <a:pt x="12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0" name="Google Shape;1429;p44"/>
            <p:cNvSpPr/>
            <p:nvPr/>
          </p:nvSpPr>
          <p:spPr>
            <a:xfrm>
              <a:off x="3996854" y="907560"/>
              <a:ext cx="62832" cy="79077"/>
            </a:xfrm>
            <a:custGeom>
              <a:avLst/>
              <a:gdLst/>
              <a:ahLst/>
              <a:cxnLst/>
              <a:rect l="l" t="t" r="r" b="b"/>
              <a:pathLst>
                <a:path w="1814" h="2283" extrusionOk="0">
                  <a:moveTo>
                    <a:pt x="1296" y="34"/>
                  </a:moveTo>
                  <a:cubicBezTo>
                    <a:pt x="1341" y="34"/>
                    <a:pt x="1386" y="35"/>
                    <a:pt x="1431" y="40"/>
                  </a:cubicBezTo>
                  <a:cubicBezTo>
                    <a:pt x="1545" y="51"/>
                    <a:pt x="1657" y="78"/>
                    <a:pt x="1764" y="120"/>
                  </a:cubicBezTo>
                  <a:cubicBezTo>
                    <a:pt x="1774" y="191"/>
                    <a:pt x="1732" y="235"/>
                    <a:pt x="1683" y="285"/>
                  </a:cubicBezTo>
                  <a:cubicBezTo>
                    <a:pt x="1636" y="334"/>
                    <a:pt x="1588" y="384"/>
                    <a:pt x="1588" y="462"/>
                  </a:cubicBezTo>
                  <a:cubicBezTo>
                    <a:pt x="1588" y="508"/>
                    <a:pt x="1597" y="550"/>
                    <a:pt x="1607" y="589"/>
                  </a:cubicBezTo>
                  <a:cubicBezTo>
                    <a:pt x="1624" y="660"/>
                    <a:pt x="1638" y="721"/>
                    <a:pt x="1593" y="788"/>
                  </a:cubicBezTo>
                  <a:cubicBezTo>
                    <a:pt x="1556" y="843"/>
                    <a:pt x="1487" y="868"/>
                    <a:pt x="1414" y="895"/>
                  </a:cubicBezTo>
                  <a:cubicBezTo>
                    <a:pt x="1377" y="909"/>
                    <a:pt x="1339" y="922"/>
                    <a:pt x="1305" y="941"/>
                  </a:cubicBezTo>
                  <a:cubicBezTo>
                    <a:pt x="1162" y="1019"/>
                    <a:pt x="1173" y="1103"/>
                    <a:pt x="1187" y="1211"/>
                  </a:cubicBezTo>
                  <a:cubicBezTo>
                    <a:pt x="1192" y="1258"/>
                    <a:pt x="1199" y="1312"/>
                    <a:pt x="1195" y="1375"/>
                  </a:cubicBezTo>
                  <a:cubicBezTo>
                    <a:pt x="1186" y="1499"/>
                    <a:pt x="1128" y="1544"/>
                    <a:pt x="1009" y="1596"/>
                  </a:cubicBezTo>
                  <a:cubicBezTo>
                    <a:pt x="985" y="1605"/>
                    <a:pt x="965" y="1613"/>
                    <a:pt x="948" y="1619"/>
                  </a:cubicBezTo>
                  <a:cubicBezTo>
                    <a:pt x="852" y="1656"/>
                    <a:pt x="832" y="1669"/>
                    <a:pt x="841" y="1808"/>
                  </a:cubicBezTo>
                  <a:cubicBezTo>
                    <a:pt x="844" y="1843"/>
                    <a:pt x="853" y="1880"/>
                    <a:pt x="860" y="1917"/>
                  </a:cubicBezTo>
                  <a:cubicBezTo>
                    <a:pt x="875" y="1982"/>
                    <a:pt x="890" y="2047"/>
                    <a:pt x="874" y="2099"/>
                  </a:cubicBezTo>
                  <a:cubicBezTo>
                    <a:pt x="841" y="2194"/>
                    <a:pt x="747" y="2250"/>
                    <a:pt x="635" y="2250"/>
                  </a:cubicBezTo>
                  <a:cubicBezTo>
                    <a:pt x="606" y="2250"/>
                    <a:pt x="577" y="2247"/>
                    <a:pt x="547" y="2239"/>
                  </a:cubicBezTo>
                  <a:cubicBezTo>
                    <a:pt x="524" y="2233"/>
                    <a:pt x="501" y="2227"/>
                    <a:pt x="479" y="2220"/>
                  </a:cubicBezTo>
                  <a:cubicBezTo>
                    <a:pt x="188" y="1962"/>
                    <a:pt x="34" y="1594"/>
                    <a:pt x="55" y="1212"/>
                  </a:cubicBezTo>
                  <a:cubicBezTo>
                    <a:pt x="58" y="1199"/>
                    <a:pt x="59" y="1185"/>
                    <a:pt x="56" y="1168"/>
                  </a:cubicBezTo>
                  <a:cubicBezTo>
                    <a:pt x="50" y="1118"/>
                    <a:pt x="69" y="1051"/>
                    <a:pt x="83" y="997"/>
                  </a:cubicBezTo>
                  <a:cubicBezTo>
                    <a:pt x="86" y="985"/>
                    <a:pt x="90" y="976"/>
                    <a:pt x="91" y="966"/>
                  </a:cubicBezTo>
                  <a:cubicBezTo>
                    <a:pt x="123" y="847"/>
                    <a:pt x="172" y="734"/>
                    <a:pt x="239" y="628"/>
                  </a:cubicBezTo>
                  <a:cubicBezTo>
                    <a:pt x="468" y="265"/>
                    <a:pt x="874" y="37"/>
                    <a:pt x="1296" y="34"/>
                  </a:cubicBezTo>
                  <a:close/>
                  <a:moveTo>
                    <a:pt x="1296" y="0"/>
                  </a:moveTo>
                  <a:cubicBezTo>
                    <a:pt x="862" y="4"/>
                    <a:pt x="446" y="238"/>
                    <a:pt x="211" y="611"/>
                  </a:cubicBezTo>
                  <a:cubicBezTo>
                    <a:pt x="142" y="719"/>
                    <a:pt x="91" y="836"/>
                    <a:pt x="60" y="957"/>
                  </a:cubicBezTo>
                  <a:cubicBezTo>
                    <a:pt x="57" y="967"/>
                    <a:pt x="55" y="978"/>
                    <a:pt x="52" y="988"/>
                  </a:cubicBezTo>
                  <a:cubicBezTo>
                    <a:pt x="36" y="1045"/>
                    <a:pt x="16" y="1116"/>
                    <a:pt x="24" y="1172"/>
                  </a:cubicBezTo>
                  <a:cubicBezTo>
                    <a:pt x="26" y="1185"/>
                    <a:pt x="25" y="1194"/>
                    <a:pt x="22" y="1206"/>
                  </a:cubicBezTo>
                  <a:cubicBezTo>
                    <a:pt x="0" y="1604"/>
                    <a:pt x="159" y="1983"/>
                    <a:pt x="460" y="2247"/>
                  </a:cubicBezTo>
                  <a:lnTo>
                    <a:pt x="466" y="2251"/>
                  </a:lnTo>
                  <a:cubicBezTo>
                    <a:pt x="489" y="2258"/>
                    <a:pt x="515" y="2265"/>
                    <a:pt x="539" y="2271"/>
                  </a:cubicBezTo>
                  <a:cubicBezTo>
                    <a:pt x="571" y="2279"/>
                    <a:pt x="605" y="2283"/>
                    <a:pt x="635" y="2283"/>
                  </a:cubicBezTo>
                  <a:cubicBezTo>
                    <a:pt x="762" y="2283"/>
                    <a:pt x="868" y="2218"/>
                    <a:pt x="905" y="2109"/>
                  </a:cubicBezTo>
                  <a:cubicBezTo>
                    <a:pt x="924" y="2049"/>
                    <a:pt x="909" y="1978"/>
                    <a:pt x="893" y="1910"/>
                  </a:cubicBezTo>
                  <a:cubicBezTo>
                    <a:pt x="885" y="1872"/>
                    <a:pt x="877" y="1838"/>
                    <a:pt x="874" y="1805"/>
                  </a:cubicBezTo>
                  <a:cubicBezTo>
                    <a:pt x="866" y="1686"/>
                    <a:pt x="873" y="1684"/>
                    <a:pt x="960" y="1651"/>
                  </a:cubicBezTo>
                  <a:cubicBezTo>
                    <a:pt x="977" y="1644"/>
                    <a:pt x="998" y="1636"/>
                    <a:pt x="1022" y="1625"/>
                  </a:cubicBezTo>
                  <a:cubicBezTo>
                    <a:pt x="1148" y="1572"/>
                    <a:pt x="1218" y="1516"/>
                    <a:pt x="1228" y="1377"/>
                  </a:cubicBezTo>
                  <a:cubicBezTo>
                    <a:pt x="1232" y="1311"/>
                    <a:pt x="1225" y="1255"/>
                    <a:pt x="1219" y="1206"/>
                  </a:cubicBezTo>
                  <a:cubicBezTo>
                    <a:pt x="1206" y="1101"/>
                    <a:pt x="1198" y="1037"/>
                    <a:pt x="1321" y="970"/>
                  </a:cubicBezTo>
                  <a:cubicBezTo>
                    <a:pt x="1352" y="953"/>
                    <a:pt x="1390" y="939"/>
                    <a:pt x="1425" y="926"/>
                  </a:cubicBezTo>
                  <a:cubicBezTo>
                    <a:pt x="1500" y="899"/>
                    <a:pt x="1577" y="871"/>
                    <a:pt x="1620" y="806"/>
                  </a:cubicBezTo>
                  <a:cubicBezTo>
                    <a:pt x="1673" y="728"/>
                    <a:pt x="1657" y="656"/>
                    <a:pt x="1639" y="582"/>
                  </a:cubicBezTo>
                  <a:cubicBezTo>
                    <a:pt x="1631" y="544"/>
                    <a:pt x="1621" y="504"/>
                    <a:pt x="1621" y="462"/>
                  </a:cubicBezTo>
                  <a:cubicBezTo>
                    <a:pt x="1621" y="397"/>
                    <a:pt x="1663" y="354"/>
                    <a:pt x="1707" y="309"/>
                  </a:cubicBezTo>
                  <a:cubicBezTo>
                    <a:pt x="1759" y="255"/>
                    <a:pt x="1813" y="198"/>
                    <a:pt x="1795" y="105"/>
                  </a:cubicBezTo>
                  <a:lnTo>
                    <a:pt x="1793" y="97"/>
                  </a:lnTo>
                  <a:lnTo>
                    <a:pt x="1784" y="93"/>
                  </a:lnTo>
                  <a:cubicBezTo>
                    <a:pt x="1672" y="48"/>
                    <a:pt x="1554" y="19"/>
                    <a:pt x="1434" y="7"/>
                  </a:cubicBezTo>
                  <a:cubicBezTo>
                    <a:pt x="1388" y="2"/>
                    <a:pt x="1342" y="0"/>
                    <a:pt x="12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1" name="Google Shape;1430;p44"/>
            <p:cNvSpPr/>
            <p:nvPr/>
          </p:nvSpPr>
          <p:spPr>
            <a:xfrm>
              <a:off x="4086114" y="958858"/>
              <a:ext cx="17527" cy="6720"/>
            </a:xfrm>
            <a:custGeom>
              <a:avLst/>
              <a:gdLst/>
              <a:ahLst/>
              <a:cxnLst/>
              <a:rect l="l" t="t" r="r" b="b"/>
              <a:pathLst>
                <a:path w="506" h="194" extrusionOk="0">
                  <a:moveTo>
                    <a:pt x="11" y="0"/>
                  </a:moveTo>
                  <a:lnTo>
                    <a:pt x="1" y="32"/>
                  </a:lnTo>
                  <a:lnTo>
                    <a:pt x="495" y="193"/>
                  </a:lnTo>
                  <a:lnTo>
                    <a:pt x="506" y="16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2" name="Google Shape;1431;p44"/>
            <p:cNvSpPr/>
            <p:nvPr/>
          </p:nvSpPr>
          <p:spPr>
            <a:xfrm>
              <a:off x="4080156" y="976211"/>
              <a:ext cx="16626" cy="11638"/>
            </a:xfrm>
            <a:custGeom>
              <a:avLst/>
              <a:gdLst/>
              <a:ahLst/>
              <a:cxnLst/>
              <a:rect l="l" t="t" r="r" b="b"/>
              <a:pathLst>
                <a:path w="480" h="336" extrusionOk="0">
                  <a:moveTo>
                    <a:pt x="19" y="0"/>
                  </a:moveTo>
                  <a:lnTo>
                    <a:pt x="1" y="28"/>
                  </a:lnTo>
                  <a:lnTo>
                    <a:pt x="461" y="336"/>
                  </a:lnTo>
                  <a:lnTo>
                    <a:pt x="479" y="30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3" name="Google Shape;1432;p44"/>
            <p:cNvSpPr/>
            <p:nvPr/>
          </p:nvSpPr>
          <p:spPr>
            <a:xfrm>
              <a:off x="4068068" y="989061"/>
              <a:ext cx="12504" cy="15379"/>
            </a:xfrm>
            <a:custGeom>
              <a:avLst/>
              <a:gdLst/>
              <a:ahLst/>
              <a:cxnLst/>
              <a:rect l="l" t="t" r="r" b="b"/>
              <a:pathLst>
                <a:path w="361" h="444" extrusionOk="0">
                  <a:moveTo>
                    <a:pt x="27" y="1"/>
                  </a:moveTo>
                  <a:lnTo>
                    <a:pt x="1" y="21"/>
                  </a:lnTo>
                  <a:lnTo>
                    <a:pt x="334" y="443"/>
                  </a:lnTo>
                  <a:lnTo>
                    <a:pt x="360" y="42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4" name="Google Shape;1433;p44"/>
            <p:cNvSpPr/>
            <p:nvPr/>
          </p:nvSpPr>
          <p:spPr>
            <a:xfrm>
              <a:off x="3863985" y="909950"/>
              <a:ext cx="89053" cy="88811"/>
            </a:xfrm>
            <a:custGeom>
              <a:avLst/>
              <a:gdLst/>
              <a:ahLst/>
              <a:cxnLst/>
              <a:rect l="l" t="t" r="r" b="b"/>
              <a:pathLst>
                <a:path w="2571" h="2564" extrusionOk="0">
                  <a:moveTo>
                    <a:pt x="1281" y="0"/>
                  </a:moveTo>
                  <a:cubicBezTo>
                    <a:pt x="1277" y="0"/>
                    <a:pt x="1273" y="0"/>
                    <a:pt x="1269" y="0"/>
                  </a:cubicBezTo>
                  <a:cubicBezTo>
                    <a:pt x="1173" y="1"/>
                    <a:pt x="1080" y="13"/>
                    <a:pt x="989" y="34"/>
                  </a:cubicBezTo>
                  <a:cubicBezTo>
                    <a:pt x="456" y="158"/>
                    <a:pt x="51" y="615"/>
                    <a:pt x="5" y="1173"/>
                  </a:cubicBezTo>
                  <a:cubicBezTo>
                    <a:pt x="2" y="1212"/>
                    <a:pt x="1" y="1333"/>
                    <a:pt x="3" y="1353"/>
                  </a:cubicBezTo>
                  <a:cubicBezTo>
                    <a:pt x="13" y="1557"/>
                    <a:pt x="72" y="1749"/>
                    <a:pt x="168" y="1917"/>
                  </a:cubicBezTo>
                  <a:cubicBezTo>
                    <a:pt x="175" y="1927"/>
                    <a:pt x="181" y="1938"/>
                    <a:pt x="188" y="1948"/>
                  </a:cubicBezTo>
                  <a:lnTo>
                    <a:pt x="188" y="1949"/>
                  </a:lnTo>
                  <a:cubicBezTo>
                    <a:pt x="388" y="2277"/>
                    <a:pt x="731" y="2507"/>
                    <a:pt x="1129" y="2554"/>
                  </a:cubicBezTo>
                  <a:cubicBezTo>
                    <a:pt x="1177" y="2560"/>
                    <a:pt x="1227" y="2563"/>
                    <a:pt x="1277" y="2563"/>
                  </a:cubicBezTo>
                  <a:cubicBezTo>
                    <a:pt x="1282" y="2563"/>
                    <a:pt x="1288" y="2563"/>
                    <a:pt x="1294" y="2563"/>
                  </a:cubicBezTo>
                  <a:cubicBezTo>
                    <a:pt x="2001" y="2557"/>
                    <a:pt x="2570" y="1978"/>
                    <a:pt x="2563" y="1270"/>
                  </a:cubicBezTo>
                  <a:cubicBezTo>
                    <a:pt x="2556" y="566"/>
                    <a:pt x="1984" y="0"/>
                    <a:pt x="1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5" name="Google Shape;1434;p44"/>
            <p:cNvSpPr/>
            <p:nvPr/>
          </p:nvSpPr>
          <p:spPr>
            <a:xfrm>
              <a:off x="3863431" y="909361"/>
              <a:ext cx="90023" cy="89954"/>
            </a:xfrm>
            <a:custGeom>
              <a:avLst/>
              <a:gdLst/>
              <a:ahLst/>
              <a:cxnLst/>
              <a:rect l="l" t="t" r="r" b="b"/>
              <a:pathLst>
                <a:path w="2599" h="2597" extrusionOk="0">
                  <a:moveTo>
                    <a:pt x="1292" y="34"/>
                  </a:moveTo>
                  <a:cubicBezTo>
                    <a:pt x="1627" y="34"/>
                    <a:pt x="1945" y="161"/>
                    <a:pt x="2184" y="396"/>
                  </a:cubicBezTo>
                  <a:cubicBezTo>
                    <a:pt x="2425" y="633"/>
                    <a:pt x="2559" y="949"/>
                    <a:pt x="2563" y="1287"/>
                  </a:cubicBezTo>
                  <a:cubicBezTo>
                    <a:pt x="2566" y="1625"/>
                    <a:pt x="2437" y="1944"/>
                    <a:pt x="2200" y="2185"/>
                  </a:cubicBezTo>
                  <a:cubicBezTo>
                    <a:pt x="1964" y="2426"/>
                    <a:pt x="1648" y="2561"/>
                    <a:pt x="1309" y="2564"/>
                  </a:cubicBezTo>
                  <a:cubicBezTo>
                    <a:pt x="1302" y="2564"/>
                    <a:pt x="1296" y="2564"/>
                    <a:pt x="1289" y="2564"/>
                  </a:cubicBezTo>
                  <a:cubicBezTo>
                    <a:pt x="1243" y="2564"/>
                    <a:pt x="1194" y="2561"/>
                    <a:pt x="1147" y="2556"/>
                  </a:cubicBezTo>
                  <a:cubicBezTo>
                    <a:pt x="762" y="2509"/>
                    <a:pt x="424" y="2293"/>
                    <a:pt x="219" y="1961"/>
                  </a:cubicBezTo>
                  <a:lnTo>
                    <a:pt x="198" y="1926"/>
                  </a:lnTo>
                  <a:cubicBezTo>
                    <a:pt x="101" y="1754"/>
                    <a:pt x="46" y="1566"/>
                    <a:pt x="35" y="1369"/>
                  </a:cubicBezTo>
                  <a:cubicBezTo>
                    <a:pt x="33" y="1349"/>
                    <a:pt x="34" y="1229"/>
                    <a:pt x="37" y="1192"/>
                  </a:cubicBezTo>
                  <a:cubicBezTo>
                    <a:pt x="83" y="643"/>
                    <a:pt x="473" y="192"/>
                    <a:pt x="1009" y="67"/>
                  </a:cubicBezTo>
                  <a:cubicBezTo>
                    <a:pt x="1099" y="46"/>
                    <a:pt x="1192" y="35"/>
                    <a:pt x="1285" y="34"/>
                  </a:cubicBezTo>
                  <a:cubicBezTo>
                    <a:pt x="1288" y="34"/>
                    <a:pt x="1290" y="34"/>
                    <a:pt x="1292" y="34"/>
                  </a:cubicBezTo>
                  <a:close/>
                  <a:moveTo>
                    <a:pt x="1285" y="1"/>
                  </a:moveTo>
                  <a:cubicBezTo>
                    <a:pt x="1189" y="2"/>
                    <a:pt x="1093" y="13"/>
                    <a:pt x="1002" y="35"/>
                  </a:cubicBezTo>
                  <a:cubicBezTo>
                    <a:pt x="452" y="163"/>
                    <a:pt x="52" y="626"/>
                    <a:pt x="5" y="1188"/>
                  </a:cubicBezTo>
                  <a:cubicBezTo>
                    <a:pt x="1" y="1228"/>
                    <a:pt x="0" y="1349"/>
                    <a:pt x="2" y="1371"/>
                  </a:cubicBezTo>
                  <a:cubicBezTo>
                    <a:pt x="12" y="1573"/>
                    <a:pt x="69" y="1765"/>
                    <a:pt x="170" y="1943"/>
                  </a:cubicBezTo>
                  <a:lnTo>
                    <a:pt x="189" y="1975"/>
                  </a:lnTo>
                  <a:cubicBezTo>
                    <a:pt x="398" y="2317"/>
                    <a:pt x="746" y="2541"/>
                    <a:pt x="1143" y="2588"/>
                  </a:cubicBezTo>
                  <a:cubicBezTo>
                    <a:pt x="1194" y="2594"/>
                    <a:pt x="1245" y="2597"/>
                    <a:pt x="1297" y="2597"/>
                  </a:cubicBezTo>
                  <a:lnTo>
                    <a:pt x="1310" y="2597"/>
                  </a:lnTo>
                  <a:cubicBezTo>
                    <a:pt x="1657" y="2594"/>
                    <a:pt x="1981" y="2456"/>
                    <a:pt x="2224" y="2208"/>
                  </a:cubicBezTo>
                  <a:cubicBezTo>
                    <a:pt x="2467" y="1961"/>
                    <a:pt x="2599" y="1634"/>
                    <a:pt x="2595" y="1287"/>
                  </a:cubicBezTo>
                  <a:cubicBezTo>
                    <a:pt x="2593" y="940"/>
                    <a:pt x="2455" y="616"/>
                    <a:pt x="2207" y="373"/>
                  </a:cubicBezTo>
                  <a:cubicBezTo>
                    <a:pt x="1962" y="133"/>
                    <a:pt x="1640" y="1"/>
                    <a:pt x="1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6" name="Google Shape;1435;p44"/>
            <p:cNvSpPr/>
            <p:nvPr/>
          </p:nvSpPr>
          <p:spPr>
            <a:xfrm>
              <a:off x="3863015" y="910054"/>
              <a:ext cx="62140" cy="77969"/>
            </a:xfrm>
            <a:custGeom>
              <a:avLst/>
              <a:gdLst/>
              <a:ahLst/>
              <a:cxnLst/>
              <a:rect l="l" t="t" r="r" b="b"/>
              <a:pathLst>
                <a:path w="1794" h="2251" extrusionOk="0">
                  <a:moveTo>
                    <a:pt x="1279" y="1"/>
                  </a:moveTo>
                  <a:cubicBezTo>
                    <a:pt x="843" y="4"/>
                    <a:pt x="435" y="244"/>
                    <a:pt x="208" y="603"/>
                  </a:cubicBezTo>
                  <a:cubicBezTo>
                    <a:pt x="141" y="708"/>
                    <a:pt x="90" y="823"/>
                    <a:pt x="58" y="946"/>
                  </a:cubicBezTo>
                  <a:cubicBezTo>
                    <a:pt x="43" y="1006"/>
                    <a:pt x="15" y="1091"/>
                    <a:pt x="23" y="1154"/>
                  </a:cubicBezTo>
                  <a:cubicBezTo>
                    <a:pt x="25" y="1168"/>
                    <a:pt x="24" y="1180"/>
                    <a:pt x="21" y="1191"/>
                  </a:cubicBezTo>
                  <a:cubicBezTo>
                    <a:pt x="1" y="1572"/>
                    <a:pt x="153" y="1954"/>
                    <a:pt x="453" y="2219"/>
                  </a:cubicBezTo>
                  <a:cubicBezTo>
                    <a:pt x="477" y="2226"/>
                    <a:pt x="501" y="2233"/>
                    <a:pt x="526" y="2239"/>
                  </a:cubicBezTo>
                  <a:cubicBezTo>
                    <a:pt x="557" y="2246"/>
                    <a:pt x="587" y="2250"/>
                    <a:pt x="617" y="2250"/>
                  </a:cubicBezTo>
                  <a:cubicBezTo>
                    <a:pt x="738" y="2250"/>
                    <a:pt x="839" y="2188"/>
                    <a:pt x="872" y="2089"/>
                  </a:cubicBezTo>
                  <a:cubicBezTo>
                    <a:pt x="900" y="2001"/>
                    <a:pt x="848" y="1885"/>
                    <a:pt x="841" y="1791"/>
                  </a:cubicBezTo>
                  <a:cubicBezTo>
                    <a:pt x="829" y="1634"/>
                    <a:pt x="855" y="1656"/>
                    <a:pt x="998" y="1594"/>
                  </a:cubicBezTo>
                  <a:cubicBezTo>
                    <a:pt x="1121" y="1542"/>
                    <a:pt x="1185" y="1491"/>
                    <a:pt x="1194" y="1360"/>
                  </a:cubicBezTo>
                  <a:cubicBezTo>
                    <a:pt x="1209" y="1153"/>
                    <a:pt x="1103" y="1043"/>
                    <a:pt x="1296" y="940"/>
                  </a:cubicBezTo>
                  <a:cubicBezTo>
                    <a:pt x="1393" y="886"/>
                    <a:pt x="1530" y="871"/>
                    <a:pt x="1590" y="781"/>
                  </a:cubicBezTo>
                  <a:cubicBezTo>
                    <a:pt x="1665" y="669"/>
                    <a:pt x="1587" y="572"/>
                    <a:pt x="1587" y="446"/>
                  </a:cubicBezTo>
                  <a:cubicBezTo>
                    <a:pt x="1587" y="293"/>
                    <a:pt x="1793" y="252"/>
                    <a:pt x="1761" y="92"/>
                  </a:cubicBezTo>
                  <a:cubicBezTo>
                    <a:pt x="1650" y="48"/>
                    <a:pt x="1533" y="19"/>
                    <a:pt x="1415" y="7"/>
                  </a:cubicBezTo>
                  <a:cubicBezTo>
                    <a:pt x="1370" y="3"/>
                    <a:pt x="1325" y="1"/>
                    <a:pt x="12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7" name="Google Shape;1436;p44"/>
            <p:cNvSpPr/>
            <p:nvPr/>
          </p:nvSpPr>
          <p:spPr>
            <a:xfrm>
              <a:off x="3862426" y="909499"/>
              <a:ext cx="62798" cy="79077"/>
            </a:xfrm>
            <a:custGeom>
              <a:avLst/>
              <a:gdLst/>
              <a:ahLst/>
              <a:cxnLst/>
              <a:rect l="l" t="t" r="r" b="b"/>
              <a:pathLst>
                <a:path w="1813" h="2283" extrusionOk="0">
                  <a:moveTo>
                    <a:pt x="1296" y="34"/>
                  </a:moveTo>
                  <a:cubicBezTo>
                    <a:pt x="1341" y="34"/>
                    <a:pt x="1386" y="35"/>
                    <a:pt x="1431" y="40"/>
                  </a:cubicBezTo>
                  <a:cubicBezTo>
                    <a:pt x="1544" y="51"/>
                    <a:pt x="1657" y="78"/>
                    <a:pt x="1763" y="120"/>
                  </a:cubicBezTo>
                  <a:cubicBezTo>
                    <a:pt x="1774" y="191"/>
                    <a:pt x="1732" y="235"/>
                    <a:pt x="1683" y="285"/>
                  </a:cubicBezTo>
                  <a:cubicBezTo>
                    <a:pt x="1636" y="334"/>
                    <a:pt x="1588" y="384"/>
                    <a:pt x="1588" y="462"/>
                  </a:cubicBezTo>
                  <a:cubicBezTo>
                    <a:pt x="1588" y="508"/>
                    <a:pt x="1597" y="550"/>
                    <a:pt x="1607" y="589"/>
                  </a:cubicBezTo>
                  <a:cubicBezTo>
                    <a:pt x="1624" y="660"/>
                    <a:pt x="1638" y="721"/>
                    <a:pt x="1593" y="788"/>
                  </a:cubicBezTo>
                  <a:cubicBezTo>
                    <a:pt x="1556" y="843"/>
                    <a:pt x="1487" y="868"/>
                    <a:pt x="1414" y="895"/>
                  </a:cubicBezTo>
                  <a:cubicBezTo>
                    <a:pt x="1377" y="908"/>
                    <a:pt x="1339" y="922"/>
                    <a:pt x="1305" y="941"/>
                  </a:cubicBezTo>
                  <a:cubicBezTo>
                    <a:pt x="1162" y="1018"/>
                    <a:pt x="1173" y="1103"/>
                    <a:pt x="1186" y="1211"/>
                  </a:cubicBezTo>
                  <a:cubicBezTo>
                    <a:pt x="1192" y="1258"/>
                    <a:pt x="1199" y="1312"/>
                    <a:pt x="1195" y="1375"/>
                  </a:cubicBezTo>
                  <a:cubicBezTo>
                    <a:pt x="1186" y="1499"/>
                    <a:pt x="1128" y="1544"/>
                    <a:pt x="1009" y="1596"/>
                  </a:cubicBezTo>
                  <a:cubicBezTo>
                    <a:pt x="985" y="1605"/>
                    <a:pt x="965" y="1613"/>
                    <a:pt x="948" y="1619"/>
                  </a:cubicBezTo>
                  <a:cubicBezTo>
                    <a:pt x="852" y="1656"/>
                    <a:pt x="832" y="1669"/>
                    <a:pt x="841" y="1808"/>
                  </a:cubicBezTo>
                  <a:cubicBezTo>
                    <a:pt x="844" y="1843"/>
                    <a:pt x="853" y="1880"/>
                    <a:pt x="860" y="1917"/>
                  </a:cubicBezTo>
                  <a:cubicBezTo>
                    <a:pt x="875" y="1981"/>
                    <a:pt x="890" y="2047"/>
                    <a:pt x="874" y="2099"/>
                  </a:cubicBezTo>
                  <a:cubicBezTo>
                    <a:pt x="841" y="2194"/>
                    <a:pt x="747" y="2250"/>
                    <a:pt x="634" y="2250"/>
                  </a:cubicBezTo>
                  <a:cubicBezTo>
                    <a:pt x="606" y="2250"/>
                    <a:pt x="577" y="2246"/>
                    <a:pt x="547" y="2239"/>
                  </a:cubicBezTo>
                  <a:cubicBezTo>
                    <a:pt x="524" y="2233"/>
                    <a:pt x="501" y="2227"/>
                    <a:pt x="479" y="2220"/>
                  </a:cubicBezTo>
                  <a:cubicBezTo>
                    <a:pt x="188" y="1962"/>
                    <a:pt x="34" y="1594"/>
                    <a:pt x="54" y="1211"/>
                  </a:cubicBezTo>
                  <a:cubicBezTo>
                    <a:pt x="58" y="1199"/>
                    <a:pt x="59" y="1185"/>
                    <a:pt x="56" y="1168"/>
                  </a:cubicBezTo>
                  <a:cubicBezTo>
                    <a:pt x="50" y="1119"/>
                    <a:pt x="68" y="1051"/>
                    <a:pt x="83" y="997"/>
                  </a:cubicBezTo>
                  <a:cubicBezTo>
                    <a:pt x="86" y="985"/>
                    <a:pt x="89" y="976"/>
                    <a:pt x="91" y="966"/>
                  </a:cubicBezTo>
                  <a:cubicBezTo>
                    <a:pt x="123" y="847"/>
                    <a:pt x="172" y="734"/>
                    <a:pt x="238" y="628"/>
                  </a:cubicBezTo>
                  <a:cubicBezTo>
                    <a:pt x="468" y="265"/>
                    <a:pt x="874" y="37"/>
                    <a:pt x="1296" y="34"/>
                  </a:cubicBezTo>
                  <a:close/>
                  <a:moveTo>
                    <a:pt x="1296" y="0"/>
                  </a:moveTo>
                  <a:cubicBezTo>
                    <a:pt x="862" y="4"/>
                    <a:pt x="446" y="238"/>
                    <a:pt x="211" y="611"/>
                  </a:cubicBezTo>
                  <a:cubicBezTo>
                    <a:pt x="142" y="719"/>
                    <a:pt x="91" y="835"/>
                    <a:pt x="60" y="957"/>
                  </a:cubicBezTo>
                  <a:cubicBezTo>
                    <a:pt x="57" y="967"/>
                    <a:pt x="55" y="977"/>
                    <a:pt x="52" y="988"/>
                  </a:cubicBezTo>
                  <a:cubicBezTo>
                    <a:pt x="36" y="1045"/>
                    <a:pt x="16" y="1116"/>
                    <a:pt x="24" y="1172"/>
                  </a:cubicBezTo>
                  <a:cubicBezTo>
                    <a:pt x="26" y="1185"/>
                    <a:pt x="25" y="1194"/>
                    <a:pt x="22" y="1206"/>
                  </a:cubicBezTo>
                  <a:cubicBezTo>
                    <a:pt x="0" y="1603"/>
                    <a:pt x="159" y="1983"/>
                    <a:pt x="460" y="2247"/>
                  </a:cubicBezTo>
                  <a:lnTo>
                    <a:pt x="466" y="2250"/>
                  </a:lnTo>
                  <a:cubicBezTo>
                    <a:pt x="489" y="2257"/>
                    <a:pt x="515" y="2264"/>
                    <a:pt x="539" y="2271"/>
                  </a:cubicBezTo>
                  <a:cubicBezTo>
                    <a:pt x="571" y="2279"/>
                    <a:pt x="604" y="2283"/>
                    <a:pt x="635" y="2283"/>
                  </a:cubicBezTo>
                  <a:cubicBezTo>
                    <a:pt x="762" y="2283"/>
                    <a:pt x="868" y="2218"/>
                    <a:pt x="905" y="2109"/>
                  </a:cubicBezTo>
                  <a:cubicBezTo>
                    <a:pt x="924" y="2049"/>
                    <a:pt x="908" y="1978"/>
                    <a:pt x="893" y="1910"/>
                  </a:cubicBezTo>
                  <a:cubicBezTo>
                    <a:pt x="885" y="1872"/>
                    <a:pt x="877" y="1837"/>
                    <a:pt x="874" y="1805"/>
                  </a:cubicBezTo>
                  <a:cubicBezTo>
                    <a:pt x="866" y="1686"/>
                    <a:pt x="873" y="1684"/>
                    <a:pt x="960" y="1651"/>
                  </a:cubicBezTo>
                  <a:cubicBezTo>
                    <a:pt x="977" y="1644"/>
                    <a:pt x="997" y="1636"/>
                    <a:pt x="1022" y="1625"/>
                  </a:cubicBezTo>
                  <a:cubicBezTo>
                    <a:pt x="1148" y="1572"/>
                    <a:pt x="1218" y="1516"/>
                    <a:pt x="1227" y="1376"/>
                  </a:cubicBezTo>
                  <a:cubicBezTo>
                    <a:pt x="1232" y="1311"/>
                    <a:pt x="1225" y="1255"/>
                    <a:pt x="1219" y="1206"/>
                  </a:cubicBezTo>
                  <a:cubicBezTo>
                    <a:pt x="1205" y="1100"/>
                    <a:pt x="1197" y="1037"/>
                    <a:pt x="1321" y="970"/>
                  </a:cubicBezTo>
                  <a:cubicBezTo>
                    <a:pt x="1352" y="953"/>
                    <a:pt x="1390" y="939"/>
                    <a:pt x="1425" y="926"/>
                  </a:cubicBezTo>
                  <a:cubicBezTo>
                    <a:pt x="1500" y="899"/>
                    <a:pt x="1577" y="871"/>
                    <a:pt x="1620" y="806"/>
                  </a:cubicBezTo>
                  <a:cubicBezTo>
                    <a:pt x="1673" y="728"/>
                    <a:pt x="1657" y="657"/>
                    <a:pt x="1639" y="582"/>
                  </a:cubicBezTo>
                  <a:cubicBezTo>
                    <a:pt x="1631" y="543"/>
                    <a:pt x="1621" y="504"/>
                    <a:pt x="1621" y="462"/>
                  </a:cubicBezTo>
                  <a:cubicBezTo>
                    <a:pt x="1621" y="397"/>
                    <a:pt x="1663" y="354"/>
                    <a:pt x="1706" y="309"/>
                  </a:cubicBezTo>
                  <a:cubicBezTo>
                    <a:pt x="1759" y="254"/>
                    <a:pt x="1813" y="198"/>
                    <a:pt x="1795" y="105"/>
                  </a:cubicBezTo>
                  <a:lnTo>
                    <a:pt x="1793" y="96"/>
                  </a:lnTo>
                  <a:lnTo>
                    <a:pt x="1784" y="93"/>
                  </a:lnTo>
                  <a:cubicBezTo>
                    <a:pt x="1672" y="48"/>
                    <a:pt x="1554" y="19"/>
                    <a:pt x="1433" y="7"/>
                  </a:cubicBezTo>
                  <a:cubicBezTo>
                    <a:pt x="1388" y="2"/>
                    <a:pt x="1342" y="0"/>
                    <a:pt x="12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8" name="Google Shape;1437;p44"/>
            <p:cNvSpPr/>
            <p:nvPr/>
          </p:nvSpPr>
          <p:spPr>
            <a:xfrm>
              <a:off x="3862981" y="985147"/>
              <a:ext cx="14617" cy="12400"/>
            </a:xfrm>
            <a:custGeom>
              <a:avLst/>
              <a:gdLst/>
              <a:ahLst/>
              <a:cxnLst/>
              <a:rect l="l" t="t" r="r" b="b"/>
              <a:pathLst>
                <a:path w="422" h="358" extrusionOk="0">
                  <a:moveTo>
                    <a:pt x="401" y="0"/>
                  </a:moveTo>
                  <a:lnTo>
                    <a:pt x="0" y="332"/>
                  </a:lnTo>
                  <a:lnTo>
                    <a:pt x="21" y="357"/>
                  </a:lnTo>
                  <a:lnTo>
                    <a:pt x="422" y="2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9" name="Google Shape;1438;p44"/>
            <p:cNvSpPr/>
            <p:nvPr/>
          </p:nvSpPr>
          <p:spPr>
            <a:xfrm>
              <a:off x="3849091" y="971362"/>
              <a:ext cx="18011" cy="8867"/>
            </a:xfrm>
            <a:custGeom>
              <a:avLst/>
              <a:gdLst/>
              <a:ahLst/>
              <a:cxnLst/>
              <a:rect l="l" t="t" r="r" b="b"/>
              <a:pathLst>
                <a:path w="520" h="256" extrusionOk="0">
                  <a:moveTo>
                    <a:pt x="507" y="1"/>
                  </a:moveTo>
                  <a:lnTo>
                    <a:pt x="0" y="225"/>
                  </a:lnTo>
                  <a:lnTo>
                    <a:pt x="13" y="256"/>
                  </a:lnTo>
                  <a:lnTo>
                    <a:pt x="520" y="30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0" name="Google Shape;1439;p44"/>
            <p:cNvSpPr/>
            <p:nvPr/>
          </p:nvSpPr>
          <p:spPr>
            <a:xfrm>
              <a:off x="3845108" y="953246"/>
              <a:ext cx="18704" cy="3152"/>
            </a:xfrm>
            <a:custGeom>
              <a:avLst/>
              <a:gdLst/>
              <a:ahLst/>
              <a:cxnLst/>
              <a:rect l="l" t="t" r="r" b="b"/>
              <a:pathLst>
                <a:path w="540" h="91" extrusionOk="0">
                  <a:moveTo>
                    <a:pt x="536" y="1"/>
                  </a:moveTo>
                  <a:lnTo>
                    <a:pt x="1" y="58"/>
                  </a:lnTo>
                  <a:lnTo>
                    <a:pt x="4" y="91"/>
                  </a:lnTo>
                  <a:lnTo>
                    <a:pt x="540" y="3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1" name="Google Shape;1440;p44"/>
            <p:cNvSpPr/>
            <p:nvPr/>
          </p:nvSpPr>
          <p:spPr>
            <a:xfrm>
              <a:off x="3963463" y="953835"/>
              <a:ext cx="14721" cy="25147"/>
            </a:xfrm>
            <a:custGeom>
              <a:avLst/>
              <a:gdLst/>
              <a:ahLst/>
              <a:cxnLst/>
              <a:rect l="l" t="t" r="r" b="b"/>
              <a:pathLst>
                <a:path w="425" h="726" extrusionOk="0">
                  <a:moveTo>
                    <a:pt x="423" y="0"/>
                  </a:moveTo>
                  <a:cubicBezTo>
                    <a:pt x="423" y="0"/>
                    <a:pt x="410" y="270"/>
                    <a:pt x="410" y="270"/>
                  </a:cubicBezTo>
                  <a:cubicBezTo>
                    <a:pt x="335" y="253"/>
                    <a:pt x="308" y="246"/>
                    <a:pt x="269" y="246"/>
                  </a:cubicBezTo>
                  <a:cubicBezTo>
                    <a:pt x="143" y="247"/>
                    <a:pt x="83" y="304"/>
                    <a:pt x="41" y="392"/>
                  </a:cubicBezTo>
                  <a:cubicBezTo>
                    <a:pt x="1" y="476"/>
                    <a:pt x="14" y="583"/>
                    <a:pt x="83" y="649"/>
                  </a:cubicBezTo>
                  <a:cubicBezTo>
                    <a:pt x="136" y="703"/>
                    <a:pt x="213" y="726"/>
                    <a:pt x="288" y="726"/>
                  </a:cubicBezTo>
                  <a:cubicBezTo>
                    <a:pt x="303" y="726"/>
                    <a:pt x="317" y="725"/>
                    <a:pt x="331" y="723"/>
                  </a:cubicBezTo>
                  <a:cubicBezTo>
                    <a:pt x="364" y="719"/>
                    <a:pt x="395" y="711"/>
                    <a:pt x="425" y="697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2" name="Google Shape;1441;p44"/>
            <p:cNvSpPr/>
            <p:nvPr/>
          </p:nvSpPr>
          <p:spPr>
            <a:xfrm>
              <a:off x="3962840" y="953801"/>
              <a:ext cx="15864" cy="25770"/>
            </a:xfrm>
            <a:custGeom>
              <a:avLst/>
              <a:gdLst/>
              <a:ahLst/>
              <a:cxnLst/>
              <a:rect l="l" t="t" r="r" b="b"/>
              <a:pathLst>
                <a:path w="458" h="744" extrusionOk="0">
                  <a:moveTo>
                    <a:pt x="425" y="0"/>
                  </a:moveTo>
                  <a:cubicBezTo>
                    <a:pt x="418" y="157"/>
                    <a:pt x="414" y="223"/>
                    <a:pt x="412" y="251"/>
                  </a:cubicBezTo>
                  <a:cubicBezTo>
                    <a:pt x="352" y="236"/>
                    <a:pt x="324" y="232"/>
                    <a:pt x="287" y="230"/>
                  </a:cubicBezTo>
                  <a:cubicBezTo>
                    <a:pt x="168" y="231"/>
                    <a:pt x="96" y="277"/>
                    <a:pt x="44" y="386"/>
                  </a:cubicBezTo>
                  <a:cubicBezTo>
                    <a:pt x="0" y="479"/>
                    <a:pt x="19" y="592"/>
                    <a:pt x="88" y="661"/>
                  </a:cubicBezTo>
                  <a:cubicBezTo>
                    <a:pt x="142" y="714"/>
                    <a:pt x="220" y="744"/>
                    <a:pt x="305" y="744"/>
                  </a:cubicBezTo>
                  <a:cubicBezTo>
                    <a:pt x="321" y="744"/>
                    <a:pt x="336" y="743"/>
                    <a:pt x="351" y="740"/>
                  </a:cubicBezTo>
                  <a:cubicBezTo>
                    <a:pt x="387" y="737"/>
                    <a:pt x="420" y="727"/>
                    <a:pt x="450" y="713"/>
                  </a:cubicBezTo>
                  <a:lnTo>
                    <a:pt x="437" y="683"/>
                  </a:lnTo>
                  <a:cubicBezTo>
                    <a:pt x="410" y="696"/>
                    <a:pt x="379" y="704"/>
                    <a:pt x="348" y="708"/>
                  </a:cubicBezTo>
                  <a:cubicBezTo>
                    <a:pt x="334" y="709"/>
                    <a:pt x="320" y="710"/>
                    <a:pt x="306" y="710"/>
                  </a:cubicBezTo>
                  <a:cubicBezTo>
                    <a:pt x="229" y="710"/>
                    <a:pt x="158" y="684"/>
                    <a:pt x="112" y="638"/>
                  </a:cubicBezTo>
                  <a:cubicBezTo>
                    <a:pt x="52" y="579"/>
                    <a:pt x="36" y="481"/>
                    <a:pt x="74" y="400"/>
                  </a:cubicBezTo>
                  <a:cubicBezTo>
                    <a:pt x="120" y="303"/>
                    <a:pt x="182" y="263"/>
                    <a:pt x="287" y="263"/>
                  </a:cubicBezTo>
                  <a:lnTo>
                    <a:pt x="288" y="263"/>
                  </a:lnTo>
                  <a:cubicBezTo>
                    <a:pt x="323" y="263"/>
                    <a:pt x="349" y="269"/>
                    <a:pt x="418" y="286"/>
                  </a:cubicBezTo>
                  <a:lnTo>
                    <a:pt x="444" y="292"/>
                  </a:lnTo>
                  <a:lnTo>
                    <a:pt x="445" y="272"/>
                  </a:lnTo>
                  <a:cubicBezTo>
                    <a:pt x="445" y="269"/>
                    <a:pt x="458" y="1"/>
                    <a:pt x="458" y="1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1442;p44"/>
          <p:cNvGrpSpPr/>
          <p:nvPr/>
        </p:nvGrpSpPr>
        <p:grpSpPr>
          <a:xfrm>
            <a:off x="1895655" y="3682671"/>
            <a:ext cx="1005397" cy="600103"/>
            <a:chOff x="4801085" y="616566"/>
            <a:chExt cx="992699" cy="563752"/>
          </a:xfrm>
        </p:grpSpPr>
        <p:sp>
          <p:nvSpPr>
            <p:cNvPr id="1049613" name="Google Shape;1443;p44"/>
            <p:cNvSpPr/>
            <p:nvPr/>
          </p:nvSpPr>
          <p:spPr>
            <a:xfrm>
              <a:off x="4801085" y="616566"/>
              <a:ext cx="992699" cy="563752"/>
            </a:xfrm>
            <a:custGeom>
              <a:avLst/>
              <a:gdLst/>
              <a:ahLst/>
              <a:cxnLst/>
              <a:rect l="l" t="t" r="r" b="b"/>
              <a:pathLst>
                <a:path w="6401" h="3635" extrusionOk="0">
                  <a:moveTo>
                    <a:pt x="3268" y="0"/>
                  </a:moveTo>
                  <a:cubicBezTo>
                    <a:pt x="2771" y="0"/>
                    <a:pt x="2318" y="204"/>
                    <a:pt x="1992" y="574"/>
                  </a:cubicBezTo>
                  <a:cubicBezTo>
                    <a:pt x="1856" y="727"/>
                    <a:pt x="1753" y="893"/>
                    <a:pt x="1681" y="1071"/>
                  </a:cubicBezTo>
                  <a:cubicBezTo>
                    <a:pt x="1609" y="1061"/>
                    <a:pt x="1533" y="1056"/>
                    <a:pt x="1456" y="1056"/>
                  </a:cubicBezTo>
                  <a:cubicBezTo>
                    <a:pt x="1184" y="1056"/>
                    <a:pt x="941" y="1124"/>
                    <a:pt x="733" y="1258"/>
                  </a:cubicBezTo>
                  <a:cubicBezTo>
                    <a:pt x="236" y="1579"/>
                    <a:pt x="0" y="2223"/>
                    <a:pt x="32" y="3173"/>
                  </a:cubicBezTo>
                  <a:lnTo>
                    <a:pt x="32" y="3188"/>
                  </a:lnTo>
                  <a:cubicBezTo>
                    <a:pt x="41" y="3437"/>
                    <a:pt x="246" y="3634"/>
                    <a:pt x="494" y="3634"/>
                  </a:cubicBezTo>
                  <a:cubicBezTo>
                    <a:pt x="494" y="3634"/>
                    <a:pt x="5896" y="3632"/>
                    <a:pt x="5896" y="3632"/>
                  </a:cubicBezTo>
                  <a:cubicBezTo>
                    <a:pt x="6125" y="3632"/>
                    <a:pt x="6320" y="3463"/>
                    <a:pt x="6353" y="3236"/>
                  </a:cubicBezTo>
                  <a:lnTo>
                    <a:pt x="6355" y="3223"/>
                  </a:lnTo>
                  <a:cubicBezTo>
                    <a:pt x="6363" y="3166"/>
                    <a:pt x="6400" y="2868"/>
                    <a:pt x="6375" y="2518"/>
                  </a:cubicBezTo>
                  <a:cubicBezTo>
                    <a:pt x="6335" y="1957"/>
                    <a:pt x="6149" y="1522"/>
                    <a:pt x="5837" y="1263"/>
                  </a:cubicBezTo>
                  <a:cubicBezTo>
                    <a:pt x="5616" y="1078"/>
                    <a:pt x="5345" y="984"/>
                    <a:pt x="5030" y="984"/>
                  </a:cubicBezTo>
                  <a:cubicBezTo>
                    <a:pt x="4966" y="984"/>
                    <a:pt x="4898" y="989"/>
                    <a:pt x="4830" y="997"/>
                  </a:cubicBezTo>
                  <a:cubicBezTo>
                    <a:pt x="4609" y="542"/>
                    <a:pt x="4184" y="110"/>
                    <a:pt x="3519" y="18"/>
                  </a:cubicBezTo>
                  <a:cubicBezTo>
                    <a:pt x="3436" y="6"/>
                    <a:pt x="3351" y="0"/>
                    <a:pt x="3268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4" name="Google Shape;1444;p44"/>
            <p:cNvSpPr/>
            <p:nvPr/>
          </p:nvSpPr>
          <p:spPr>
            <a:xfrm>
              <a:off x="4872890" y="690544"/>
              <a:ext cx="879332" cy="415796"/>
            </a:xfrm>
            <a:custGeom>
              <a:avLst/>
              <a:gdLst/>
              <a:ahLst/>
              <a:cxnLst/>
              <a:rect l="l" t="t" r="r" b="b"/>
              <a:pathLst>
                <a:path w="5670" h="2681" extrusionOk="0">
                  <a:moveTo>
                    <a:pt x="2805" y="0"/>
                  </a:moveTo>
                  <a:cubicBezTo>
                    <a:pt x="2465" y="0"/>
                    <a:pt x="2134" y="133"/>
                    <a:pt x="1886" y="412"/>
                  </a:cubicBezTo>
                  <a:cubicBezTo>
                    <a:pt x="1722" y="599"/>
                    <a:pt x="1586" y="852"/>
                    <a:pt x="1573" y="1187"/>
                  </a:cubicBezTo>
                  <a:cubicBezTo>
                    <a:pt x="1573" y="1187"/>
                    <a:pt x="1305" y="1055"/>
                    <a:pt x="994" y="1055"/>
                  </a:cubicBezTo>
                  <a:cubicBezTo>
                    <a:pt x="543" y="1055"/>
                    <a:pt x="1" y="1331"/>
                    <a:pt x="46" y="2681"/>
                  </a:cubicBezTo>
                  <a:lnTo>
                    <a:pt x="5419" y="2678"/>
                  </a:lnTo>
                  <a:cubicBezTo>
                    <a:pt x="5419" y="2678"/>
                    <a:pt x="5670" y="984"/>
                    <a:pt x="4568" y="984"/>
                  </a:cubicBezTo>
                  <a:cubicBezTo>
                    <a:pt x="4422" y="984"/>
                    <a:pt x="4254" y="1014"/>
                    <a:pt x="4058" y="1080"/>
                  </a:cubicBezTo>
                  <a:cubicBezTo>
                    <a:pt x="4058" y="1080"/>
                    <a:pt x="3901" y="140"/>
                    <a:pt x="2990" y="13"/>
                  </a:cubicBezTo>
                  <a:cubicBezTo>
                    <a:pt x="2929" y="5"/>
                    <a:pt x="2867" y="0"/>
                    <a:pt x="2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5" name="Google Shape;1445;p44"/>
            <p:cNvSpPr/>
            <p:nvPr/>
          </p:nvSpPr>
          <p:spPr>
            <a:xfrm>
              <a:off x="4873665" y="688217"/>
              <a:ext cx="856845" cy="420604"/>
            </a:xfrm>
            <a:custGeom>
              <a:avLst/>
              <a:gdLst/>
              <a:ahLst/>
              <a:cxnLst/>
              <a:rect l="l" t="t" r="r" b="b"/>
              <a:pathLst>
                <a:path w="5525" h="2712" extrusionOk="0">
                  <a:moveTo>
                    <a:pt x="2800" y="31"/>
                  </a:moveTo>
                  <a:cubicBezTo>
                    <a:pt x="2860" y="31"/>
                    <a:pt x="2922" y="35"/>
                    <a:pt x="2984" y="44"/>
                  </a:cubicBezTo>
                  <a:cubicBezTo>
                    <a:pt x="3872" y="167"/>
                    <a:pt x="4037" y="1088"/>
                    <a:pt x="4038" y="1098"/>
                  </a:cubicBezTo>
                  <a:lnTo>
                    <a:pt x="4041" y="1115"/>
                  </a:lnTo>
                  <a:lnTo>
                    <a:pt x="4058" y="1109"/>
                  </a:lnTo>
                  <a:cubicBezTo>
                    <a:pt x="4244" y="1046"/>
                    <a:pt x="4412" y="1015"/>
                    <a:pt x="4561" y="1015"/>
                  </a:cubicBezTo>
                  <a:cubicBezTo>
                    <a:pt x="4758" y="1015"/>
                    <a:pt x="4923" y="1070"/>
                    <a:pt x="5054" y="1179"/>
                  </a:cubicBezTo>
                  <a:cubicBezTo>
                    <a:pt x="5524" y="1571"/>
                    <a:pt x="5417" y="2553"/>
                    <a:pt x="5401" y="2678"/>
                  </a:cubicBezTo>
                  <a:lnTo>
                    <a:pt x="56" y="2681"/>
                  </a:lnTo>
                  <a:cubicBezTo>
                    <a:pt x="32" y="1924"/>
                    <a:pt x="192" y="1429"/>
                    <a:pt x="531" y="1210"/>
                  </a:cubicBezTo>
                  <a:cubicBezTo>
                    <a:pt x="676" y="1117"/>
                    <a:pt x="837" y="1085"/>
                    <a:pt x="988" y="1085"/>
                  </a:cubicBezTo>
                  <a:cubicBezTo>
                    <a:pt x="1293" y="1085"/>
                    <a:pt x="1558" y="1213"/>
                    <a:pt x="1561" y="1215"/>
                  </a:cubicBezTo>
                  <a:lnTo>
                    <a:pt x="1582" y="1225"/>
                  </a:lnTo>
                  <a:lnTo>
                    <a:pt x="1583" y="1202"/>
                  </a:lnTo>
                  <a:cubicBezTo>
                    <a:pt x="1595" y="914"/>
                    <a:pt x="1698" y="658"/>
                    <a:pt x="1892" y="438"/>
                  </a:cubicBezTo>
                  <a:cubicBezTo>
                    <a:pt x="2125" y="174"/>
                    <a:pt x="2449" y="31"/>
                    <a:pt x="2800" y="31"/>
                  </a:cubicBezTo>
                  <a:close/>
                  <a:moveTo>
                    <a:pt x="2801" y="0"/>
                  </a:moveTo>
                  <a:cubicBezTo>
                    <a:pt x="2440" y="0"/>
                    <a:pt x="2108" y="147"/>
                    <a:pt x="1870" y="418"/>
                  </a:cubicBezTo>
                  <a:cubicBezTo>
                    <a:pt x="1676" y="637"/>
                    <a:pt x="1569" y="893"/>
                    <a:pt x="1554" y="1178"/>
                  </a:cubicBezTo>
                  <a:cubicBezTo>
                    <a:pt x="1485" y="1148"/>
                    <a:pt x="1251" y="1055"/>
                    <a:pt x="987" y="1055"/>
                  </a:cubicBezTo>
                  <a:cubicBezTo>
                    <a:pt x="831" y="1055"/>
                    <a:pt x="665" y="1088"/>
                    <a:pt x="515" y="1184"/>
                  </a:cubicBezTo>
                  <a:cubicBezTo>
                    <a:pt x="164" y="1411"/>
                    <a:pt x="0" y="1919"/>
                    <a:pt x="25" y="2696"/>
                  </a:cubicBezTo>
                  <a:lnTo>
                    <a:pt x="26" y="2711"/>
                  </a:lnTo>
                  <a:lnTo>
                    <a:pt x="5414" y="2709"/>
                  </a:lnTo>
                  <a:lnTo>
                    <a:pt x="5428" y="2709"/>
                  </a:lnTo>
                  <a:lnTo>
                    <a:pt x="5429" y="2696"/>
                  </a:lnTo>
                  <a:cubicBezTo>
                    <a:pt x="5430" y="2693"/>
                    <a:pt x="5470" y="2415"/>
                    <a:pt x="5447" y="2090"/>
                  </a:cubicBezTo>
                  <a:cubicBezTo>
                    <a:pt x="5425" y="1787"/>
                    <a:pt x="5343" y="1380"/>
                    <a:pt x="5074" y="1155"/>
                  </a:cubicBezTo>
                  <a:cubicBezTo>
                    <a:pt x="4937" y="1042"/>
                    <a:pt x="4766" y="985"/>
                    <a:pt x="4562" y="985"/>
                  </a:cubicBezTo>
                  <a:cubicBezTo>
                    <a:pt x="4413" y="985"/>
                    <a:pt x="4247" y="1015"/>
                    <a:pt x="4065" y="1075"/>
                  </a:cubicBezTo>
                  <a:cubicBezTo>
                    <a:pt x="4037" y="945"/>
                    <a:pt x="3830" y="130"/>
                    <a:pt x="2988" y="13"/>
                  </a:cubicBezTo>
                  <a:cubicBezTo>
                    <a:pt x="2925" y="5"/>
                    <a:pt x="2863" y="0"/>
                    <a:pt x="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1446;p44"/>
          <p:cNvGrpSpPr/>
          <p:nvPr/>
        </p:nvGrpSpPr>
        <p:grpSpPr>
          <a:xfrm rot="-1630560" flipH="1">
            <a:off x="867697" y="1533126"/>
            <a:ext cx="488891" cy="514111"/>
            <a:chOff x="5025163" y="2175181"/>
            <a:chExt cx="96828" cy="96878"/>
          </a:xfrm>
        </p:grpSpPr>
        <p:sp>
          <p:nvSpPr>
            <p:cNvPr id="1049616" name="Google Shape;1447;p44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7" name="Google Shape;1448;p44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8" name="Google Shape;1449;p44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1454;p44"/>
          <p:cNvGrpSpPr/>
          <p:nvPr/>
        </p:nvGrpSpPr>
        <p:grpSpPr>
          <a:xfrm rot="-1630619" flipH="1">
            <a:off x="2556903" y="1429010"/>
            <a:ext cx="336656" cy="354041"/>
            <a:chOff x="5025163" y="2175181"/>
            <a:chExt cx="96828" cy="96878"/>
          </a:xfrm>
        </p:grpSpPr>
        <p:sp>
          <p:nvSpPr>
            <p:cNvPr id="1049619" name="Google Shape;1455;p44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20" name="Google Shape;1456;p44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21" name="Google Shape;1457;p44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448;p39"/>
          <p:cNvSpPr txBox="1">
            <a:spLocks noGrp="1"/>
          </p:cNvSpPr>
          <p:nvPr>
            <p:ph type="title" idx="4294967295"/>
          </p:nvPr>
        </p:nvSpPr>
        <p:spPr>
          <a:xfrm>
            <a:off x="0" y="-63262"/>
            <a:ext cx="9015706" cy="939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Lợi Ích Của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Bottom Navigation View</a:t>
            </a:r>
            <a:endParaRPr b="1" dirty="0">
              <a:solidFill>
                <a:schemeClr val="accent3">
                  <a:lumMod val="75000"/>
                </a:schemeClr>
              </a:solidFill>
              <a:sym typeface="Yeseva One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55829" y="1475123"/>
            <a:ext cx="5915288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50" smtClean="0">
                <a:latin typeface="Times New Roman" pitchFamily="18" charset="0"/>
                <a:cs typeface="Times New Roman" pitchFamily="18" charset="0"/>
              </a:rPr>
              <a:t>Bottom Navigation View sẽ giúp thao tác chuyển trang của ng</a:t>
            </a:r>
            <a:r>
              <a:rPr lang="vi-VN" sz="2150" smtClean="0">
                <a:latin typeface="Times New Roman" pitchFamily="18" charset="0"/>
                <a:cs typeface="Times New Roman" pitchFamily="18" charset="0"/>
              </a:rPr>
              <a:t>ười</a:t>
            </a:r>
            <a:r>
              <a:rPr lang="en-US" sz="2150" smtClean="0">
                <a:latin typeface="Times New Roman" pitchFamily="18" charset="0"/>
                <a:cs typeface="Times New Roman" pitchFamily="18" charset="0"/>
              </a:rPr>
              <a:t> dùng trở nên </a:t>
            </a:r>
            <a:r>
              <a:rPr lang="vi-VN" sz="2150" smtClean="0"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US" sz="2150" smtClean="0">
                <a:latin typeface="Times New Roman" pitchFamily="18" charset="0"/>
                <a:cs typeface="Times New Roman" pitchFamily="18" charset="0"/>
              </a:rPr>
              <a:t>n giản và dễ dàng h</a:t>
            </a:r>
            <a:r>
              <a:rPr lang="vi-VN" sz="215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2150" smtClean="0">
                <a:latin typeface="Times New Roman" pitchFamily="18" charset="0"/>
                <a:cs typeface="Times New Roman" pitchFamily="18" charset="0"/>
              </a:rPr>
              <a:t>n.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50">
                <a:latin typeface="Times New Roman" pitchFamily="18" charset="0"/>
                <a:cs typeface="Times New Roman" pitchFamily="18" charset="0"/>
              </a:rPr>
              <a:t>Giúp giao </a:t>
            </a:r>
            <a:r>
              <a:rPr lang="en-US" sz="2150" smtClean="0">
                <a:latin typeface="Times New Roman" pitchFamily="18" charset="0"/>
                <a:cs typeface="Times New Roman" pitchFamily="18" charset="0"/>
              </a:rPr>
              <a:t>diện </a:t>
            </a:r>
            <a:r>
              <a:rPr lang="vi-VN" sz="2150" smtClean="0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sz="2150">
                <a:latin typeface="Times New Roman" pitchFamily="18" charset="0"/>
                <a:cs typeface="Times New Roman" pitchFamily="18" charset="0"/>
              </a:rPr>
              <a:t> và dễ </a:t>
            </a:r>
            <a:r>
              <a:rPr lang="en-US" sz="2150" smtClean="0">
                <a:latin typeface="Times New Roman" pitchFamily="18" charset="0"/>
                <a:cs typeface="Times New Roman" pitchFamily="18" charset="0"/>
              </a:rPr>
              <a:t>nhìn.</a:t>
            </a:r>
          </a:p>
        </p:txBody>
      </p:sp>
    </p:spTree>
    <p:extLst>
      <p:ext uri="{BB962C8B-B14F-4D97-AF65-F5344CB8AC3E}">
        <p14:creationId xmlns:p14="http://schemas.microsoft.com/office/powerpoint/2010/main" val="27692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7" name="Google Shape;1301;p44"/>
          <p:cNvSpPr/>
          <p:nvPr/>
        </p:nvSpPr>
        <p:spPr>
          <a:xfrm>
            <a:off x="251791" y="1484243"/>
            <a:ext cx="2552309" cy="3415582"/>
          </a:xfrm>
          <a:prstGeom prst="rect">
            <a:avLst/>
          </a:prstGeom>
          <a:solidFill>
            <a:srgbClr val="FFF5EB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9" name="Google Shape;1346;p44"/>
          <p:cNvGrpSpPr/>
          <p:nvPr/>
        </p:nvGrpSpPr>
        <p:grpSpPr>
          <a:xfrm>
            <a:off x="185843" y="2227087"/>
            <a:ext cx="2376201" cy="2206579"/>
            <a:chOff x="3620381" y="535000"/>
            <a:chExt cx="641590" cy="566843"/>
          </a:xfrm>
        </p:grpSpPr>
        <p:sp>
          <p:nvSpPr>
            <p:cNvPr id="1049518" name="Google Shape;1347;p44"/>
            <p:cNvSpPr/>
            <p:nvPr/>
          </p:nvSpPr>
          <p:spPr>
            <a:xfrm>
              <a:off x="3620381" y="535000"/>
              <a:ext cx="641590" cy="566843"/>
            </a:xfrm>
            <a:custGeom>
              <a:avLst/>
              <a:gdLst/>
              <a:ahLst/>
              <a:cxnLst/>
              <a:rect l="l" t="t" r="r" b="b"/>
              <a:pathLst>
                <a:path w="18523" h="16365" extrusionOk="0">
                  <a:moveTo>
                    <a:pt x="13409" y="0"/>
                  </a:moveTo>
                  <a:cubicBezTo>
                    <a:pt x="13252" y="0"/>
                    <a:pt x="13095" y="42"/>
                    <a:pt x="12940" y="125"/>
                  </a:cubicBezTo>
                  <a:cubicBezTo>
                    <a:pt x="12932" y="129"/>
                    <a:pt x="12924" y="133"/>
                    <a:pt x="12916" y="137"/>
                  </a:cubicBezTo>
                  <a:lnTo>
                    <a:pt x="12909" y="142"/>
                  </a:lnTo>
                  <a:cubicBezTo>
                    <a:pt x="12796" y="205"/>
                    <a:pt x="12688" y="290"/>
                    <a:pt x="12583" y="393"/>
                  </a:cubicBezTo>
                  <a:cubicBezTo>
                    <a:pt x="12333" y="267"/>
                    <a:pt x="12058" y="201"/>
                    <a:pt x="11773" y="201"/>
                  </a:cubicBezTo>
                  <a:cubicBezTo>
                    <a:pt x="11664" y="201"/>
                    <a:pt x="11554" y="212"/>
                    <a:pt x="11446" y="231"/>
                  </a:cubicBezTo>
                  <a:cubicBezTo>
                    <a:pt x="10714" y="361"/>
                    <a:pt x="10136" y="901"/>
                    <a:pt x="9867" y="1652"/>
                  </a:cubicBezTo>
                  <a:cubicBezTo>
                    <a:pt x="9685" y="1574"/>
                    <a:pt x="9492" y="1533"/>
                    <a:pt x="9293" y="1533"/>
                  </a:cubicBezTo>
                  <a:cubicBezTo>
                    <a:pt x="9173" y="1533"/>
                    <a:pt x="9052" y="1548"/>
                    <a:pt x="8934" y="1577"/>
                  </a:cubicBezTo>
                  <a:cubicBezTo>
                    <a:pt x="8774" y="1616"/>
                    <a:pt x="8619" y="1675"/>
                    <a:pt x="8471" y="1751"/>
                  </a:cubicBezTo>
                  <a:cubicBezTo>
                    <a:pt x="8407" y="1677"/>
                    <a:pt x="8321" y="1625"/>
                    <a:pt x="8224" y="1603"/>
                  </a:cubicBezTo>
                  <a:cubicBezTo>
                    <a:pt x="8224" y="1603"/>
                    <a:pt x="6774" y="1268"/>
                    <a:pt x="6768" y="1266"/>
                  </a:cubicBezTo>
                  <a:lnTo>
                    <a:pt x="6717" y="1255"/>
                  </a:lnTo>
                  <a:cubicBezTo>
                    <a:pt x="6683" y="1247"/>
                    <a:pt x="6649" y="1244"/>
                    <a:pt x="6616" y="1244"/>
                  </a:cubicBezTo>
                  <a:cubicBezTo>
                    <a:pt x="6527" y="1244"/>
                    <a:pt x="6444" y="1269"/>
                    <a:pt x="6372" y="1314"/>
                  </a:cubicBezTo>
                  <a:cubicBezTo>
                    <a:pt x="6343" y="1276"/>
                    <a:pt x="6309" y="1242"/>
                    <a:pt x="6270" y="1214"/>
                  </a:cubicBezTo>
                  <a:cubicBezTo>
                    <a:pt x="6191" y="1158"/>
                    <a:pt x="6097" y="1128"/>
                    <a:pt x="6002" y="1128"/>
                  </a:cubicBezTo>
                  <a:cubicBezTo>
                    <a:pt x="5976" y="1128"/>
                    <a:pt x="5951" y="1130"/>
                    <a:pt x="5926" y="1135"/>
                  </a:cubicBezTo>
                  <a:lnTo>
                    <a:pt x="4402" y="1390"/>
                  </a:lnTo>
                  <a:cubicBezTo>
                    <a:pt x="4281" y="1410"/>
                    <a:pt x="4173" y="1478"/>
                    <a:pt x="4102" y="1577"/>
                  </a:cubicBezTo>
                  <a:cubicBezTo>
                    <a:pt x="4097" y="1585"/>
                    <a:pt x="4091" y="1593"/>
                    <a:pt x="4086" y="1601"/>
                  </a:cubicBezTo>
                  <a:cubicBezTo>
                    <a:pt x="4030" y="1577"/>
                    <a:pt x="3969" y="1565"/>
                    <a:pt x="3908" y="1565"/>
                  </a:cubicBezTo>
                  <a:cubicBezTo>
                    <a:pt x="3825" y="1565"/>
                    <a:pt x="3741" y="1588"/>
                    <a:pt x="3665" y="1635"/>
                  </a:cubicBezTo>
                  <a:lnTo>
                    <a:pt x="3620" y="1663"/>
                  </a:lnTo>
                  <a:cubicBezTo>
                    <a:pt x="3615" y="1666"/>
                    <a:pt x="3609" y="1670"/>
                    <a:pt x="3604" y="1673"/>
                  </a:cubicBezTo>
                  <a:lnTo>
                    <a:pt x="2382" y="2449"/>
                  </a:lnTo>
                  <a:lnTo>
                    <a:pt x="2356" y="2465"/>
                  </a:lnTo>
                  <a:cubicBezTo>
                    <a:pt x="2301" y="2499"/>
                    <a:pt x="2256" y="2544"/>
                    <a:pt x="2221" y="2594"/>
                  </a:cubicBezTo>
                  <a:cubicBezTo>
                    <a:pt x="2087" y="2598"/>
                    <a:pt x="1956" y="2661"/>
                    <a:pt x="1868" y="2776"/>
                  </a:cubicBezTo>
                  <a:lnTo>
                    <a:pt x="1836" y="2818"/>
                  </a:lnTo>
                  <a:cubicBezTo>
                    <a:pt x="1832" y="2824"/>
                    <a:pt x="1827" y="2830"/>
                    <a:pt x="1824" y="2835"/>
                  </a:cubicBezTo>
                  <a:lnTo>
                    <a:pt x="956" y="4003"/>
                  </a:lnTo>
                  <a:lnTo>
                    <a:pt x="940" y="4024"/>
                  </a:lnTo>
                  <a:cubicBezTo>
                    <a:pt x="790" y="4222"/>
                    <a:pt x="824" y="4502"/>
                    <a:pt x="1014" y="4659"/>
                  </a:cubicBezTo>
                  <a:cubicBezTo>
                    <a:pt x="979" y="4651"/>
                    <a:pt x="945" y="4647"/>
                    <a:pt x="910" y="4647"/>
                  </a:cubicBezTo>
                  <a:cubicBezTo>
                    <a:pt x="700" y="4647"/>
                    <a:pt x="510" y="4791"/>
                    <a:pt x="461" y="5004"/>
                  </a:cubicBezTo>
                  <a:lnTo>
                    <a:pt x="449" y="5056"/>
                  </a:lnTo>
                  <a:cubicBezTo>
                    <a:pt x="447" y="5062"/>
                    <a:pt x="118" y="6527"/>
                    <a:pt x="118" y="6527"/>
                  </a:cubicBezTo>
                  <a:cubicBezTo>
                    <a:pt x="92" y="6638"/>
                    <a:pt x="108" y="6755"/>
                    <a:pt x="163" y="6854"/>
                  </a:cubicBezTo>
                  <a:cubicBezTo>
                    <a:pt x="57" y="6956"/>
                    <a:pt x="1" y="7107"/>
                    <a:pt x="27" y="7263"/>
                  </a:cubicBezTo>
                  <a:lnTo>
                    <a:pt x="283" y="8804"/>
                  </a:lnTo>
                  <a:cubicBezTo>
                    <a:pt x="303" y="8925"/>
                    <a:pt x="370" y="9033"/>
                    <a:pt x="470" y="9104"/>
                  </a:cubicBezTo>
                  <a:cubicBezTo>
                    <a:pt x="491" y="9119"/>
                    <a:pt x="514" y="9132"/>
                    <a:pt x="537" y="9144"/>
                  </a:cubicBezTo>
                  <a:cubicBezTo>
                    <a:pt x="522" y="9175"/>
                    <a:pt x="510" y="9209"/>
                    <a:pt x="502" y="9244"/>
                  </a:cubicBezTo>
                  <a:cubicBezTo>
                    <a:pt x="476" y="9364"/>
                    <a:pt x="498" y="9490"/>
                    <a:pt x="563" y="9593"/>
                  </a:cubicBezTo>
                  <a:lnTo>
                    <a:pt x="577" y="9615"/>
                  </a:lnTo>
                  <a:lnTo>
                    <a:pt x="1349" y="10854"/>
                  </a:lnTo>
                  <a:cubicBezTo>
                    <a:pt x="1351" y="10859"/>
                    <a:pt x="1355" y="10865"/>
                    <a:pt x="1358" y="10870"/>
                  </a:cubicBezTo>
                  <a:lnTo>
                    <a:pt x="1386" y="10915"/>
                  </a:lnTo>
                  <a:cubicBezTo>
                    <a:pt x="1442" y="11003"/>
                    <a:pt x="1526" y="11069"/>
                    <a:pt x="1624" y="11103"/>
                  </a:cubicBezTo>
                  <a:cubicBezTo>
                    <a:pt x="1654" y="11194"/>
                    <a:pt x="1710" y="11274"/>
                    <a:pt x="1788" y="11332"/>
                  </a:cubicBezTo>
                  <a:lnTo>
                    <a:pt x="1805" y="11345"/>
                  </a:lnTo>
                  <a:lnTo>
                    <a:pt x="2982" y="12239"/>
                  </a:lnTo>
                  <a:lnTo>
                    <a:pt x="3024" y="12270"/>
                  </a:lnTo>
                  <a:cubicBezTo>
                    <a:pt x="3104" y="12330"/>
                    <a:pt x="3201" y="12361"/>
                    <a:pt x="3299" y="12361"/>
                  </a:cubicBezTo>
                  <a:cubicBezTo>
                    <a:pt x="3322" y="12361"/>
                    <a:pt x="3345" y="12360"/>
                    <a:pt x="3367" y="12357"/>
                  </a:cubicBezTo>
                  <a:cubicBezTo>
                    <a:pt x="3416" y="12349"/>
                    <a:pt x="3464" y="12334"/>
                    <a:pt x="3509" y="12312"/>
                  </a:cubicBezTo>
                  <a:lnTo>
                    <a:pt x="3509" y="12312"/>
                  </a:lnTo>
                  <a:cubicBezTo>
                    <a:pt x="3418" y="12499"/>
                    <a:pt x="3351" y="12700"/>
                    <a:pt x="3308" y="12910"/>
                  </a:cubicBezTo>
                  <a:cubicBezTo>
                    <a:pt x="3133" y="13774"/>
                    <a:pt x="3382" y="14659"/>
                    <a:pt x="3959" y="15218"/>
                  </a:cubicBezTo>
                  <a:cubicBezTo>
                    <a:pt x="4343" y="15591"/>
                    <a:pt x="4864" y="15805"/>
                    <a:pt x="5388" y="15805"/>
                  </a:cubicBezTo>
                  <a:cubicBezTo>
                    <a:pt x="5456" y="15805"/>
                    <a:pt x="5524" y="15801"/>
                    <a:pt x="5590" y="15794"/>
                  </a:cubicBezTo>
                  <a:cubicBezTo>
                    <a:pt x="5834" y="15767"/>
                    <a:pt x="6062" y="15690"/>
                    <a:pt x="6262" y="15569"/>
                  </a:cubicBezTo>
                  <a:cubicBezTo>
                    <a:pt x="6585" y="15973"/>
                    <a:pt x="7058" y="16224"/>
                    <a:pt x="7552" y="16224"/>
                  </a:cubicBezTo>
                  <a:cubicBezTo>
                    <a:pt x="7654" y="16224"/>
                    <a:pt x="7756" y="16214"/>
                    <a:pt x="7855" y="16193"/>
                  </a:cubicBezTo>
                  <a:cubicBezTo>
                    <a:pt x="8162" y="16126"/>
                    <a:pt x="8439" y="15963"/>
                    <a:pt x="8659" y="15728"/>
                  </a:cubicBezTo>
                  <a:cubicBezTo>
                    <a:pt x="9036" y="16125"/>
                    <a:pt x="9553" y="16365"/>
                    <a:pt x="10094" y="16365"/>
                  </a:cubicBezTo>
                  <a:cubicBezTo>
                    <a:pt x="10142" y="16365"/>
                    <a:pt x="10191" y="16363"/>
                    <a:pt x="10241" y="16359"/>
                  </a:cubicBezTo>
                  <a:cubicBezTo>
                    <a:pt x="10759" y="16317"/>
                    <a:pt x="11235" y="16062"/>
                    <a:pt x="11578" y="15664"/>
                  </a:cubicBezTo>
                  <a:cubicBezTo>
                    <a:pt x="11868" y="15918"/>
                    <a:pt x="12239" y="16068"/>
                    <a:pt x="12627" y="16068"/>
                  </a:cubicBezTo>
                  <a:cubicBezTo>
                    <a:pt x="12713" y="16068"/>
                    <a:pt x="12799" y="16061"/>
                    <a:pt x="12884" y="16046"/>
                  </a:cubicBezTo>
                  <a:cubicBezTo>
                    <a:pt x="13395" y="15961"/>
                    <a:pt x="13822" y="15629"/>
                    <a:pt x="14058" y="15173"/>
                  </a:cubicBezTo>
                  <a:cubicBezTo>
                    <a:pt x="14317" y="15279"/>
                    <a:pt x="14590" y="15336"/>
                    <a:pt x="14860" y="15336"/>
                  </a:cubicBezTo>
                  <a:cubicBezTo>
                    <a:pt x="15286" y="15336"/>
                    <a:pt x="15680" y="15200"/>
                    <a:pt x="15998" y="14942"/>
                  </a:cubicBezTo>
                  <a:cubicBezTo>
                    <a:pt x="16613" y="14445"/>
                    <a:pt x="16929" y="13528"/>
                    <a:pt x="16783" y="12660"/>
                  </a:cubicBezTo>
                  <a:cubicBezTo>
                    <a:pt x="16654" y="11891"/>
                    <a:pt x="16195" y="11309"/>
                    <a:pt x="15524" y="11067"/>
                  </a:cubicBezTo>
                  <a:cubicBezTo>
                    <a:pt x="15307" y="10989"/>
                    <a:pt x="15081" y="10949"/>
                    <a:pt x="14853" y="10949"/>
                  </a:cubicBezTo>
                  <a:cubicBezTo>
                    <a:pt x="14671" y="10949"/>
                    <a:pt x="14492" y="10974"/>
                    <a:pt x="14320" y="11021"/>
                  </a:cubicBezTo>
                  <a:cubicBezTo>
                    <a:pt x="14163" y="10121"/>
                    <a:pt x="13539" y="9352"/>
                    <a:pt x="12675" y="9086"/>
                  </a:cubicBezTo>
                  <a:cubicBezTo>
                    <a:pt x="12464" y="9022"/>
                    <a:pt x="12246" y="8988"/>
                    <a:pt x="12025" y="8988"/>
                  </a:cubicBezTo>
                  <a:cubicBezTo>
                    <a:pt x="11881" y="8988"/>
                    <a:pt x="11737" y="9003"/>
                    <a:pt x="11594" y="9031"/>
                  </a:cubicBezTo>
                  <a:lnTo>
                    <a:pt x="11898" y="7682"/>
                  </a:lnTo>
                  <a:lnTo>
                    <a:pt x="11905" y="7652"/>
                  </a:lnTo>
                  <a:cubicBezTo>
                    <a:pt x="11918" y="7598"/>
                    <a:pt x="11921" y="7542"/>
                    <a:pt x="11913" y="7487"/>
                  </a:cubicBezTo>
                  <a:cubicBezTo>
                    <a:pt x="12213" y="7473"/>
                    <a:pt x="12498" y="7413"/>
                    <a:pt x="12761" y="7311"/>
                  </a:cubicBezTo>
                  <a:cubicBezTo>
                    <a:pt x="13037" y="7205"/>
                    <a:pt x="13257" y="7065"/>
                    <a:pt x="13431" y="6921"/>
                  </a:cubicBezTo>
                  <a:cubicBezTo>
                    <a:pt x="13643" y="7160"/>
                    <a:pt x="13937" y="7333"/>
                    <a:pt x="14298" y="7419"/>
                  </a:cubicBezTo>
                  <a:cubicBezTo>
                    <a:pt x="14847" y="7551"/>
                    <a:pt x="15346" y="7618"/>
                    <a:pt x="15781" y="7618"/>
                  </a:cubicBezTo>
                  <a:cubicBezTo>
                    <a:pt x="16706" y="7618"/>
                    <a:pt x="17387" y="7322"/>
                    <a:pt x="17860" y="6710"/>
                  </a:cubicBezTo>
                  <a:cubicBezTo>
                    <a:pt x="18343" y="6084"/>
                    <a:pt x="18522" y="5079"/>
                    <a:pt x="18295" y="4266"/>
                  </a:cubicBezTo>
                  <a:cubicBezTo>
                    <a:pt x="18199" y="3922"/>
                    <a:pt x="18036" y="3632"/>
                    <a:pt x="17816" y="3410"/>
                  </a:cubicBezTo>
                  <a:cubicBezTo>
                    <a:pt x="18114" y="2304"/>
                    <a:pt x="17880" y="1379"/>
                    <a:pt x="17229" y="1168"/>
                  </a:cubicBezTo>
                  <a:cubicBezTo>
                    <a:pt x="17145" y="1140"/>
                    <a:pt x="17056" y="1126"/>
                    <a:pt x="16966" y="1126"/>
                  </a:cubicBezTo>
                  <a:cubicBezTo>
                    <a:pt x="16816" y="1126"/>
                    <a:pt x="16664" y="1164"/>
                    <a:pt x="16515" y="1239"/>
                  </a:cubicBezTo>
                  <a:cubicBezTo>
                    <a:pt x="16506" y="1244"/>
                    <a:pt x="16498" y="1247"/>
                    <a:pt x="16490" y="1252"/>
                  </a:cubicBezTo>
                  <a:lnTo>
                    <a:pt x="16483" y="1256"/>
                  </a:lnTo>
                  <a:cubicBezTo>
                    <a:pt x="16353" y="1327"/>
                    <a:pt x="16224" y="1425"/>
                    <a:pt x="16103" y="1548"/>
                  </a:cubicBezTo>
                  <a:cubicBezTo>
                    <a:pt x="15946" y="1310"/>
                    <a:pt x="15738" y="1113"/>
                    <a:pt x="15486" y="966"/>
                  </a:cubicBezTo>
                  <a:cubicBezTo>
                    <a:pt x="15204" y="802"/>
                    <a:pt x="14880" y="715"/>
                    <a:pt x="14551" y="715"/>
                  </a:cubicBezTo>
                  <a:cubicBezTo>
                    <a:pt x="14465" y="715"/>
                    <a:pt x="14380" y="721"/>
                    <a:pt x="14296" y="732"/>
                  </a:cubicBezTo>
                  <a:cubicBezTo>
                    <a:pt x="14178" y="371"/>
                    <a:pt x="13956" y="127"/>
                    <a:pt x="13654" y="36"/>
                  </a:cubicBezTo>
                  <a:cubicBezTo>
                    <a:pt x="13574" y="13"/>
                    <a:pt x="13491" y="0"/>
                    <a:pt x="13409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19" name="Google Shape;1348;p44"/>
            <p:cNvSpPr/>
            <p:nvPr/>
          </p:nvSpPr>
          <p:spPr>
            <a:xfrm>
              <a:off x="3764403" y="720691"/>
              <a:ext cx="204534" cy="122755"/>
            </a:xfrm>
            <a:custGeom>
              <a:avLst/>
              <a:gdLst/>
              <a:ahLst/>
              <a:cxnLst/>
              <a:rect l="l" t="t" r="r" b="b"/>
              <a:pathLst>
                <a:path w="5905" h="3544" extrusionOk="0">
                  <a:moveTo>
                    <a:pt x="3551" y="0"/>
                  </a:moveTo>
                  <a:cubicBezTo>
                    <a:pt x="3137" y="0"/>
                    <a:pt x="2779" y="351"/>
                    <a:pt x="2727" y="844"/>
                  </a:cubicBezTo>
                  <a:lnTo>
                    <a:pt x="2725" y="832"/>
                  </a:lnTo>
                  <a:cubicBezTo>
                    <a:pt x="2550" y="496"/>
                    <a:pt x="2237" y="305"/>
                    <a:pt x="1927" y="305"/>
                  </a:cubicBezTo>
                  <a:cubicBezTo>
                    <a:pt x="1802" y="305"/>
                    <a:pt x="1678" y="335"/>
                    <a:pt x="1563" y="400"/>
                  </a:cubicBezTo>
                  <a:cubicBezTo>
                    <a:pt x="1182" y="616"/>
                    <a:pt x="1009" y="1150"/>
                    <a:pt x="1175" y="1637"/>
                  </a:cubicBezTo>
                  <a:cubicBezTo>
                    <a:pt x="1056" y="1563"/>
                    <a:pt x="928" y="1527"/>
                    <a:pt x="805" y="1527"/>
                  </a:cubicBezTo>
                  <a:cubicBezTo>
                    <a:pt x="684" y="1527"/>
                    <a:pt x="567" y="1561"/>
                    <a:pt x="464" y="1628"/>
                  </a:cubicBezTo>
                  <a:cubicBezTo>
                    <a:pt x="181" y="1812"/>
                    <a:pt x="1" y="2121"/>
                    <a:pt x="2" y="2509"/>
                  </a:cubicBezTo>
                  <a:cubicBezTo>
                    <a:pt x="4" y="2852"/>
                    <a:pt x="149" y="3203"/>
                    <a:pt x="413" y="3393"/>
                  </a:cubicBezTo>
                  <a:cubicBezTo>
                    <a:pt x="537" y="3483"/>
                    <a:pt x="687" y="3531"/>
                    <a:pt x="833" y="3531"/>
                  </a:cubicBezTo>
                  <a:cubicBezTo>
                    <a:pt x="1054" y="3531"/>
                    <a:pt x="1265" y="3419"/>
                    <a:pt x="1356" y="3169"/>
                  </a:cubicBezTo>
                  <a:cubicBezTo>
                    <a:pt x="1476" y="3408"/>
                    <a:pt x="1689" y="3544"/>
                    <a:pt x="1891" y="3544"/>
                  </a:cubicBezTo>
                  <a:cubicBezTo>
                    <a:pt x="1951" y="3544"/>
                    <a:pt x="2010" y="3532"/>
                    <a:pt x="2065" y="3507"/>
                  </a:cubicBezTo>
                  <a:cubicBezTo>
                    <a:pt x="2245" y="3425"/>
                    <a:pt x="2366" y="3214"/>
                    <a:pt x="2377" y="2967"/>
                  </a:cubicBezTo>
                  <a:cubicBezTo>
                    <a:pt x="2523" y="3233"/>
                    <a:pt x="2775" y="3389"/>
                    <a:pt x="3026" y="3389"/>
                  </a:cubicBezTo>
                  <a:cubicBezTo>
                    <a:pt x="3081" y="3389"/>
                    <a:pt x="3136" y="3382"/>
                    <a:pt x="3190" y="3366"/>
                  </a:cubicBezTo>
                  <a:cubicBezTo>
                    <a:pt x="3459" y="3289"/>
                    <a:pt x="3657" y="3027"/>
                    <a:pt x="3693" y="2698"/>
                  </a:cubicBezTo>
                  <a:cubicBezTo>
                    <a:pt x="3800" y="2897"/>
                    <a:pt x="3987" y="3013"/>
                    <a:pt x="4176" y="3013"/>
                  </a:cubicBezTo>
                  <a:cubicBezTo>
                    <a:pt x="4232" y="3013"/>
                    <a:pt x="4288" y="3002"/>
                    <a:pt x="4342" y="2981"/>
                  </a:cubicBezTo>
                  <a:cubicBezTo>
                    <a:pt x="4571" y="2891"/>
                    <a:pt x="4710" y="2623"/>
                    <a:pt x="4674" y="2337"/>
                  </a:cubicBezTo>
                  <a:lnTo>
                    <a:pt x="4674" y="2337"/>
                  </a:lnTo>
                  <a:cubicBezTo>
                    <a:pt x="4808" y="2416"/>
                    <a:pt x="4948" y="2453"/>
                    <a:pt x="5079" y="2453"/>
                  </a:cubicBezTo>
                  <a:cubicBezTo>
                    <a:pt x="5271" y="2453"/>
                    <a:pt x="5445" y="2373"/>
                    <a:pt x="5559" y="2224"/>
                  </a:cubicBezTo>
                  <a:cubicBezTo>
                    <a:pt x="5905" y="1775"/>
                    <a:pt x="5719" y="847"/>
                    <a:pt x="5118" y="736"/>
                  </a:cubicBezTo>
                  <a:cubicBezTo>
                    <a:pt x="5079" y="728"/>
                    <a:pt x="5040" y="725"/>
                    <a:pt x="5001" y="725"/>
                  </a:cubicBezTo>
                  <a:cubicBezTo>
                    <a:pt x="4798" y="725"/>
                    <a:pt x="4600" y="822"/>
                    <a:pt x="4461" y="1010"/>
                  </a:cubicBezTo>
                  <a:cubicBezTo>
                    <a:pt x="4437" y="496"/>
                    <a:pt x="4082" y="64"/>
                    <a:pt x="3649" y="6"/>
                  </a:cubicBezTo>
                  <a:cubicBezTo>
                    <a:pt x="3616" y="2"/>
                    <a:pt x="3583" y="0"/>
                    <a:pt x="3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0" name="Google Shape;1349;p44"/>
            <p:cNvSpPr/>
            <p:nvPr/>
          </p:nvSpPr>
          <p:spPr>
            <a:xfrm>
              <a:off x="3763814" y="720102"/>
              <a:ext cx="201590" cy="123933"/>
            </a:xfrm>
            <a:custGeom>
              <a:avLst/>
              <a:gdLst/>
              <a:ahLst/>
              <a:cxnLst/>
              <a:rect l="l" t="t" r="r" b="b"/>
              <a:pathLst>
                <a:path w="5820" h="3578" extrusionOk="0">
                  <a:moveTo>
                    <a:pt x="3568" y="34"/>
                  </a:moveTo>
                  <a:cubicBezTo>
                    <a:pt x="3600" y="34"/>
                    <a:pt x="3631" y="36"/>
                    <a:pt x="3663" y="40"/>
                  </a:cubicBezTo>
                  <a:cubicBezTo>
                    <a:pt x="4095" y="97"/>
                    <a:pt x="4438" y="521"/>
                    <a:pt x="4461" y="1028"/>
                  </a:cubicBezTo>
                  <a:lnTo>
                    <a:pt x="4464" y="1074"/>
                  </a:lnTo>
                  <a:lnTo>
                    <a:pt x="4491" y="1036"/>
                  </a:lnTo>
                  <a:cubicBezTo>
                    <a:pt x="4624" y="857"/>
                    <a:pt x="4815" y="758"/>
                    <a:pt x="5018" y="758"/>
                  </a:cubicBezTo>
                  <a:cubicBezTo>
                    <a:pt x="5055" y="758"/>
                    <a:pt x="5093" y="761"/>
                    <a:pt x="5131" y="768"/>
                  </a:cubicBezTo>
                  <a:cubicBezTo>
                    <a:pt x="5363" y="812"/>
                    <a:pt x="5554" y="989"/>
                    <a:pt x="5656" y="1255"/>
                  </a:cubicBezTo>
                  <a:cubicBezTo>
                    <a:pt x="5785" y="1591"/>
                    <a:pt x="5746" y="1992"/>
                    <a:pt x="5563" y="2231"/>
                  </a:cubicBezTo>
                  <a:cubicBezTo>
                    <a:pt x="5450" y="2378"/>
                    <a:pt x="5281" y="2454"/>
                    <a:pt x="5097" y="2454"/>
                  </a:cubicBezTo>
                  <a:cubicBezTo>
                    <a:pt x="4967" y="2454"/>
                    <a:pt x="4831" y="2417"/>
                    <a:pt x="4700" y="2340"/>
                  </a:cubicBezTo>
                  <a:lnTo>
                    <a:pt x="4670" y="2322"/>
                  </a:lnTo>
                  <a:lnTo>
                    <a:pt x="4675" y="2356"/>
                  </a:lnTo>
                  <a:cubicBezTo>
                    <a:pt x="4710" y="2632"/>
                    <a:pt x="4574" y="2896"/>
                    <a:pt x="4353" y="2983"/>
                  </a:cubicBezTo>
                  <a:cubicBezTo>
                    <a:pt x="4300" y="3003"/>
                    <a:pt x="4246" y="3013"/>
                    <a:pt x="4191" y="3013"/>
                  </a:cubicBezTo>
                  <a:cubicBezTo>
                    <a:pt x="4009" y="3013"/>
                    <a:pt x="3829" y="2901"/>
                    <a:pt x="3725" y="2707"/>
                  </a:cubicBezTo>
                  <a:lnTo>
                    <a:pt x="3700" y="2661"/>
                  </a:lnTo>
                  <a:lnTo>
                    <a:pt x="3694" y="2714"/>
                  </a:lnTo>
                  <a:cubicBezTo>
                    <a:pt x="3659" y="3035"/>
                    <a:pt x="3466" y="3292"/>
                    <a:pt x="3203" y="3368"/>
                  </a:cubicBezTo>
                  <a:cubicBezTo>
                    <a:pt x="3150" y="3383"/>
                    <a:pt x="3097" y="3390"/>
                    <a:pt x="3043" y="3390"/>
                  </a:cubicBezTo>
                  <a:cubicBezTo>
                    <a:pt x="2797" y="3390"/>
                    <a:pt x="2551" y="3235"/>
                    <a:pt x="2408" y="2976"/>
                  </a:cubicBezTo>
                  <a:lnTo>
                    <a:pt x="2380" y="2926"/>
                  </a:lnTo>
                  <a:lnTo>
                    <a:pt x="2378" y="2983"/>
                  </a:lnTo>
                  <a:cubicBezTo>
                    <a:pt x="2366" y="3224"/>
                    <a:pt x="2248" y="3430"/>
                    <a:pt x="2075" y="3508"/>
                  </a:cubicBezTo>
                  <a:cubicBezTo>
                    <a:pt x="2021" y="3532"/>
                    <a:pt x="1965" y="3544"/>
                    <a:pt x="1907" y="3544"/>
                  </a:cubicBezTo>
                  <a:cubicBezTo>
                    <a:pt x="1709" y="3544"/>
                    <a:pt x="1501" y="3406"/>
                    <a:pt x="1388" y="3179"/>
                  </a:cubicBezTo>
                  <a:lnTo>
                    <a:pt x="1370" y="3144"/>
                  </a:lnTo>
                  <a:lnTo>
                    <a:pt x="1357" y="3181"/>
                  </a:lnTo>
                  <a:cubicBezTo>
                    <a:pt x="1281" y="3389"/>
                    <a:pt x="1133" y="3472"/>
                    <a:pt x="1023" y="3506"/>
                  </a:cubicBezTo>
                  <a:cubicBezTo>
                    <a:pt x="968" y="3523"/>
                    <a:pt x="909" y="3532"/>
                    <a:pt x="850" y="3532"/>
                  </a:cubicBezTo>
                  <a:cubicBezTo>
                    <a:pt x="708" y="3532"/>
                    <a:pt x="562" y="3485"/>
                    <a:pt x="439" y="3396"/>
                  </a:cubicBezTo>
                  <a:cubicBezTo>
                    <a:pt x="192" y="3218"/>
                    <a:pt x="37" y="2885"/>
                    <a:pt x="36" y="2526"/>
                  </a:cubicBezTo>
                  <a:cubicBezTo>
                    <a:pt x="34" y="2159"/>
                    <a:pt x="196" y="1851"/>
                    <a:pt x="491" y="1659"/>
                  </a:cubicBezTo>
                  <a:cubicBezTo>
                    <a:pt x="592" y="1593"/>
                    <a:pt x="705" y="1560"/>
                    <a:pt x="822" y="1560"/>
                  </a:cubicBezTo>
                  <a:cubicBezTo>
                    <a:pt x="943" y="1560"/>
                    <a:pt x="1067" y="1596"/>
                    <a:pt x="1183" y="1668"/>
                  </a:cubicBezTo>
                  <a:lnTo>
                    <a:pt x="1222" y="1692"/>
                  </a:lnTo>
                  <a:lnTo>
                    <a:pt x="1208" y="1648"/>
                  </a:lnTo>
                  <a:cubicBezTo>
                    <a:pt x="1044" y="1170"/>
                    <a:pt x="1209" y="646"/>
                    <a:pt x="1589" y="431"/>
                  </a:cubicBezTo>
                  <a:cubicBezTo>
                    <a:pt x="1698" y="369"/>
                    <a:pt x="1820" y="338"/>
                    <a:pt x="1944" y="338"/>
                  </a:cubicBezTo>
                  <a:cubicBezTo>
                    <a:pt x="2016" y="338"/>
                    <a:pt x="2090" y="349"/>
                    <a:pt x="2162" y="370"/>
                  </a:cubicBezTo>
                  <a:cubicBezTo>
                    <a:pt x="2396" y="440"/>
                    <a:pt x="2602" y="617"/>
                    <a:pt x="2727" y="857"/>
                  </a:cubicBezTo>
                  <a:lnTo>
                    <a:pt x="2729" y="856"/>
                  </a:lnTo>
                  <a:cubicBezTo>
                    <a:pt x="2729" y="857"/>
                    <a:pt x="2729" y="858"/>
                    <a:pt x="2729" y="859"/>
                  </a:cubicBezTo>
                  <a:lnTo>
                    <a:pt x="2761" y="863"/>
                  </a:lnTo>
                  <a:cubicBezTo>
                    <a:pt x="2790" y="591"/>
                    <a:pt x="2916" y="349"/>
                    <a:pt x="3110" y="196"/>
                  </a:cubicBezTo>
                  <a:cubicBezTo>
                    <a:pt x="3245" y="90"/>
                    <a:pt x="3405" y="34"/>
                    <a:pt x="3568" y="34"/>
                  </a:cubicBezTo>
                  <a:close/>
                  <a:moveTo>
                    <a:pt x="3569" y="0"/>
                  </a:moveTo>
                  <a:cubicBezTo>
                    <a:pt x="3398" y="0"/>
                    <a:pt x="3231" y="60"/>
                    <a:pt x="3089" y="171"/>
                  </a:cubicBezTo>
                  <a:cubicBezTo>
                    <a:pt x="2902" y="318"/>
                    <a:pt x="2775" y="546"/>
                    <a:pt x="2736" y="804"/>
                  </a:cubicBezTo>
                  <a:cubicBezTo>
                    <a:pt x="2605" y="575"/>
                    <a:pt x="2401" y="407"/>
                    <a:pt x="2172" y="339"/>
                  </a:cubicBezTo>
                  <a:cubicBezTo>
                    <a:pt x="2096" y="316"/>
                    <a:pt x="2019" y="305"/>
                    <a:pt x="1944" y="305"/>
                  </a:cubicBezTo>
                  <a:cubicBezTo>
                    <a:pt x="1814" y="305"/>
                    <a:pt x="1687" y="338"/>
                    <a:pt x="1573" y="402"/>
                  </a:cubicBezTo>
                  <a:cubicBezTo>
                    <a:pt x="1189" y="619"/>
                    <a:pt x="1018" y="1136"/>
                    <a:pt x="1163" y="1618"/>
                  </a:cubicBezTo>
                  <a:cubicBezTo>
                    <a:pt x="1053" y="1558"/>
                    <a:pt x="936" y="1527"/>
                    <a:pt x="822" y="1527"/>
                  </a:cubicBezTo>
                  <a:cubicBezTo>
                    <a:pt x="700" y="1527"/>
                    <a:pt x="580" y="1562"/>
                    <a:pt x="472" y="1632"/>
                  </a:cubicBezTo>
                  <a:cubicBezTo>
                    <a:pt x="172" y="1827"/>
                    <a:pt x="1" y="2153"/>
                    <a:pt x="3" y="2526"/>
                  </a:cubicBezTo>
                  <a:cubicBezTo>
                    <a:pt x="4" y="2895"/>
                    <a:pt x="164" y="3239"/>
                    <a:pt x="420" y="3423"/>
                  </a:cubicBezTo>
                  <a:cubicBezTo>
                    <a:pt x="548" y="3516"/>
                    <a:pt x="702" y="3564"/>
                    <a:pt x="850" y="3564"/>
                  </a:cubicBezTo>
                  <a:cubicBezTo>
                    <a:pt x="913" y="3564"/>
                    <a:pt x="975" y="3556"/>
                    <a:pt x="1033" y="3538"/>
                  </a:cubicBezTo>
                  <a:cubicBezTo>
                    <a:pt x="1144" y="3504"/>
                    <a:pt x="1291" y="3422"/>
                    <a:pt x="1374" y="3225"/>
                  </a:cubicBezTo>
                  <a:cubicBezTo>
                    <a:pt x="1498" y="3445"/>
                    <a:pt x="1707" y="3577"/>
                    <a:pt x="1908" y="3577"/>
                  </a:cubicBezTo>
                  <a:cubicBezTo>
                    <a:pt x="1970" y="3577"/>
                    <a:pt x="2031" y="3565"/>
                    <a:pt x="2088" y="3539"/>
                  </a:cubicBezTo>
                  <a:cubicBezTo>
                    <a:pt x="2259" y="3461"/>
                    <a:pt x="2380" y="3268"/>
                    <a:pt x="2406" y="3038"/>
                  </a:cubicBezTo>
                  <a:cubicBezTo>
                    <a:pt x="2558" y="3280"/>
                    <a:pt x="2800" y="3423"/>
                    <a:pt x="3043" y="3423"/>
                  </a:cubicBezTo>
                  <a:cubicBezTo>
                    <a:pt x="3099" y="3423"/>
                    <a:pt x="3156" y="3415"/>
                    <a:pt x="3211" y="3399"/>
                  </a:cubicBezTo>
                  <a:cubicBezTo>
                    <a:pt x="3474" y="3324"/>
                    <a:pt x="3670" y="3078"/>
                    <a:pt x="3721" y="2765"/>
                  </a:cubicBezTo>
                  <a:cubicBezTo>
                    <a:pt x="3832" y="2944"/>
                    <a:pt x="4011" y="3047"/>
                    <a:pt x="4192" y="3047"/>
                  </a:cubicBezTo>
                  <a:cubicBezTo>
                    <a:pt x="4250" y="3047"/>
                    <a:pt x="4309" y="3036"/>
                    <a:pt x="4365" y="3014"/>
                  </a:cubicBezTo>
                  <a:cubicBezTo>
                    <a:pt x="4591" y="2924"/>
                    <a:pt x="4733" y="2663"/>
                    <a:pt x="4712" y="2384"/>
                  </a:cubicBezTo>
                  <a:lnTo>
                    <a:pt x="4712" y="2384"/>
                  </a:lnTo>
                  <a:cubicBezTo>
                    <a:pt x="4839" y="2453"/>
                    <a:pt x="4971" y="2487"/>
                    <a:pt x="5097" y="2487"/>
                  </a:cubicBezTo>
                  <a:cubicBezTo>
                    <a:pt x="5291" y="2487"/>
                    <a:pt x="5470" y="2406"/>
                    <a:pt x="5589" y="2251"/>
                  </a:cubicBezTo>
                  <a:cubicBezTo>
                    <a:pt x="5779" y="2003"/>
                    <a:pt x="5820" y="1589"/>
                    <a:pt x="5687" y="1243"/>
                  </a:cubicBezTo>
                  <a:cubicBezTo>
                    <a:pt x="5581" y="966"/>
                    <a:pt x="5380" y="781"/>
                    <a:pt x="5138" y="736"/>
                  </a:cubicBezTo>
                  <a:cubicBezTo>
                    <a:pt x="5097" y="729"/>
                    <a:pt x="5057" y="725"/>
                    <a:pt x="5017" y="725"/>
                  </a:cubicBezTo>
                  <a:cubicBezTo>
                    <a:pt x="4818" y="725"/>
                    <a:pt x="4629" y="816"/>
                    <a:pt x="4491" y="983"/>
                  </a:cubicBezTo>
                  <a:cubicBezTo>
                    <a:pt x="4450" y="480"/>
                    <a:pt x="4102" y="65"/>
                    <a:pt x="3667" y="7"/>
                  </a:cubicBezTo>
                  <a:cubicBezTo>
                    <a:pt x="3635" y="3"/>
                    <a:pt x="3602" y="0"/>
                    <a:pt x="3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1" name="Google Shape;1350;p44"/>
            <p:cNvSpPr/>
            <p:nvPr/>
          </p:nvSpPr>
          <p:spPr>
            <a:xfrm>
              <a:off x="3881338" y="558519"/>
              <a:ext cx="366984" cy="223897"/>
            </a:xfrm>
            <a:custGeom>
              <a:avLst/>
              <a:gdLst/>
              <a:ahLst/>
              <a:cxnLst/>
              <a:rect l="l" t="t" r="r" b="b"/>
              <a:pathLst>
                <a:path w="10595" h="6464" extrusionOk="0">
                  <a:moveTo>
                    <a:pt x="4238" y="1"/>
                  </a:moveTo>
                  <a:cubicBezTo>
                    <a:pt x="4158" y="1"/>
                    <a:pt x="4077" y="8"/>
                    <a:pt x="3996" y="22"/>
                  </a:cubicBezTo>
                  <a:cubicBezTo>
                    <a:pt x="3246" y="156"/>
                    <a:pt x="2691" y="871"/>
                    <a:pt x="2649" y="1839"/>
                  </a:cubicBezTo>
                  <a:cubicBezTo>
                    <a:pt x="2418" y="1506"/>
                    <a:pt x="2092" y="1332"/>
                    <a:pt x="1755" y="1332"/>
                  </a:cubicBezTo>
                  <a:cubicBezTo>
                    <a:pt x="1675" y="1332"/>
                    <a:pt x="1595" y="1342"/>
                    <a:pt x="1515" y="1362"/>
                  </a:cubicBezTo>
                  <a:cubicBezTo>
                    <a:pt x="945" y="1504"/>
                    <a:pt x="458" y="1932"/>
                    <a:pt x="216" y="2620"/>
                  </a:cubicBezTo>
                  <a:cubicBezTo>
                    <a:pt x="1" y="3228"/>
                    <a:pt x="12" y="3944"/>
                    <a:pt x="314" y="4451"/>
                  </a:cubicBezTo>
                  <a:cubicBezTo>
                    <a:pt x="526" y="4807"/>
                    <a:pt x="888" y="5039"/>
                    <a:pt x="1253" y="5039"/>
                  </a:cubicBezTo>
                  <a:cubicBezTo>
                    <a:pt x="1506" y="5039"/>
                    <a:pt x="1761" y="4927"/>
                    <a:pt x="1968" y="4667"/>
                  </a:cubicBezTo>
                  <a:cubicBezTo>
                    <a:pt x="2022" y="5319"/>
                    <a:pt x="2509" y="5904"/>
                    <a:pt x="2932" y="6070"/>
                  </a:cubicBezTo>
                  <a:cubicBezTo>
                    <a:pt x="3417" y="6259"/>
                    <a:pt x="3844" y="6336"/>
                    <a:pt x="4215" y="6336"/>
                  </a:cubicBezTo>
                  <a:cubicBezTo>
                    <a:pt x="5229" y="6336"/>
                    <a:pt x="5821" y="5761"/>
                    <a:pt x="6015" y="5354"/>
                  </a:cubicBezTo>
                  <a:cubicBezTo>
                    <a:pt x="6074" y="5900"/>
                    <a:pt x="6451" y="6173"/>
                    <a:pt x="6876" y="6276"/>
                  </a:cubicBezTo>
                  <a:cubicBezTo>
                    <a:pt x="7426" y="6408"/>
                    <a:pt x="7878" y="6463"/>
                    <a:pt x="8253" y="6463"/>
                  </a:cubicBezTo>
                  <a:cubicBezTo>
                    <a:pt x="9215" y="6463"/>
                    <a:pt x="9667" y="6100"/>
                    <a:pt x="9947" y="5738"/>
                  </a:cubicBezTo>
                  <a:cubicBezTo>
                    <a:pt x="10568" y="4936"/>
                    <a:pt x="10595" y="3212"/>
                    <a:pt x="9543" y="2807"/>
                  </a:cubicBezTo>
                  <a:cubicBezTo>
                    <a:pt x="9339" y="2728"/>
                    <a:pt x="9130" y="2669"/>
                    <a:pt x="8921" y="2669"/>
                  </a:cubicBezTo>
                  <a:cubicBezTo>
                    <a:pt x="8719" y="2669"/>
                    <a:pt x="8516" y="2724"/>
                    <a:pt x="8316" y="2865"/>
                  </a:cubicBezTo>
                  <a:cubicBezTo>
                    <a:pt x="8604" y="1941"/>
                    <a:pt x="8371" y="1083"/>
                    <a:pt x="7712" y="700"/>
                  </a:cubicBezTo>
                  <a:cubicBezTo>
                    <a:pt x="7498" y="576"/>
                    <a:pt x="7259" y="514"/>
                    <a:pt x="7018" y="514"/>
                  </a:cubicBezTo>
                  <a:cubicBezTo>
                    <a:pt x="6482" y="514"/>
                    <a:pt x="5936" y="822"/>
                    <a:pt x="5642" y="1445"/>
                  </a:cubicBezTo>
                  <a:lnTo>
                    <a:pt x="5643" y="1423"/>
                  </a:lnTo>
                  <a:cubicBezTo>
                    <a:pt x="5559" y="532"/>
                    <a:pt x="4931" y="1"/>
                    <a:pt x="4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2" name="Google Shape;1351;p44"/>
            <p:cNvSpPr/>
            <p:nvPr/>
          </p:nvSpPr>
          <p:spPr>
            <a:xfrm>
              <a:off x="3880299" y="557965"/>
              <a:ext cx="364906" cy="224936"/>
            </a:xfrm>
            <a:custGeom>
              <a:avLst/>
              <a:gdLst/>
              <a:ahLst/>
              <a:cxnLst/>
              <a:rect l="l" t="t" r="r" b="b"/>
              <a:pathLst>
                <a:path w="10535" h="6494" extrusionOk="0">
                  <a:moveTo>
                    <a:pt x="4269" y="33"/>
                  </a:moveTo>
                  <a:cubicBezTo>
                    <a:pt x="4557" y="33"/>
                    <a:pt x="4833" y="126"/>
                    <a:pt x="5067" y="303"/>
                  </a:cubicBezTo>
                  <a:cubicBezTo>
                    <a:pt x="5402" y="557"/>
                    <a:pt x="5611" y="961"/>
                    <a:pt x="5657" y="1441"/>
                  </a:cubicBezTo>
                  <a:lnTo>
                    <a:pt x="5664" y="1440"/>
                  </a:lnTo>
                  <a:lnTo>
                    <a:pt x="5664" y="1440"/>
                  </a:lnTo>
                  <a:cubicBezTo>
                    <a:pt x="5661" y="1445"/>
                    <a:pt x="5659" y="1449"/>
                    <a:pt x="5657" y="1454"/>
                  </a:cubicBezTo>
                  <a:lnTo>
                    <a:pt x="5687" y="1468"/>
                  </a:lnTo>
                  <a:cubicBezTo>
                    <a:pt x="5888" y="1042"/>
                    <a:pt x="6223" y="737"/>
                    <a:pt x="6632" y="610"/>
                  </a:cubicBezTo>
                  <a:cubicBezTo>
                    <a:pt x="6767" y="568"/>
                    <a:pt x="6907" y="547"/>
                    <a:pt x="7047" y="547"/>
                  </a:cubicBezTo>
                  <a:cubicBezTo>
                    <a:pt x="7287" y="547"/>
                    <a:pt x="7525" y="609"/>
                    <a:pt x="7734" y="731"/>
                  </a:cubicBezTo>
                  <a:cubicBezTo>
                    <a:pt x="8384" y="1109"/>
                    <a:pt x="8618" y="1951"/>
                    <a:pt x="8330" y="2876"/>
                  </a:cubicBezTo>
                  <a:lnTo>
                    <a:pt x="8316" y="2922"/>
                  </a:lnTo>
                  <a:lnTo>
                    <a:pt x="8355" y="2894"/>
                  </a:lnTo>
                  <a:cubicBezTo>
                    <a:pt x="8556" y="2753"/>
                    <a:pt x="8758" y="2701"/>
                    <a:pt x="8953" y="2701"/>
                  </a:cubicBezTo>
                  <a:cubicBezTo>
                    <a:pt x="9169" y="2701"/>
                    <a:pt x="9377" y="2764"/>
                    <a:pt x="9567" y="2838"/>
                  </a:cubicBezTo>
                  <a:cubicBezTo>
                    <a:pt x="10028" y="3016"/>
                    <a:pt x="10228" y="3424"/>
                    <a:pt x="10316" y="3736"/>
                  </a:cubicBezTo>
                  <a:cubicBezTo>
                    <a:pt x="10500" y="4398"/>
                    <a:pt x="10352" y="5242"/>
                    <a:pt x="9965" y="5744"/>
                  </a:cubicBezTo>
                  <a:cubicBezTo>
                    <a:pt x="9707" y="6078"/>
                    <a:pt x="9266" y="6461"/>
                    <a:pt x="8277" y="6461"/>
                  </a:cubicBezTo>
                  <a:cubicBezTo>
                    <a:pt x="7905" y="6461"/>
                    <a:pt x="7456" y="6407"/>
                    <a:pt x="6910" y="6275"/>
                  </a:cubicBezTo>
                  <a:cubicBezTo>
                    <a:pt x="6622" y="6206"/>
                    <a:pt x="6130" y="5997"/>
                    <a:pt x="6062" y="5368"/>
                  </a:cubicBezTo>
                  <a:lnTo>
                    <a:pt x="6056" y="5310"/>
                  </a:lnTo>
                  <a:lnTo>
                    <a:pt x="6030" y="5363"/>
                  </a:lnTo>
                  <a:cubicBezTo>
                    <a:pt x="5902" y="5633"/>
                    <a:pt x="5584" y="5991"/>
                    <a:pt x="5078" y="6187"/>
                  </a:cubicBezTo>
                  <a:cubicBezTo>
                    <a:pt x="4823" y="6285"/>
                    <a:pt x="4545" y="6335"/>
                    <a:pt x="4248" y="6335"/>
                  </a:cubicBezTo>
                  <a:cubicBezTo>
                    <a:pt x="3849" y="6335"/>
                    <a:pt x="3418" y="6246"/>
                    <a:pt x="2968" y="6070"/>
                  </a:cubicBezTo>
                  <a:cubicBezTo>
                    <a:pt x="2552" y="5907"/>
                    <a:pt x="2068" y="5330"/>
                    <a:pt x="2015" y="4682"/>
                  </a:cubicBezTo>
                  <a:lnTo>
                    <a:pt x="2011" y="4640"/>
                  </a:lnTo>
                  <a:lnTo>
                    <a:pt x="1985" y="4673"/>
                  </a:lnTo>
                  <a:cubicBezTo>
                    <a:pt x="1749" y="4970"/>
                    <a:pt x="1483" y="5039"/>
                    <a:pt x="1283" y="5039"/>
                  </a:cubicBezTo>
                  <a:cubicBezTo>
                    <a:pt x="1263" y="5039"/>
                    <a:pt x="1244" y="5038"/>
                    <a:pt x="1226" y="5037"/>
                  </a:cubicBezTo>
                  <a:cubicBezTo>
                    <a:pt x="890" y="5014"/>
                    <a:pt x="557" y="4793"/>
                    <a:pt x="358" y="4458"/>
                  </a:cubicBezTo>
                  <a:cubicBezTo>
                    <a:pt x="72" y="3978"/>
                    <a:pt x="34" y="3282"/>
                    <a:pt x="261" y="2641"/>
                  </a:cubicBezTo>
                  <a:cubicBezTo>
                    <a:pt x="492" y="1986"/>
                    <a:pt x="949" y="1543"/>
                    <a:pt x="1549" y="1394"/>
                  </a:cubicBezTo>
                  <a:cubicBezTo>
                    <a:pt x="1630" y="1374"/>
                    <a:pt x="1710" y="1365"/>
                    <a:pt x="1789" y="1365"/>
                  </a:cubicBezTo>
                  <a:cubicBezTo>
                    <a:pt x="2124" y="1365"/>
                    <a:pt x="2441" y="1541"/>
                    <a:pt x="2666" y="1864"/>
                  </a:cubicBezTo>
                  <a:lnTo>
                    <a:pt x="2693" y="1904"/>
                  </a:lnTo>
                  <a:lnTo>
                    <a:pt x="2696" y="1855"/>
                  </a:lnTo>
                  <a:cubicBezTo>
                    <a:pt x="2737" y="913"/>
                    <a:pt x="3272" y="189"/>
                    <a:pt x="4028" y="55"/>
                  </a:cubicBezTo>
                  <a:cubicBezTo>
                    <a:pt x="4109" y="41"/>
                    <a:pt x="4190" y="33"/>
                    <a:pt x="4269" y="33"/>
                  </a:cubicBezTo>
                  <a:close/>
                  <a:moveTo>
                    <a:pt x="4270" y="1"/>
                  </a:moveTo>
                  <a:cubicBezTo>
                    <a:pt x="4188" y="1"/>
                    <a:pt x="4105" y="8"/>
                    <a:pt x="4022" y="23"/>
                  </a:cubicBezTo>
                  <a:cubicBezTo>
                    <a:pt x="3263" y="157"/>
                    <a:pt x="2723" y="872"/>
                    <a:pt x="2665" y="1807"/>
                  </a:cubicBezTo>
                  <a:cubicBezTo>
                    <a:pt x="2436" y="1499"/>
                    <a:pt x="2122" y="1331"/>
                    <a:pt x="1789" y="1331"/>
                  </a:cubicBezTo>
                  <a:cubicBezTo>
                    <a:pt x="1707" y="1331"/>
                    <a:pt x="1625" y="1341"/>
                    <a:pt x="1541" y="1362"/>
                  </a:cubicBezTo>
                  <a:cubicBezTo>
                    <a:pt x="940" y="1511"/>
                    <a:pt x="461" y="1974"/>
                    <a:pt x="230" y="2631"/>
                  </a:cubicBezTo>
                  <a:cubicBezTo>
                    <a:pt x="0" y="3280"/>
                    <a:pt x="39" y="3987"/>
                    <a:pt x="330" y="4475"/>
                  </a:cubicBezTo>
                  <a:cubicBezTo>
                    <a:pt x="535" y="4819"/>
                    <a:pt x="877" y="5047"/>
                    <a:pt x="1225" y="5069"/>
                  </a:cubicBezTo>
                  <a:cubicBezTo>
                    <a:pt x="1244" y="5071"/>
                    <a:pt x="1264" y="5072"/>
                    <a:pt x="1285" y="5072"/>
                  </a:cubicBezTo>
                  <a:cubicBezTo>
                    <a:pt x="1485" y="5072"/>
                    <a:pt x="1749" y="5004"/>
                    <a:pt x="1986" y="4725"/>
                  </a:cubicBezTo>
                  <a:cubicBezTo>
                    <a:pt x="2057" y="5369"/>
                    <a:pt x="2539" y="5937"/>
                    <a:pt x="2956" y="6101"/>
                  </a:cubicBezTo>
                  <a:cubicBezTo>
                    <a:pt x="3410" y="6278"/>
                    <a:pt x="3845" y="6368"/>
                    <a:pt x="4248" y="6368"/>
                  </a:cubicBezTo>
                  <a:cubicBezTo>
                    <a:pt x="4549" y="6368"/>
                    <a:pt x="4832" y="6318"/>
                    <a:pt x="5090" y="6218"/>
                  </a:cubicBezTo>
                  <a:cubicBezTo>
                    <a:pt x="5675" y="5991"/>
                    <a:pt x="5942" y="5598"/>
                    <a:pt x="6036" y="5425"/>
                  </a:cubicBezTo>
                  <a:cubicBezTo>
                    <a:pt x="6104" y="5877"/>
                    <a:pt x="6410" y="6189"/>
                    <a:pt x="6903" y="6308"/>
                  </a:cubicBezTo>
                  <a:cubicBezTo>
                    <a:pt x="7451" y="6439"/>
                    <a:pt x="7902" y="6494"/>
                    <a:pt x="8277" y="6494"/>
                  </a:cubicBezTo>
                  <a:cubicBezTo>
                    <a:pt x="9279" y="6494"/>
                    <a:pt x="9728" y="6103"/>
                    <a:pt x="9990" y="5764"/>
                  </a:cubicBezTo>
                  <a:cubicBezTo>
                    <a:pt x="10385" y="5255"/>
                    <a:pt x="10535" y="4398"/>
                    <a:pt x="10347" y="3727"/>
                  </a:cubicBezTo>
                  <a:cubicBezTo>
                    <a:pt x="10220" y="3270"/>
                    <a:pt x="9954" y="2952"/>
                    <a:pt x="9580" y="2807"/>
                  </a:cubicBezTo>
                  <a:cubicBezTo>
                    <a:pt x="9385" y="2732"/>
                    <a:pt x="9173" y="2668"/>
                    <a:pt x="8952" y="2668"/>
                  </a:cubicBezTo>
                  <a:cubicBezTo>
                    <a:pt x="8764" y="2668"/>
                    <a:pt x="8570" y="2715"/>
                    <a:pt x="8375" y="2841"/>
                  </a:cubicBezTo>
                  <a:cubicBezTo>
                    <a:pt x="8647" y="1918"/>
                    <a:pt x="8403" y="1082"/>
                    <a:pt x="7750" y="702"/>
                  </a:cubicBezTo>
                  <a:cubicBezTo>
                    <a:pt x="7536" y="578"/>
                    <a:pt x="7293" y="514"/>
                    <a:pt x="7047" y="514"/>
                  </a:cubicBezTo>
                  <a:cubicBezTo>
                    <a:pt x="6904" y="514"/>
                    <a:pt x="6760" y="535"/>
                    <a:pt x="6621" y="579"/>
                  </a:cubicBezTo>
                  <a:cubicBezTo>
                    <a:pt x="6223" y="703"/>
                    <a:pt x="5893" y="992"/>
                    <a:pt x="5685" y="1395"/>
                  </a:cubicBezTo>
                  <a:cubicBezTo>
                    <a:pt x="5630" y="926"/>
                    <a:pt x="5419" y="529"/>
                    <a:pt x="5087" y="277"/>
                  </a:cubicBezTo>
                  <a:cubicBezTo>
                    <a:pt x="4848" y="95"/>
                    <a:pt x="4565" y="1"/>
                    <a:pt x="4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3" name="Google Shape;1352;p44"/>
            <p:cNvSpPr/>
            <p:nvPr/>
          </p:nvSpPr>
          <p:spPr>
            <a:xfrm>
              <a:off x="4160723" y="590558"/>
              <a:ext cx="68859" cy="113195"/>
            </a:xfrm>
            <a:custGeom>
              <a:avLst/>
              <a:gdLst/>
              <a:ahLst/>
              <a:cxnLst/>
              <a:rect l="l" t="t" r="r" b="b"/>
              <a:pathLst>
                <a:path w="1988" h="3268" extrusionOk="0">
                  <a:moveTo>
                    <a:pt x="1365" y="0"/>
                  </a:moveTo>
                  <a:cubicBezTo>
                    <a:pt x="1283" y="0"/>
                    <a:pt x="1197" y="25"/>
                    <a:pt x="1111" y="73"/>
                  </a:cubicBezTo>
                  <a:cubicBezTo>
                    <a:pt x="777" y="253"/>
                    <a:pt x="425" y="751"/>
                    <a:pt x="217" y="1394"/>
                  </a:cubicBezTo>
                  <a:cubicBezTo>
                    <a:pt x="4" y="2049"/>
                    <a:pt x="0" y="2671"/>
                    <a:pt x="175" y="3008"/>
                  </a:cubicBezTo>
                  <a:cubicBezTo>
                    <a:pt x="238" y="3130"/>
                    <a:pt x="324" y="3214"/>
                    <a:pt x="433" y="3249"/>
                  </a:cubicBezTo>
                  <a:cubicBezTo>
                    <a:pt x="470" y="3261"/>
                    <a:pt x="509" y="3267"/>
                    <a:pt x="549" y="3267"/>
                  </a:cubicBezTo>
                  <a:cubicBezTo>
                    <a:pt x="943" y="3267"/>
                    <a:pt x="1434" y="2685"/>
                    <a:pt x="1697" y="1874"/>
                  </a:cubicBezTo>
                  <a:cubicBezTo>
                    <a:pt x="1987" y="982"/>
                    <a:pt x="1890" y="151"/>
                    <a:pt x="1482" y="19"/>
                  </a:cubicBezTo>
                  <a:cubicBezTo>
                    <a:pt x="1444" y="6"/>
                    <a:pt x="1405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4" name="Google Shape;1353;p44"/>
            <p:cNvSpPr/>
            <p:nvPr/>
          </p:nvSpPr>
          <p:spPr>
            <a:xfrm>
              <a:off x="4159961" y="589970"/>
              <a:ext cx="70210" cy="114373"/>
            </a:xfrm>
            <a:custGeom>
              <a:avLst/>
              <a:gdLst/>
              <a:ahLst/>
              <a:cxnLst/>
              <a:rect l="l" t="t" r="r" b="b"/>
              <a:pathLst>
                <a:path w="2027" h="3302" extrusionOk="0">
                  <a:moveTo>
                    <a:pt x="1388" y="34"/>
                  </a:moveTo>
                  <a:cubicBezTo>
                    <a:pt x="1426" y="34"/>
                    <a:pt x="1463" y="39"/>
                    <a:pt x="1499" y="51"/>
                  </a:cubicBezTo>
                  <a:cubicBezTo>
                    <a:pt x="1898" y="181"/>
                    <a:pt x="1990" y="1004"/>
                    <a:pt x="1704" y="1886"/>
                  </a:cubicBezTo>
                  <a:cubicBezTo>
                    <a:pt x="1565" y="2315"/>
                    <a:pt x="1357" y="2693"/>
                    <a:pt x="1120" y="2952"/>
                  </a:cubicBezTo>
                  <a:cubicBezTo>
                    <a:pt x="929" y="3159"/>
                    <a:pt x="739" y="3268"/>
                    <a:pt x="572" y="3268"/>
                  </a:cubicBezTo>
                  <a:cubicBezTo>
                    <a:pt x="533" y="3268"/>
                    <a:pt x="496" y="3262"/>
                    <a:pt x="460" y="3250"/>
                  </a:cubicBezTo>
                  <a:cubicBezTo>
                    <a:pt x="358" y="3217"/>
                    <a:pt x="274" y="3139"/>
                    <a:pt x="212" y="3017"/>
                  </a:cubicBezTo>
                  <a:cubicBezTo>
                    <a:pt x="33" y="2674"/>
                    <a:pt x="51" y="2046"/>
                    <a:pt x="255" y="1415"/>
                  </a:cubicBezTo>
                  <a:cubicBezTo>
                    <a:pt x="454" y="802"/>
                    <a:pt x="802" y="287"/>
                    <a:pt x="1140" y="104"/>
                  </a:cubicBezTo>
                  <a:cubicBezTo>
                    <a:pt x="1227" y="57"/>
                    <a:pt x="1310" y="34"/>
                    <a:pt x="1388" y="34"/>
                  </a:cubicBezTo>
                  <a:close/>
                  <a:moveTo>
                    <a:pt x="1387" y="1"/>
                  </a:moveTo>
                  <a:cubicBezTo>
                    <a:pt x="1304" y="1"/>
                    <a:pt x="1216" y="26"/>
                    <a:pt x="1125" y="75"/>
                  </a:cubicBezTo>
                  <a:cubicBezTo>
                    <a:pt x="774" y="264"/>
                    <a:pt x="428" y="774"/>
                    <a:pt x="224" y="1406"/>
                  </a:cubicBezTo>
                  <a:cubicBezTo>
                    <a:pt x="17" y="2043"/>
                    <a:pt x="0" y="2682"/>
                    <a:pt x="182" y="3032"/>
                  </a:cubicBezTo>
                  <a:cubicBezTo>
                    <a:pt x="249" y="3162"/>
                    <a:pt x="339" y="3246"/>
                    <a:pt x="450" y="3282"/>
                  </a:cubicBezTo>
                  <a:cubicBezTo>
                    <a:pt x="489" y="3295"/>
                    <a:pt x="529" y="3301"/>
                    <a:pt x="571" y="3301"/>
                  </a:cubicBezTo>
                  <a:cubicBezTo>
                    <a:pt x="748" y="3301"/>
                    <a:pt x="947" y="3188"/>
                    <a:pt x="1144" y="2974"/>
                  </a:cubicBezTo>
                  <a:cubicBezTo>
                    <a:pt x="1384" y="2713"/>
                    <a:pt x="1595" y="2330"/>
                    <a:pt x="1735" y="1896"/>
                  </a:cubicBezTo>
                  <a:cubicBezTo>
                    <a:pt x="2027" y="997"/>
                    <a:pt x="1926" y="155"/>
                    <a:pt x="1509" y="20"/>
                  </a:cubicBezTo>
                  <a:cubicBezTo>
                    <a:pt x="1470" y="7"/>
                    <a:pt x="1429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5" name="Google Shape;1354;p44"/>
            <p:cNvSpPr/>
            <p:nvPr/>
          </p:nvSpPr>
          <p:spPr>
            <a:xfrm>
              <a:off x="4160723" y="593052"/>
              <a:ext cx="53480" cy="101973"/>
            </a:xfrm>
            <a:custGeom>
              <a:avLst/>
              <a:gdLst/>
              <a:ahLst/>
              <a:cxnLst/>
              <a:rect l="l" t="t" r="r" b="b"/>
              <a:pathLst>
                <a:path w="1544" h="2944" extrusionOk="0">
                  <a:moveTo>
                    <a:pt x="1111" y="1"/>
                  </a:moveTo>
                  <a:cubicBezTo>
                    <a:pt x="777" y="181"/>
                    <a:pt x="425" y="679"/>
                    <a:pt x="217" y="1322"/>
                  </a:cubicBezTo>
                  <a:cubicBezTo>
                    <a:pt x="4" y="1977"/>
                    <a:pt x="0" y="2599"/>
                    <a:pt x="175" y="2936"/>
                  </a:cubicBezTo>
                  <a:cubicBezTo>
                    <a:pt x="200" y="2941"/>
                    <a:pt x="225" y="2943"/>
                    <a:pt x="251" y="2943"/>
                  </a:cubicBezTo>
                  <a:cubicBezTo>
                    <a:pt x="640" y="2943"/>
                    <a:pt x="1104" y="2425"/>
                    <a:pt x="1341" y="1696"/>
                  </a:cubicBezTo>
                  <a:cubicBezTo>
                    <a:pt x="1349" y="1671"/>
                    <a:pt x="1357" y="1645"/>
                    <a:pt x="1365" y="1620"/>
                  </a:cubicBezTo>
                  <a:lnTo>
                    <a:pt x="758" y="1379"/>
                  </a:lnTo>
                  <a:lnTo>
                    <a:pt x="1451" y="1234"/>
                  </a:lnTo>
                  <a:cubicBezTo>
                    <a:pt x="1544" y="634"/>
                    <a:pt x="1416" y="130"/>
                    <a:pt x="11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6" name="Google Shape;1355;p44"/>
            <p:cNvSpPr/>
            <p:nvPr/>
          </p:nvSpPr>
          <p:spPr>
            <a:xfrm>
              <a:off x="4159961" y="592429"/>
              <a:ext cx="54900" cy="103116"/>
            </a:xfrm>
            <a:custGeom>
              <a:avLst/>
              <a:gdLst/>
              <a:ahLst/>
              <a:cxnLst/>
              <a:rect l="l" t="t" r="r" b="b"/>
              <a:pathLst>
                <a:path w="1585" h="2977" extrusionOk="0">
                  <a:moveTo>
                    <a:pt x="1133" y="37"/>
                  </a:moveTo>
                  <a:cubicBezTo>
                    <a:pt x="1417" y="165"/>
                    <a:pt x="1547" y="645"/>
                    <a:pt x="1459" y="1238"/>
                  </a:cubicBezTo>
                  <a:lnTo>
                    <a:pt x="722" y="1393"/>
                  </a:lnTo>
                  <a:lnTo>
                    <a:pt x="1367" y="1647"/>
                  </a:lnTo>
                  <a:cubicBezTo>
                    <a:pt x="1361" y="1668"/>
                    <a:pt x="1354" y="1688"/>
                    <a:pt x="1348" y="1709"/>
                  </a:cubicBezTo>
                  <a:cubicBezTo>
                    <a:pt x="1115" y="2425"/>
                    <a:pt x="656" y="2945"/>
                    <a:pt x="274" y="2945"/>
                  </a:cubicBezTo>
                  <a:cubicBezTo>
                    <a:pt x="251" y="2945"/>
                    <a:pt x="230" y="2943"/>
                    <a:pt x="208" y="2939"/>
                  </a:cubicBezTo>
                  <a:cubicBezTo>
                    <a:pt x="33" y="2594"/>
                    <a:pt x="52" y="1970"/>
                    <a:pt x="255" y="1344"/>
                  </a:cubicBezTo>
                  <a:cubicBezTo>
                    <a:pt x="453" y="735"/>
                    <a:pt x="797" y="223"/>
                    <a:pt x="1133" y="37"/>
                  </a:cubicBezTo>
                  <a:close/>
                  <a:moveTo>
                    <a:pt x="1132" y="0"/>
                  </a:moveTo>
                  <a:lnTo>
                    <a:pt x="1125" y="4"/>
                  </a:lnTo>
                  <a:cubicBezTo>
                    <a:pt x="774" y="193"/>
                    <a:pt x="428" y="703"/>
                    <a:pt x="224" y="1335"/>
                  </a:cubicBezTo>
                  <a:cubicBezTo>
                    <a:pt x="17" y="1972"/>
                    <a:pt x="0" y="2610"/>
                    <a:pt x="182" y="2961"/>
                  </a:cubicBezTo>
                  <a:lnTo>
                    <a:pt x="185" y="2969"/>
                  </a:lnTo>
                  <a:lnTo>
                    <a:pt x="194" y="2970"/>
                  </a:lnTo>
                  <a:cubicBezTo>
                    <a:pt x="219" y="2975"/>
                    <a:pt x="246" y="2977"/>
                    <a:pt x="272" y="2977"/>
                  </a:cubicBezTo>
                  <a:cubicBezTo>
                    <a:pt x="669" y="2977"/>
                    <a:pt x="1141" y="2449"/>
                    <a:pt x="1378" y="1720"/>
                  </a:cubicBezTo>
                  <a:cubicBezTo>
                    <a:pt x="1387" y="1693"/>
                    <a:pt x="1395" y="1668"/>
                    <a:pt x="1403" y="1643"/>
                  </a:cubicBezTo>
                  <a:lnTo>
                    <a:pt x="1407" y="1628"/>
                  </a:lnTo>
                  <a:lnTo>
                    <a:pt x="837" y="1403"/>
                  </a:lnTo>
                  <a:lnTo>
                    <a:pt x="1488" y="1266"/>
                  </a:lnTo>
                  <a:lnTo>
                    <a:pt x="1490" y="1254"/>
                  </a:lnTo>
                  <a:cubicBezTo>
                    <a:pt x="1585" y="636"/>
                    <a:pt x="1444" y="133"/>
                    <a:pt x="1139" y="3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7" name="Google Shape;1356;p44"/>
            <p:cNvSpPr/>
            <p:nvPr/>
          </p:nvSpPr>
          <p:spPr>
            <a:xfrm>
              <a:off x="4038973" y="551557"/>
              <a:ext cx="67855" cy="113853"/>
            </a:xfrm>
            <a:custGeom>
              <a:avLst/>
              <a:gdLst/>
              <a:ahLst/>
              <a:cxnLst/>
              <a:rect l="l" t="t" r="r" b="b"/>
              <a:pathLst>
                <a:path w="1959" h="3287" extrusionOk="0">
                  <a:moveTo>
                    <a:pt x="1323" y="1"/>
                  </a:moveTo>
                  <a:cubicBezTo>
                    <a:pt x="1239" y="1"/>
                    <a:pt x="1150" y="28"/>
                    <a:pt x="1061" y="79"/>
                  </a:cubicBezTo>
                  <a:cubicBezTo>
                    <a:pt x="732" y="266"/>
                    <a:pt x="392" y="774"/>
                    <a:pt x="198" y="1420"/>
                  </a:cubicBezTo>
                  <a:cubicBezTo>
                    <a:pt x="1" y="2081"/>
                    <a:pt x="10" y="2702"/>
                    <a:pt x="193" y="3035"/>
                  </a:cubicBezTo>
                  <a:cubicBezTo>
                    <a:pt x="258" y="3155"/>
                    <a:pt x="346" y="3237"/>
                    <a:pt x="457" y="3271"/>
                  </a:cubicBezTo>
                  <a:cubicBezTo>
                    <a:pt x="491" y="3281"/>
                    <a:pt x="527" y="3286"/>
                    <a:pt x="563" y="3286"/>
                  </a:cubicBezTo>
                  <a:cubicBezTo>
                    <a:pt x="959" y="3286"/>
                    <a:pt x="1442" y="2690"/>
                    <a:pt x="1689" y="1867"/>
                  </a:cubicBezTo>
                  <a:cubicBezTo>
                    <a:pt x="1958" y="968"/>
                    <a:pt x="1843" y="140"/>
                    <a:pt x="1431" y="17"/>
                  </a:cubicBezTo>
                  <a:cubicBezTo>
                    <a:pt x="1396" y="6"/>
                    <a:pt x="1360" y="1"/>
                    <a:pt x="1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8" name="Google Shape;1357;p44"/>
            <p:cNvSpPr/>
            <p:nvPr/>
          </p:nvSpPr>
          <p:spPr>
            <a:xfrm>
              <a:off x="4038557" y="551002"/>
              <a:ext cx="68859" cy="114962"/>
            </a:xfrm>
            <a:custGeom>
              <a:avLst/>
              <a:gdLst/>
              <a:ahLst/>
              <a:cxnLst/>
              <a:rect l="l" t="t" r="r" b="b"/>
              <a:pathLst>
                <a:path w="1988" h="3319" extrusionOk="0">
                  <a:moveTo>
                    <a:pt x="1335" y="33"/>
                  </a:moveTo>
                  <a:cubicBezTo>
                    <a:pt x="1370" y="33"/>
                    <a:pt x="1405" y="38"/>
                    <a:pt x="1439" y="48"/>
                  </a:cubicBezTo>
                  <a:cubicBezTo>
                    <a:pt x="1840" y="169"/>
                    <a:pt x="1951" y="989"/>
                    <a:pt x="1686" y="1878"/>
                  </a:cubicBezTo>
                  <a:cubicBezTo>
                    <a:pt x="1556" y="2311"/>
                    <a:pt x="1357" y="2694"/>
                    <a:pt x="1126" y="2957"/>
                  </a:cubicBezTo>
                  <a:cubicBezTo>
                    <a:pt x="936" y="3172"/>
                    <a:pt x="744" y="3285"/>
                    <a:pt x="575" y="3285"/>
                  </a:cubicBezTo>
                  <a:cubicBezTo>
                    <a:pt x="540" y="3285"/>
                    <a:pt x="506" y="3281"/>
                    <a:pt x="473" y="3271"/>
                  </a:cubicBezTo>
                  <a:cubicBezTo>
                    <a:pt x="370" y="3240"/>
                    <a:pt x="284" y="3164"/>
                    <a:pt x="219" y="3043"/>
                  </a:cubicBezTo>
                  <a:cubicBezTo>
                    <a:pt x="33" y="2704"/>
                    <a:pt x="36" y="2075"/>
                    <a:pt x="226" y="1441"/>
                  </a:cubicBezTo>
                  <a:cubicBezTo>
                    <a:pt x="411" y="823"/>
                    <a:pt x="747" y="300"/>
                    <a:pt x="1081" y="109"/>
                  </a:cubicBezTo>
                  <a:cubicBezTo>
                    <a:pt x="1170" y="59"/>
                    <a:pt x="1255" y="33"/>
                    <a:pt x="1335" y="33"/>
                  </a:cubicBezTo>
                  <a:close/>
                  <a:moveTo>
                    <a:pt x="1334" y="0"/>
                  </a:moveTo>
                  <a:cubicBezTo>
                    <a:pt x="1249" y="0"/>
                    <a:pt x="1159" y="27"/>
                    <a:pt x="1065" y="81"/>
                  </a:cubicBezTo>
                  <a:cubicBezTo>
                    <a:pt x="718" y="279"/>
                    <a:pt x="385" y="796"/>
                    <a:pt x="194" y="1431"/>
                  </a:cubicBezTo>
                  <a:cubicBezTo>
                    <a:pt x="2" y="2074"/>
                    <a:pt x="1" y="2712"/>
                    <a:pt x="190" y="3059"/>
                  </a:cubicBezTo>
                  <a:cubicBezTo>
                    <a:pt x="260" y="3187"/>
                    <a:pt x="352" y="3269"/>
                    <a:pt x="463" y="3302"/>
                  </a:cubicBezTo>
                  <a:cubicBezTo>
                    <a:pt x="500" y="3313"/>
                    <a:pt x="537" y="3318"/>
                    <a:pt x="576" y="3318"/>
                  </a:cubicBezTo>
                  <a:cubicBezTo>
                    <a:pt x="755" y="3318"/>
                    <a:pt x="955" y="3201"/>
                    <a:pt x="1150" y="2978"/>
                  </a:cubicBezTo>
                  <a:cubicBezTo>
                    <a:pt x="1385" y="2711"/>
                    <a:pt x="1586" y="2324"/>
                    <a:pt x="1717" y="1887"/>
                  </a:cubicBezTo>
                  <a:cubicBezTo>
                    <a:pt x="1988" y="982"/>
                    <a:pt x="1867" y="143"/>
                    <a:pt x="1447" y="17"/>
                  </a:cubicBezTo>
                  <a:cubicBezTo>
                    <a:pt x="1411" y="6"/>
                    <a:pt x="1373" y="0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29" name="Google Shape;1358;p44"/>
            <p:cNvSpPr/>
            <p:nvPr/>
          </p:nvSpPr>
          <p:spPr>
            <a:xfrm>
              <a:off x="4038973" y="554258"/>
              <a:ext cx="52268" cy="102631"/>
            </a:xfrm>
            <a:custGeom>
              <a:avLst/>
              <a:gdLst/>
              <a:ahLst/>
              <a:cxnLst/>
              <a:rect l="l" t="t" r="r" b="b"/>
              <a:pathLst>
                <a:path w="1509" h="2963" extrusionOk="0">
                  <a:moveTo>
                    <a:pt x="1061" y="0"/>
                  </a:moveTo>
                  <a:cubicBezTo>
                    <a:pt x="732" y="188"/>
                    <a:pt x="392" y="696"/>
                    <a:pt x="198" y="1342"/>
                  </a:cubicBezTo>
                  <a:cubicBezTo>
                    <a:pt x="1" y="2003"/>
                    <a:pt x="10" y="2624"/>
                    <a:pt x="193" y="2957"/>
                  </a:cubicBezTo>
                  <a:cubicBezTo>
                    <a:pt x="215" y="2960"/>
                    <a:pt x="237" y="2962"/>
                    <a:pt x="259" y="2962"/>
                  </a:cubicBezTo>
                  <a:cubicBezTo>
                    <a:pt x="650" y="2962"/>
                    <a:pt x="1108" y="2432"/>
                    <a:pt x="1330" y="1691"/>
                  </a:cubicBezTo>
                  <a:cubicBezTo>
                    <a:pt x="1337" y="1666"/>
                    <a:pt x="1345" y="1639"/>
                    <a:pt x="1351" y="1614"/>
                  </a:cubicBezTo>
                  <a:lnTo>
                    <a:pt x="739" y="1388"/>
                  </a:lnTo>
                  <a:lnTo>
                    <a:pt x="1430" y="1226"/>
                  </a:lnTo>
                  <a:cubicBezTo>
                    <a:pt x="1509" y="624"/>
                    <a:pt x="1369" y="124"/>
                    <a:pt x="10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0" name="Google Shape;1359;p44"/>
            <p:cNvSpPr/>
            <p:nvPr/>
          </p:nvSpPr>
          <p:spPr>
            <a:xfrm>
              <a:off x="4038557" y="553670"/>
              <a:ext cx="53307" cy="103774"/>
            </a:xfrm>
            <a:custGeom>
              <a:avLst/>
              <a:gdLst/>
              <a:ahLst/>
              <a:cxnLst/>
              <a:rect l="l" t="t" r="r" b="b"/>
              <a:pathLst>
                <a:path w="1539" h="2996" extrusionOk="0">
                  <a:moveTo>
                    <a:pt x="1074" y="36"/>
                  </a:moveTo>
                  <a:cubicBezTo>
                    <a:pt x="1361" y="158"/>
                    <a:pt x="1502" y="635"/>
                    <a:pt x="1427" y="1229"/>
                  </a:cubicBezTo>
                  <a:lnTo>
                    <a:pt x="695" y="1401"/>
                  </a:lnTo>
                  <a:lnTo>
                    <a:pt x="1344" y="1642"/>
                  </a:lnTo>
                  <a:cubicBezTo>
                    <a:pt x="1338" y="1662"/>
                    <a:pt x="1332" y="1683"/>
                    <a:pt x="1326" y="1704"/>
                  </a:cubicBezTo>
                  <a:cubicBezTo>
                    <a:pt x="1109" y="2430"/>
                    <a:pt x="657" y="2963"/>
                    <a:pt x="272" y="2963"/>
                  </a:cubicBezTo>
                  <a:cubicBezTo>
                    <a:pt x="253" y="2963"/>
                    <a:pt x="234" y="2962"/>
                    <a:pt x="215" y="2959"/>
                  </a:cubicBezTo>
                  <a:cubicBezTo>
                    <a:pt x="33" y="2619"/>
                    <a:pt x="37" y="1993"/>
                    <a:pt x="226" y="1364"/>
                  </a:cubicBezTo>
                  <a:cubicBezTo>
                    <a:pt x="410" y="750"/>
                    <a:pt x="742" y="231"/>
                    <a:pt x="1074" y="36"/>
                  </a:cubicBezTo>
                  <a:close/>
                  <a:moveTo>
                    <a:pt x="1072" y="0"/>
                  </a:moveTo>
                  <a:lnTo>
                    <a:pt x="1065" y="4"/>
                  </a:lnTo>
                  <a:cubicBezTo>
                    <a:pt x="718" y="202"/>
                    <a:pt x="385" y="719"/>
                    <a:pt x="194" y="1354"/>
                  </a:cubicBezTo>
                  <a:cubicBezTo>
                    <a:pt x="2" y="1997"/>
                    <a:pt x="1" y="2635"/>
                    <a:pt x="190" y="2982"/>
                  </a:cubicBezTo>
                  <a:lnTo>
                    <a:pt x="193" y="2989"/>
                  </a:lnTo>
                  <a:lnTo>
                    <a:pt x="202" y="2991"/>
                  </a:lnTo>
                  <a:cubicBezTo>
                    <a:pt x="224" y="2994"/>
                    <a:pt x="247" y="2996"/>
                    <a:pt x="270" y="2996"/>
                  </a:cubicBezTo>
                  <a:cubicBezTo>
                    <a:pt x="669" y="2996"/>
                    <a:pt x="1136" y="2454"/>
                    <a:pt x="1357" y="1712"/>
                  </a:cubicBezTo>
                  <a:cubicBezTo>
                    <a:pt x="1365" y="1687"/>
                    <a:pt x="1373" y="1661"/>
                    <a:pt x="1380" y="1635"/>
                  </a:cubicBezTo>
                  <a:lnTo>
                    <a:pt x="1384" y="1621"/>
                  </a:lnTo>
                  <a:lnTo>
                    <a:pt x="809" y="1408"/>
                  </a:lnTo>
                  <a:lnTo>
                    <a:pt x="1457" y="1256"/>
                  </a:lnTo>
                  <a:lnTo>
                    <a:pt x="1459" y="1245"/>
                  </a:lnTo>
                  <a:cubicBezTo>
                    <a:pt x="1539" y="624"/>
                    <a:pt x="1387" y="126"/>
                    <a:pt x="1079" y="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1" name="Google Shape;1360;p44"/>
            <p:cNvSpPr/>
            <p:nvPr/>
          </p:nvSpPr>
          <p:spPr>
            <a:xfrm>
              <a:off x="4082720" y="619688"/>
              <a:ext cx="70730" cy="75129"/>
            </a:xfrm>
            <a:custGeom>
              <a:avLst/>
              <a:gdLst/>
              <a:ahLst/>
              <a:cxnLst/>
              <a:rect l="l" t="t" r="r" b="b"/>
              <a:pathLst>
                <a:path w="2042" h="2169" extrusionOk="0">
                  <a:moveTo>
                    <a:pt x="880" y="0"/>
                  </a:moveTo>
                  <a:cubicBezTo>
                    <a:pt x="880" y="0"/>
                    <a:pt x="0" y="1861"/>
                    <a:pt x="785" y="2146"/>
                  </a:cubicBezTo>
                  <a:cubicBezTo>
                    <a:pt x="826" y="2161"/>
                    <a:pt x="867" y="2168"/>
                    <a:pt x="907" y="2168"/>
                  </a:cubicBezTo>
                  <a:cubicBezTo>
                    <a:pt x="1541" y="2168"/>
                    <a:pt x="2042" y="422"/>
                    <a:pt x="2042" y="422"/>
                  </a:cubicBezTo>
                  <a:lnTo>
                    <a:pt x="2042" y="422"/>
                  </a:lnTo>
                  <a:cubicBezTo>
                    <a:pt x="1998" y="428"/>
                    <a:pt x="1939" y="433"/>
                    <a:pt x="1869" y="433"/>
                  </a:cubicBezTo>
                  <a:cubicBezTo>
                    <a:pt x="1747" y="433"/>
                    <a:pt x="1591" y="417"/>
                    <a:pt x="1421" y="356"/>
                  </a:cubicBezTo>
                  <a:cubicBezTo>
                    <a:pt x="1140" y="257"/>
                    <a:pt x="962" y="88"/>
                    <a:pt x="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2" name="Google Shape;1361;p44"/>
            <p:cNvSpPr/>
            <p:nvPr/>
          </p:nvSpPr>
          <p:spPr>
            <a:xfrm>
              <a:off x="4093457" y="618649"/>
              <a:ext cx="60789" cy="76722"/>
            </a:xfrm>
            <a:custGeom>
              <a:avLst/>
              <a:gdLst/>
              <a:ahLst/>
              <a:cxnLst/>
              <a:rect l="l" t="t" r="r" b="b"/>
              <a:pathLst>
                <a:path w="1755" h="2215" extrusionOk="0">
                  <a:moveTo>
                    <a:pt x="575" y="59"/>
                  </a:moveTo>
                  <a:cubicBezTo>
                    <a:pt x="681" y="170"/>
                    <a:pt x="857" y="314"/>
                    <a:pt x="1106" y="402"/>
                  </a:cubicBezTo>
                  <a:cubicBezTo>
                    <a:pt x="1251" y="453"/>
                    <a:pt x="1405" y="479"/>
                    <a:pt x="1560" y="479"/>
                  </a:cubicBezTo>
                  <a:cubicBezTo>
                    <a:pt x="1610" y="479"/>
                    <a:pt x="1659" y="477"/>
                    <a:pt x="1709" y="471"/>
                  </a:cubicBezTo>
                  <a:lnTo>
                    <a:pt x="1709" y="471"/>
                  </a:lnTo>
                  <a:cubicBezTo>
                    <a:pt x="1652" y="659"/>
                    <a:pt x="1265" y="1886"/>
                    <a:pt x="771" y="2137"/>
                  </a:cubicBezTo>
                  <a:cubicBezTo>
                    <a:pt x="713" y="2167"/>
                    <a:pt x="655" y="2181"/>
                    <a:pt x="597" y="2181"/>
                  </a:cubicBezTo>
                  <a:cubicBezTo>
                    <a:pt x="558" y="2181"/>
                    <a:pt x="520" y="2174"/>
                    <a:pt x="481" y="2161"/>
                  </a:cubicBezTo>
                  <a:cubicBezTo>
                    <a:pt x="362" y="2117"/>
                    <a:pt x="274" y="2032"/>
                    <a:pt x="224" y="1907"/>
                  </a:cubicBezTo>
                  <a:cubicBezTo>
                    <a:pt x="0" y="1366"/>
                    <a:pt x="497" y="231"/>
                    <a:pt x="575" y="59"/>
                  </a:cubicBezTo>
                  <a:close/>
                  <a:moveTo>
                    <a:pt x="566" y="0"/>
                  </a:moveTo>
                  <a:lnTo>
                    <a:pt x="556" y="22"/>
                  </a:lnTo>
                  <a:cubicBezTo>
                    <a:pt x="554" y="26"/>
                    <a:pt x="401" y="350"/>
                    <a:pt x="281" y="743"/>
                  </a:cubicBezTo>
                  <a:cubicBezTo>
                    <a:pt x="119" y="1273"/>
                    <a:pt x="89" y="1669"/>
                    <a:pt x="193" y="1920"/>
                  </a:cubicBezTo>
                  <a:cubicBezTo>
                    <a:pt x="248" y="2053"/>
                    <a:pt x="341" y="2145"/>
                    <a:pt x="470" y="2192"/>
                  </a:cubicBezTo>
                  <a:cubicBezTo>
                    <a:pt x="512" y="2207"/>
                    <a:pt x="555" y="2215"/>
                    <a:pt x="597" y="2215"/>
                  </a:cubicBezTo>
                  <a:cubicBezTo>
                    <a:pt x="659" y="2215"/>
                    <a:pt x="723" y="2198"/>
                    <a:pt x="786" y="2166"/>
                  </a:cubicBezTo>
                  <a:cubicBezTo>
                    <a:pt x="1331" y="1888"/>
                    <a:pt x="1731" y="515"/>
                    <a:pt x="1747" y="456"/>
                  </a:cubicBezTo>
                  <a:lnTo>
                    <a:pt x="1754" y="433"/>
                  </a:lnTo>
                  <a:lnTo>
                    <a:pt x="1730" y="435"/>
                  </a:lnTo>
                  <a:cubicBezTo>
                    <a:pt x="1673" y="443"/>
                    <a:pt x="1616" y="446"/>
                    <a:pt x="1559" y="446"/>
                  </a:cubicBezTo>
                  <a:cubicBezTo>
                    <a:pt x="1409" y="446"/>
                    <a:pt x="1258" y="421"/>
                    <a:pt x="1117" y="371"/>
                  </a:cubicBezTo>
                  <a:cubicBezTo>
                    <a:pt x="860" y="280"/>
                    <a:pt x="685" y="129"/>
                    <a:pt x="583" y="19"/>
                  </a:cubicBezTo>
                  <a:lnTo>
                    <a:pt x="5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3" name="Google Shape;1362;p44"/>
            <p:cNvSpPr/>
            <p:nvPr/>
          </p:nvSpPr>
          <p:spPr>
            <a:xfrm>
              <a:off x="4117357" y="633786"/>
              <a:ext cx="22826" cy="60616"/>
            </a:xfrm>
            <a:custGeom>
              <a:avLst/>
              <a:gdLst/>
              <a:ahLst/>
              <a:cxnLst/>
              <a:rect l="l" t="t" r="r" b="b"/>
              <a:pathLst>
                <a:path w="659" h="1750" extrusionOk="0">
                  <a:moveTo>
                    <a:pt x="627" y="1"/>
                  </a:moveTo>
                  <a:lnTo>
                    <a:pt x="0" y="1738"/>
                  </a:lnTo>
                  <a:lnTo>
                    <a:pt x="31" y="1750"/>
                  </a:lnTo>
                  <a:lnTo>
                    <a:pt x="658" y="12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4" name="Google Shape;1363;p44"/>
            <p:cNvSpPr/>
            <p:nvPr/>
          </p:nvSpPr>
          <p:spPr>
            <a:xfrm>
              <a:off x="4102740" y="628521"/>
              <a:ext cx="22480" cy="61066"/>
            </a:xfrm>
            <a:custGeom>
              <a:avLst/>
              <a:gdLst/>
              <a:ahLst/>
              <a:cxnLst/>
              <a:rect l="l" t="t" r="r" b="b"/>
              <a:pathLst>
                <a:path w="649" h="1763" extrusionOk="0">
                  <a:moveTo>
                    <a:pt x="618" y="1"/>
                  </a:moveTo>
                  <a:lnTo>
                    <a:pt x="0" y="1752"/>
                  </a:lnTo>
                  <a:lnTo>
                    <a:pt x="32" y="1763"/>
                  </a:lnTo>
                  <a:lnTo>
                    <a:pt x="648" y="12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5" name="Google Shape;1364;p44"/>
            <p:cNvSpPr/>
            <p:nvPr/>
          </p:nvSpPr>
          <p:spPr>
            <a:xfrm>
              <a:off x="4100974" y="653356"/>
              <a:ext cx="39521" cy="15344"/>
            </a:xfrm>
            <a:custGeom>
              <a:avLst/>
              <a:gdLst/>
              <a:ahLst/>
              <a:cxnLst/>
              <a:rect l="l" t="t" r="r" b="b"/>
              <a:pathLst>
                <a:path w="1141" h="443" extrusionOk="0">
                  <a:moveTo>
                    <a:pt x="12" y="1"/>
                  </a:moveTo>
                  <a:lnTo>
                    <a:pt x="1" y="31"/>
                  </a:lnTo>
                  <a:lnTo>
                    <a:pt x="1130" y="443"/>
                  </a:lnTo>
                  <a:lnTo>
                    <a:pt x="1141" y="41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6" name="Google Shape;1365;p44"/>
            <p:cNvSpPr/>
            <p:nvPr/>
          </p:nvSpPr>
          <p:spPr>
            <a:xfrm>
              <a:off x="4128995" y="605695"/>
              <a:ext cx="16280" cy="16003"/>
            </a:xfrm>
            <a:custGeom>
              <a:avLst/>
              <a:gdLst/>
              <a:ahLst/>
              <a:cxnLst/>
              <a:rect l="l" t="t" r="r" b="b"/>
              <a:pathLst>
                <a:path w="470" h="462" extrusionOk="0">
                  <a:moveTo>
                    <a:pt x="236" y="0"/>
                  </a:moveTo>
                  <a:cubicBezTo>
                    <a:pt x="233" y="0"/>
                    <a:pt x="230" y="1"/>
                    <a:pt x="226" y="1"/>
                  </a:cubicBezTo>
                  <a:cubicBezTo>
                    <a:pt x="99" y="5"/>
                    <a:pt x="0" y="112"/>
                    <a:pt x="5" y="239"/>
                  </a:cubicBezTo>
                  <a:cubicBezTo>
                    <a:pt x="10" y="363"/>
                    <a:pt x="112" y="461"/>
                    <a:pt x="234" y="461"/>
                  </a:cubicBezTo>
                  <a:cubicBezTo>
                    <a:pt x="237" y="461"/>
                    <a:pt x="241" y="461"/>
                    <a:pt x="244" y="461"/>
                  </a:cubicBezTo>
                  <a:cubicBezTo>
                    <a:pt x="371" y="456"/>
                    <a:pt x="470" y="349"/>
                    <a:pt x="466" y="222"/>
                  </a:cubicBezTo>
                  <a:cubicBezTo>
                    <a:pt x="460" y="97"/>
                    <a:pt x="359" y="0"/>
                    <a:pt x="236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7" name="Google Shape;1366;p44"/>
            <p:cNvSpPr/>
            <p:nvPr/>
          </p:nvSpPr>
          <p:spPr>
            <a:xfrm>
              <a:off x="4128510" y="605106"/>
              <a:ext cx="17284" cy="17146"/>
            </a:xfrm>
            <a:custGeom>
              <a:avLst/>
              <a:gdLst/>
              <a:ahLst/>
              <a:cxnLst/>
              <a:rect l="l" t="t" r="r" b="b"/>
              <a:pathLst>
                <a:path w="499" h="495" extrusionOk="0">
                  <a:moveTo>
                    <a:pt x="249" y="33"/>
                  </a:moveTo>
                  <a:cubicBezTo>
                    <a:pt x="363" y="33"/>
                    <a:pt x="459" y="124"/>
                    <a:pt x="463" y="239"/>
                  </a:cubicBezTo>
                  <a:cubicBezTo>
                    <a:pt x="466" y="296"/>
                    <a:pt x="445" y="351"/>
                    <a:pt x="406" y="393"/>
                  </a:cubicBezTo>
                  <a:cubicBezTo>
                    <a:pt x="368" y="435"/>
                    <a:pt x="315" y="460"/>
                    <a:pt x="258" y="461"/>
                  </a:cubicBezTo>
                  <a:cubicBezTo>
                    <a:pt x="254" y="461"/>
                    <a:pt x="251" y="462"/>
                    <a:pt x="247" y="462"/>
                  </a:cubicBezTo>
                  <a:cubicBezTo>
                    <a:pt x="135" y="462"/>
                    <a:pt x="40" y="370"/>
                    <a:pt x="35" y="256"/>
                  </a:cubicBezTo>
                  <a:cubicBezTo>
                    <a:pt x="33" y="198"/>
                    <a:pt x="53" y="144"/>
                    <a:pt x="92" y="102"/>
                  </a:cubicBezTo>
                  <a:cubicBezTo>
                    <a:pt x="131" y="60"/>
                    <a:pt x="184" y="36"/>
                    <a:pt x="241" y="34"/>
                  </a:cubicBezTo>
                  <a:cubicBezTo>
                    <a:pt x="244" y="33"/>
                    <a:pt x="246" y="33"/>
                    <a:pt x="249" y="33"/>
                  </a:cubicBezTo>
                  <a:close/>
                  <a:moveTo>
                    <a:pt x="249" y="1"/>
                  </a:moveTo>
                  <a:cubicBezTo>
                    <a:pt x="246" y="1"/>
                    <a:pt x="243" y="1"/>
                    <a:pt x="239" y="1"/>
                  </a:cubicBezTo>
                  <a:cubicBezTo>
                    <a:pt x="174" y="4"/>
                    <a:pt x="113" y="32"/>
                    <a:pt x="68" y="80"/>
                  </a:cubicBezTo>
                  <a:cubicBezTo>
                    <a:pt x="23" y="129"/>
                    <a:pt x="0" y="191"/>
                    <a:pt x="3" y="257"/>
                  </a:cubicBezTo>
                  <a:cubicBezTo>
                    <a:pt x="8" y="390"/>
                    <a:pt x="117" y="494"/>
                    <a:pt x="249" y="494"/>
                  </a:cubicBezTo>
                  <a:lnTo>
                    <a:pt x="259" y="494"/>
                  </a:lnTo>
                  <a:cubicBezTo>
                    <a:pt x="325" y="492"/>
                    <a:pt x="385" y="464"/>
                    <a:pt x="431" y="415"/>
                  </a:cubicBezTo>
                  <a:cubicBezTo>
                    <a:pt x="475" y="367"/>
                    <a:pt x="499" y="304"/>
                    <a:pt x="496" y="238"/>
                  </a:cubicBezTo>
                  <a:cubicBezTo>
                    <a:pt x="491" y="106"/>
                    <a:pt x="382" y="1"/>
                    <a:pt x="2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8" name="Google Shape;1367;p44"/>
            <p:cNvSpPr/>
            <p:nvPr/>
          </p:nvSpPr>
          <p:spPr>
            <a:xfrm>
              <a:off x="3844311" y="594265"/>
              <a:ext cx="56563" cy="55351"/>
            </a:xfrm>
            <a:custGeom>
              <a:avLst/>
              <a:gdLst/>
              <a:ahLst/>
              <a:cxnLst/>
              <a:rect l="l" t="t" r="r" b="b"/>
              <a:pathLst>
                <a:path w="1633" h="1598" extrusionOk="0">
                  <a:moveTo>
                    <a:pt x="177" y="1"/>
                  </a:moveTo>
                  <a:lnTo>
                    <a:pt x="177" y="1"/>
                  </a:lnTo>
                  <a:cubicBezTo>
                    <a:pt x="0" y="784"/>
                    <a:pt x="184" y="1495"/>
                    <a:pt x="585" y="1587"/>
                  </a:cubicBezTo>
                  <a:cubicBezTo>
                    <a:pt x="615" y="1594"/>
                    <a:pt x="645" y="1597"/>
                    <a:pt x="675" y="1597"/>
                  </a:cubicBezTo>
                  <a:cubicBezTo>
                    <a:pt x="1054" y="1597"/>
                    <a:pt x="1469" y="1063"/>
                    <a:pt x="1632" y="337"/>
                  </a:cubicBezTo>
                  <a:lnTo>
                    <a:pt x="177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39" name="Google Shape;1368;p44"/>
            <p:cNvSpPr/>
            <p:nvPr/>
          </p:nvSpPr>
          <p:spPr>
            <a:xfrm>
              <a:off x="3843307" y="594057"/>
              <a:ext cx="58468" cy="56459"/>
            </a:xfrm>
            <a:custGeom>
              <a:avLst/>
              <a:gdLst/>
              <a:ahLst/>
              <a:cxnLst/>
              <a:rect l="l" t="t" r="r" b="b"/>
              <a:pathLst>
                <a:path w="1688" h="1630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" y="797"/>
                    <a:pt x="193" y="1523"/>
                    <a:pt x="608" y="1619"/>
                  </a:cubicBezTo>
                  <a:cubicBezTo>
                    <a:pt x="639" y="1626"/>
                    <a:pt x="670" y="1630"/>
                    <a:pt x="703" y="1630"/>
                  </a:cubicBezTo>
                  <a:cubicBezTo>
                    <a:pt x="798" y="1630"/>
                    <a:pt x="897" y="1598"/>
                    <a:pt x="995" y="1536"/>
                  </a:cubicBezTo>
                  <a:cubicBezTo>
                    <a:pt x="1301" y="1345"/>
                    <a:pt x="1565" y="890"/>
                    <a:pt x="1687" y="349"/>
                  </a:cubicBezTo>
                  <a:lnTo>
                    <a:pt x="1635" y="338"/>
                  </a:lnTo>
                  <a:cubicBezTo>
                    <a:pt x="1516" y="865"/>
                    <a:pt x="1260" y="1308"/>
                    <a:pt x="967" y="1492"/>
                  </a:cubicBezTo>
                  <a:cubicBezTo>
                    <a:pt x="877" y="1549"/>
                    <a:pt x="789" y="1577"/>
                    <a:pt x="704" y="1577"/>
                  </a:cubicBezTo>
                  <a:cubicBezTo>
                    <a:pt x="676" y="1577"/>
                    <a:pt x="648" y="1574"/>
                    <a:pt x="620" y="1568"/>
                  </a:cubicBezTo>
                  <a:cubicBezTo>
                    <a:pt x="233" y="1478"/>
                    <a:pt x="59" y="780"/>
                    <a:pt x="232" y="1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0" name="Google Shape;1369;p44"/>
            <p:cNvSpPr/>
            <p:nvPr/>
          </p:nvSpPr>
          <p:spPr>
            <a:xfrm>
              <a:off x="3766342" y="920583"/>
              <a:ext cx="56563" cy="55316"/>
            </a:xfrm>
            <a:custGeom>
              <a:avLst/>
              <a:gdLst/>
              <a:ahLst/>
              <a:cxnLst/>
              <a:rect l="l" t="t" r="r" b="b"/>
              <a:pathLst>
                <a:path w="1633" h="1597" extrusionOk="0">
                  <a:moveTo>
                    <a:pt x="958" y="0"/>
                  </a:moveTo>
                  <a:cubicBezTo>
                    <a:pt x="579" y="0"/>
                    <a:pt x="164" y="534"/>
                    <a:pt x="0" y="1261"/>
                  </a:cubicBezTo>
                  <a:lnTo>
                    <a:pt x="1456" y="1597"/>
                  </a:lnTo>
                  <a:cubicBezTo>
                    <a:pt x="1632" y="814"/>
                    <a:pt x="1450" y="103"/>
                    <a:pt x="1047" y="10"/>
                  </a:cubicBezTo>
                  <a:cubicBezTo>
                    <a:pt x="1018" y="4"/>
                    <a:pt x="988" y="0"/>
                    <a:pt x="958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1" name="Google Shape;1370;p44"/>
            <p:cNvSpPr/>
            <p:nvPr/>
          </p:nvSpPr>
          <p:spPr>
            <a:xfrm>
              <a:off x="3765476" y="919648"/>
              <a:ext cx="58433" cy="56459"/>
            </a:xfrm>
            <a:custGeom>
              <a:avLst/>
              <a:gdLst/>
              <a:ahLst/>
              <a:cxnLst/>
              <a:rect l="l" t="t" r="r" b="b"/>
              <a:pathLst>
                <a:path w="1687" h="1630" extrusionOk="0">
                  <a:moveTo>
                    <a:pt x="985" y="1"/>
                  </a:moveTo>
                  <a:cubicBezTo>
                    <a:pt x="889" y="1"/>
                    <a:pt x="790" y="32"/>
                    <a:pt x="692" y="94"/>
                  </a:cubicBezTo>
                  <a:cubicBezTo>
                    <a:pt x="387" y="285"/>
                    <a:pt x="121" y="740"/>
                    <a:pt x="0" y="1282"/>
                  </a:cubicBezTo>
                  <a:lnTo>
                    <a:pt x="52" y="1293"/>
                  </a:lnTo>
                  <a:cubicBezTo>
                    <a:pt x="170" y="766"/>
                    <a:pt x="426" y="323"/>
                    <a:pt x="720" y="139"/>
                  </a:cubicBezTo>
                  <a:cubicBezTo>
                    <a:pt x="810" y="82"/>
                    <a:pt x="898" y="53"/>
                    <a:pt x="983" y="53"/>
                  </a:cubicBezTo>
                  <a:cubicBezTo>
                    <a:pt x="1012" y="53"/>
                    <a:pt x="1040" y="56"/>
                    <a:pt x="1067" y="63"/>
                  </a:cubicBezTo>
                  <a:cubicBezTo>
                    <a:pt x="1454" y="153"/>
                    <a:pt x="1629" y="850"/>
                    <a:pt x="1456" y="1618"/>
                  </a:cubicBezTo>
                  <a:lnTo>
                    <a:pt x="1507" y="1630"/>
                  </a:lnTo>
                  <a:cubicBezTo>
                    <a:pt x="1686" y="834"/>
                    <a:pt x="1494" y="107"/>
                    <a:pt x="1078" y="11"/>
                  </a:cubicBezTo>
                  <a:cubicBezTo>
                    <a:pt x="1048" y="4"/>
                    <a:pt x="1016" y="1"/>
                    <a:pt x="9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2" name="Google Shape;1371;p44"/>
            <p:cNvSpPr/>
            <p:nvPr/>
          </p:nvSpPr>
          <p:spPr>
            <a:xfrm>
              <a:off x="3640228" y="712828"/>
              <a:ext cx="57568" cy="53376"/>
            </a:xfrm>
            <a:custGeom>
              <a:avLst/>
              <a:gdLst/>
              <a:ahLst/>
              <a:cxnLst/>
              <a:rect l="l" t="t" r="r" b="b"/>
              <a:pathLst>
                <a:path w="1662" h="1541" extrusionOk="0">
                  <a:moveTo>
                    <a:pt x="331" y="0"/>
                  </a:moveTo>
                  <a:lnTo>
                    <a:pt x="0" y="1472"/>
                  </a:lnTo>
                  <a:cubicBezTo>
                    <a:pt x="202" y="1518"/>
                    <a:pt x="399" y="1540"/>
                    <a:pt x="581" y="1540"/>
                  </a:cubicBezTo>
                  <a:cubicBezTo>
                    <a:pt x="1100" y="1540"/>
                    <a:pt x="1502" y="1361"/>
                    <a:pt x="1569" y="1060"/>
                  </a:cubicBezTo>
                  <a:cubicBezTo>
                    <a:pt x="1661" y="654"/>
                    <a:pt x="1107" y="180"/>
                    <a:pt x="331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3" name="Google Shape;1372;p44"/>
            <p:cNvSpPr/>
            <p:nvPr/>
          </p:nvSpPr>
          <p:spPr>
            <a:xfrm>
              <a:off x="3640020" y="711962"/>
              <a:ext cx="58745" cy="55143"/>
            </a:xfrm>
            <a:custGeom>
              <a:avLst/>
              <a:gdLst/>
              <a:ahLst/>
              <a:cxnLst/>
              <a:rect l="l" t="t" r="r" b="b"/>
              <a:pathLst>
                <a:path w="1696" h="1592" extrusionOk="0">
                  <a:moveTo>
                    <a:pt x="344" y="0"/>
                  </a:moveTo>
                  <a:lnTo>
                    <a:pt x="331" y="52"/>
                  </a:lnTo>
                  <a:cubicBezTo>
                    <a:pt x="1091" y="227"/>
                    <a:pt x="1638" y="689"/>
                    <a:pt x="1550" y="1080"/>
                  </a:cubicBezTo>
                  <a:cubicBezTo>
                    <a:pt x="1525" y="1193"/>
                    <a:pt x="1449" y="1290"/>
                    <a:pt x="1326" y="1366"/>
                  </a:cubicBezTo>
                  <a:cubicBezTo>
                    <a:pt x="1146" y="1480"/>
                    <a:pt x="885" y="1539"/>
                    <a:pt x="590" y="1539"/>
                  </a:cubicBezTo>
                  <a:cubicBezTo>
                    <a:pt x="407" y="1539"/>
                    <a:pt x="211" y="1516"/>
                    <a:pt x="13" y="1470"/>
                  </a:cubicBezTo>
                  <a:lnTo>
                    <a:pt x="0" y="1522"/>
                  </a:lnTo>
                  <a:cubicBezTo>
                    <a:pt x="202" y="1569"/>
                    <a:pt x="401" y="1592"/>
                    <a:pt x="588" y="1592"/>
                  </a:cubicBezTo>
                  <a:cubicBezTo>
                    <a:pt x="894" y="1592"/>
                    <a:pt x="1165" y="1531"/>
                    <a:pt x="1355" y="1412"/>
                  </a:cubicBezTo>
                  <a:cubicBezTo>
                    <a:pt x="1488" y="1328"/>
                    <a:pt x="1574" y="1217"/>
                    <a:pt x="1602" y="1091"/>
                  </a:cubicBezTo>
                  <a:cubicBezTo>
                    <a:pt x="1696" y="672"/>
                    <a:pt x="1132" y="183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4" name="Google Shape;1373;p44"/>
            <p:cNvSpPr/>
            <p:nvPr/>
          </p:nvSpPr>
          <p:spPr>
            <a:xfrm>
              <a:off x="3959411" y="794919"/>
              <a:ext cx="57568" cy="53376"/>
            </a:xfrm>
            <a:custGeom>
              <a:avLst/>
              <a:gdLst/>
              <a:ahLst/>
              <a:cxnLst/>
              <a:rect l="l" t="t" r="r" b="b"/>
              <a:pathLst>
                <a:path w="1662" h="1541" extrusionOk="0">
                  <a:moveTo>
                    <a:pt x="1080" y="1"/>
                  </a:moveTo>
                  <a:cubicBezTo>
                    <a:pt x="561" y="1"/>
                    <a:pt x="159" y="180"/>
                    <a:pt x="92" y="480"/>
                  </a:cubicBezTo>
                  <a:cubicBezTo>
                    <a:pt x="1" y="886"/>
                    <a:pt x="555" y="1360"/>
                    <a:pt x="1330" y="1540"/>
                  </a:cubicBezTo>
                  <a:lnTo>
                    <a:pt x="1661" y="70"/>
                  </a:lnTo>
                  <a:cubicBezTo>
                    <a:pt x="1459" y="23"/>
                    <a:pt x="1263" y="1"/>
                    <a:pt x="1080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5" name="Google Shape;1374;p44"/>
            <p:cNvSpPr/>
            <p:nvPr/>
          </p:nvSpPr>
          <p:spPr>
            <a:xfrm>
              <a:off x="3958406" y="794018"/>
              <a:ext cx="58780" cy="55143"/>
            </a:xfrm>
            <a:custGeom>
              <a:avLst/>
              <a:gdLst/>
              <a:ahLst/>
              <a:cxnLst/>
              <a:rect l="l" t="t" r="r" b="b"/>
              <a:pathLst>
                <a:path w="1697" h="1592" extrusionOk="0">
                  <a:moveTo>
                    <a:pt x="1109" y="0"/>
                  </a:moveTo>
                  <a:cubicBezTo>
                    <a:pt x="803" y="0"/>
                    <a:pt x="531" y="62"/>
                    <a:pt x="342" y="181"/>
                  </a:cubicBezTo>
                  <a:cubicBezTo>
                    <a:pt x="209" y="264"/>
                    <a:pt x="123" y="374"/>
                    <a:pt x="95" y="500"/>
                  </a:cubicBezTo>
                  <a:cubicBezTo>
                    <a:pt x="1" y="920"/>
                    <a:pt x="565" y="1410"/>
                    <a:pt x="1353" y="1592"/>
                  </a:cubicBezTo>
                  <a:lnTo>
                    <a:pt x="1365" y="1540"/>
                  </a:lnTo>
                  <a:cubicBezTo>
                    <a:pt x="606" y="1365"/>
                    <a:pt x="58" y="904"/>
                    <a:pt x="147" y="511"/>
                  </a:cubicBezTo>
                  <a:cubicBezTo>
                    <a:pt x="172" y="399"/>
                    <a:pt x="248" y="303"/>
                    <a:pt x="371" y="225"/>
                  </a:cubicBezTo>
                  <a:cubicBezTo>
                    <a:pt x="551" y="111"/>
                    <a:pt x="812" y="53"/>
                    <a:pt x="1107" y="53"/>
                  </a:cubicBezTo>
                  <a:cubicBezTo>
                    <a:pt x="1290" y="53"/>
                    <a:pt x="1486" y="75"/>
                    <a:pt x="1684" y="121"/>
                  </a:cubicBezTo>
                  <a:lnTo>
                    <a:pt x="1696" y="70"/>
                  </a:lnTo>
                  <a:cubicBezTo>
                    <a:pt x="1495" y="23"/>
                    <a:pt x="1296" y="0"/>
                    <a:pt x="1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6" name="Google Shape;1375;p44"/>
            <p:cNvSpPr/>
            <p:nvPr/>
          </p:nvSpPr>
          <p:spPr>
            <a:xfrm>
              <a:off x="3711200" y="605660"/>
              <a:ext cx="60581" cy="58849"/>
            </a:xfrm>
            <a:custGeom>
              <a:avLst/>
              <a:gdLst/>
              <a:ahLst/>
              <a:cxnLst/>
              <a:rect l="l" t="t" r="r" b="b"/>
              <a:pathLst>
                <a:path w="1749" h="1699" extrusionOk="0">
                  <a:moveTo>
                    <a:pt x="1264" y="1"/>
                  </a:moveTo>
                  <a:lnTo>
                    <a:pt x="1" y="802"/>
                  </a:lnTo>
                  <a:cubicBezTo>
                    <a:pt x="342" y="1350"/>
                    <a:pt x="814" y="1698"/>
                    <a:pt x="1167" y="1698"/>
                  </a:cubicBezTo>
                  <a:cubicBezTo>
                    <a:pt x="1252" y="1698"/>
                    <a:pt x="1331" y="1678"/>
                    <a:pt x="1399" y="1634"/>
                  </a:cubicBezTo>
                  <a:cubicBezTo>
                    <a:pt x="1749" y="1413"/>
                    <a:pt x="1688" y="682"/>
                    <a:pt x="1264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7" name="Google Shape;1376;p44"/>
            <p:cNvSpPr/>
            <p:nvPr/>
          </p:nvSpPr>
          <p:spPr>
            <a:xfrm>
              <a:off x="3710438" y="605175"/>
              <a:ext cx="62244" cy="60235"/>
            </a:xfrm>
            <a:custGeom>
              <a:avLst/>
              <a:gdLst/>
              <a:ahLst/>
              <a:cxnLst/>
              <a:rect l="l" t="t" r="r" b="b"/>
              <a:pathLst>
                <a:path w="1797" h="1739" extrusionOk="0">
                  <a:moveTo>
                    <a:pt x="1309" y="1"/>
                  </a:moveTo>
                  <a:lnTo>
                    <a:pt x="1263" y="29"/>
                  </a:lnTo>
                  <a:cubicBezTo>
                    <a:pt x="1679" y="696"/>
                    <a:pt x="1744" y="1413"/>
                    <a:pt x="1408" y="1626"/>
                  </a:cubicBezTo>
                  <a:cubicBezTo>
                    <a:pt x="1345" y="1666"/>
                    <a:pt x="1272" y="1686"/>
                    <a:pt x="1190" y="1686"/>
                  </a:cubicBezTo>
                  <a:cubicBezTo>
                    <a:pt x="1147" y="1686"/>
                    <a:pt x="1102" y="1681"/>
                    <a:pt x="1054" y="1669"/>
                  </a:cubicBezTo>
                  <a:cubicBezTo>
                    <a:pt x="717" y="1593"/>
                    <a:pt x="331" y="1261"/>
                    <a:pt x="45" y="802"/>
                  </a:cubicBezTo>
                  <a:lnTo>
                    <a:pt x="1" y="830"/>
                  </a:lnTo>
                  <a:cubicBezTo>
                    <a:pt x="293" y="1300"/>
                    <a:pt x="692" y="1641"/>
                    <a:pt x="1043" y="1722"/>
                  </a:cubicBezTo>
                  <a:cubicBezTo>
                    <a:pt x="1092" y="1733"/>
                    <a:pt x="1141" y="1738"/>
                    <a:pt x="1187" y="1738"/>
                  </a:cubicBezTo>
                  <a:cubicBezTo>
                    <a:pt x="1281" y="1738"/>
                    <a:pt x="1365" y="1716"/>
                    <a:pt x="1435" y="1671"/>
                  </a:cubicBezTo>
                  <a:cubicBezTo>
                    <a:pt x="1796" y="1442"/>
                    <a:pt x="1739" y="692"/>
                    <a:pt x="1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8" name="Google Shape;1377;p44"/>
            <p:cNvSpPr/>
            <p:nvPr/>
          </p:nvSpPr>
          <p:spPr>
            <a:xfrm>
              <a:off x="3893912" y="896718"/>
              <a:ext cx="60581" cy="58814"/>
            </a:xfrm>
            <a:custGeom>
              <a:avLst/>
              <a:gdLst/>
              <a:ahLst/>
              <a:cxnLst/>
              <a:rect l="l" t="t" r="r" b="b"/>
              <a:pathLst>
                <a:path w="1749" h="1698" extrusionOk="0">
                  <a:moveTo>
                    <a:pt x="582" y="0"/>
                  </a:moveTo>
                  <a:cubicBezTo>
                    <a:pt x="496" y="0"/>
                    <a:pt x="418" y="21"/>
                    <a:pt x="350" y="64"/>
                  </a:cubicBezTo>
                  <a:cubicBezTo>
                    <a:pt x="0" y="286"/>
                    <a:pt x="61" y="1017"/>
                    <a:pt x="485" y="1697"/>
                  </a:cubicBezTo>
                  <a:lnTo>
                    <a:pt x="1748" y="896"/>
                  </a:lnTo>
                  <a:cubicBezTo>
                    <a:pt x="1408" y="348"/>
                    <a:pt x="935" y="0"/>
                    <a:pt x="582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49" name="Google Shape;1378;p44"/>
            <p:cNvSpPr/>
            <p:nvPr/>
          </p:nvSpPr>
          <p:spPr>
            <a:xfrm>
              <a:off x="3893011" y="895783"/>
              <a:ext cx="62244" cy="60235"/>
            </a:xfrm>
            <a:custGeom>
              <a:avLst/>
              <a:gdLst/>
              <a:ahLst/>
              <a:cxnLst/>
              <a:rect l="l" t="t" r="r" b="b"/>
              <a:pathLst>
                <a:path w="1797" h="1739" extrusionOk="0">
                  <a:moveTo>
                    <a:pt x="609" y="1"/>
                  </a:moveTo>
                  <a:cubicBezTo>
                    <a:pt x="516" y="1"/>
                    <a:pt x="432" y="24"/>
                    <a:pt x="362" y="69"/>
                  </a:cubicBezTo>
                  <a:cubicBezTo>
                    <a:pt x="1" y="298"/>
                    <a:pt x="58" y="1047"/>
                    <a:pt x="488" y="1738"/>
                  </a:cubicBezTo>
                  <a:lnTo>
                    <a:pt x="534" y="1710"/>
                  </a:lnTo>
                  <a:cubicBezTo>
                    <a:pt x="118" y="1043"/>
                    <a:pt x="53" y="326"/>
                    <a:pt x="390" y="113"/>
                  </a:cubicBezTo>
                  <a:cubicBezTo>
                    <a:pt x="453" y="73"/>
                    <a:pt x="525" y="53"/>
                    <a:pt x="607" y="53"/>
                  </a:cubicBezTo>
                  <a:cubicBezTo>
                    <a:pt x="650" y="53"/>
                    <a:pt x="695" y="59"/>
                    <a:pt x="743" y="70"/>
                  </a:cubicBezTo>
                  <a:cubicBezTo>
                    <a:pt x="1080" y="147"/>
                    <a:pt x="1467" y="478"/>
                    <a:pt x="1752" y="937"/>
                  </a:cubicBezTo>
                  <a:lnTo>
                    <a:pt x="1796" y="909"/>
                  </a:lnTo>
                  <a:cubicBezTo>
                    <a:pt x="1505" y="439"/>
                    <a:pt x="1106" y="98"/>
                    <a:pt x="755" y="18"/>
                  </a:cubicBezTo>
                  <a:cubicBezTo>
                    <a:pt x="705" y="7"/>
                    <a:pt x="656" y="1"/>
                    <a:pt x="6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0" name="Google Shape;1379;p44"/>
            <p:cNvSpPr/>
            <p:nvPr/>
          </p:nvSpPr>
          <p:spPr>
            <a:xfrm>
              <a:off x="3653875" y="846840"/>
              <a:ext cx="63594" cy="56875"/>
            </a:xfrm>
            <a:custGeom>
              <a:avLst/>
              <a:gdLst/>
              <a:ahLst/>
              <a:cxnLst/>
              <a:rect l="l" t="t" r="r" b="b"/>
              <a:pathLst>
                <a:path w="1836" h="1642" extrusionOk="0">
                  <a:moveTo>
                    <a:pt x="1084" y="0"/>
                  </a:moveTo>
                  <a:cubicBezTo>
                    <a:pt x="772" y="0"/>
                    <a:pt x="378" y="124"/>
                    <a:pt x="0" y="364"/>
                  </a:cubicBezTo>
                  <a:lnTo>
                    <a:pt x="795" y="1642"/>
                  </a:lnTo>
                  <a:cubicBezTo>
                    <a:pt x="1468" y="1215"/>
                    <a:pt x="1836" y="583"/>
                    <a:pt x="1616" y="230"/>
                  </a:cubicBezTo>
                  <a:cubicBezTo>
                    <a:pt x="1520" y="75"/>
                    <a:pt x="1327" y="0"/>
                    <a:pt x="108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1" name="Google Shape;1380;p44"/>
            <p:cNvSpPr/>
            <p:nvPr/>
          </p:nvSpPr>
          <p:spPr>
            <a:xfrm>
              <a:off x="3653355" y="845905"/>
              <a:ext cx="65153" cy="58607"/>
            </a:xfrm>
            <a:custGeom>
              <a:avLst/>
              <a:gdLst/>
              <a:ahLst/>
              <a:cxnLst/>
              <a:rect l="l" t="t" r="r" b="b"/>
              <a:pathLst>
                <a:path w="1881" h="1692" extrusionOk="0">
                  <a:moveTo>
                    <a:pt x="1099" y="0"/>
                  </a:moveTo>
                  <a:cubicBezTo>
                    <a:pt x="774" y="0"/>
                    <a:pt x="374" y="132"/>
                    <a:pt x="0" y="369"/>
                  </a:cubicBezTo>
                  <a:lnTo>
                    <a:pt x="29" y="414"/>
                  </a:lnTo>
                  <a:cubicBezTo>
                    <a:pt x="394" y="182"/>
                    <a:pt x="784" y="53"/>
                    <a:pt x="1098" y="53"/>
                  </a:cubicBezTo>
                  <a:cubicBezTo>
                    <a:pt x="1171" y="53"/>
                    <a:pt x="1240" y="60"/>
                    <a:pt x="1304" y="74"/>
                  </a:cubicBezTo>
                  <a:cubicBezTo>
                    <a:pt x="1445" y="107"/>
                    <a:pt x="1548" y="173"/>
                    <a:pt x="1609" y="271"/>
                  </a:cubicBezTo>
                  <a:cubicBezTo>
                    <a:pt x="1820" y="610"/>
                    <a:pt x="1456" y="1228"/>
                    <a:pt x="796" y="1647"/>
                  </a:cubicBezTo>
                  <a:lnTo>
                    <a:pt x="825" y="1691"/>
                  </a:lnTo>
                  <a:cubicBezTo>
                    <a:pt x="1508" y="1257"/>
                    <a:pt x="1880" y="607"/>
                    <a:pt x="1653" y="243"/>
                  </a:cubicBezTo>
                  <a:cubicBezTo>
                    <a:pt x="1586" y="134"/>
                    <a:pt x="1469" y="58"/>
                    <a:pt x="1316" y="23"/>
                  </a:cubicBezTo>
                  <a:cubicBezTo>
                    <a:pt x="1249" y="8"/>
                    <a:pt x="1176" y="0"/>
                    <a:pt x="1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2" name="Google Shape;1381;p44"/>
            <p:cNvSpPr/>
            <p:nvPr/>
          </p:nvSpPr>
          <p:spPr>
            <a:xfrm>
              <a:off x="3934818" y="658240"/>
              <a:ext cx="63594" cy="56875"/>
            </a:xfrm>
            <a:custGeom>
              <a:avLst/>
              <a:gdLst/>
              <a:ahLst/>
              <a:cxnLst/>
              <a:rect l="l" t="t" r="r" b="b"/>
              <a:pathLst>
                <a:path w="1836" h="1642" extrusionOk="0">
                  <a:moveTo>
                    <a:pt x="1041" y="0"/>
                  </a:moveTo>
                  <a:cubicBezTo>
                    <a:pt x="368" y="427"/>
                    <a:pt x="1" y="1059"/>
                    <a:pt x="220" y="1412"/>
                  </a:cubicBezTo>
                  <a:cubicBezTo>
                    <a:pt x="316" y="1567"/>
                    <a:pt x="509" y="1642"/>
                    <a:pt x="752" y="1642"/>
                  </a:cubicBezTo>
                  <a:cubicBezTo>
                    <a:pt x="1063" y="1642"/>
                    <a:pt x="1458" y="1518"/>
                    <a:pt x="1836" y="1278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3" name="Google Shape;1382;p44"/>
            <p:cNvSpPr/>
            <p:nvPr/>
          </p:nvSpPr>
          <p:spPr>
            <a:xfrm>
              <a:off x="3933779" y="657443"/>
              <a:ext cx="65118" cy="58607"/>
            </a:xfrm>
            <a:custGeom>
              <a:avLst/>
              <a:gdLst/>
              <a:ahLst/>
              <a:cxnLst/>
              <a:rect l="l" t="t" r="r" b="b"/>
              <a:pathLst>
                <a:path w="1880" h="1692" extrusionOk="0">
                  <a:moveTo>
                    <a:pt x="1057" y="1"/>
                  </a:moveTo>
                  <a:cubicBezTo>
                    <a:pt x="373" y="435"/>
                    <a:pt x="1" y="1085"/>
                    <a:pt x="228" y="1449"/>
                  </a:cubicBezTo>
                  <a:cubicBezTo>
                    <a:pt x="295" y="1558"/>
                    <a:pt x="412" y="1634"/>
                    <a:pt x="565" y="1669"/>
                  </a:cubicBezTo>
                  <a:cubicBezTo>
                    <a:pt x="632" y="1684"/>
                    <a:pt x="705" y="1692"/>
                    <a:pt x="782" y="1692"/>
                  </a:cubicBezTo>
                  <a:cubicBezTo>
                    <a:pt x="1107" y="1692"/>
                    <a:pt x="1507" y="1560"/>
                    <a:pt x="1880" y="1323"/>
                  </a:cubicBezTo>
                  <a:lnTo>
                    <a:pt x="1852" y="1278"/>
                  </a:lnTo>
                  <a:cubicBezTo>
                    <a:pt x="1487" y="1510"/>
                    <a:pt x="1098" y="1639"/>
                    <a:pt x="784" y="1639"/>
                  </a:cubicBezTo>
                  <a:cubicBezTo>
                    <a:pt x="710" y="1639"/>
                    <a:pt x="640" y="1632"/>
                    <a:pt x="576" y="1618"/>
                  </a:cubicBezTo>
                  <a:cubicBezTo>
                    <a:pt x="436" y="1585"/>
                    <a:pt x="334" y="1519"/>
                    <a:pt x="273" y="1421"/>
                  </a:cubicBezTo>
                  <a:cubicBezTo>
                    <a:pt x="61" y="1082"/>
                    <a:pt x="425" y="464"/>
                    <a:pt x="1085" y="45"/>
                  </a:cubicBezTo>
                  <a:lnTo>
                    <a:pt x="10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4" name="Google Shape;1383;p44"/>
            <p:cNvSpPr/>
            <p:nvPr/>
          </p:nvSpPr>
          <p:spPr>
            <a:xfrm>
              <a:off x="3776353" y="590177"/>
              <a:ext cx="55593" cy="54242"/>
            </a:xfrm>
            <a:custGeom>
              <a:avLst/>
              <a:gdLst/>
              <a:ahLst/>
              <a:cxnLst/>
              <a:rect l="l" t="t" r="r" b="b"/>
              <a:pathLst>
                <a:path w="1605" h="1566" extrusionOk="0">
                  <a:moveTo>
                    <a:pt x="1473" y="1"/>
                  </a:moveTo>
                  <a:lnTo>
                    <a:pt x="0" y="249"/>
                  </a:lnTo>
                  <a:cubicBezTo>
                    <a:pt x="125" y="1000"/>
                    <a:pt x="523" y="1566"/>
                    <a:pt x="910" y="1566"/>
                  </a:cubicBezTo>
                  <a:cubicBezTo>
                    <a:pt x="932" y="1566"/>
                    <a:pt x="953" y="1564"/>
                    <a:pt x="975" y="1560"/>
                  </a:cubicBezTo>
                  <a:cubicBezTo>
                    <a:pt x="1381" y="1492"/>
                    <a:pt x="1604" y="794"/>
                    <a:pt x="1473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5" name="Google Shape;1384;p44"/>
            <p:cNvSpPr/>
            <p:nvPr/>
          </p:nvSpPr>
          <p:spPr>
            <a:xfrm>
              <a:off x="3775452" y="590039"/>
              <a:ext cx="57464" cy="55316"/>
            </a:xfrm>
            <a:custGeom>
              <a:avLst/>
              <a:gdLst/>
              <a:ahLst/>
              <a:cxnLst/>
              <a:rect l="l" t="t" r="r" b="b"/>
              <a:pathLst>
                <a:path w="1659" h="1597" extrusionOk="0">
                  <a:moveTo>
                    <a:pt x="1525" y="0"/>
                  </a:moveTo>
                  <a:lnTo>
                    <a:pt x="1472" y="9"/>
                  </a:lnTo>
                  <a:cubicBezTo>
                    <a:pt x="1602" y="786"/>
                    <a:pt x="1388" y="1473"/>
                    <a:pt x="996" y="1538"/>
                  </a:cubicBezTo>
                  <a:cubicBezTo>
                    <a:pt x="976" y="1542"/>
                    <a:pt x="955" y="1543"/>
                    <a:pt x="934" y="1543"/>
                  </a:cubicBezTo>
                  <a:cubicBezTo>
                    <a:pt x="842" y="1543"/>
                    <a:pt x="749" y="1509"/>
                    <a:pt x="654" y="1442"/>
                  </a:cubicBezTo>
                  <a:cubicBezTo>
                    <a:pt x="371" y="1240"/>
                    <a:pt x="141" y="783"/>
                    <a:pt x="53" y="248"/>
                  </a:cubicBezTo>
                  <a:lnTo>
                    <a:pt x="0" y="257"/>
                  </a:lnTo>
                  <a:cubicBezTo>
                    <a:pt x="91" y="805"/>
                    <a:pt x="330" y="1275"/>
                    <a:pt x="624" y="1485"/>
                  </a:cubicBezTo>
                  <a:cubicBezTo>
                    <a:pt x="727" y="1558"/>
                    <a:pt x="833" y="1597"/>
                    <a:pt x="936" y="1597"/>
                  </a:cubicBezTo>
                  <a:cubicBezTo>
                    <a:pt x="960" y="1597"/>
                    <a:pt x="983" y="1594"/>
                    <a:pt x="1005" y="1590"/>
                  </a:cubicBezTo>
                  <a:cubicBezTo>
                    <a:pt x="1425" y="1520"/>
                    <a:pt x="1658" y="806"/>
                    <a:pt x="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6" name="Google Shape;1385;p44"/>
            <p:cNvSpPr/>
            <p:nvPr/>
          </p:nvSpPr>
          <p:spPr>
            <a:xfrm>
              <a:off x="3833192" y="919267"/>
              <a:ext cx="55559" cy="54242"/>
            </a:xfrm>
            <a:custGeom>
              <a:avLst/>
              <a:gdLst/>
              <a:ahLst/>
              <a:cxnLst/>
              <a:rect l="l" t="t" r="r" b="b"/>
              <a:pathLst>
                <a:path w="1604" h="1566" extrusionOk="0">
                  <a:moveTo>
                    <a:pt x="694" y="0"/>
                  </a:moveTo>
                  <a:cubicBezTo>
                    <a:pt x="673" y="0"/>
                    <a:pt x="651" y="2"/>
                    <a:pt x="630" y="6"/>
                  </a:cubicBezTo>
                  <a:cubicBezTo>
                    <a:pt x="223" y="75"/>
                    <a:pt x="0" y="772"/>
                    <a:pt x="132" y="1565"/>
                  </a:cubicBezTo>
                  <a:lnTo>
                    <a:pt x="1604" y="1318"/>
                  </a:lnTo>
                  <a:cubicBezTo>
                    <a:pt x="1479" y="567"/>
                    <a:pt x="1081" y="0"/>
                    <a:pt x="69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7" name="Google Shape;1386;p44"/>
            <p:cNvSpPr/>
            <p:nvPr/>
          </p:nvSpPr>
          <p:spPr>
            <a:xfrm>
              <a:off x="3832223" y="918366"/>
              <a:ext cx="57464" cy="55281"/>
            </a:xfrm>
            <a:custGeom>
              <a:avLst/>
              <a:gdLst/>
              <a:ahLst/>
              <a:cxnLst/>
              <a:rect l="l" t="t" r="r" b="b"/>
              <a:pathLst>
                <a:path w="1659" h="1596" extrusionOk="0">
                  <a:moveTo>
                    <a:pt x="723" y="0"/>
                  </a:moveTo>
                  <a:cubicBezTo>
                    <a:pt x="699" y="0"/>
                    <a:pt x="676" y="2"/>
                    <a:pt x="653" y="6"/>
                  </a:cubicBezTo>
                  <a:cubicBezTo>
                    <a:pt x="232" y="76"/>
                    <a:pt x="0" y="789"/>
                    <a:pt x="134" y="1595"/>
                  </a:cubicBezTo>
                  <a:lnTo>
                    <a:pt x="186" y="1587"/>
                  </a:lnTo>
                  <a:cubicBezTo>
                    <a:pt x="57" y="810"/>
                    <a:pt x="271" y="124"/>
                    <a:pt x="662" y="58"/>
                  </a:cubicBezTo>
                  <a:cubicBezTo>
                    <a:pt x="682" y="54"/>
                    <a:pt x="703" y="53"/>
                    <a:pt x="723" y="53"/>
                  </a:cubicBezTo>
                  <a:cubicBezTo>
                    <a:pt x="815" y="53"/>
                    <a:pt x="909" y="87"/>
                    <a:pt x="1003" y="155"/>
                  </a:cubicBezTo>
                  <a:cubicBezTo>
                    <a:pt x="1286" y="356"/>
                    <a:pt x="1517" y="814"/>
                    <a:pt x="1606" y="1348"/>
                  </a:cubicBezTo>
                  <a:lnTo>
                    <a:pt x="1658" y="1340"/>
                  </a:lnTo>
                  <a:cubicBezTo>
                    <a:pt x="1567" y="791"/>
                    <a:pt x="1328" y="321"/>
                    <a:pt x="1034" y="111"/>
                  </a:cubicBezTo>
                  <a:cubicBezTo>
                    <a:pt x="931" y="38"/>
                    <a:pt x="825" y="0"/>
                    <a:pt x="7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8" name="Google Shape;1387;p44"/>
            <p:cNvSpPr/>
            <p:nvPr/>
          </p:nvSpPr>
          <p:spPr>
            <a:xfrm>
              <a:off x="3637249" y="783523"/>
              <a:ext cx="55801" cy="52891"/>
            </a:xfrm>
            <a:custGeom>
              <a:avLst/>
              <a:gdLst/>
              <a:ahLst/>
              <a:cxnLst/>
              <a:rect l="l" t="t" r="r" b="b"/>
              <a:pathLst>
                <a:path w="1611" h="1527" extrusionOk="0">
                  <a:moveTo>
                    <a:pt x="439" y="1"/>
                  </a:moveTo>
                  <a:cubicBezTo>
                    <a:pt x="299" y="1"/>
                    <a:pt x="151" y="13"/>
                    <a:pt x="0" y="38"/>
                  </a:cubicBezTo>
                  <a:lnTo>
                    <a:pt x="246" y="1527"/>
                  </a:lnTo>
                  <a:cubicBezTo>
                    <a:pt x="1031" y="1395"/>
                    <a:pt x="1611" y="955"/>
                    <a:pt x="1543" y="544"/>
                  </a:cubicBezTo>
                  <a:cubicBezTo>
                    <a:pt x="1488" y="213"/>
                    <a:pt x="1027" y="1"/>
                    <a:pt x="439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59" name="Google Shape;1388;p44"/>
            <p:cNvSpPr/>
            <p:nvPr/>
          </p:nvSpPr>
          <p:spPr>
            <a:xfrm>
              <a:off x="3637076" y="782623"/>
              <a:ext cx="56979" cy="54727"/>
            </a:xfrm>
            <a:custGeom>
              <a:avLst/>
              <a:gdLst/>
              <a:ahLst/>
              <a:cxnLst/>
              <a:rect l="l" t="t" r="r" b="b"/>
              <a:pathLst>
                <a:path w="1645" h="1580" extrusionOk="0">
                  <a:moveTo>
                    <a:pt x="446" y="1"/>
                  </a:moveTo>
                  <a:cubicBezTo>
                    <a:pt x="302" y="1"/>
                    <a:pt x="152" y="13"/>
                    <a:pt x="1" y="39"/>
                  </a:cubicBezTo>
                  <a:lnTo>
                    <a:pt x="9" y="90"/>
                  </a:lnTo>
                  <a:cubicBezTo>
                    <a:pt x="158" y="65"/>
                    <a:pt x="305" y="53"/>
                    <a:pt x="446" y="53"/>
                  </a:cubicBezTo>
                  <a:cubicBezTo>
                    <a:pt x="800" y="53"/>
                    <a:pt x="1113" y="130"/>
                    <a:pt x="1314" y="274"/>
                  </a:cubicBezTo>
                  <a:cubicBezTo>
                    <a:pt x="1433" y="359"/>
                    <a:pt x="1503" y="460"/>
                    <a:pt x="1522" y="574"/>
                  </a:cubicBezTo>
                  <a:cubicBezTo>
                    <a:pt x="1588" y="971"/>
                    <a:pt x="1016" y="1398"/>
                    <a:pt x="247" y="1527"/>
                  </a:cubicBezTo>
                  <a:lnTo>
                    <a:pt x="256" y="1579"/>
                  </a:lnTo>
                  <a:cubicBezTo>
                    <a:pt x="1054" y="1445"/>
                    <a:pt x="1645" y="991"/>
                    <a:pt x="1574" y="565"/>
                  </a:cubicBezTo>
                  <a:cubicBezTo>
                    <a:pt x="1553" y="439"/>
                    <a:pt x="1474" y="323"/>
                    <a:pt x="1345" y="231"/>
                  </a:cubicBezTo>
                  <a:cubicBezTo>
                    <a:pt x="1135" y="81"/>
                    <a:pt x="810" y="1"/>
                    <a:pt x="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0" name="Google Shape;1389;p44"/>
            <p:cNvSpPr/>
            <p:nvPr/>
          </p:nvSpPr>
          <p:spPr>
            <a:xfrm>
              <a:off x="3959342" y="722735"/>
              <a:ext cx="55870" cy="52891"/>
            </a:xfrm>
            <a:custGeom>
              <a:avLst/>
              <a:gdLst/>
              <a:ahLst/>
              <a:cxnLst/>
              <a:rect l="l" t="t" r="r" b="b"/>
              <a:pathLst>
                <a:path w="1613" h="1527" extrusionOk="0">
                  <a:moveTo>
                    <a:pt x="1365" y="1"/>
                  </a:moveTo>
                  <a:cubicBezTo>
                    <a:pt x="581" y="133"/>
                    <a:pt x="1" y="573"/>
                    <a:pt x="69" y="983"/>
                  </a:cubicBezTo>
                  <a:cubicBezTo>
                    <a:pt x="125" y="1315"/>
                    <a:pt x="585" y="1526"/>
                    <a:pt x="1172" y="1526"/>
                  </a:cubicBezTo>
                  <a:cubicBezTo>
                    <a:pt x="1313" y="1526"/>
                    <a:pt x="1461" y="1514"/>
                    <a:pt x="1613" y="1489"/>
                  </a:cubicBezTo>
                  <a:lnTo>
                    <a:pt x="1365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1" name="Google Shape;1390;p44"/>
            <p:cNvSpPr/>
            <p:nvPr/>
          </p:nvSpPr>
          <p:spPr>
            <a:xfrm>
              <a:off x="3958372" y="721834"/>
              <a:ext cx="56979" cy="54727"/>
            </a:xfrm>
            <a:custGeom>
              <a:avLst/>
              <a:gdLst/>
              <a:ahLst/>
              <a:cxnLst/>
              <a:rect l="l" t="t" r="r" b="b"/>
              <a:pathLst>
                <a:path w="1645" h="1580" extrusionOk="0">
                  <a:moveTo>
                    <a:pt x="1389" y="1"/>
                  </a:moveTo>
                  <a:cubicBezTo>
                    <a:pt x="592" y="135"/>
                    <a:pt x="1" y="589"/>
                    <a:pt x="71" y="1013"/>
                  </a:cubicBezTo>
                  <a:cubicBezTo>
                    <a:pt x="93" y="1141"/>
                    <a:pt x="171" y="1257"/>
                    <a:pt x="300" y="1349"/>
                  </a:cubicBezTo>
                  <a:cubicBezTo>
                    <a:pt x="511" y="1499"/>
                    <a:pt x="836" y="1579"/>
                    <a:pt x="1201" y="1579"/>
                  </a:cubicBezTo>
                  <a:cubicBezTo>
                    <a:pt x="1344" y="1579"/>
                    <a:pt x="1494" y="1566"/>
                    <a:pt x="1645" y="1541"/>
                  </a:cubicBezTo>
                  <a:lnTo>
                    <a:pt x="1636" y="1488"/>
                  </a:lnTo>
                  <a:cubicBezTo>
                    <a:pt x="1486" y="1514"/>
                    <a:pt x="1339" y="1526"/>
                    <a:pt x="1197" y="1526"/>
                  </a:cubicBezTo>
                  <a:cubicBezTo>
                    <a:pt x="844" y="1526"/>
                    <a:pt x="532" y="1449"/>
                    <a:pt x="331" y="1306"/>
                  </a:cubicBezTo>
                  <a:cubicBezTo>
                    <a:pt x="212" y="1220"/>
                    <a:pt x="142" y="1120"/>
                    <a:pt x="123" y="1005"/>
                  </a:cubicBezTo>
                  <a:cubicBezTo>
                    <a:pt x="58" y="609"/>
                    <a:pt x="629" y="182"/>
                    <a:pt x="1398" y="53"/>
                  </a:cubicBezTo>
                  <a:lnTo>
                    <a:pt x="13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2" name="Google Shape;1391;p44"/>
            <p:cNvSpPr/>
            <p:nvPr/>
          </p:nvSpPr>
          <p:spPr>
            <a:xfrm>
              <a:off x="3666241" y="641545"/>
              <a:ext cx="64010" cy="57706"/>
            </a:xfrm>
            <a:custGeom>
              <a:avLst/>
              <a:gdLst/>
              <a:ahLst/>
              <a:cxnLst/>
              <a:rect l="l" t="t" r="r" b="b"/>
              <a:pathLst>
                <a:path w="1848" h="1666" extrusionOk="0">
                  <a:moveTo>
                    <a:pt x="896" y="0"/>
                  </a:moveTo>
                  <a:lnTo>
                    <a:pt x="0" y="1205"/>
                  </a:lnTo>
                  <a:cubicBezTo>
                    <a:pt x="394" y="1505"/>
                    <a:pt x="818" y="1666"/>
                    <a:pt x="1143" y="1666"/>
                  </a:cubicBezTo>
                  <a:cubicBezTo>
                    <a:pt x="1343" y="1666"/>
                    <a:pt x="1505" y="1605"/>
                    <a:pt x="1600" y="1478"/>
                  </a:cubicBezTo>
                  <a:cubicBezTo>
                    <a:pt x="1847" y="1145"/>
                    <a:pt x="1532" y="483"/>
                    <a:pt x="896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3" name="Google Shape;1392;p44"/>
            <p:cNvSpPr/>
            <p:nvPr/>
          </p:nvSpPr>
          <p:spPr>
            <a:xfrm>
              <a:off x="3665652" y="640817"/>
              <a:ext cx="65603" cy="59369"/>
            </a:xfrm>
            <a:custGeom>
              <a:avLst/>
              <a:gdLst/>
              <a:ahLst/>
              <a:cxnLst/>
              <a:rect l="l" t="t" r="r" b="b"/>
              <a:pathLst>
                <a:path w="1894" h="1714" extrusionOk="0">
                  <a:moveTo>
                    <a:pt x="929" y="0"/>
                  </a:moveTo>
                  <a:lnTo>
                    <a:pt x="897" y="42"/>
                  </a:lnTo>
                  <a:cubicBezTo>
                    <a:pt x="1520" y="516"/>
                    <a:pt x="1833" y="1163"/>
                    <a:pt x="1595" y="1483"/>
                  </a:cubicBezTo>
                  <a:cubicBezTo>
                    <a:pt x="1527" y="1576"/>
                    <a:pt x="1420" y="1632"/>
                    <a:pt x="1278" y="1652"/>
                  </a:cubicBezTo>
                  <a:cubicBezTo>
                    <a:pt x="1240" y="1658"/>
                    <a:pt x="1200" y="1660"/>
                    <a:pt x="1159" y="1660"/>
                  </a:cubicBezTo>
                  <a:cubicBezTo>
                    <a:pt x="831" y="1660"/>
                    <a:pt x="412" y="1493"/>
                    <a:pt x="33" y="1205"/>
                  </a:cubicBezTo>
                  <a:lnTo>
                    <a:pt x="1" y="1248"/>
                  </a:lnTo>
                  <a:cubicBezTo>
                    <a:pt x="388" y="1542"/>
                    <a:pt x="819" y="1714"/>
                    <a:pt x="1159" y="1714"/>
                  </a:cubicBezTo>
                  <a:cubicBezTo>
                    <a:pt x="1203" y="1714"/>
                    <a:pt x="1245" y="1710"/>
                    <a:pt x="1285" y="1705"/>
                  </a:cubicBezTo>
                  <a:cubicBezTo>
                    <a:pt x="1440" y="1683"/>
                    <a:pt x="1562" y="1617"/>
                    <a:pt x="1638" y="1514"/>
                  </a:cubicBezTo>
                  <a:cubicBezTo>
                    <a:pt x="1894" y="1170"/>
                    <a:pt x="1575" y="491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4" name="Google Shape;1393;p44"/>
            <p:cNvSpPr/>
            <p:nvPr/>
          </p:nvSpPr>
          <p:spPr>
            <a:xfrm>
              <a:off x="3933329" y="854564"/>
              <a:ext cx="64010" cy="57706"/>
            </a:xfrm>
            <a:custGeom>
              <a:avLst/>
              <a:gdLst/>
              <a:ahLst/>
              <a:cxnLst/>
              <a:rect l="l" t="t" r="r" b="b"/>
              <a:pathLst>
                <a:path w="1848" h="1666" extrusionOk="0">
                  <a:moveTo>
                    <a:pt x="704" y="0"/>
                  </a:moveTo>
                  <a:cubicBezTo>
                    <a:pt x="504" y="0"/>
                    <a:pt x="342" y="61"/>
                    <a:pt x="248" y="188"/>
                  </a:cubicBezTo>
                  <a:cubicBezTo>
                    <a:pt x="0" y="520"/>
                    <a:pt x="315" y="1182"/>
                    <a:pt x="952" y="1666"/>
                  </a:cubicBezTo>
                  <a:lnTo>
                    <a:pt x="1848" y="460"/>
                  </a:lnTo>
                  <a:cubicBezTo>
                    <a:pt x="1454" y="161"/>
                    <a:pt x="1029" y="0"/>
                    <a:pt x="70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5" name="Google Shape;1394;p44"/>
            <p:cNvSpPr/>
            <p:nvPr/>
          </p:nvSpPr>
          <p:spPr>
            <a:xfrm>
              <a:off x="3932324" y="853629"/>
              <a:ext cx="65569" cy="59369"/>
            </a:xfrm>
            <a:custGeom>
              <a:avLst/>
              <a:gdLst/>
              <a:ahLst/>
              <a:cxnLst/>
              <a:rect l="l" t="t" r="r" b="b"/>
              <a:pathLst>
                <a:path w="1893" h="1714" extrusionOk="0">
                  <a:moveTo>
                    <a:pt x="735" y="1"/>
                  </a:moveTo>
                  <a:cubicBezTo>
                    <a:pt x="691" y="1"/>
                    <a:pt x="649" y="4"/>
                    <a:pt x="608" y="9"/>
                  </a:cubicBezTo>
                  <a:cubicBezTo>
                    <a:pt x="453" y="31"/>
                    <a:pt x="331" y="97"/>
                    <a:pt x="255" y="199"/>
                  </a:cubicBezTo>
                  <a:cubicBezTo>
                    <a:pt x="0" y="543"/>
                    <a:pt x="318" y="1222"/>
                    <a:pt x="964" y="1714"/>
                  </a:cubicBezTo>
                  <a:lnTo>
                    <a:pt x="996" y="1671"/>
                  </a:lnTo>
                  <a:cubicBezTo>
                    <a:pt x="373" y="1198"/>
                    <a:pt x="60" y="552"/>
                    <a:pt x="298" y="230"/>
                  </a:cubicBezTo>
                  <a:cubicBezTo>
                    <a:pt x="366" y="139"/>
                    <a:pt x="473" y="82"/>
                    <a:pt x="616" y="62"/>
                  </a:cubicBezTo>
                  <a:cubicBezTo>
                    <a:pt x="654" y="56"/>
                    <a:pt x="695" y="54"/>
                    <a:pt x="736" y="54"/>
                  </a:cubicBezTo>
                  <a:cubicBezTo>
                    <a:pt x="1064" y="54"/>
                    <a:pt x="1482" y="221"/>
                    <a:pt x="1860" y="508"/>
                  </a:cubicBezTo>
                  <a:lnTo>
                    <a:pt x="1892" y="466"/>
                  </a:lnTo>
                  <a:cubicBezTo>
                    <a:pt x="1506" y="171"/>
                    <a:pt x="1075" y="1"/>
                    <a:pt x="7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6" name="Google Shape;1395;p44"/>
            <p:cNvSpPr/>
            <p:nvPr/>
          </p:nvSpPr>
          <p:spPr>
            <a:xfrm>
              <a:off x="3692565" y="887643"/>
              <a:ext cx="62036" cy="59022"/>
            </a:xfrm>
            <a:custGeom>
              <a:avLst/>
              <a:gdLst/>
              <a:ahLst/>
              <a:cxnLst/>
              <a:rect l="l" t="t" r="r" b="b"/>
              <a:pathLst>
                <a:path w="1791" h="1704" extrusionOk="0">
                  <a:moveTo>
                    <a:pt x="1186" y="1"/>
                  </a:moveTo>
                  <a:cubicBezTo>
                    <a:pt x="838" y="1"/>
                    <a:pt x="367" y="303"/>
                    <a:pt x="1" y="796"/>
                  </a:cubicBezTo>
                  <a:lnTo>
                    <a:pt x="1194" y="1704"/>
                  </a:lnTo>
                  <a:cubicBezTo>
                    <a:pt x="1672" y="1061"/>
                    <a:pt x="1791" y="337"/>
                    <a:pt x="1462" y="87"/>
                  </a:cubicBezTo>
                  <a:cubicBezTo>
                    <a:pt x="1385" y="28"/>
                    <a:pt x="1291" y="1"/>
                    <a:pt x="1186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7" name="Google Shape;1396;p44"/>
            <p:cNvSpPr/>
            <p:nvPr/>
          </p:nvSpPr>
          <p:spPr>
            <a:xfrm>
              <a:off x="3691838" y="886743"/>
              <a:ext cx="63698" cy="60477"/>
            </a:xfrm>
            <a:custGeom>
              <a:avLst/>
              <a:gdLst/>
              <a:ahLst/>
              <a:cxnLst/>
              <a:rect l="l" t="t" r="r" b="b"/>
              <a:pathLst>
                <a:path w="1839" h="1746" extrusionOk="0">
                  <a:moveTo>
                    <a:pt x="1206" y="1"/>
                  </a:moveTo>
                  <a:cubicBezTo>
                    <a:pt x="1175" y="1"/>
                    <a:pt x="1142" y="3"/>
                    <a:pt x="1109" y="8"/>
                  </a:cubicBezTo>
                  <a:cubicBezTo>
                    <a:pt x="754" y="58"/>
                    <a:pt x="328" y="364"/>
                    <a:pt x="0" y="807"/>
                  </a:cubicBezTo>
                  <a:lnTo>
                    <a:pt x="43" y="838"/>
                  </a:lnTo>
                  <a:cubicBezTo>
                    <a:pt x="363" y="407"/>
                    <a:pt x="775" y="109"/>
                    <a:pt x="1116" y="60"/>
                  </a:cubicBezTo>
                  <a:cubicBezTo>
                    <a:pt x="1148" y="56"/>
                    <a:pt x="1179" y="53"/>
                    <a:pt x="1208" y="53"/>
                  </a:cubicBezTo>
                  <a:cubicBezTo>
                    <a:pt x="1310" y="53"/>
                    <a:pt x="1396" y="80"/>
                    <a:pt x="1466" y="134"/>
                  </a:cubicBezTo>
                  <a:cubicBezTo>
                    <a:pt x="1784" y="375"/>
                    <a:pt x="1662" y="1083"/>
                    <a:pt x="1194" y="1713"/>
                  </a:cubicBezTo>
                  <a:lnTo>
                    <a:pt x="1236" y="1745"/>
                  </a:lnTo>
                  <a:cubicBezTo>
                    <a:pt x="1722" y="1092"/>
                    <a:pt x="1839" y="351"/>
                    <a:pt x="1498" y="92"/>
                  </a:cubicBezTo>
                  <a:cubicBezTo>
                    <a:pt x="1419" y="31"/>
                    <a:pt x="1319" y="1"/>
                    <a:pt x="1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8" name="Google Shape;1397;p44"/>
            <p:cNvSpPr/>
            <p:nvPr/>
          </p:nvSpPr>
          <p:spPr>
            <a:xfrm>
              <a:off x="3896683" y="612692"/>
              <a:ext cx="62070" cy="58988"/>
            </a:xfrm>
            <a:custGeom>
              <a:avLst/>
              <a:gdLst/>
              <a:ahLst/>
              <a:cxnLst/>
              <a:rect l="l" t="t" r="r" b="b"/>
              <a:pathLst>
                <a:path w="1792" h="1703" extrusionOk="0">
                  <a:moveTo>
                    <a:pt x="597" y="0"/>
                  </a:moveTo>
                  <a:cubicBezTo>
                    <a:pt x="120" y="643"/>
                    <a:pt x="1" y="1366"/>
                    <a:pt x="330" y="1617"/>
                  </a:cubicBezTo>
                  <a:cubicBezTo>
                    <a:pt x="406" y="1675"/>
                    <a:pt x="500" y="1702"/>
                    <a:pt x="606" y="1702"/>
                  </a:cubicBezTo>
                  <a:cubicBezTo>
                    <a:pt x="954" y="1702"/>
                    <a:pt x="1425" y="1400"/>
                    <a:pt x="1791" y="908"/>
                  </a:cubicBezTo>
                  <a:lnTo>
                    <a:pt x="597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69" name="Google Shape;1398;p44"/>
            <p:cNvSpPr/>
            <p:nvPr/>
          </p:nvSpPr>
          <p:spPr>
            <a:xfrm>
              <a:off x="3895747" y="612137"/>
              <a:ext cx="63733" cy="60477"/>
            </a:xfrm>
            <a:custGeom>
              <a:avLst/>
              <a:gdLst/>
              <a:ahLst/>
              <a:cxnLst/>
              <a:rect l="l" t="t" r="r" b="b"/>
              <a:pathLst>
                <a:path w="1840" h="1746" extrusionOk="0">
                  <a:moveTo>
                    <a:pt x="603" y="1"/>
                  </a:moveTo>
                  <a:cubicBezTo>
                    <a:pt x="118" y="654"/>
                    <a:pt x="1" y="1395"/>
                    <a:pt x="341" y="1654"/>
                  </a:cubicBezTo>
                  <a:cubicBezTo>
                    <a:pt x="421" y="1714"/>
                    <a:pt x="520" y="1745"/>
                    <a:pt x="634" y="1745"/>
                  </a:cubicBezTo>
                  <a:cubicBezTo>
                    <a:pt x="665" y="1745"/>
                    <a:pt x="697" y="1743"/>
                    <a:pt x="731" y="1738"/>
                  </a:cubicBezTo>
                  <a:cubicBezTo>
                    <a:pt x="1086" y="1688"/>
                    <a:pt x="1511" y="1381"/>
                    <a:pt x="1839" y="939"/>
                  </a:cubicBezTo>
                  <a:lnTo>
                    <a:pt x="1797" y="908"/>
                  </a:lnTo>
                  <a:cubicBezTo>
                    <a:pt x="1476" y="1339"/>
                    <a:pt x="1065" y="1637"/>
                    <a:pt x="724" y="1685"/>
                  </a:cubicBezTo>
                  <a:cubicBezTo>
                    <a:pt x="691" y="1689"/>
                    <a:pt x="661" y="1692"/>
                    <a:pt x="631" y="1692"/>
                  </a:cubicBezTo>
                  <a:cubicBezTo>
                    <a:pt x="530" y="1692"/>
                    <a:pt x="444" y="1665"/>
                    <a:pt x="373" y="1612"/>
                  </a:cubicBezTo>
                  <a:cubicBezTo>
                    <a:pt x="56" y="1371"/>
                    <a:pt x="178" y="662"/>
                    <a:pt x="645" y="32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0" name="Google Shape;1399;p44"/>
            <p:cNvSpPr/>
            <p:nvPr/>
          </p:nvSpPr>
          <p:spPr>
            <a:xfrm>
              <a:off x="3660872" y="628278"/>
              <a:ext cx="327117" cy="301312"/>
            </a:xfrm>
            <a:custGeom>
              <a:avLst/>
              <a:gdLst/>
              <a:ahLst/>
              <a:cxnLst/>
              <a:rect l="l" t="t" r="r" b="b"/>
              <a:pathLst>
                <a:path w="9444" h="8699" extrusionOk="0">
                  <a:moveTo>
                    <a:pt x="4712" y="0"/>
                  </a:moveTo>
                  <a:cubicBezTo>
                    <a:pt x="2750" y="0"/>
                    <a:pt x="980" y="1365"/>
                    <a:pt x="527" y="3379"/>
                  </a:cubicBezTo>
                  <a:cubicBezTo>
                    <a:pt x="1" y="5720"/>
                    <a:pt x="1452" y="8051"/>
                    <a:pt x="3768" y="8587"/>
                  </a:cubicBezTo>
                  <a:cubicBezTo>
                    <a:pt x="4092" y="8662"/>
                    <a:pt x="4415" y="8698"/>
                    <a:pt x="4733" y="8698"/>
                  </a:cubicBezTo>
                  <a:cubicBezTo>
                    <a:pt x="6693" y="8698"/>
                    <a:pt x="8463" y="7333"/>
                    <a:pt x="8917" y="5319"/>
                  </a:cubicBezTo>
                  <a:cubicBezTo>
                    <a:pt x="9444" y="2978"/>
                    <a:pt x="7993" y="646"/>
                    <a:pt x="5676" y="111"/>
                  </a:cubicBezTo>
                  <a:cubicBezTo>
                    <a:pt x="5353" y="36"/>
                    <a:pt x="5030" y="0"/>
                    <a:pt x="4712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1" name="Google Shape;1400;p44"/>
            <p:cNvSpPr/>
            <p:nvPr/>
          </p:nvSpPr>
          <p:spPr>
            <a:xfrm>
              <a:off x="3659902" y="627309"/>
              <a:ext cx="329056" cy="303217"/>
            </a:xfrm>
            <a:custGeom>
              <a:avLst/>
              <a:gdLst/>
              <a:ahLst/>
              <a:cxnLst/>
              <a:rect l="l" t="t" r="r" b="b"/>
              <a:pathLst>
                <a:path w="9500" h="8754" extrusionOk="0">
                  <a:moveTo>
                    <a:pt x="4736" y="54"/>
                  </a:moveTo>
                  <a:cubicBezTo>
                    <a:pt x="5056" y="54"/>
                    <a:pt x="5379" y="91"/>
                    <a:pt x="5698" y="164"/>
                  </a:cubicBezTo>
                  <a:cubicBezTo>
                    <a:pt x="7997" y="696"/>
                    <a:pt x="9442" y="3019"/>
                    <a:pt x="8919" y="5341"/>
                  </a:cubicBezTo>
                  <a:cubicBezTo>
                    <a:pt x="8664" y="6474"/>
                    <a:pt x="7987" y="7435"/>
                    <a:pt x="7011" y="8048"/>
                  </a:cubicBezTo>
                  <a:cubicBezTo>
                    <a:pt x="6326" y="8478"/>
                    <a:pt x="5552" y="8700"/>
                    <a:pt x="4765" y="8700"/>
                  </a:cubicBezTo>
                  <a:cubicBezTo>
                    <a:pt x="4445" y="8700"/>
                    <a:pt x="4122" y="8663"/>
                    <a:pt x="3803" y="8589"/>
                  </a:cubicBezTo>
                  <a:cubicBezTo>
                    <a:pt x="1504" y="8058"/>
                    <a:pt x="59" y="5736"/>
                    <a:pt x="582" y="3412"/>
                  </a:cubicBezTo>
                  <a:cubicBezTo>
                    <a:pt x="836" y="2281"/>
                    <a:pt x="1513" y="1319"/>
                    <a:pt x="2488" y="706"/>
                  </a:cubicBezTo>
                  <a:cubicBezTo>
                    <a:pt x="3174" y="276"/>
                    <a:pt x="3948" y="54"/>
                    <a:pt x="4736" y="54"/>
                  </a:cubicBezTo>
                  <a:close/>
                  <a:moveTo>
                    <a:pt x="4737" y="1"/>
                  </a:moveTo>
                  <a:cubicBezTo>
                    <a:pt x="3938" y="1"/>
                    <a:pt x="3154" y="226"/>
                    <a:pt x="2461" y="661"/>
                  </a:cubicBezTo>
                  <a:cubicBezTo>
                    <a:pt x="1473" y="1282"/>
                    <a:pt x="788" y="2255"/>
                    <a:pt x="529" y="3401"/>
                  </a:cubicBezTo>
                  <a:cubicBezTo>
                    <a:pt x="0" y="5752"/>
                    <a:pt x="1463" y="8103"/>
                    <a:pt x="3790" y="8642"/>
                  </a:cubicBezTo>
                  <a:cubicBezTo>
                    <a:pt x="4114" y="8716"/>
                    <a:pt x="4440" y="8753"/>
                    <a:pt x="4764" y="8753"/>
                  </a:cubicBezTo>
                  <a:cubicBezTo>
                    <a:pt x="5562" y="8753"/>
                    <a:pt x="6346" y="8529"/>
                    <a:pt x="7039" y="8093"/>
                  </a:cubicBezTo>
                  <a:cubicBezTo>
                    <a:pt x="8027" y="7472"/>
                    <a:pt x="8713" y="6499"/>
                    <a:pt x="8971" y="5353"/>
                  </a:cubicBezTo>
                  <a:cubicBezTo>
                    <a:pt x="9500" y="3002"/>
                    <a:pt x="8037" y="651"/>
                    <a:pt x="5710" y="113"/>
                  </a:cubicBezTo>
                  <a:cubicBezTo>
                    <a:pt x="5387" y="38"/>
                    <a:pt x="5061" y="1"/>
                    <a:pt x="47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2" name="Google Shape;1401;p44"/>
            <p:cNvSpPr/>
            <p:nvPr/>
          </p:nvSpPr>
          <p:spPr>
            <a:xfrm>
              <a:off x="3692322" y="666553"/>
              <a:ext cx="80082" cy="16037"/>
            </a:xfrm>
            <a:custGeom>
              <a:avLst/>
              <a:gdLst/>
              <a:ahLst/>
              <a:cxnLst/>
              <a:rect l="l" t="t" r="r" b="b"/>
              <a:pathLst>
                <a:path w="2312" h="463" extrusionOk="0">
                  <a:moveTo>
                    <a:pt x="1218" y="1"/>
                  </a:moveTo>
                  <a:cubicBezTo>
                    <a:pt x="1197" y="1"/>
                    <a:pt x="1175" y="1"/>
                    <a:pt x="1153" y="1"/>
                  </a:cubicBezTo>
                  <a:cubicBezTo>
                    <a:pt x="517" y="9"/>
                    <a:pt x="1" y="118"/>
                    <a:pt x="3" y="245"/>
                  </a:cubicBezTo>
                  <a:cubicBezTo>
                    <a:pt x="4" y="368"/>
                    <a:pt x="488" y="463"/>
                    <a:pt x="1094" y="463"/>
                  </a:cubicBezTo>
                  <a:cubicBezTo>
                    <a:pt x="1115" y="463"/>
                    <a:pt x="1137" y="463"/>
                    <a:pt x="1159" y="462"/>
                  </a:cubicBezTo>
                  <a:cubicBezTo>
                    <a:pt x="1796" y="454"/>
                    <a:pt x="2311" y="346"/>
                    <a:pt x="2310" y="219"/>
                  </a:cubicBezTo>
                  <a:cubicBezTo>
                    <a:pt x="2309" y="96"/>
                    <a:pt x="1825" y="1"/>
                    <a:pt x="1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3" name="Google Shape;1402;p44"/>
            <p:cNvSpPr/>
            <p:nvPr/>
          </p:nvSpPr>
          <p:spPr>
            <a:xfrm>
              <a:off x="3691422" y="665652"/>
              <a:ext cx="81918" cy="17873"/>
            </a:xfrm>
            <a:custGeom>
              <a:avLst/>
              <a:gdLst/>
              <a:ahLst/>
              <a:cxnLst/>
              <a:rect l="l" t="t" r="r" b="b"/>
              <a:pathLst>
                <a:path w="2365" h="516" extrusionOk="0">
                  <a:moveTo>
                    <a:pt x="1248" y="54"/>
                  </a:moveTo>
                  <a:cubicBezTo>
                    <a:pt x="1529" y="54"/>
                    <a:pt x="1791" y="74"/>
                    <a:pt x="1991" y="112"/>
                  </a:cubicBezTo>
                  <a:cubicBezTo>
                    <a:pt x="2225" y="156"/>
                    <a:pt x="2309" y="211"/>
                    <a:pt x="2309" y="245"/>
                  </a:cubicBezTo>
                  <a:cubicBezTo>
                    <a:pt x="2310" y="330"/>
                    <a:pt x="1883" y="453"/>
                    <a:pt x="1185" y="461"/>
                  </a:cubicBezTo>
                  <a:cubicBezTo>
                    <a:pt x="1158" y="462"/>
                    <a:pt x="1131" y="462"/>
                    <a:pt x="1105" y="462"/>
                  </a:cubicBezTo>
                  <a:cubicBezTo>
                    <a:pt x="829" y="462"/>
                    <a:pt x="571" y="441"/>
                    <a:pt x="374" y="404"/>
                  </a:cubicBezTo>
                  <a:cubicBezTo>
                    <a:pt x="140" y="360"/>
                    <a:pt x="56" y="305"/>
                    <a:pt x="55" y="271"/>
                  </a:cubicBezTo>
                  <a:cubicBezTo>
                    <a:pt x="54" y="185"/>
                    <a:pt x="482" y="62"/>
                    <a:pt x="1180" y="54"/>
                  </a:cubicBezTo>
                  <a:cubicBezTo>
                    <a:pt x="1203" y="54"/>
                    <a:pt x="1225" y="54"/>
                    <a:pt x="1248" y="54"/>
                  </a:cubicBezTo>
                  <a:close/>
                  <a:moveTo>
                    <a:pt x="1246" y="1"/>
                  </a:moveTo>
                  <a:cubicBezTo>
                    <a:pt x="1224" y="1"/>
                    <a:pt x="1202" y="1"/>
                    <a:pt x="1179" y="1"/>
                  </a:cubicBezTo>
                  <a:cubicBezTo>
                    <a:pt x="593" y="8"/>
                    <a:pt x="1" y="102"/>
                    <a:pt x="2" y="272"/>
                  </a:cubicBezTo>
                  <a:cubicBezTo>
                    <a:pt x="3" y="350"/>
                    <a:pt x="125" y="411"/>
                    <a:pt x="364" y="456"/>
                  </a:cubicBezTo>
                  <a:cubicBezTo>
                    <a:pt x="567" y="494"/>
                    <a:pt x="833" y="515"/>
                    <a:pt x="1117" y="515"/>
                  </a:cubicBezTo>
                  <a:cubicBezTo>
                    <a:pt x="1140" y="515"/>
                    <a:pt x="1163" y="515"/>
                    <a:pt x="1186" y="515"/>
                  </a:cubicBezTo>
                  <a:cubicBezTo>
                    <a:pt x="1771" y="508"/>
                    <a:pt x="2364" y="413"/>
                    <a:pt x="2363" y="245"/>
                  </a:cubicBezTo>
                  <a:cubicBezTo>
                    <a:pt x="2362" y="167"/>
                    <a:pt x="2240" y="104"/>
                    <a:pt x="2001" y="60"/>
                  </a:cubicBezTo>
                  <a:cubicBezTo>
                    <a:pt x="1797" y="22"/>
                    <a:pt x="1531" y="1"/>
                    <a:pt x="1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4" name="Google Shape;1403;p44"/>
            <p:cNvSpPr/>
            <p:nvPr/>
          </p:nvSpPr>
          <p:spPr>
            <a:xfrm>
              <a:off x="3815042" y="610890"/>
              <a:ext cx="68167" cy="48943"/>
            </a:xfrm>
            <a:custGeom>
              <a:avLst/>
              <a:gdLst/>
              <a:ahLst/>
              <a:cxnLst/>
              <a:rect l="l" t="t" r="r" b="b"/>
              <a:pathLst>
                <a:path w="1968" h="1413" extrusionOk="0">
                  <a:moveTo>
                    <a:pt x="1830" y="1"/>
                  </a:moveTo>
                  <a:cubicBezTo>
                    <a:pt x="1671" y="1"/>
                    <a:pt x="1274" y="212"/>
                    <a:pt x="851" y="529"/>
                  </a:cubicBezTo>
                  <a:cubicBezTo>
                    <a:pt x="349" y="906"/>
                    <a:pt x="0" y="1292"/>
                    <a:pt x="74" y="1390"/>
                  </a:cubicBezTo>
                  <a:cubicBezTo>
                    <a:pt x="85" y="1405"/>
                    <a:pt x="106" y="1413"/>
                    <a:pt x="136" y="1413"/>
                  </a:cubicBezTo>
                  <a:cubicBezTo>
                    <a:pt x="295" y="1413"/>
                    <a:pt x="693" y="1202"/>
                    <a:pt x="1117" y="884"/>
                  </a:cubicBezTo>
                  <a:cubicBezTo>
                    <a:pt x="1619" y="506"/>
                    <a:pt x="1967" y="121"/>
                    <a:pt x="1893" y="24"/>
                  </a:cubicBezTo>
                  <a:cubicBezTo>
                    <a:pt x="1882" y="8"/>
                    <a:pt x="1860" y="1"/>
                    <a:pt x="1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5" name="Google Shape;1404;p44"/>
            <p:cNvSpPr/>
            <p:nvPr/>
          </p:nvSpPr>
          <p:spPr>
            <a:xfrm>
              <a:off x="3813449" y="609990"/>
              <a:ext cx="71319" cy="50744"/>
            </a:xfrm>
            <a:custGeom>
              <a:avLst/>
              <a:gdLst/>
              <a:ahLst/>
              <a:cxnLst/>
              <a:rect l="l" t="t" r="r" b="b"/>
              <a:pathLst>
                <a:path w="2059" h="1465" extrusionOk="0">
                  <a:moveTo>
                    <a:pt x="1877" y="53"/>
                  </a:moveTo>
                  <a:cubicBezTo>
                    <a:pt x="1900" y="53"/>
                    <a:pt x="1913" y="58"/>
                    <a:pt x="1918" y="65"/>
                  </a:cubicBezTo>
                  <a:cubicBezTo>
                    <a:pt x="1967" y="130"/>
                    <a:pt x="1697" y="475"/>
                    <a:pt x="1146" y="889"/>
                  </a:cubicBezTo>
                  <a:cubicBezTo>
                    <a:pt x="905" y="1070"/>
                    <a:pt x="664" y="1222"/>
                    <a:pt x="469" y="1317"/>
                  </a:cubicBezTo>
                  <a:cubicBezTo>
                    <a:pt x="318" y="1390"/>
                    <a:pt x="229" y="1412"/>
                    <a:pt x="183" y="1412"/>
                  </a:cubicBezTo>
                  <a:cubicBezTo>
                    <a:pt x="159" y="1412"/>
                    <a:pt x="146" y="1406"/>
                    <a:pt x="141" y="1399"/>
                  </a:cubicBezTo>
                  <a:cubicBezTo>
                    <a:pt x="92" y="1335"/>
                    <a:pt x="362" y="990"/>
                    <a:pt x="912" y="576"/>
                  </a:cubicBezTo>
                  <a:cubicBezTo>
                    <a:pt x="1154" y="395"/>
                    <a:pt x="1395" y="243"/>
                    <a:pt x="1591" y="148"/>
                  </a:cubicBezTo>
                  <a:cubicBezTo>
                    <a:pt x="1742" y="75"/>
                    <a:pt x="1830" y="53"/>
                    <a:pt x="1877" y="53"/>
                  </a:cubicBezTo>
                  <a:close/>
                  <a:moveTo>
                    <a:pt x="1877" y="0"/>
                  </a:moveTo>
                  <a:cubicBezTo>
                    <a:pt x="1808" y="0"/>
                    <a:pt x="1704" y="34"/>
                    <a:pt x="1567" y="100"/>
                  </a:cubicBezTo>
                  <a:cubicBezTo>
                    <a:pt x="1369" y="196"/>
                    <a:pt x="1125" y="351"/>
                    <a:pt x="881" y="534"/>
                  </a:cubicBezTo>
                  <a:cubicBezTo>
                    <a:pt x="418" y="882"/>
                    <a:pt x="1" y="1302"/>
                    <a:pt x="99" y="1432"/>
                  </a:cubicBezTo>
                  <a:cubicBezTo>
                    <a:pt x="115" y="1454"/>
                    <a:pt x="143" y="1465"/>
                    <a:pt x="182" y="1465"/>
                  </a:cubicBezTo>
                  <a:cubicBezTo>
                    <a:pt x="251" y="1465"/>
                    <a:pt x="355" y="1431"/>
                    <a:pt x="492" y="1365"/>
                  </a:cubicBezTo>
                  <a:cubicBezTo>
                    <a:pt x="691" y="1268"/>
                    <a:pt x="934" y="1114"/>
                    <a:pt x="1179" y="931"/>
                  </a:cubicBezTo>
                  <a:cubicBezTo>
                    <a:pt x="1641" y="583"/>
                    <a:pt x="2059" y="163"/>
                    <a:pt x="1961" y="33"/>
                  </a:cubicBezTo>
                  <a:cubicBezTo>
                    <a:pt x="1944" y="11"/>
                    <a:pt x="1916" y="0"/>
                    <a:pt x="18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6" name="Google Shape;1405;p44"/>
            <p:cNvSpPr/>
            <p:nvPr/>
          </p:nvSpPr>
          <p:spPr>
            <a:xfrm>
              <a:off x="3707390" y="693605"/>
              <a:ext cx="87737" cy="116140"/>
            </a:xfrm>
            <a:custGeom>
              <a:avLst/>
              <a:gdLst/>
              <a:ahLst/>
              <a:cxnLst/>
              <a:rect l="l" t="t" r="r" b="b"/>
              <a:pathLst>
                <a:path w="2533" h="3353" extrusionOk="0">
                  <a:moveTo>
                    <a:pt x="955" y="0"/>
                  </a:moveTo>
                  <a:cubicBezTo>
                    <a:pt x="935" y="0"/>
                    <a:pt x="916" y="1"/>
                    <a:pt x="897" y="3"/>
                  </a:cubicBezTo>
                  <a:cubicBezTo>
                    <a:pt x="850" y="6"/>
                    <a:pt x="805" y="16"/>
                    <a:pt x="761" y="30"/>
                  </a:cubicBezTo>
                  <a:cubicBezTo>
                    <a:pt x="213" y="202"/>
                    <a:pt x="1" y="1078"/>
                    <a:pt x="286" y="1987"/>
                  </a:cubicBezTo>
                  <a:cubicBezTo>
                    <a:pt x="539" y="2792"/>
                    <a:pt x="1096" y="3353"/>
                    <a:pt x="1601" y="3353"/>
                  </a:cubicBezTo>
                  <a:cubicBezTo>
                    <a:pt x="1667" y="3353"/>
                    <a:pt x="1732" y="3343"/>
                    <a:pt x="1795" y="3323"/>
                  </a:cubicBezTo>
                  <a:cubicBezTo>
                    <a:pt x="1840" y="3309"/>
                    <a:pt x="1882" y="3291"/>
                    <a:pt x="1922" y="3267"/>
                  </a:cubicBezTo>
                  <a:cubicBezTo>
                    <a:pt x="2374" y="3008"/>
                    <a:pt x="2533" y="2199"/>
                    <a:pt x="2270" y="1364"/>
                  </a:cubicBezTo>
                  <a:cubicBezTo>
                    <a:pt x="2017" y="559"/>
                    <a:pt x="1459" y="0"/>
                    <a:pt x="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7" name="Google Shape;1406;p44"/>
            <p:cNvSpPr/>
            <p:nvPr/>
          </p:nvSpPr>
          <p:spPr>
            <a:xfrm>
              <a:off x="3706385" y="692669"/>
              <a:ext cx="89607" cy="118010"/>
            </a:xfrm>
            <a:custGeom>
              <a:avLst/>
              <a:gdLst/>
              <a:ahLst/>
              <a:cxnLst/>
              <a:rect l="l" t="t" r="r" b="b"/>
              <a:pathLst>
                <a:path w="2587" h="3407" extrusionOk="0">
                  <a:moveTo>
                    <a:pt x="985" y="54"/>
                  </a:moveTo>
                  <a:cubicBezTo>
                    <a:pt x="1483" y="54"/>
                    <a:pt x="2028" y="618"/>
                    <a:pt x="2274" y="1399"/>
                  </a:cubicBezTo>
                  <a:cubicBezTo>
                    <a:pt x="2529" y="2211"/>
                    <a:pt x="2384" y="3016"/>
                    <a:pt x="1937" y="3272"/>
                  </a:cubicBezTo>
                  <a:cubicBezTo>
                    <a:pt x="1901" y="3293"/>
                    <a:pt x="1860" y="3311"/>
                    <a:pt x="1816" y="3325"/>
                  </a:cubicBezTo>
                  <a:cubicBezTo>
                    <a:pt x="1756" y="3344"/>
                    <a:pt x="1693" y="3353"/>
                    <a:pt x="1630" y="3353"/>
                  </a:cubicBezTo>
                  <a:cubicBezTo>
                    <a:pt x="1423" y="3353"/>
                    <a:pt x="1201" y="3256"/>
                    <a:pt x="989" y="3068"/>
                  </a:cubicBezTo>
                  <a:cubicBezTo>
                    <a:pt x="707" y="2819"/>
                    <a:pt x="477" y="2442"/>
                    <a:pt x="341" y="2006"/>
                  </a:cubicBezTo>
                  <a:cubicBezTo>
                    <a:pt x="59" y="1112"/>
                    <a:pt x="265" y="250"/>
                    <a:pt x="798" y="82"/>
                  </a:cubicBezTo>
                  <a:cubicBezTo>
                    <a:pt x="842" y="68"/>
                    <a:pt x="885" y="59"/>
                    <a:pt x="928" y="57"/>
                  </a:cubicBezTo>
                  <a:cubicBezTo>
                    <a:pt x="946" y="55"/>
                    <a:pt x="966" y="54"/>
                    <a:pt x="985" y="54"/>
                  </a:cubicBezTo>
                  <a:close/>
                  <a:moveTo>
                    <a:pt x="983" y="1"/>
                  </a:moveTo>
                  <a:cubicBezTo>
                    <a:pt x="963" y="1"/>
                    <a:pt x="944" y="2"/>
                    <a:pt x="924" y="3"/>
                  </a:cubicBezTo>
                  <a:cubicBezTo>
                    <a:pt x="878" y="7"/>
                    <a:pt x="830" y="17"/>
                    <a:pt x="782" y="31"/>
                  </a:cubicBezTo>
                  <a:cubicBezTo>
                    <a:pt x="221" y="208"/>
                    <a:pt x="0" y="1101"/>
                    <a:pt x="290" y="2022"/>
                  </a:cubicBezTo>
                  <a:cubicBezTo>
                    <a:pt x="430" y="2467"/>
                    <a:pt x="665" y="2852"/>
                    <a:pt x="953" y="3107"/>
                  </a:cubicBezTo>
                  <a:cubicBezTo>
                    <a:pt x="1176" y="3304"/>
                    <a:pt x="1409" y="3406"/>
                    <a:pt x="1628" y="3406"/>
                  </a:cubicBezTo>
                  <a:cubicBezTo>
                    <a:pt x="1698" y="3406"/>
                    <a:pt x="1766" y="3396"/>
                    <a:pt x="1832" y="3375"/>
                  </a:cubicBezTo>
                  <a:cubicBezTo>
                    <a:pt x="1880" y="3360"/>
                    <a:pt x="1924" y="3341"/>
                    <a:pt x="1964" y="3317"/>
                  </a:cubicBezTo>
                  <a:cubicBezTo>
                    <a:pt x="2432" y="3050"/>
                    <a:pt x="2586" y="2218"/>
                    <a:pt x="2324" y="1383"/>
                  </a:cubicBezTo>
                  <a:cubicBezTo>
                    <a:pt x="2072" y="580"/>
                    <a:pt x="1506" y="1"/>
                    <a:pt x="9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8" name="Google Shape;1407;p44"/>
            <p:cNvSpPr/>
            <p:nvPr/>
          </p:nvSpPr>
          <p:spPr>
            <a:xfrm>
              <a:off x="3737593" y="693605"/>
              <a:ext cx="57533" cy="113195"/>
            </a:xfrm>
            <a:custGeom>
              <a:avLst/>
              <a:gdLst/>
              <a:ahLst/>
              <a:cxnLst/>
              <a:rect l="l" t="t" r="r" b="b"/>
              <a:pathLst>
                <a:path w="1661" h="3268" extrusionOk="0">
                  <a:moveTo>
                    <a:pt x="83" y="0"/>
                  </a:moveTo>
                  <a:cubicBezTo>
                    <a:pt x="63" y="0"/>
                    <a:pt x="44" y="1"/>
                    <a:pt x="25" y="3"/>
                  </a:cubicBezTo>
                  <a:cubicBezTo>
                    <a:pt x="1" y="341"/>
                    <a:pt x="34" y="1091"/>
                    <a:pt x="146" y="1566"/>
                  </a:cubicBezTo>
                  <a:lnTo>
                    <a:pt x="593" y="1624"/>
                  </a:lnTo>
                  <a:lnTo>
                    <a:pt x="300" y="2042"/>
                  </a:lnTo>
                  <a:cubicBezTo>
                    <a:pt x="480" y="2496"/>
                    <a:pt x="837" y="3003"/>
                    <a:pt x="1050" y="3267"/>
                  </a:cubicBezTo>
                  <a:cubicBezTo>
                    <a:pt x="1502" y="3008"/>
                    <a:pt x="1661" y="2199"/>
                    <a:pt x="1398" y="1364"/>
                  </a:cubicBezTo>
                  <a:cubicBezTo>
                    <a:pt x="1145" y="559"/>
                    <a:pt x="587" y="0"/>
                    <a:pt x="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79" name="Google Shape;1408;p44"/>
            <p:cNvSpPr/>
            <p:nvPr/>
          </p:nvSpPr>
          <p:spPr>
            <a:xfrm>
              <a:off x="3736693" y="692669"/>
              <a:ext cx="59299" cy="115308"/>
            </a:xfrm>
            <a:custGeom>
              <a:avLst/>
              <a:gdLst/>
              <a:ahLst/>
              <a:cxnLst/>
              <a:rect l="l" t="t" r="r" b="b"/>
              <a:pathLst>
                <a:path w="1712" h="3329" extrusionOk="0">
                  <a:moveTo>
                    <a:pt x="110" y="54"/>
                  </a:moveTo>
                  <a:cubicBezTo>
                    <a:pt x="605" y="54"/>
                    <a:pt x="1154" y="618"/>
                    <a:pt x="1399" y="1399"/>
                  </a:cubicBezTo>
                  <a:cubicBezTo>
                    <a:pt x="1650" y="2199"/>
                    <a:pt x="1513" y="2992"/>
                    <a:pt x="1082" y="3259"/>
                  </a:cubicBezTo>
                  <a:cubicBezTo>
                    <a:pt x="847" y="2963"/>
                    <a:pt x="522" y="2484"/>
                    <a:pt x="356" y="2073"/>
                  </a:cubicBezTo>
                  <a:lnTo>
                    <a:pt x="666" y="1630"/>
                  </a:lnTo>
                  <a:lnTo>
                    <a:pt x="194" y="1570"/>
                  </a:lnTo>
                  <a:cubicBezTo>
                    <a:pt x="86" y="1097"/>
                    <a:pt x="56" y="390"/>
                    <a:pt x="75" y="55"/>
                  </a:cubicBezTo>
                  <a:cubicBezTo>
                    <a:pt x="86" y="54"/>
                    <a:pt x="98" y="54"/>
                    <a:pt x="110" y="54"/>
                  </a:cubicBezTo>
                  <a:close/>
                  <a:moveTo>
                    <a:pt x="108" y="1"/>
                  </a:moveTo>
                  <a:cubicBezTo>
                    <a:pt x="88" y="1"/>
                    <a:pt x="68" y="2"/>
                    <a:pt x="48" y="3"/>
                  </a:cubicBezTo>
                  <a:lnTo>
                    <a:pt x="26" y="6"/>
                  </a:lnTo>
                  <a:lnTo>
                    <a:pt x="24" y="28"/>
                  </a:lnTo>
                  <a:cubicBezTo>
                    <a:pt x="1" y="361"/>
                    <a:pt x="31" y="1112"/>
                    <a:pt x="147" y="1600"/>
                  </a:cubicBezTo>
                  <a:lnTo>
                    <a:pt x="151" y="1618"/>
                  </a:lnTo>
                  <a:lnTo>
                    <a:pt x="573" y="1671"/>
                  </a:lnTo>
                  <a:lnTo>
                    <a:pt x="297" y="2066"/>
                  </a:lnTo>
                  <a:lnTo>
                    <a:pt x="302" y="2079"/>
                  </a:lnTo>
                  <a:cubicBezTo>
                    <a:pt x="471" y="2508"/>
                    <a:pt x="814" y="3011"/>
                    <a:pt x="1055" y="3311"/>
                  </a:cubicBezTo>
                  <a:lnTo>
                    <a:pt x="1069" y="3328"/>
                  </a:lnTo>
                  <a:lnTo>
                    <a:pt x="1089" y="3317"/>
                  </a:lnTo>
                  <a:cubicBezTo>
                    <a:pt x="1557" y="3050"/>
                    <a:pt x="1711" y="2218"/>
                    <a:pt x="1449" y="1383"/>
                  </a:cubicBezTo>
                  <a:cubicBezTo>
                    <a:pt x="1197" y="580"/>
                    <a:pt x="632" y="1"/>
                    <a:pt x="1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0" name="Google Shape;1409;p44"/>
            <p:cNvSpPr/>
            <p:nvPr/>
          </p:nvSpPr>
          <p:spPr>
            <a:xfrm>
              <a:off x="3838492" y="652559"/>
              <a:ext cx="87737" cy="116105"/>
            </a:xfrm>
            <a:custGeom>
              <a:avLst/>
              <a:gdLst/>
              <a:ahLst/>
              <a:cxnLst/>
              <a:rect l="l" t="t" r="r" b="b"/>
              <a:pathLst>
                <a:path w="2533" h="3352" extrusionOk="0">
                  <a:moveTo>
                    <a:pt x="956" y="0"/>
                  </a:moveTo>
                  <a:cubicBezTo>
                    <a:pt x="936" y="0"/>
                    <a:pt x="916" y="1"/>
                    <a:pt x="897" y="3"/>
                  </a:cubicBezTo>
                  <a:cubicBezTo>
                    <a:pt x="850" y="6"/>
                    <a:pt x="805" y="16"/>
                    <a:pt x="761" y="30"/>
                  </a:cubicBezTo>
                  <a:cubicBezTo>
                    <a:pt x="214" y="202"/>
                    <a:pt x="1" y="1079"/>
                    <a:pt x="286" y="1987"/>
                  </a:cubicBezTo>
                  <a:cubicBezTo>
                    <a:pt x="539" y="2792"/>
                    <a:pt x="1096" y="3352"/>
                    <a:pt x="1601" y="3352"/>
                  </a:cubicBezTo>
                  <a:cubicBezTo>
                    <a:pt x="1667" y="3352"/>
                    <a:pt x="1732" y="3342"/>
                    <a:pt x="1795" y="3322"/>
                  </a:cubicBezTo>
                  <a:cubicBezTo>
                    <a:pt x="1840" y="3309"/>
                    <a:pt x="1882" y="3291"/>
                    <a:pt x="1922" y="3267"/>
                  </a:cubicBezTo>
                  <a:cubicBezTo>
                    <a:pt x="2374" y="3008"/>
                    <a:pt x="2533" y="2200"/>
                    <a:pt x="2270" y="1364"/>
                  </a:cubicBezTo>
                  <a:cubicBezTo>
                    <a:pt x="2017" y="560"/>
                    <a:pt x="1460" y="0"/>
                    <a:pt x="9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1" name="Google Shape;1410;p44"/>
            <p:cNvSpPr/>
            <p:nvPr/>
          </p:nvSpPr>
          <p:spPr>
            <a:xfrm>
              <a:off x="3837487" y="651659"/>
              <a:ext cx="89607" cy="117975"/>
            </a:xfrm>
            <a:custGeom>
              <a:avLst/>
              <a:gdLst/>
              <a:ahLst/>
              <a:cxnLst/>
              <a:rect l="l" t="t" r="r" b="b"/>
              <a:pathLst>
                <a:path w="2587" h="3406" extrusionOk="0">
                  <a:moveTo>
                    <a:pt x="985" y="53"/>
                  </a:moveTo>
                  <a:cubicBezTo>
                    <a:pt x="1483" y="53"/>
                    <a:pt x="2028" y="617"/>
                    <a:pt x="2274" y="1398"/>
                  </a:cubicBezTo>
                  <a:cubicBezTo>
                    <a:pt x="2529" y="2210"/>
                    <a:pt x="2385" y="3015"/>
                    <a:pt x="1938" y="3271"/>
                  </a:cubicBezTo>
                  <a:cubicBezTo>
                    <a:pt x="1901" y="3292"/>
                    <a:pt x="1861" y="3310"/>
                    <a:pt x="1816" y="3324"/>
                  </a:cubicBezTo>
                  <a:cubicBezTo>
                    <a:pt x="1756" y="3343"/>
                    <a:pt x="1693" y="3352"/>
                    <a:pt x="1630" y="3352"/>
                  </a:cubicBezTo>
                  <a:cubicBezTo>
                    <a:pt x="1423" y="3352"/>
                    <a:pt x="1201" y="3255"/>
                    <a:pt x="989" y="3067"/>
                  </a:cubicBezTo>
                  <a:cubicBezTo>
                    <a:pt x="707" y="2818"/>
                    <a:pt x="477" y="2441"/>
                    <a:pt x="341" y="2006"/>
                  </a:cubicBezTo>
                  <a:cubicBezTo>
                    <a:pt x="59" y="1111"/>
                    <a:pt x="265" y="249"/>
                    <a:pt x="798" y="81"/>
                  </a:cubicBezTo>
                  <a:cubicBezTo>
                    <a:pt x="842" y="67"/>
                    <a:pt x="885" y="58"/>
                    <a:pt x="928" y="56"/>
                  </a:cubicBezTo>
                  <a:cubicBezTo>
                    <a:pt x="947" y="54"/>
                    <a:pt x="966" y="53"/>
                    <a:pt x="985" y="53"/>
                  </a:cubicBezTo>
                  <a:close/>
                  <a:moveTo>
                    <a:pt x="983" y="0"/>
                  </a:moveTo>
                  <a:cubicBezTo>
                    <a:pt x="963" y="0"/>
                    <a:pt x="944" y="1"/>
                    <a:pt x="924" y="3"/>
                  </a:cubicBezTo>
                  <a:cubicBezTo>
                    <a:pt x="878" y="6"/>
                    <a:pt x="830" y="16"/>
                    <a:pt x="782" y="31"/>
                  </a:cubicBezTo>
                  <a:cubicBezTo>
                    <a:pt x="221" y="207"/>
                    <a:pt x="0" y="1100"/>
                    <a:pt x="290" y="2021"/>
                  </a:cubicBezTo>
                  <a:cubicBezTo>
                    <a:pt x="430" y="2466"/>
                    <a:pt x="665" y="2852"/>
                    <a:pt x="954" y="3107"/>
                  </a:cubicBezTo>
                  <a:cubicBezTo>
                    <a:pt x="1176" y="3303"/>
                    <a:pt x="1409" y="3405"/>
                    <a:pt x="1628" y="3405"/>
                  </a:cubicBezTo>
                  <a:cubicBezTo>
                    <a:pt x="1698" y="3405"/>
                    <a:pt x="1766" y="3395"/>
                    <a:pt x="1833" y="3374"/>
                  </a:cubicBezTo>
                  <a:cubicBezTo>
                    <a:pt x="1881" y="3359"/>
                    <a:pt x="1924" y="3340"/>
                    <a:pt x="1964" y="3316"/>
                  </a:cubicBezTo>
                  <a:cubicBezTo>
                    <a:pt x="2432" y="3049"/>
                    <a:pt x="2586" y="2217"/>
                    <a:pt x="2324" y="1382"/>
                  </a:cubicBezTo>
                  <a:cubicBezTo>
                    <a:pt x="2072" y="579"/>
                    <a:pt x="1505" y="0"/>
                    <a:pt x="9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2" name="Google Shape;1411;p44"/>
            <p:cNvSpPr/>
            <p:nvPr/>
          </p:nvSpPr>
          <p:spPr>
            <a:xfrm>
              <a:off x="3868696" y="652559"/>
              <a:ext cx="57533" cy="113195"/>
            </a:xfrm>
            <a:custGeom>
              <a:avLst/>
              <a:gdLst/>
              <a:ahLst/>
              <a:cxnLst/>
              <a:rect l="l" t="t" r="r" b="b"/>
              <a:pathLst>
                <a:path w="1661" h="3268" extrusionOk="0">
                  <a:moveTo>
                    <a:pt x="84" y="0"/>
                  </a:moveTo>
                  <a:cubicBezTo>
                    <a:pt x="64" y="0"/>
                    <a:pt x="44" y="1"/>
                    <a:pt x="25" y="3"/>
                  </a:cubicBezTo>
                  <a:cubicBezTo>
                    <a:pt x="1" y="341"/>
                    <a:pt x="39" y="1125"/>
                    <a:pt x="151" y="1600"/>
                  </a:cubicBezTo>
                  <a:lnTo>
                    <a:pt x="554" y="1640"/>
                  </a:lnTo>
                  <a:lnTo>
                    <a:pt x="253" y="1999"/>
                  </a:lnTo>
                  <a:cubicBezTo>
                    <a:pt x="433" y="2452"/>
                    <a:pt x="837" y="3003"/>
                    <a:pt x="1050" y="3267"/>
                  </a:cubicBezTo>
                  <a:cubicBezTo>
                    <a:pt x="1502" y="3008"/>
                    <a:pt x="1661" y="2200"/>
                    <a:pt x="1398" y="1364"/>
                  </a:cubicBezTo>
                  <a:cubicBezTo>
                    <a:pt x="1145" y="560"/>
                    <a:pt x="588" y="0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3" name="Google Shape;1412;p44"/>
            <p:cNvSpPr/>
            <p:nvPr/>
          </p:nvSpPr>
          <p:spPr>
            <a:xfrm>
              <a:off x="3867795" y="651624"/>
              <a:ext cx="59299" cy="115308"/>
            </a:xfrm>
            <a:custGeom>
              <a:avLst/>
              <a:gdLst/>
              <a:ahLst/>
              <a:cxnLst/>
              <a:rect l="l" t="t" r="r" b="b"/>
              <a:pathLst>
                <a:path w="1712" h="3329" extrusionOk="0">
                  <a:moveTo>
                    <a:pt x="110" y="54"/>
                  </a:moveTo>
                  <a:cubicBezTo>
                    <a:pt x="606" y="54"/>
                    <a:pt x="1154" y="618"/>
                    <a:pt x="1399" y="1399"/>
                  </a:cubicBezTo>
                  <a:cubicBezTo>
                    <a:pt x="1650" y="2199"/>
                    <a:pt x="1513" y="2992"/>
                    <a:pt x="1082" y="3260"/>
                  </a:cubicBezTo>
                  <a:cubicBezTo>
                    <a:pt x="960" y="3106"/>
                    <a:pt x="509" y="2523"/>
                    <a:pt x="310" y="2030"/>
                  </a:cubicBezTo>
                  <a:lnTo>
                    <a:pt x="633" y="1645"/>
                  </a:lnTo>
                  <a:lnTo>
                    <a:pt x="199" y="1602"/>
                  </a:lnTo>
                  <a:cubicBezTo>
                    <a:pt x="93" y="1139"/>
                    <a:pt x="56" y="394"/>
                    <a:pt x="76" y="55"/>
                  </a:cubicBezTo>
                  <a:cubicBezTo>
                    <a:pt x="87" y="55"/>
                    <a:pt x="99" y="54"/>
                    <a:pt x="110" y="54"/>
                  </a:cubicBezTo>
                  <a:close/>
                  <a:moveTo>
                    <a:pt x="109" y="1"/>
                  </a:moveTo>
                  <a:cubicBezTo>
                    <a:pt x="88" y="1"/>
                    <a:pt x="68" y="2"/>
                    <a:pt x="48" y="4"/>
                  </a:cubicBezTo>
                  <a:lnTo>
                    <a:pt x="26" y="5"/>
                  </a:lnTo>
                  <a:lnTo>
                    <a:pt x="24" y="28"/>
                  </a:lnTo>
                  <a:cubicBezTo>
                    <a:pt x="1" y="363"/>
                    <a:pt x="39" y="1155"/>
                    <a:pt x="152" y="1633"/>
                  </a:cubicBezTo>
                  <a:lnTo>
                    <a:pt x="156" y="1651"/>
                  </a:lnTo>
                  <a:lnTo>
                    <a:pt x="527" y="1689"/>
                  </a:lnTo>
                  <a:lnTo>
                    <a:pt x="249" y="2021"/>
                  </a:lnTo>
                  <a:lnTo>
                    <a:pt x="255" y="2035"/>
                  </a:lnTo>
                  <a:cubicBezTo>
                    <a:pt x="463" y="2559"/>
                    <a:pt x="958" y="3190"/>
                    <a:pt x="1056" y="3311"/>
                  </a:cubicBezTo>
                  <a:lnTo>
                    <a:pt x="1070" y="3329"/>
                  </a:lnTo>
                  <a:lnTo>
                    <a:pt x="1089" y="3317"/>
                  </a:lnTo>
                  <a:cubicBezTo>
                    <a:pt x="1557" y="3050"/>
                    <a:pt x="1711" y="2218"/>
                    <a:pt x="1449" y="1383"/>
                  </a:cubicBezTo>
                  <a:cubicBezTo>
                    <a:pt x="1197" y="580"/>
                    <a:pt x="632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4" name="Google Shape;1413;p44"/>
            <p:cNvSpPr/>
            <p:nvPr/>
          </p:nvSpPr>
          <p:spPr>
            <a:xfrm>
              <a:off x="3773374" y="671818"/>
              <a:ext cx="87737" cy="116140"/>
            </a:xfrm>
            <a:custGeom>
              <a:avLst/>
              <a:gdLst/>
              <a:ahLst/>
              <a:cxnLst/>
              <a:rect l="l" t="t" r="r" b="b"/>
              <a:pathLst>
                <a:path w="2533" h="3353" extrusionOk="0">
                  <a:moveTo>
                    <a:pt x="955" y="0"/>
                  </a:moveTo>
                  <a:cubicBezTo>
                    <a:pt x="935" y="0"/>
                    <a:pt x="915" y="1"/>
                    <a:pt x="896" y="3"/>
                  </a:cubicBezTo>
                  <a:cubicBezTo>
                    <a:pt x="850" y="6"/>
                    <a:pt x="804" y="16"/>
                    <a:pt x="761" y="30"/>
                  </a:cubicBezTo>
                  <a:cubicBezTo>
                    <a:pt x="212" y="202"/>
                    <a:pt x="0" y="1079"/>
                    <a:pt x="286" y="1987"/>
                  </a:cubicBezTo>
                  <a:cubicBezTo>
                    <a:pt x="538" y="2792"/>
                    <a:pt x="1096" y="3352"/>
                    <a:pt x="1600" y="3352"/>
                  </a:cubicBezTo>
                  <a:cubicBezTo>
                    <a:pt x="1666" y="3352"/>
                    <a:pt x="1731" y="3343"/>
                    <a:pt x="1794" y="3323"/>
                  </a:cubicBezTo>
                  <a:cubicBezTo>
                    <a:pt x="1839" y="3309"/>
                    <a:pt x="1882" y="3290"/>
                    <a:pt x="1921" y="3267"/>
                  </a:cubicBezTo>
                  <a:cubicBezTo>
                    <a:pt x="2373" y="3008"/>
                    <a:pt x="2532" y="2200"/>
                    <a:pt x="2269" y="1364"/>
                  </a:cubicBezTo>
                  <a:cubicBezTo>
                    <a:pt x="2016" y="560"/>
                    <a:pt x="1459" y="0"/>
                    <a:pt x="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5" name="Google Shape;1414;p44"/>
            <p:cNvSpPr/>
            <p:nvPr/>
          </p:nvSpPr>
          <p:spPr>
            <a:xfrm>
              <a:off x="3772335" y="670882"/>
              <a:ext cx="89607" cy="117975"/>
            </a:xfrm>
            <a:custGeom>
              <a:avLst/>
              <a:gdLst/>
              <a:ahLst/>
              <a:cxnLst/>
              <a:rect l="l" t="t" r="r" b="b"/>
              <a:pathLst>
                <a:path w="2587" h="3406" extrusionOk="0">
                  <a:moveTo>
                    <a:pt x="985" y="54"/>
                  </a:moveTo>
                  <a:cubicBezTo>
                    <a:pt x="1483" y="54"/>
                    <a:pt x="2029" y="618"/>
                    <a:pt x="2274" y="1399"/>
                  </a:cubicBezTo>
                  <a:cubicBezTo>
                    <a:pt x="2529" y="2211"/>
                    <a:pt x="2384" y="3015"/>
                    <a:pt x="1938" y="3271"/>
                  </a:cubicBezTo>
                  <a:cubicBezTo>
                    <a:pt x="1901" y="3293"/>
                    <a:pt x="1860" y="3310"/>
                    <a:pt x="1816" y="3324"/>
                  </a:cubicBezTo>
                  <a:cubicBezTo>
                    <a:pt x="1756" y="3344"/>
                    <a:pt x="1693" y="3353"/>
                    <a:pt x="1629" y="3353"/>
                  </a:cubicBezTo>
                  <a:cubicBezTo>
                    <a:pt x="1137" y="3353"/>
                    <a:pt x="589" y="2798"/>
                    <a:pt x="341" y="2006"/>
                  </a:cubicBezTo>
                  <a:cubicBezTo>
                    <a:pt x="60" y="1113"/>
                    <a:pt x="265" y="249"/>
                    <a:pt x="798" y="82"/>
                  </a:cubicBezTo>
                  <a:cubicBezTo>
                    <a:pt x="842" y="68"/>
                    <a:pt x="886" y="60"/>
                    <a:pt x="928" y="56"/>
                  </a:cubicBezTo>
                  <a:cubicBezTo>
                    <a:pt x="947" y="54"/>
                    <a:pt x="966" y="54"/>
                    <a:pt x="985" y="54"/>
                  </a:cubicBezTo>
                  <a:close/>
                  <a:moveTo>
                    <a:pt x="986" y="1"/>
                  </a:moveTo>
                  <a:cubicBezTo>
                    <a:pt x="966" y="1"/>
                    <a:pt x="945" y="2"/>
                    <a:pt x="924" y="4"/>
                  </a:cubicBezTo>
                  <a:cubicBezTo>
                    <a:pt x="878" y="7"/>
                    <a:pt x="830" y="16"/>
                    <a:pt x="783" y="32"/>
                  </a:cubicBezTo>
                  <a:cubicBezTo>
                    <a:pt x="221" y="207"/>
                    <a:pt x="0" y="1100"/>
                    <a:pt x="290" y="2022"/>
                  </a:cubicBezTo>
                  <a:cubicBezTo>
                    <a:pt x="546" y="2837"/>
                    <a:pt x="1116" y="3406"/>
                    <a:pt x="1632" y="3406"/>
                  </a:cubicBezTo>
                  <a:cubicBezTo>
                    <a:pt x="1700" y="3406"/>
                    <a:pt x="1768" y="3395"/>
                    <a:pt x="1832" y="3375"/>
                  </a:cubicBezTo>
                  <a:cubicBezTo>
                    <a:pt x="1880" y="3360"/>
                    <a:pt x="1925" y="3341"/>
                    <a:pt x="1964" y="3317"/>
                  </a:cubicBezTo>
                  <a:cubicBezTo>
                    <a:pt x="2432" y="3049"/>
                    <a:pt x="2587" y="2218"/>
                    <a:pt x="2325" y="1383"/>
                  </a:cubicBezTo>
                  <a:cubicBezTo>
                    <a:pt x="2073" y="581"/>
                    <a:pt x="1507" y="1"/>
                    <a:pt x="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6" name="Google Shape;1415;p44"/>
            <p:cNvSpPr/>
            <p:nvPr/>
          </p:nvSpPr>
          <p:spPr>
            <a:xfrm>
              <a:off x="3803578" y="671818"/>
              <a:ext cx="57533" cy="113161"/>
            </a:xfrm>
            <a:custGeom>
              <a:avLst/>
              <a:gdLst/>
              <a:ahLst/>
              <a:cxnLst/>
              <a:rect l="l" t="t" r="r" b="b"/>
              <a:pathLst>
                <a:path w="1661" h="3267" extrusionOk="0">
                  <a:moveTo>
                    <a:pt x="83" y="0"/>
                  </a:moveTo>
                  <a:cubicBezTo>
                    <a:pt x="63" y="0"/>
                    <a:pt x="43" y="1"/>
                    <a:pt x="24" y="3"/>
                  </a:cubicBezTo>
                  <a:cubicBezTo>
                    <a:pt x="0" y="340"/>
                    <a:pt x="20" y="1125"/>
                    <a:pt x="132" y="1601"/>
                  </a:cubicBezTo>
                  <a:lnTo>
                    <a:pt x="577" y="1617"/>
                  </a:lnTo>
                  <a:lnTo>
                    <a:pt x="262" y="2033"/>
                  </a:lnTo>
                  <a:cubicBezTo>
                    <a:pt x="442" y="2487"/>
                    <a:pt x="837" y="3003"/>
                    <a:pt x="1049" y="3267"/>
                  </a:cubicBezTo>
                  <a:cubicBezTo>
                    <a:pt x="1501" y="3008"/>
                    <a:pt x="1660" y="2200"/>
                    <a:pt x="1397" y="1364"/>
                  </a:cubicBezTo>
                  <a:cubicBezTo>
                    <a:pt x="1144" y="560"/>
                    <a:pt x="587" y="0"/>
                    <a:pt x="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7" name="Google Shape;1416;p44"/>
            <p:cNvSpPr/>
            <p:nvPr/>
          </p:nvSpPr>
          <p:spPr>
            <a:xfrm>
              <a:off x="3802608" y="670917"/>
              <a:ext cx="59334" cy="115274"/>
            </a:xfrm>
            <a:custGeom>
              <a:avLst/>
              <a:gdLst/>
              <a:ahLst/>
              <a:cxnLst/>
              <a:rect l="l" t="t" r="r" b="b"/>
              <a:pathLst>
                <a:path w="1713" h="3328" extrusionOk="0">
                  <a:moveTo>
                    <a:pt x="111" y="53"/>
                  </a:moveTo>
                  <a:cubicBezTo>
                    <a:pt x="612" y="53"/>
                    <a:pt x="1155" y="617"/>
                    <a:pt x="1400" y="1398"/>
                  </a:cubicBezTo>
                  <a:cubicBezTo>
                    <a:pt x="1651" y="2198"/>
                    <a:pt x="1514" y="2991"/>
                    <a:pt x="1083" y="3259"/>
                  </a:cubicBezTo>
                  <a:cubicBezTo>
                    <a:pt x="708" y="2789"/>
                    <a:pt x="451" y="2387"/>
                    <a:pt x="320" y="2063"/>
                  </a:cubicBezTo>
                  <a:lnTo>
                    <a:pt x="657" y="1619"/>
                  </a:lnTo>
                  <a:lnTo>
                    <a:pt x="181" y="1601"/>
                  </a:lnTo>
                  <a:cubicBezTo>
                    <a:pt x="79" y="1149"/>
                    <a:pt x="54" y="416"/>
                    <a:pt x="76" y="53"/>
                  </a:cubicBezTo>
                  <a:cubicBezTo>
                    <a:pt x="88" y="53"/>
                    <a:pt x="99" y="53"/>
                    <a:pt x="111" y="53"/>
                  </a:cubicBezTo>
                  <a:close/>
                  <a:moveTo>
                    <a:pt x="109" y="0"/>
                  </a:moveTo>
                  <a:cubicBezTo>
                    <a:pt x="89" y="0"/>
                    <a:pt x="69" y="1"/>
                    <a:pt x="49" y="3"/>
                  </a:cubicBezTo>
                  <a:lnTo>
                    <a:pt x="27" y="5"/>
                  </a:lnTo>
                  <a:lnTo>
                    <a:pt x="26" y="27"/>
                  </a:lnTo>
                  <a:cubicBezTo>
                    <a:pt x="0" y="389"/>
                    <a:pt x="25" y="1168"/>
                    <a:pt x="134" y="1633"/>
                  </a:cubicBezTo>
                  <a:lnTo>
                    <a:pt x="139" y="1652"/>
                  </a:lnTo>
                  <a:lnTo>
                    <a:pt x="553" y="1668"/>
                  </a:lnTo>
                  <a:lnTo>
                    <a:pt x="260" y="2056"/>
                  </a:lnTo>
                  <a:lnTo>
                    <a:pt x="265" y="2069"/>
                  </a:lnTo>
                  <a:cubicBezTo>
                    <a:pt x="398" y="2404"/>
                    <a:pt x="664" y="2821"/>
                    <a:pt x="1056" y="3309"/>
                  </a:cubicBezTo>
                  <a:lnTo>
                    <a:pt x="1071" y="3328"/>
                  </a:lnTo>
                  <a:lnTo>
                    <a:pt x="1090" y="3316"/>
                  </a:lnTo>
                  <a:cubicBezTo>
                    <a:pt x="1558" y="3048"/>
                    <a:pt x="1713" y="2217"/>
                    <a:pt x="1451" y="1382"/>
                  </a:cubicBezTo>
                  <a:cubicBezTo>
                    <a:pt x="1198" y="579"/>
                    <a:pt x="630" y="0"/>
                    <a:pt x="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8" name="Google Shape;1417;p44"/>
            <p:cNvSpPr/>
            <p:nvPr/>
          </p:nvSpPr>
          <p:spPr>
            <a:xfrm>
              <a:off x="3774794" y="800634"/>
              <a:ext cx="93937" cy="52545"/>
            </a:xfrm>
            <a:custGeom>
              <a:avLst/>
              <a:gdLst/>
              <a:ahLst/>
              <a:cxnLst/>
              <a:rect l="l" t="t" r="r" b="b"/>
              <a:pathLst>
                <a:path w="2712" h="1517" extrusionOk="0">
                  <a:moveTo>
                    <a:pt x="1368" y="0"/>
                  </a:moveTo>
                  <a:cubicBezTo>
                    <a:pt x="924" y="0"/>
                    <a:pt x="589" y="171"/>
                    <a:pt x="376" y="396"/>
                  </a:cubicBezTo>
                  <a:cubicBezTo>
                    <a:pt x="18" y="775"/>
                    <a:pt x="1" y="1312"/>
                    <a:pt x="375" y="1461"/>
                  </a:cubicBezTo>
                  <a:cubicBezTo>
                    <a:pt x="474" y="1500"/>
                    <a:pt x="567" y="1516"/>
                    <a:pt x="653" y="1516"/>
                  </a:cubicBezTo>
                  <a:cubicBezTo>
                    <a:pt x="1090" y="1516"/>
                    <a:pt x="1358" y="1098"/>
                    <a:pt x="1358" y="1098"/>
                  </a:cubicBezTo>
                  <a:cubicBezTo>
                    <a:pt x="1358" y="1098"/>
                    <a:pt x="1741" y="1454"/>
                    <a:pt x="2130" y="1454"/>
                  </a:cubicBezTo>
                  <a:cubicBezTo>
                    <a:pt x="2274" y="1454"/>
                    <a:pt x="2419" y="1405"/>
                    <a:pt x="2546" y="1270"/>
                  </a:cubicBezTo>
                  <a:cubicBezTo>
                    <a:pt x="2712" y="1092"/>
                    <a:pt x="2681" y="635"/>
                    <a:pt x="2332" y="321"/>
                  </a:cubicBezTo>
                  <a:cubicBezTo>
                    <a:pt x="2129" y="136"/>
                    <a:pt x="1818" y="1"/>
                    <a:pt x="1375" y="0"/>
                  </a:cubicBezTo>
                  <a:cubicBezTo>
                    <a:pt x="1373" y="0"/>
                    <a:pt x="1371" y="0"/>
                    <a:pt x="1368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89" name="Google Shape;1418;p44"/>
            <p:cNvSpPr/>
            <p:nvPr/>
          </p:nvSpPr>
          <p:spPr>
            <a:xfrm>
              <a:off x="3775972" y="799699"/>
              <a:ext cx="91512" cy="54381"/>
            </a:xfrm>
            <a:custGeom>
              <a:avLst/>
              <a:gdLst/>
              <a:ahLst/>
              <a:cxnLst/>
              <a:rect l="l" t="t" r="r" b="b"/>
              <a:pathLst>
                <a:path w="2642" h="1570" extrusionOk="0">
                  <a:moveTo>
                    <a:pt x="1340" y="53"/>
                  </a:moveTo>
                  <a:cubicBezTo>
                    <a:pt x="1730" y="55"/>
                    <a:pt x="2055" y="163"/>
                    <a:pt x="2281" y="368"/>
                  </a:cubicBezTo>
                  <a:cubicBezTo>
                    <a:pt x="2463" y="532"/>
                    <a:pt x="2572" y="752"/>
                    <a:pt x="2582" y="971"/>
                  </a:cubicBezTo>
                  <a:cubicBezTo>
                    <a:pt x="2587" y="1100"/>
                    <a:pt x="2555" y="1212"/>
                    <a:pt x="2493" y="1278"/>
                  </a:cubicBezTo>
                  <a:cubicBezTo>
                    <a:pt x="2373" y="1406"/>
                    <a:pt x="2235" y="1453"/>
                    <a:pt x="2097" y="1453"/>
                  </a:cubicBezTo>
                  <a:cubicBezTo>
                    <a:pt x="1722" y="1453"/>
                    <a:pt x="1347" y="1110"/>
                    <a:pt x="1342" y="1105"/>
                  </a:cubicBezTo>
                  <a:lnTo>
                    <a:pt x="1319" y="1084"/>
                  </a:lnTo>
                  <a:lnTo>
                    <a:pt x="1302" y="1111"/>
                  </a:lnTo>
                  <a:cubicBezTo>
                    <a:pt x="1301" y="1111"/>
                    <a:pt x="1206" y="1259"/>
                    <a:pt x="1040" y="1374"/>
                  </a:cubicBezTo>
                  <a:cubicBezTo>
                    <a:pt x="905" y="1470"/>
                    <a:pt x="764" y="1517"/>
                    <a:pt x="620" y="1517"/>
                  </a:cubicBezTo>
                  <a:cubicBezTo>
                    <a:pt x="532" y="1517"/>
                    <a:pt x="442" y="1499"/>
                    <a:pt x="351" y="1463"/>
                  </a:cubicBezTo>
                  <a:cubicBezTo>
                    <a:pt x="222" y="1412"/>
                    <a:pt x="137" y="1311"/>
                    <a:pt x="106" y="1169"/>
                  </a:cubicBezTo>
                  <a:cubicBezTo>
                    <a:pt x="56" y="944"/>
                    <a:pt x="156" y="657"/>
                    <a:pt x="362" y="440"/>
                  </a:cubicBezTo>
                  <a:cubicBezTo>
                    <a:pt x="598" y="191"/>
                    <a:pt x="943" y="53"/>
                    <a:pt x="1334" y="53"/>
                  </a:cubicBezTo>
                  <a:close/>
                  <a:moveTo>
                    <a:pt x="1334" y="1"/>
                  </a:moveTo>
                  <a:cubicBezTo>
                    <a:pt x="929" y="1"/>
                    <a:pt x="570" y="144"/>
                    <a:pt x="323" y="404"/>
                  </a:cubicBezTo>
                  <a:cubicBezTo>
                    <a:pt x="106" y="634"/>
                    <a:pt x="1" y="939"/>
                    <a:pt x="54" y="1181"/>
                  </a:cubicBezTo>
                  <a:cubicBezTo>
                    <a:pt x="89" y="1338"/>
                    <a:pt x="187" y="1456"/>
                    <a:pt x="332" y="1512"/>
                  </a:cubicBezTo>
                  <a:cubicBezTo>
                    <a:pt x="433" y="1553"/>
                    <a:pt x="528" y="1570"/>
                    <a:pt x="617" y="1570"/>
                  </a:cubicBezTo>
                  <a:cubicBezTo>
                    <a:pt x="1002" y="1570"/>
                    <a:pt x="1261" y="1256"/>
                    <a:pt x="1329" y="1164"/>
                  </a:cubicBezTo>
                  <a:cubicBezTo>
                    <a:pt x="1418" y="1240"/>
                    <a:pt x="1756" y="1507"/>
                    <a:pt x="2099" y="1507"/>
                  </a:cubicBezTo>
                  <a:cubicBezTo>
                    <a:pt x="2249" y="1507"/>
                    <a:pt x="2400" y="1456"/>
                    <a:pt x="2531" y="1315"/>
                  </a:cubicBezTo>
                  <a:cubicBezTo>
                    <a:pt x="2603" y="1238"/>
                    <a:pt x="2641" y="1111"/>
                    <a:pt x="2635" y="969"/>
                  </a:cubicBezTo>
                  <a:cubicBezTo>
                    <a:pt x="2625" y="735"/>
                    <a:pt x="2509" y="502"/>
                    <a:pt x="2317" y="328"/>
                  </a:cubicBezTo>
                  <a:cubicBezTo>
                    <a:pt x="2081" y="115"/>
                    <a:pt x="1744" y="2"/>
                    <a:pt x="13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0" name="Google Shape;1419;p44"/>
            <p:cNvSpPr/>
            <p:nvPr/>
          </p:nvSpPr>
          <p:spPr>
            <a:xfrm>
              <a:off x="3795195" y="817502"/>
              <a:ext cx="54519" cy="16972"/>
            </a:xfrm>
            <a:custGeom>
              <a:avLst/>
              <a:gdLst/>
              <a:ahLst/>
              <a:cxnLst/>
              <a:rect l="l" t="t" r="r" b="b"/>
              <a:pathLst>
                <a:path w="1574" h="490" extrusionOk="0">
                  <a:moveTo>
                    <a:pt x="778" y="0"/>
                  </a:moveTo>
                  <a:cubicBezTo>
                    <a:pt x="406" y="6"/>
                    <a:pt x="131" y="288"/>
                    <a:pt x="0" y="457"/>
                  </a:cubicBezTo>
                  <a:lnTo>
                    <a:pt x="42" y="489"/>
                  </a:lnTo>
                  <a:cubicBezTo>
                    <a:pt x="167" y="329"/>
                    <a:pt x="429" y="58"/>
                    <a:pt x="779" y="54"/>
                  </a:cubicBezTo>
                  <a:lnTo>
                    <a:pt x="788" y="54"/>
                  </a:lnTo>
                  <a:cubicBezTo>
                    <a:pt x="1140" y="54"/>
                    <a:pt x="1405" y="323"/>
                    <a:pt x="1533" y="485"/>
                  </a:cubicBezTo>
                  <a:lnTo>
                    <a:pt x="1574" y="452"/>
                  </a:lnTo>
                  <a:cubicBezTo>
                    <a:pt x="1441" y="282"/>
                    <a:pt x="1163" y="0"/>
                    <a:pt x="7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1" name="Google Shape;1420;p44"/>
            <p:cNvSpPr/>
            <p:nvPr/>
          </p:nvSpPr>
          <p:spPr>
            <a:xfrm>
              <a:off x="3746495" y="861873"/>
              <a:ext cx="449318" cy="223412"/>
            </a:xfrm>
            <a:custGeom>
              <a:avLst/>
              <a:gdLst/>
              <a:ahLst/>
              <a:cxnLst/>
              <a:rect l="l" t="t" r="r" b="b"/>
              <a:pathLst>
                <a:path w="12972" h="6450" extrusionOk="0">
                  <a:moveTo>
                    <a:pt x="4806" y="0"/>
                  </a:moveTo>
                  <a:cubicBezTo>
                    <a:pt x="4640" y="0"/>
                    <a:pt x="4472" y="24"/>
                    <a:pt x="4306" y="74"/>
                  </a:cubicBezTo>
                  <a:cubicBezTo>
                    <a:pt x="3407" y="347"/>
                    <a:pt x="2825" y="1318"/>
                    <a:pt x="2981" y="2324"/>
                  </a:cubicBezTo>
                  <a:cubicBezTo>
                    <a:pt x="2683" y="2073"/>
                    <a:pt x="2327" y="1947"/>
                    <a:pt x="1976" y="1947"/>
                  </a:cubicBezTo>
                  <a:cubicBezTo>
                    <a:pt x="1805" y="1947"/>
                    <a:pt x="1636" y="1977"/>
                    <a:pt x="1475" y="2036"/>
                  </a:cubicBezTo>
                  <a:cubicBezTo>
                    <a:pt x="799" y="2285"/>
                    <a:pt x="289" y="2814"/>
                    <a:pt x="136" y="3568"/>
                  </a:cubicBezTo>
                  <a:cubicBezTo>
                    <a:pt x="1" y="4233"/>
                    <a:pt x="168" y="4970"/>
                    <a:pt x="651" y="5438"/>
                  </a:cubicBezTo>
                  <a:cubicBezTo>
                    <a:pt x="942" y="5721"/>
                    <a:pt x="1351" y="5889"/>
                    <a:pt x="1747" y="5889"/>
                  </a:cubicBezTo>
                  <a:cubicBezTo>
                    <a:pt x="2132" y="5889"/>
                    <a:pt x="2504" y="5731"/>
                    <a:pt x="2744" y="5363"/>
                  </a:cubicBezTo>
                  <a:cubicBezTo>
                    <a:pt x="2926" y="5945"/>
                    <a:pt x="3418" y="6309"/>
                    <a:pt x="3910" y="6309"/>
                  </a:cubicBezTo>
                  <a:cubicBezTo>
                    <a:pt x="3978" y="6309"/>
                    <a:pt x="4046" y="6302"/>
                    <a:pt x="4114" y="6288"/>
                  </a:cubicBezTo>
                  <a:cubicBezTo>
                    <a:pt x="4530" y="6199"/>
                    <a:pt x="4872" y="5834"/>
                    <a:pt x="4996" y="5362"/>
                  </a:cubicBezTo>
                  <a:cubicBezTo>
                    <a:pt x="5231" y="6020"/>
                    <a:pt x="5820" y="6449"/>
                    <a:pt x="6452" y="6449"/>
                  </a:cubicBezTo>
                  <a:cubicBezTo>
                    <a:pt x="6489" y="6449"/>
                    <a:pt x="6525" y="6448"/>
                    <a:pt x="6562" y="6445"/>
                  </a:cubicBezTo>
                  <a:cubicBezTo>
                    <a:pt x="7164" y="6398"/>
                    <a:pt x="7691" y="5964"/>
                    <a:pt x="7901" y="5343"/>
                  </a:cubicBezTo>
                  <a:cubicBezTo>
                    <a:pt x="8070" y="5834"/>
                    <a:pt x="8512" y="6152"/>
                    <a:pt x="8988" y="6152"/>
                  </a:cubicBezTo>
                  <a:cubicBezTo>
                    <a:pt x="9047" y="6152"/>
                    <a:pt x="9105" y="6147"/>
                    <a:pt x="9164" y="6137"/>
                  </a:cubicBezTo>
                  <a:cubicBezTo>
                    <a:pt x="9688" y="6050"/>
                    <a:pt x="10092" y="5584"/>
                    <a:pt x="10132" y="5015"/>
                  </a:cubicBezTo>
                  <a:cubicBezTo>
                    <a:pt x="10467" y="5286"/>
                    <a:pt x="10853" y="5419"/>
                    <a:pt x="11218" y="5419"/>
                  </a:cubicBezTo>
                  <a:cubicBezTo>
                    <a:pt x="11528" y="5419"/>
                    <a:pt x="11822" y="5323"/>
                    <a:pt x="12056" y="5133"/>
                  </a:cubicBezTo>
                  <a:cubicBezTo>
                    <a:pt x="12971" y="4393"/>
                    <a:pt x="12953" y="2525"/>
                    <a:pt x="11720" y="2080"/>
                  </a:cubicBezTo>
                  <a:cubicBezTo>
                    <a:pt x="11556" y="2021"/>
                    <a:pt x="11384" y="1991"/>
                    <a:pt x="11212" y="1991"/>
                  </a:cubicBezTo>
                  <a:cubicBezTo>
                    <a:pt x="10863" y="1991"/>
                    <a:pt x="10510" y="2113"/>
                    <a:pt x="10214" y="2361"/>
                  </a:cubicBezTo>
                  <a:cubicBezTo>
                    <a:pt x="10371" y="1356"/>
                    <a:pt x="9791" y="383"/>
                    <a:pt x="8894" y="106"/>
                  </a:cubicBezTo>
                  <a:cubicBezTo>
                    <a:pt x="8726" y="54"/>
                    <a:pt x="8555" y="30"/>
                    <a:pt x="8387" y="30"/>
                  </a:cubicBezTo>
                  <a:cubicBezTo>
                    <a:pt x="7611" y="30"/>
                    <a:pt x="6873" y="551"/>
                    <a:pt x="6600" y="1378"/>
                  </a:cubicBezTo>
                  <a:lnTo>
                    <a:pt x="6597" y="1355"/>
                  </a:lnTo>
                  <a:cubicBezTo>
                    <a:pt x="6325" y="525"/>
                    <a:pt x="5584" y="0"/>
                    <a:pt x="48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2" name="Google Shape;1421;p44"/>
            <p:cNvSpPr/>
            <p:nvPr/>
          </p:nvSpPr>
          <p:spPr>
            <a:xfrm>
              <a:off x="3745629" y="861284"/>
              <a:ext cx="444468" cy="224555"/>
            </a:xfrm>
            <a:custGeom>
              <a:avLst/>
              <a:gdLst/>
              <a:ahLst/>
              <a:cxnLst/>
              <a:rect l="l" t="t" r="r" b="b"/>
              <a:pathLst>
                <a:path w="12832" h="6483" extrusionOk="0">
                  <a:moveTo>
                    <a:pt x="4839" y="32"/>
                  </a:moveTo>
                  <a:cubicBezTo>
                    <a:pt x="5613" y="32"/>
                    <a:pt x="6336" y="556"/>
                    <a:pt x="6606" y="1378"/>
                  </a:cubicBezTo>
                  <a:lnTo>
                    <a:pt x="6613" y="1376"/>
                  </a:lnTo>
                  <a:lnTo>
                    <a:pt x="6613" y="1376"/>
                  </a:lnTo>
                  <a:cubicBezTo>
                    <a:pt x="6612" y="1380"/>
                    <a:pt x="6610" y="1385"/>
                    <a:pt x="6609" y="1390"/>
                  </a:cubicBezTo>
                  <a:lnTo>
                    <a:pt x="6641" y="1400"/>
                  </a:lnTo>
                  <a:cubicBezTo>
                    <a:pt x="6911" y="581"/>
                    <a:pt x="7632" y="62"/>
                    <a:pt x="8404" y="62"/>
                  </a:cubicBezTo>
                  <a:cubicBezTo>
                    <a:pt x="8572" y="62"/>
                    <a:pt x="8744" y="87"/>
                    <a:pt x="8913" y="139"/>
                  </a:cubicBezTo>
                  <a:cubicBezTo>
                    <a:pt x="9816" y="417"/>
                    <a:pt x="10378" y="1378"/>
                    <a:pt x="10222" y="2375"/>
                  </a:cubicBezTo>
                  <a:lnTo>
                    <a:pt x="10216" y="2419"/>
                  </a:lnTo>
                  <a:lnTo>
                    <a:pt x="10249" y="2390"/>
                  </a:lnTo>
                  <a:cubicBezTo>
                    <a:pt x="10537" y="2149"/>
                    <a:pt x="10885" y="2023"/>
                    <a:pt x="11236" y="2023"/>
                  </a:cubicBezTo>
                  <a:cubicBezTo>
                    <a:pt x="11405" y="2023"/>
                    <a:pt x="11575" y="2053"/>
                    <a:pt x="11740" y="2112"/>
                  </a:cubicBezTo>
                  <a:cubicBezTo>
                    <a:pt x="12237" y="2293"/>
                    <a:pt x="12580" y="2733"/>
                    <a:pt x="12679" y="3322"/>
                  </a:cubicBezTo>
                  <a:cubicBezTo>
                    <a:pt x="12796" y="4019"/>
                    <a:pt x="12552" y="4749"/>
                    <a:pt x="12071" y="5138"/>
                  </a:cubicBezTo>
                  <a:cubicBezTo>
                    <a:pt x="11844" y="5321"/>
                    <a:pt x="11552" y="5420"/>
                    <a:pt x="11241" y="5420"/>
                  </a:cubicBezTo>
                  <a:cubicBezTo>
                    <a:pt x="11214" y="5420"/>
                    <a:pt x="11188" y="5419"/>
                    <a:pt x="11161" y="5418"/>
                  </a:cubicBezTo>
                  <a:cubicBezTo>
                    <a:pt x="10809" y="5398"/>
                    <a:pt x="10466" y="5260"/>
                    <a:pt x="10167" y="5019"/>
                  </a:cubicBezTo>
                  <a:lnTo>
                    <a:pt x="10142" y="4999"/>
                  </a:lnTo>
                  <a:lnTo>
                    <a:pt x="10140" y="5031"/>
                  </a:lnTo>
                  <a:cubicBezTo>
                    <a:pt x="10102" y="5587"/>
                    <a:pt x="9701" y="6052"/>
                    <a:pt x="9187" y="6139"/>
                  </a:cubicBezTo>
                  <a:cubicBezTo>
                    <a:pt x="9129" y="6148"/>
                    <a:pt x="9071" y="6153"/>
                    <a:pt x="9013" y="6153"/>
                  </a:cubicBezTo>
                  <a:cubicBezTo>
                    <a:pt x="8542" y="6153"/>
                    <a:pt x="8108" y="5839"/>
                    <a:pt x="7941" y="5355"/>
                  </a:cubicBezTo>
                  <a:lnTo>
                    <a:pt x="7926" y="5308"/>
                  </a:lnTo>
                  <a:lnTo>
                    <a:pt x="7910" y="5355"/>
                  </a:lnTo>
                  <a:cubicBezTo>
                    <a:pt x="7702" y="5970"/>
                    <a:pt x="7183" y="6399"/>
                    <a:pt x="6586" y="6445"/>
                  </a:cubicBezTo>
                  <a:cubicBezTo>
                    <a:pt x="6549" y="6448"/>
                    <a:pt x="6513" y="6450"/>
                    <a:pt x="6477" y="6450"/>
                  </a:cubicBezTo>
                  <a:cubicBezTo>
                    <a:pt x="5851" y="6450"/>
                    <a:pt x="5268" y="6020"/>
                    <a:pt x="5037" y="5373"/>
                  </a:cubicBezTo>
                  <a:lnTo>
                    <a:pt x="5018" y="5323"/>
                  </a:lnTo>
                  <a:lnTo>
                    <a:pt x="5005" y="5375"/>
                  </a:lnTo>
                  <a:cubicBezTo>
                    <a:pt x="4882" y="5843"/>
                    <a:pt x="4541" y="6202"/>
                    <a:pt x="4135" y="6289"/>
                  </a:cubicBezTo>
                  <a:cubicBezTo>
                    <a:pt x="4069" y="6303"/>
                    <a:pt x="4002" y="6310"/>
                    <a:pt x="3935" y="6310"/>
                  </a:cubicBezTo>
                  <a:cubicBezTo>
                    <a:pt x="3440" y="6310"/>
                    <a:pt x="2959" y="5933"/>
                    <a:pt x="2785" y="5376"/>
                  </a:cubicBezTo>
                  <a:lnTo>
                    <a:pt x="2775" y="5342"/>
                  </a:lnTo>
                  <a:lnTo>
                    <a:pt x="2756" y="5371"/>
                  </a:lnTo>
                  <a:cubicBezTo>
                    <a:pt x="2511" y="5744"/>
                    <a:pt x="2167" y="5855"/>
                    <a:pt x="1919" y="5882"/>
                  </a:cubicBezTo>
                  <a:cubicBezTo>
                    <a:pt x="1871" y="5887"/>
                    <a:pt x="1821" y="5890"/>
                    <a:pt x="1772" y="5890"/>
                  </a:cubicBezTo>
                  <a:cubicBezTo>
                    <a:pt x="1383" y="5890"/>
                    <a:pt x="979" y="5726"/>
                    <a:pt x="687" y="5443"/>
                  </a:cubicBezTo>
                  <a:cubicBezTo>
                    <a:pt x="230" y="5000"/>
                    <a:pt x="34" y="4289"/>
                    <a:pt x="177" y="3588"/>
                  </a:cubicBezTo>
                  <a:cubicBezTo>
                    <a:pt x="323" y="2871"/>
                    <a:pt x="795" y="2331"/>
                    <a:pt x="1506" y="2069"/>
                  </a:cubicBezTo>
                  <a:cubicBezTo>
                    <a:pt x="1668" y="2009"/>
                    <a:pt x="1836" y="1980"/>
                    <a:pt x="2003" y="1980"/>
                  </a:cubicBezTo>
                  <a:cubicBezTo>
                    <a:pt x="2354" y="1980"/>
                    <a:pt x="2703" y="2108"/>
                    <a:pt x="2994" y="2354"/>
                  </a:cubicBezTo>
                  <a:lnTo>
                    <a:pt x="3028" y="2382"/>
                  </a:lnTo>
                  <a:lnTo>
                    <a:pt x="3021" y="2339"/>
                  </a:lnTo>
                  <a:cubicBezTo>
                    <a:pt x="2868" y="1341"/>
                    <a:pt x="3433" y="381"/>
                    <a:pt x="4335" y="107"/>
                  </a:cubicBezTo>
                  <a:cubicBezTo>
                    <a:pt x="4503" y="56"/>
                    <a:pt x="4672" y="32"/>
                    <a:pt x="4839" y="32"/>
                  </a:cubicBezTo>
                  <a:close/>
                  <a:moveTo>
                    <a:pt x="4832" y="0"/>
                  </a:moveTo>
                  <a:cubicBezTo>
                    <a:pt x="4662" y="0"/>
                    <a:pt x="4492" y="25"/>
                    <a:pt x="4326" y="76"/>
                  </a:cubicBezTo>
                  <a:cubicBezTo>
                    <a:pt x="3420" y="351"/>
                    <a:pt x="2849" y="1302"/>
                    <a:pt x="2983" y="2301"/>
                  </a:cubicBezTo>
                  <a:cubicBezTo>
                    <a:pt x="2692" y="2068"/>
                    <a:pt x="2348" y="1946"/>
                    <a:pt x="2003" y="1946"/>
                  </a:cubicBezTo>
                  <a:cubicBezTo>
                    <a:pt x="1831" y="1946"/>
                    <a:pt x="1659" y="1976"/>
                    <a:pt x="1493" y="2038"/>
                  </a:cubicBezTo>
                  <a:cubicBezTo>
                    <a:pt x="783" y="2300"/>
                    <a:pt x="291" y="2863"/>
                    <a:pt x="144" y="3581"/>
                  </a:cubicBezTo>
                  <a:cubicBezTo>
                    <a:pt x="0" y="4293"/>
                    <a:pt x="199" y="5016"/>
                    <a:pt x="664" y="5466"/>
                  </a:cubicBezTo>
                  <a:cubicBezTo>
                    <a:pt x="961" y="5755"/>
                    <a:pt x="1374" y="5923"/>
                    <a:pt x="1771" y="5923"/>
                  </a:cubicBezTo>
                  <a:cubicBezTo>
                    <a:pt x="1822" y="5923"/>
                    <a:pt x="1873" y="5920"/>
                    <a:pt x="1923" y="5914"/>
                  </a:cubicBezTo>
                  <a:cubicBezTo>
                    <a:pt x="2276" y="5876"/>
                    <a:pt x="2566" y="5704"/>
                    <a:pt x="2764" y="5418"/>
                  </a:cubicBezTo>
                  <a:cubicBezTo>
                    <a:pt x="2951" y="5971"/>
                    <a:pt x="3436" y="6343"/>
                    <a:pt x="3935" y="6343"/>
                  </a:cubicBezTo>
                  <a:cubicBezTo>
                    <a:pt x="4004" y="6343"/>
                    <a:pt x="4074" y="6336"/>
                    <a:pt x="4142" y="6321"/>
                  </a:cubicBezTo>
                  <a:cubicBezTo>
                    <a:pt x="4546" y="6235"/>
                    <a:pt x="4887" y="5888"/>
                    <a:pt x="5023" y="5431"/>
                  </a:cubicBezTo>
                  <a:cubicBezTo>
                    <a:pt x="5271" y="6065"/>
                    <a:pt x="5852" y="6483"/>
                    <a:pt x="6478" y="6483"/>
                  </a:cubicBezTo>
                  <a:cubicBezTo>
                    <a:pt x="6515" y="6483"/>
                    <a:pt x="6551" y="6481"/>
                    <a:pt x="6588" y="6478"/>
                  </a:cubicBezTo>
                  <a:cubicBezTo>
                    <a:pt x="7184" y="6431"/>
                    <a:pt x="7705" y="6014"/>
                    <a:pt x="7926" y="5409"/>
                  </a:cubicBezTo>
                  <a:cubicBezTo>
                    <a:pt x="8108" y="5881"/>
                    <a:pt x="8542" y="6186"/>
                    <a:pt x="9011" y="6186"/>
                  </a:cubicBezTo>
                  <a:cubicBezTo>
                    <a:pt x="9071" y="6186"/>
                    <a:pt x="9131" y="6181"/>
                    <a:pt x="9192" y="6171"/>
                  </a:cubicBezTo>
                  <a:cubicBezTo>
                    <a:pt x="9711" y="6084"/>
                    <a:pt x="10118" y="5621"/>
                    <a:pt x="10171" y="5065"/>
                  </a:cubicBezTo>
                  <a:cubicBezTo>
                    <a:pt x="10501" y="5323"/>
                    <a:pt x="10881" y="5454"/>
                    <a:pt x="11244" y="5454"/>
                  </a:cubicBezTo>
                  <a:cubicBezTo>
                    <a:pt x="11554" y="5454"/>
                    <a:pt x="11851" y="5358"/>
                    <a:pt x="12091" y="5163"/>
                  </a:cubicBezTo>
                  <a:cubicBezTo>
                    <a:pt x="12581" y="4767"/>
                    <a:pt x="12831" y="4025"/>
                    <a:pt x="12711" y="3317"/>
                  </a:cubicBezTo>
                  <a:cubicBezTo>
                    <a:pt x="12611" y="2716"/>
                    <a:pt x="12260" y="2265"/>
                    <a:pt x="11751" y="2081"/>
                  </a:cubicBezTo>
                  <a:cubicBezTo>
                    <a:pt x="11583" y="2020"/>
                    <a:pt x="11409" y="1991"/>
                    <a:pt x="11237" y="1991"/>
                  </a:cubicBezTo>
                  <a:cubicBezTo>
                    <a:pt x="10891" y="1991"/>
                    <a:pt x="10549" y="2110"/>
                    <a:pt x="10261" y="2339"/>
                  </a:cubicBezTo>
                  <a:cubicBezTo>
                    <a:pt x="10398" y="1340"/>
                    <a:pt x="9828" y="386"/>
                    <a:pt x="8923" y="107"/>
                  </a:cubicBezTo>
                  <a:cubicBezTo>
                    <a:pt x="8755" y="55"/>
                    <a:pt x="8583" y="30"/>
                    <a:pt x="8410" y="30"/>
                  </a:cubicBezTo>
                  <a:cubicBezTo>
                    <a:pt x="8111" y="30"/>
                    <a:pt x="7812" y="107"/>
                    <a:pt x="7536" y="259"/>
                  </a:cubicBezTo>
                  <a:cubicBezTo>
                    <a:pt x="7115" y="490"/>
                    <a:pt x="6794" y="872"/>
                    <a:pt x="6627" y="1336"/>
                  </a:cubicBezTo>
                  <a:cubicBezTo>
                    <a:pt x="6463" y="861"/>
                    <a:pt x="6139" y="470"/>
                    <a:pt x="5712" y="233"/>
                  </a:cubicBezTo>
                  <a:cubicBezTo>
                    <a:pt x="5435" y="79"/>
                    <a:pt x="5134" y="0"/>
                    <a:pt x="48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3" name="Google Shape;1422;p44"/>
            <p:cNvSpPr/>
            <p:nvPr/>
          </p:nvSpPr>
          <p:spPr>
            <a:xfrm>
              <a:off x="3953245" y="992109"/>
              <a:ext cx="42673" cy="40976"/>
            </a:xfrm>
            <a:custGeom>
              <a:avLst/>
              <a:gdLst/>
              <a:ahLst/>
              <a:cxnLst/>
              <a:rect l="l" t="t" r="r" b="b"/>
              <a:pathLst>
                <a:path w="1232" h="1183" extrusionOk="0">
                  <a:moveTo>
                    <a:pt x="36" y="1"/>
                  </a:moveTo>
                  <a:cubicBezTo>
                    <a:pt x="27" y="61"/>
                    <a:pt x="21" y="113"/>
                    <a:pt x="20" y="177"/>
                  </a:cubicBezTo>
                  <a:cubicBezTo>
                    <a:pt x="0" y="719"/>
                    <a:pt x="256" y="1171"/>
                    <a:pt x="590" y="1182"/>
                  </a:cubicBezTo>
                  <a:cubicBezTo>
                    <a:pt x="594" y="1182"/>
                    <a:pt x="598" y="1182"/>
                    <a:pt x="603" y="1182"/>
                  </a:cubicBezTo>
                  <a:cubicBezTo>
                    <a:pt x="932" y="1182"/>
                    <a:pt x="1211" y="755"/>
                    <a:pt x="1230" y="219"/>
                  </a:cubicBezTo>
                  <a:cubicBezTo>
                    <a:pt x="1232" y="173"/>
                    <a:pt x="1232" y="97"/>
                    <a:pt x="1230" y="39"/>
                  </a:cubicBezTo>
                  <a:cubicBezTo>
                    <a:pt x="1228" y="40"/>
                    <a:pt x="1226" y="42"/>
                    <a:pt x="1225" y="43"/>
                  </a:cubicBezTo>
                  <a:cubicBezTo>
                    <a:pt x="1224" y="44"/>
                    <a:pt x="1224" y="44"/>
                    <a:pt x="1223" y="44"/>
                  </a:cubicBezTo>
                  <a:cubicBezTo>
                    <a:pt x="1107" y="134"/>
                    <a:pt x="956" y="201"/>
                    <a:pt x="757" y="217"/>
                  </a:cubicBezTo>
                  <a:cubicBezTo>
                    <a:pt x="746" y="219"/>
                    <a:pt x="736" y="220"/>
                    <a:pt x="726" y="221"/>
                  </a:cubicBezTo>
                  <a:cubicBezTo>
                    <a:pt x="706" y="222"/>
                    <a:pt x="687" y="222"/>
                    <a:pt x="668" y="222"/>
                  </a:cubicBezTo>
                  <a:cubicBezTo>
                    <a:pt x="653" y="222"/>
                    <a:pt x="638" y="222"/>
                    <a:pt x="623" y="221"/>
                  </a:cubicBezTo>
                  <a:cubicBezTo>
                    <a:pt x="417" y="214"/>
                    <a:pt x="249" y="147"/>
                    <a:pt x="115" y="51"/>
                  </a:cubicBezTo>
                  <a:cubicBezTo>
                    <a:pt x="88" y="33"/>
                    <a:pt x="61" y="21"/>
                    <a:pt x="36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4" name="Google Shape;1423;p44"/>
            <p:cNvSpPr/>
            <p:nvPr/>
          </p:nvSpPr>
          <p:spPr>
            <a:xfrm>
              <a:off x="3952899" y="991036"/>
              <a:ext cx="43609" cy="42604"/>
            </a:xfrm>
            <a:custGeom>
              <a:avLst/>
              <a:gdLst/>
              <a:ahLst/>
              <a:cxnLst/>
              <a:rect l="l" t="t" r="r" b="b"/>
              <a:pathLst>
                <a:path w="1259" h="1230" extrusionOk="0">
                  <a:moveTo>
                    <a:pt x="58" y="61"/>
                  </a:moveTo>
                  <a:cubicBezTo>
                    <a:pt x="67" y="67"/>
                    <a:pt x="75" y="71"/>
                    <a:pt x="84" y="76"/>
                  </a:cubicBezTo>
                  <a:cubicBezTo>
                    <a:pt x="94" y="82"/>
                    <a:pt x="105" y="89"/>
                    <a:pt x="115" y="96"/>
                  </a:cubicBezTo>
                  <a:cubicBezTo>
                    <a:pt x="267" y="204"/>
                    <a:pt x="441" y="261"/>
                    <a:pt x="632" y="268"/>
                  </a:cubicBezTo>
                  <a:cubicBezTo>
                    <a:pt x="648" y="269"/>
                    <a:pt x="665" y="270"/>
                    <a:pt x="682" y="270"/>
                  </a:cubicBezTo>
                  <a:cubicBezTo>
                    <a:pt x="700" y="270"/>
                    <a:pt x="718" y="269"/>
                    <a:pt x="737" y="268"/>
                  </a:cubicBezTo>
                  <a:cubicBezTo>
                    <a:pt x="747" y="268"/>
                    <a:pt x="759" y="267"/>
                    <a:pt x="768" y="265"/>
                  </a:cubicBezTo>
                  <a:cubicBezTo>
                    <a:pt x="944" y="250"/>
                    <a:pt x="1097" y="196"/>
                    <a:pt x="1224" y="102"/>
                  </a:cubicBezTo>
                  <a:lnTo>
                    <a:pt x="1224" y="102"/>
                  </a:lnTo>
                  <a:cubicBezTo>
                    <a:pt x="1225" y="154"/>
                    <a:pt x="1224" y="212"/>
                    <a:pt x="1223" y="249"/>
                  </a:cubicBezTo>
                  <a:cubicBezTo>
                    <a:pt x="1211" y="590"/>
                    <a:pt x="1095" y="895"/>
                    <a:pt x="911" y="1066"/>
                  </a:cubicBezTo>
                  <a:cubicBezTo>
                    <a:pt x="820" y="1152"/>
                    <a:pt x="719" y="1197"/>
                    <a:pt x="615" y="1197"/>
                  </a:cubicBezTo>
                  <a:cubicBezTo>
                    <a:pt x="610" y="1197"/>
                    <a:pt x="605" y="1197"/>
                    <a:pt x="601" y="1197"/>
                  </a:cubicBezTo>
                  <a:cubicBezTo>
                    <a:pt x="493" y="1193"/>
                    <a:pt x="390" y="1141"/>
                    <a:pt x="302" y="1046"/>
                  </a:cubicBezTo>
                  <a:cubicBezTo>
                    <a:pt x="130" y="862"/>
                    <a:pt x="34" y="550"/>
                    <a:pt x="46" y="209"/>
                  </a:cubicBezTo>
                  <a:cubicBezTo>
                    <a:pt x="48" y="158"/>
                    <a:pt x="51" y="114"/>
                    <a:pt x="58" y="61"/>
                  </a:cubicBezTo>
                  <a:close/>
                  <a:moveTo>
                    <a:pt x="34" y="0"/>
                  </a:moveTo>
                  <a:lnTo>
                    <a:pt x="30" y="29"/>
                  </a:lnTo>
                  <a:cubicBezTo>
                    <a:pt x="20" y="96"/>
                    <a:pt x="15" y="148"/>
                    <a:pt x="13" y="207"/>
                  </a:cubicBezTo>
                  <a:cubicBezTo>
                    <a:pt x="1" y="557"/>
                    <a:pt x="100" y="879"/>
                    <a:pt x="278" y="1069"/>
                  </a:cubicBezTo>
                  <a:cubicBezTo>
                    <a:pt x="372" y="1169"/>
                    <a:pt x="484" y="1225"/>
                    <a:pt x="600" y="1229"/>
                  </a:cubicBezTo>
                  <a:cubicBezTo>
                    <a:pt x="604" y="1230"/>
                    <a:pt x="608" y="1230"/>
                    <a:pt x="614" y="1230"/>
                  </a:cubicBezTo>
                  <a:cubicBezTo>
                    <a:pt x="725" y="1230"/>
                    <a:pt x="836" y="1182"/>
                    <a:pt x="933" y="1091"/>
                  </a:cubicBezTo>
                  <a:cubicBezTo>
                    <a:pt x="1124" y="914"/>
                    <a:pt x="1244" y="599"/>
                    <a:pt x="1256" y="251"/>
                  </a:cubicBezTo>
                  <a:cubicBezTo>
                    <a:pt x="1257" y="206"/>
                    <a:pt x="1258" y="130"/>
                    <a:pt x="1255" y="69"/>
                  </a:cubicBezTo>
                  <a:lnTo>
                    <a:pt x="1253" y="37"/>
                  </a:lnTo>
                  <a:lnTo>
                    <a:pt x="1228" y="58"/>
                  </a:lnTo>
                  <a:lnTo>
                    <a:pt x="1237" y="70"/>
                  </a:lnTo>
                  <a:lnTo>
                    <a:pt x="1236" y="70"/>
                  </a:lnTo>
                  <a:lnTo>
                    <a:pt x="1222" y="62"/>
                  </a:lnTo>
                  <a:cubicBezTo>
                    <a:pt x="1097" y="159"/>
                    <a:pt x="944" y="217"/>
                    <a:pt x="764" y="233"/>
                  </a:cubicBezTo>
                  <a:cubicBezTo>
                    <a:pt x="754" y="233"/>
                    <a:pt x="745" y="234"/>
                    <a:pt x="735" y="235"/>
                  </a:cubicBezTo>
                  <a:cubicBezTo>
                    <a:pt x="717" y="237"/>
                    <a:pt x="699" y="237"/>
                    <a:pt x="682" y="237"/>
                  </a:cubicBezTo>
                  <a:cubicBezTo>
                    <a:pt x="666" y="237"/>
                    <a:pt x="650" y="237"/>
                    <a:pt x="634" y="235"/>
                  </a:cubicBezTo>
                  <a:cubicBezTo>
                    <a:pt x="449" y="229"/>
                    <a:pt x="281" y="173"/>
                    <a:pt x="134" y="69"/>
                  </a:cubicBezTo>
                  <a:cubicBezTo>
                    <a:pt x="123" y="61"/>
                    <a:pt x="112" y="54"/>
                    <a:pt x="100" y="47"/>
                  </a:cubicBezTo>
                  <a:cubicBezTo>
                    <a:pt x="85" y="39"/>
                    <a:pt x="71" y="30"/>
                    <a:pt x="57" y="19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5" name="Google Shape;1424;p44"/>
            <p:cNvSpPr/>
            <p:nvPr/>
          </p:nvSpPr>
          <p:spPr>
            <a:xfrm>
              <a:off x="3973612" y="999695"/>
              <a:ext cx="1801" cy="18462"/>
            </a:xfrm>
            <a:custGeom>
              <a:avLst/>
              <a:gdLst/>
              <a:ahLst/>
              <a:cxnLst/>
              <a:rect l="l" t="t" r="r" b="b"/>
              <a:pathLst>
                <a:path w="52" h="533" extrusionOk="0">
                  <a:moveTo>
                    <a:pt x="18" y="1"/>
                  </a:moveTo>
                  <a:lnTo>
                    <a:pt x="1" y="532"/>
                  </a:lnTo>
                  <a:lnTo>
                    <a:pt x="34" y="533"/>
                  </a:lnTo>
                  <a:lnTo>
                    <a:pt x="52" y="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6" name="Google Shape;1425;p44"/>
            <p:cNvSpPr/>
            <p:nvPr/>
          </p:nvSpPr>
          <p:spPr>
            <a:xfrm>
              <a:off x="3939737" y="967586"/>
              <a:ext cx="69240" cy="32802"/>
            </a:xfrm>
            <a:custGeom>
              <a:avLst/>
              <a:gdLst/>
              <a:ahLst/>
              <a:cxnLst/>
              <a:rect l="l" t="t" r="r" b="b"/>
              <a:pathLst>
                <a:path w="1999" h="947" extrusionOk="0">
                  <a:moveTo>
                    <a:pt x="1966" y="1"/>
                  </a:moveTo>
                  <a:cubicBezTo>
                    <a:pt x="1966" y="6"/>
                    <a:pt x="1941" y="473"/>
                    <a:pt x="1608" y="735"/>
                  </a:cubicBezTo>
                  <a:lnTo>
                    <a:pt x="1618" y="748"/>
                  </a:lnTo>
                  <a:lnTo>
                    <a:pt x="1602" y="739"/>
                  </a:lnTo>
                  <a:cubicBezTo>
                    <a:pt x="1477" y="836"/>
                    <a:pt x="1324" y="894"/>
                    <a:pt x="1146" y="909"/>
                  </a:cubicBezTo>
                  <a:cubicBezTo>
                    <a:pt x="1135" y="910"/>
                    <a:pt x="1126" y="910"/>
                    <a:pt x="1115" y="911"/>
                  </a:cubicBezTo>
                  <a:cubicBezTo>
                    <a:pt x="1095" y="912"/>
                    <a:pt x="1076" y="913"/>
                    <a:pt x="1058" y="913"/>
                  </a:cubicBezTo>
                  <a:cubicBezTo>
                    <a:pt x="1043" y="913"/>
                    <a:pt x="1028" y="913"/>
                    <a:pt x="1014" y="911"/>
                  </a:cubicBezTo>
                  <a:cubicBezTo>
                    <a:pt x="829" y="905"/>
                    <a:pt x="661" y="849"/>
                    <a:pt x="514" y="745"/>
                  </a:cubicBezTo>
                  <a:cubicBezTo>
                    <a:pt x="486" y="725"/>
                    <a:pt x="460" y="704"/>
                    <a:pt x="438" y="686"/>
                  </a:cubicBezTo>
                  <a:cubicBezTo>
                    <a:pt x="146" y="439"/>
                    <a:pt x="33" y="73"/>
                    <a:pt x="32" y="70"/>
                  </a:cubicBezTo>
                  <a:lnTo>
                    <a:pt x="0" y="79"/>
                  </a:lnTo>
                  <a:cubicBezTo>
                    <a:pt x="2" y="83"/>
                    <a:pt x="117" y="457"/>
                    <a:pt x="417" y="711"/>
                  </a:cubicBezTo>
                  <a:cubicBezTo>
                    <a:pt x="439" y="730"/>
                    <a:pt x="466" y="752"/>
                    <a:pt x="495" y="772"/>
                  </a:cubicBezTo>
                  <a:cubicBezTo>
                    <a:pt x="647" y="880"/>
                    <a:pt x="821" y="938"/>
                    <a:pt x="1012" y="945"/>
                  </a:cubicBezTo>
                  <a:cubicBezTo>
                    <a:pt x="1028" y="945"/>
                    <a:pt x="1045" y="946"/>
                    <a:pt x="1063" y="946"/>
                  </a:cubicBezTo>
                  <a:cubicBezTo>
                    <a:pt x="1080" y="946"/>
                    <a:pt x="1098" y="945"/>
                    <a:pt x="1117" y="945"/>
                  </a:cubicBezTo>
                  <a:cubicBezTo>
                    <a:pt x="1127" y="944"/>
                    <a:pt x="1138" y="943"/>
                    <a:pt x="1148" y="942"/>
                  </a:cubicBezTo>
                  <a:cubicBezTo>
                    <a:pt x="1333" y="926"/>
                    <a:pt x="1493" y="867"/>
                    <a:pt x="1624" y="764"/>
                  </a:cubicBezTo>
                  <a:lnTo>
                    <a:pt x="1629" y="759"/>
                  </a:lnTo>
                  <a:cubicBezTo>
                    <a:pt x="1973" y="489"/>
                    <a:pt x="1999" y="8"/>
                    <a:pt x="1999" y="2"/>
                  </a:cubicBezTo>
                  <a:lnTo>
                    <a:pt x="19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7" name="Google Shape;1426;p44"/>
            <p:cNvSpPr/>
            <p:nvPr/>
          </p:nvSpPr>
          <p:spPr>
            <a:xfrm>
              <a:off x="3998412" y="908010"/>
              <a:ext cx="89053" cy="88811"/>
            </a:xfrm>
            <a:custGeom>
              <a:avLst/>
              <a:gdLst/>
              <a:ahLst/>
              <a:cxnLst/>
              <a:rect l="l" t="t" r="r" b="b"/>
              <a:pathLst>
                <a:path w="2571" h="2564" extrusionOk="0">
                  <a:moveTo>
                    <a:pt x="1281" y="1"/>
                  </a:moveTo>
                  <a:cubicBezTo>
                    <a:pt x="1277" y="1"/>
                    <a:pt x="1273" y="1"/>
                    <a:pt x="1270" y="1"/>
                  </a:cubicBezTo>
                  <a:cubicBezTo>
                    <a:pt x="1173" y="1"/>
                    <a:pt x="1080" y="13"/>
                    <a:pt x="989" y="35"/>
                  </a:cubicBezTo>
                  <a:cubicBezTo>
                    <a:pt x="457" y="159"/>
                    <a:pt x="51" y="615"/>
                    <a:pt x="5" y="1173"/>
                  </a:cubicBezTo>
                  <a:cubicBezTo>
                    <a:pt x="2" y="1212"/>
                    <a:pt x="1" y="1333"/>
                    <a:pt x="3" y="1353"/>
                  </a:cubicBezTo>
                  <a:cubicBezTo>
                    <a:pt x="13" y="1557"/>
                    <a:pt x="72" y="1749"/>
                    <a:pt x="168" y="1917"/>
                  </a:cubicBezTo>
                  <a:cubicBezTo>
                    <a:pt x="175" y="1928"/>
                    <a:pt x="181" y="1938"/>
                    <a:pt x="188" y="1949"/>
                  </a:cubicBezTo>
                  <a:lnTo>
                    <a:pt x="188" y="1949"/>
                  </a:lnTo>
                  <a:cubicBezTo>
                    <a:pt x="388" y="2277"/>
                    <a:pt x="731" y="2507"/>
                    <a:pt x="1129" y="2554"/>
                  </a:cubicBezTo>
                  <a:cubicBezTo>
                    <a:pt x="1178" y="2560"/>
                    <a:pt x="1227" y="2563"/>
                    <a:pt x="1277" y="2563"/>
                  </a:cubicBezTo>
                  <a:cubicBezTo>
                    <a:pt x="1283" y="2563"/>
                    <a:pt x="1288" y="2563"/>
                    <a:pt x="1294" y="2563"/>
                  </a:cubicBezTo>
                  <a:cubicBezTo>
                    <a:pt x="2001" y="2557"/>
                    <a:pt x="2570" y="1978"/>
                    <a:pt x="2564" y="1270"/>
                  </a:cubicBezTo>
                  <a:cubicBezTo>
                    <a:pt x="2557" y="566"/>
                    <a:pt x="198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8" name="Google Shape;1427;p44"/>
            <p:cNvSpPr/>
            <p:nvPr/>
          </p:nvSpPr>
          <p:spPr>
            <a:xfrm>
              <a:off x="3997858" y="907421"/>
              <a:ext cx="90057" cy="89954"/>
            </a:xfrm>
            <a:custGeom>
              <a:avLst/>
              <a:gdLst/>
              <a:ahLst/>
              <a:cxnLst/>
              <a:rect l="l" t="t" r="r" b="b"/>
              <a:pathLst>
                <a:path w="2600" h="2597" extrusionOk="0">
                  <a:moveTo>
                    <a:pt x="1296" y="34"/>
                  </a:moveTo>
                  <a:cubicBezTo>
                    <a:pt x="1631" y="34"/>
                    <a:pt x="1945" y="162"/>
                    <a:pt x="2184" y="397"/>
                  </a:cubicBezTo>
                  <a:cubicBezTo>
                    <a:pt x="2425" y="633"/>
                    <a:pt x="2559" y="949"/>
                    <a:pt x="2563" y="1287"/>
                  </a:cubicBezTo>
                  <a:cubicBezTo>
                    <a:pt x="2566" y="1625"/>
                    <a:pt x="2437" y="1944"/>
                    <a:pt x="2201" y="2186"/>
                  </a:cubicBezTo>
                  <a:cubicBezTo>
                    <a:pt x="1964" y="2427"/>
                    <a:pt x="1648" y="2561"/>
                    <a:pt x="1310" y="2564"/>
                  </a:cubicBezTo>
                  <a:cubicBezTo>
                    <a:pt x="1303" y="2564"/>
                    <a:pt x="1297" y="2564"/>
                    <a:pt x="1290" y="2564"/>
                  </a:cubicBezTo>
                  <a:cubicBezTo>
                    <a:pt x="1243" y="2564"/>
                    <a:pt x="1194" y="2561"/>
                    <a:pt x="1147" y="2556"/>
                  </a:cubicBezTo>
                  <a:cubicBezTo>
                    <a:pt x="762" y="2509"/>
                    <a:pt x="424" y="2293"/>
                    <a:pt x="219" y="1961"/>
                  </a:cubicBezTo>
                  <a:lnTo>
                    <a:pt x="198" y="1926"/>
                  </a:lnTo>
                  <a:cubicBezTo>
                    <a:pt x="101" y="1754"/>
                    <a:pt x="46" y="1567"/>
                    <a:pt x="35" y="1369"/>
                  </a:cubicBezTo>
                  <a:cubicBezTo>
                    <a:pt x="33" y="1349"/>
                    <a:pt x="34" y="1230"/>
                    <a:pt x="37" y="1192"/>
                  </a:cubicBezTo>
                  <a:cubicBezTo>
                    <a:pt x="83" y="644"/>
                    <a:pt x="474" y="192"/>
                    <a:pt x="1009" y="67"/>
                  </a:cubicBezTo>
                  <a:cubicBezTo>
                    <a:pt x="1099" y="46"/>
                    <a:pt x="1192" y="35"/>
                    <a:pt x="1286" y="34"/>
                  </a:cubicBezTo>
                  <a:cubicBezTo>
                    <a:pt x="1289" y="34"/>
                    <a:pt x="1292" y="34"/>
                    <a:pt x="1296" y="34"/>
                  </a:cubicBezTo>
                  <a:close/>
                  <a:moveTo>
                    <a:pt x="1299" y="1"/>
                  </a:moveTo>
                  <a:cubicBezTo>
                    <a:pt x="1294" y="1"/>
                    <a:pt x="1290" y="1"/>
                    <a:pt x="1286" y="1"/>
                  </a:cubicBezTo>
                  <a:cubicBezTo>
                    <a:pt x="1189" y="2"/>
                    <a:pt x="1093" y="13"/>
                    <a:pt x="1002" y="35"/>
                  </a:cubicBezTo>
                  <a:cubicBezTo>
                    <a:pt x="453" y="163"/>
                    <a:pt x="52" y="626"/>
                    <a:pt x="5" y="1188"/>
                  </a:cubicBezTo>
                  <a:cubicBezTo>
                    <a:pt x="1" y="1229"/>
                    <a:pt x="0" y="1349"/>
                    <a:pt x="2" y="1371"/>
                  </a:cubicBezTo>
                  <a:cubicBezTo>
                    <a:pt x="12" y="1573"/>
                    <a:pt x="69" y="1766"/>
                    <a:pt x="170" y="1943"/>
                  </a:cubicBezTo>
                  <a:lnTo>
                    <a:pt x="190" y="1975"/>
                  </a:lnTo>
                  <a:cubicBezTo>
                    <a:pt x="398" y="2317"/>
                    <a:pt x="746" y="2541"/>
                    <a:pt x="1143" y="2588"/>
                  </a:cubicBezTo>
                  <a:cubicBezTo>
                    <a:pt x="1195" y="2594"/>
                    <a:pt x="1246" y="2597"/>
                    <a:pt x="1297" y="2597"/>
                  </a:cubicBezTo>
                  <a:lnTo>
                    <a:pt x="1310" y="2597"/>
                  </a:lnTo>
                  <a:cubicBezTo>
                    <a:pt x="1657" y="2594"/>
                    <a:pt x="1981" y="2455"/>
                    <a:pt x="2224" y="2208"/>
                  </a:cubicBezTo>
                  <a:cubicBezTo>
                    <a:pt x="2468" y="1961"/>
                    <a:pt x="2600" y="1634"/>
                    <a:pt x="2596" y="1287"/>
                  </a:cubicBezTo>
                  <a:cubicBezTo>
                    <a:pt x="2593" y="940"/>
                    <a:pt x="2455" y="616"/>
                    <a:pt x="2207" y="373"/>
                  </a:cubicBezTo>
                  <a:cubicBezTo>
                    <a:pt x="1963" y="133"/>
                    <a:pt x="1641" y="1"/>
                    <a:pt x="1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599" name="Google Shape;1428;p44"/>
            <p:cNvSpPr/>
            <p:nvPr/>
          </p:nvSpPr>
          <p:spPr>
            <a:xfrm>
              <a:off x="3997443" y="908148"/>
              <a:ext cx="62140" cy="77934"/>
            </a:xfrm>
            <a:custGeom>
              <a:avLst/>
              <a:gdLst/>
              <a:ahLst/>
              <a:cxnLst/>
              <a:rect l="l" t="t" r="r" b="b"/>
              <a:pathLst>
                <a:path w="1794" h="2250" extrusionOk="0">
                  <a:moveTo>
                    <a:pt x="1279" y="0"/>
                  </a:moveTo>
                  <a:cubicBezTo>
                    <a:pt x="843" y="4"/>
                    <a:pt x="435" y="243"/>
                    <a:pt x="208" y="603"/>
                  </a:cubicBezTo>
                  <a:cubicBezTo>
                    <a:pt x="141" y="707"/>
                    <a:pt x="90" y="823"/>
                    <a:pt x="59" y="945"/>
                  </a:cubicBezTo>
                  <a:cubicBezTo>
                    <a:pt x="43" y="1005"/>
                    <a:pt x="15" y="1091"/>
                    <a:pt x="24" y="1153"/>
                  </a:cubicBezTo>
                  <a:cubicBezTo>
                    <a:pt x="25" y="1167"/>
                    <a:pt x="24" y="1179"/>
                    <a:pt x="21" y="1190"/>
                  </a:cubicBezTo>
                  <a:cubicBezTo>
                    <a:pt x="1" y="1571"/>
                    <a:pt x="153" y="1953"/>
                    <a:pt x="453" y="2218"/>
                  </a:cubicBezTo>
                  <a:cubicBezTo>
                    <a:pt x="477" y="2225"/>
                    <a:pt x="502" y="2232"/>
                    <a:pt x="526" y="2238"/>
                  </a:cubicBezTo>
                  <a:cubicBezTo>
                    <a:pt x="557" y="2246"/>
                    <a:pt x="588" y="2249"/>
                    <a:pt x="617" y="2249"/>
                  </a:cubicBezTo>
                  <a:cubicBezTo>
                    <a:pt x="738" y="2249"/>
                    <a:pt x="839" y="2187"/>
                    <a:pt x="872" y="2088"/>
                  </a:cubicBezTo>
                  <a:cubicBezTo>
                    <a:pt x="900" y="2000"/>
                    <a:pt x="848" y="1884"/>
                    <a:pt x="841" y="1790"/>
                  </a:cubicBezTo>
                  <a:cubicBezTo>
                    <a:pt x="830" y="1633"/>
                    <a:pt x="855" y="1655"/>
                    <a:pt x="998" y="1594"/>
                  </a:cubicBezTo>
                  <a:cubicBezTo>
                    <a:pt x="1121" y="1541"/>
                    <a:pt x="1185" y="1490"/>
                    <a:pt x="1194" y="1359"/>
                  </a:cubicBezTo>
                  <a:cubicBezTo>
                    <a:pt x="1210" y="1152"/>
                    <a:pt x="1103" y="1043"/>
                    <a:pt x="1296" y="939"/>
                  </a:cubicBezTo>
                  <a:cubicBezTo>
                    <a:pt x="1394" y="885"/>
                    <a:pt x="1530" y="871"/>
                    <a:pt x="1590" y="780"/>
                  </a:cubicBezTo>
                  <a:cubicBezTo>
                    <a:pt x="1665" y="668"/>
                    <a:pt x="1587" y="571"/>
                    <a:pt x="1587" y="444"/>
                  </a:cubicBezTo>
                  <a:cubicBezTo>
                    <a:pt x="1587" y="293"/>
                    <a:pt x="1793" y="251"/>
                    <a:pt x="1761" y="91"/>
                  </a:cubicBezTo>
                  <a:cubicBezTo>
                    <a:pt x="1650" y="47"/>
                    <a:pt x="1533" y="18"/>
                    <a:pt x="1415" y="6"/>
                  </a:cubicBezTo>
                  <a:cubicBezTo>
                    <a:pt x="1370" y="2"/>
                    <a:pt x="1325" y="0"/>
                    <a:pt x="12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0" name="Google Shape;1429;p44"/>
            <p:cNvSpPr/>
            <p:nvPr/>
          </p:nvSpPr>
          <p:spPr>
            <a:xfrm>
              <a:off x="3996854" y="907560"/>
              <a:ext cx="62832" cy="79077"/>
            </a:xfrm>
            <a:custGeom>
              <a:avLst/>
              <a:gdLst/>
              <a:ahLst/>
              <a:cxnLst/>
              <a:rect l="l" t="t" r="r" b="b"/>
              <a:pathLst>
                <a:path w="1814" h="2283" extrusionOk="0">
                  <a:moveTo>
                    <a:pt x="1296" y="34"/>
                  </a:moveTo>
                  <a:cubicBezTo>
                    <a:pt x="1341" y="34"/>
                    <a:pt x="1386" y="35"/>
                    <a:pt x="1431" y="40"/>
                  </a:cubicBezTo>
                  <a:cubicBezTo>
                    <a:pt x="1545" y="51"/>
                    <a:pt x="1657" y="78"/>
                    <a:pt x="1764" y="120"/>
                  </a:cubicBezTo>
                  <a:cubicBezTo>
                    <a:pt x="1774" y="191"/>
                    <a:pt x="1732" y="235"/>
                    <a:pt x="1683" y="285"/>
                  </a:cubicBezTo>
                  <a:cubicBezTo>
                    <a:pt x="1636" y="334"/>
                    <a:pt x="1588" y="384"/>
                    <a:pt x="1588" y="462"/>
                  </a:cubicBezTo>
                  <a:cubicBezTo>
                    <a:pt x="1588" y="508"/>
                    <a:pt x="1597" y="550"/>
                    <a:pt x="1607" y="589"/>
                  </a:cubicBezTo>
                  <a:cubicBezTo>
                    <a:pt x="1624" y="660"/>
                    <a:pt x="1638" y="721"/>
                    <a:pt x="1593" y="788"/>
                  </a:cubicBezTo>
                  <a:cubicBezTo>
                    <a:pt x="1556" y="843"/>
                    <a:pt x="1487" y="868"/>
                    <a:pt x="1414" y="895"/>
                  </a:cubicBezTo>
                  <a:cubicBezTo>
                    <a:pt x="1377" y="909"/>
                    <a:pt x="1339" y="922"/>
                    <a:pt x="1305" y="941"/>
                  </a:cubicBezTo>
                  <a:cubicBezTo>
                    <a:pt x="1162" y="1019"/>
                    <a:pt x="1173" y="1103"/>
                    <a:pt x="1187" y="1211"/>
                  </a:cubicBezTo>
                  <a:cubicBezTo>
                    <a:pt x="1192" y="1258"/>
                    <a:pt x="1199" y="1312"/>
                    <a:pt x="1195" y="1375"/>
                  </a:cubicBezTo>
                  <a:cubicBezTo>
                    <a:pt x="1186" y="1499"/>
                    <a:pt x="1128" y="1544"/>
                    <a:pt x="1009" y="1596"/>
                  </a:cubicBezTo>
                  <a:cubicBezTo>
                    <a:pt x="985" y="1605"/>
                    <a:pt x="965" y="1613"/>
                    <a:pt x="948" y="1619"/>
                  </a:cubicBezTo>
                  <a:cubicBezTo>
                    <a:pt x="852" y="1656"/>
                    <a:pt x="832" y="1669"/>
                    <a:pt x="841" y="1808"/>
                  </a:cubicBezTo>
                  <a:cubicBezTo>
                    <a:pt x="844" y="1843"/>
                    <a:pt x="853" y="1880"/>
                    <a:pt x="860" y="1917"/>
                  </a:cubicBezTo>
                  <a:cubicBezTo>
                    <a:pt x="875" y="1982"/>
                    <a:pt x="890" y="2047"/>
                    <a:pt x="874" y="2099"/>
                  </a:cubicBezTo>
                  <a:cubicBezTo>
                    <a:pt x="841" y="2194"/>
                    <a:pt x="747" y="2250"/>
                    <a:pt x="635" y="2250"/>
                  </a:cubicBezTo>
                  <a:cubicBezTo>
                    <a:pt x="606" y="2250"/>
                    <a:pt x="577" y="2247"/>
                    <a:pt x="547" y="2239"/>
                  </a:cubicBezTo>
                  <a:cubicBezTo>
                    <a:pt x="524" y="2233"/>
                    <a:pt x="501" y="2227"/>
                    <a:pt x="479" y="2220"/>
                  </a:cubicBezTo>
                  <a:cubicBezTo>
                    <a:pt x="188" y="1962"/>
                    <a:pt x="34" y="1594"/>
                    <a:pt x="55" y="1212"/>
                  </a:cubicBezTo>
                  <a:cubicBezTo>
                    <a:pt x="58" y="1199"/>
                    <a:pt x="59" y="1185"/>
                    <a:pt x="56" y="1168"/>
                  </a:cubicBezTo>
                  <a:cubicBezTo>
                    <a:pt x="50" y="1118"/>
                    <a:pt x="69" y="1051"/>
                    <a:pt x="83" y="997"/>
                  </a:cubicBezTo>
                  <a:cubicBezTo>
                    <a:pt x="86" y="985"/>
                    <a:pt x="90" y="976"/>
                    <a:pt x="91" y="966"/>
                  </a:cubicBezTo>
                  <a:cubicBezTo>
                    <a:pt x="123" y="847"/>
                    <a:pt x="172" y="734"/>
                    <a:pt x="239" y="628"/>
                  </a:cubicBezTo>
                  <a:cubicBezTo>
                    <a:pt x="468" y="265"/>
                    <a:pt x="874" y="37"/>
                    <a:pt x="1296" y="34"/>
                  </a:cubicBezTo>
                  <a:close/>
                  <a:moveTo>
                    <a:pt x="1296" y="0"/>
                  </a:moveTo>
                  <a:cubicBezTo>
                    <a:pt x="862" y="4"/>
                    <a:pt x="446" y="238"/>
                    <a:pt x="211" y="611"/>
                  </a:cubicBezTo>
                  <a:cubicBezTo>
                    <a:pt x="142" y="719"/>
                    <a:pt x="91" y="836"/>
                    <a:pt x="60" y="957"/>
                  </a:cubicBezTo>
                  <a:cubicBezTo>
                    <a:pt x="57" y="967"/>
                    <a:pt x="55" y="978"/>
                    <a:pt x="52" y="988"/>
                  </a:cubicBezTo>
                  <a:cubicBezTo>
                    <a:pt x="36" y="1045"/>
                    <a:pt x="16" y="1116"/>
                    <a:pt x="24" y="1172"/>
                  </a:cubicBezTo>
                  <a:cubicBezTo>
                    <a:pt x="26" y="1185"/>
                    <a:pt x="25" y="1194"/>
                    <a:pt x="22" y="1206"/>
                  </a:cubicBezTo>
                  <a:cubicBezTo>
                    <a:pt x="0" y="1604"/>
                    <a:pt x="159" y="1983"/>
                    <a:pt x="460" y="2247"/>
                  </a:cubicBezTo>
                  <a:lnTo>
                    <a:pt x="466" y="2251"/>
                  </a:lnTo>
                  <a:cubicBezTo>
                    <a:pt x="489" y="2258"/>
                    <a:pt x="515" y="2265"/>
                    <a:pt x="539" y="2271"/>
                  </a:cubicBezTo>
                  <a:cubicBezTo>
                    <a:pt x="571" y="2279"/>
                    <a:pt x="605" y="2283"/>
                    <a:pt x="635" y="2283"/>
                  </a:cubicBezTo>
                  <a:cubicBezTo>
                    <a:pt x="762" y="2283"/>
                    <a:pt x="868" y="2218"/>
                    <a:pt x="905" y="2109"/>
                  </a:cubicBezTo>
                  <a:cubicBezTo>
                    <a:pt x="924" y="2049"/>
                    <a:pt x="909" y="1978"/>
                    <a:pt x="893" y="1910"/>
                  </a:cubicBezTo>
                  <a:cubicBezTo>
                    <a:pt x="885" y="1872"/>
                    <a:pt x="877" y="1838"/>
                    <a:pt x="874" y="1805"/>
                  </a:cubicBezTo>
                  <a:cubicBezTo>
                    <a:pt x="866" y="1686"/>
                    <a:pt x="873" y="1684"/>
                    <a:pt x="960" y="1651"/>
                  </a:cubicBezTo>
                  <a:cubicBezTo>
                    <a:pt x="977" y="1644"/>
                    <a:pt x="998" y="1636"/>
                    <a:pt x="1022" y="1625"/>
                  </a:cubicBezTo>
                  <a:cubicBezTo>
                    <a:pt x="1148" y="1572"/>
                    <a:pt x="1218" y="1516"/>
                    <a:pt x="1228" y="1377"/>
                  </a:cubicBezTo>
                  <a:cubicBezTo>
                    <a:pt x="1232" y="1311"/>
                    <a:pt x="1225" y="1255"/>
                    <a:pt x="1219" y="1206"/>
                  </a:cubicBezTo>
                  <a:cubicBezTo>
                    <a:pt x="1206" y="1101"/>
                    <a:pt x="1198" y="1037"/>
                    <a:pt x="1321" y="970"/>
                  </a:cubicBezTo>
                  <a:cubicBezTo>
                    <a:pt x="1352" y="953"/>
                    <a:pt x="1390" y="939"/>
                    <a:pt x="1425" y="926"/>
                  </a:cubicBezTo>
                  <a:cubicBezTo>
                    <a:pt x="1500" y="899"/>
                    <a:pt x="1577" y="871"/>
                    <a:pt x="1620" y="806"/>
                  </a:cubicBezTo>
                  <a:cubicBezTo>
                    <a:pt x="1673" y="728"/>
                    <a:pt x="1657" y="656"/>
                    <a:pt x="1639" y="582"/>
                  </a:cubicBezTo>
                  <a:cubicBezTo>
                    <a:pt x="1631" y="544"/>
                    <a:pt x="1621" y="504"/>
                    <a:pt x="1621" y="462"/>
                  </a:cubicBezTo>
                  <a:cubicBezTo>
                    <a:pt x="1621" y="397"/>
                    <a:pt x="1663" y="354"/>
                    <a:pt x="1707" y="309"/>
                  </a:cubicBezTo>
                  <a:cubicBezTo>
                    <a:pt x="1759" y="255"/>
                    <a:pt x="1813" y="198"/>
                    <a:pt x="1795" y="105"/>
                  </a:cubicBezTo>
                  <a:lnTo>
                    <a:pt x="1793" y="97"/>
                  </a:lnTo>
                  <a:lnTo>
                    <a:pt x="1784" y="93"/>
                  </a:lnTo>
                  <a:cubicBezTo>
                    <a:pt x="1672" y="48"/>
                    <a:pt x="1554" y="19"/>
                    <a:pt x="1434" y="7"/>
                  </a:cubicBezTo>
                  <a:cubicBezTo>
                    <a:pt x="1388" y="2"/>
                    <a:pt x="1342" y="0"/>
                    <a:pt x="12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1" name="Google Shape;1430;p44"/>
            <p:cNvSpPr/>
            <p:nvPr/>
          </p:nvSpPr>
          <p:spPr>
            <a:xfrm>
              <a:off x="4086114" y="958858"/>
              <a:ext cx="17527" cy="6720"/>
            </a:xfrm>
            <a:custGeom>
              <a:avLst/>
              <a:gdLst/>
              <a:ahLst/>
              <a:cxnLst/>
              <a:rect l="l" t="t" r="r" b="b"/>
              <a:pathLst>
                <a:path w="506" h="194" extrusionOk="0">
                  <a:moveTo>
                    <a:pt x="11" y="0"/>
                  </a:moveTo>
                  <a:lnTo>
                    <a:pt x="1" y="32"/>
                  </a:lnTo>
                  <a:lnTo>
                    <a:pt x="495" y="193"/>
                  </a:lnTo>
                  <a:lnTo>
                    <a:pt x="506" y="16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2" name="Google Shape;1431;p44"/>
            <p:cNvSpPr/>
            <p:nvPr/>
          </p:nvSpPr>
          <p:spPr>
            <a:xfrm>
              <a:off x="4080156" y="976211"/>
              <a:ext cx="16626" cy="11638"/>
            </a:xfrm>
            <a:custGeom>
              <a:avLst/>
              <a:gdLst/>
              <a:ahLst/>
              <a:cxnLst/>
              <a:rect l="l" t="t" r="r" b="b"/>
              <a:pathLst>
                <a:path w="480" h="336" extrusionOk="0">
                  <a:moveTo>
                    <a:pt x="19" y="0"/>
                  </a:moveTo>
                  <a:lnTo>
                    <a:pt x="1" y="28"/>
                  </a:lnTo>
                  <a:lnTo>
                    <a:pt x="461" y="336"/>
                  </a:lnTo>
                  <a:lnTo>
                    <a:pt x="479" y="30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3" name="Google Shape;1432;p44"/>
            <p:cNvSpPr/>
            <p:nvPr/>
          </p:nvSpPr>
          <p:spPr>
            <a:xfrm>
              <a:off x="4068068" y="989061"/>
              <a:ext cx="12504" cy="15379"/>
            </a:xfrm>
            <a:custGeom>
              <a:avLst/>
              <a:gdLst/>
              <a:ahLst/>
              <a:cxnLst/>
              <a:rect l="l" t="t" r="r" b="b"/>
              <a:pathLst>
                <a:path w="361" h="444" extrusionOk="0">
                  <a:moveTo>
                    <a:pt x="27" y="1"/>
                  </a:moveTo>
                  <a:lnTo>
                    <a:pt x="1" y="21"/>
                  </a:lnTo>
                  <a:lnTo>
                    <a:pt x="334" y="443"/>
                  </a:lnTo>
                  <a:lnTo>
                    <a:pt x="360" y="42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4" name="Google Shape;1433;p44"/>
            <p:cNvSpPr/>
            <p:nvPr/>
          </p:nvSpPr>
          <p:spPr>
            <a:xfrm>
              <a:off x="3863985" y="909950"/>
              <a:ext cx="89053" cy="88811"/>
            </a:xfrm>
            <a:custGeom>
              <a:avLst/>
              <a:gdLst/>
              <a:ahLst/>
              <a:cxnLst/>
              <a:rect l="l" t="t" r="r" b="b"/>
              <a:pathLst>
                <a:path w="2571" h="2564" extrusionOk="0">
                  <a:moveTo>
                    <a:pt x="1281" y="0"/>
                  </a:moveTo>
                  <a:cubicBezTo>
                    <a:pt x="1277" y="0"/>
                    <a:pt x="1273" y="0"/>
                    <a:pt x="1269" y="0"/>
                  </a:cubicBezTo>
                  <a:cubicBezTo>
                    <a:pt x="1173" y="1"/>
                    <a:pt x="1080" y="13"/>
                    <a:pt x="989" y="34"/>
                  </a:cubicBezTo>
                  <a:cubicBezTo>
                    <a:pt x="456" y="158"/>
                    <a:pt x="51" y="615"/>
                    <a:pt x="5" y="1173"/>
                  </a:cubicBezTo>
                  <a:cubicBezTo>
                    <a:pt x="2" y="1212"/>
                    <a:pt x="1" y="1333"/>
                    <a:pt x="3" y="1353"/>
                  </a:cubicBezTo>
                  <a:cubicBezTo>
                    <a:pt x="13" y="1557"/>
                    <a:pt x="72" y="1749"/>
                    <a:pt x="168" y="1917"/>
                  </a:cubicBezTo>
                  <a:cubicBezTo>
                    <a:pt x="175" y="1927"/>
                    <a:pt x="181" y="1938"/>
                    <a:pt x="188" y="1948"/>
                  </a:cubicBezTo>
                  <a:lnTo>
                    <a:pt x="188" y="1949"/>
                  </a:lnTo>
                  <a:cubicBezTo>
                    <a:pt x="388" y="2277"/>
                    <a:pt x="731" y="2507"/>
                    <a:pt x="1129" y="2554"/>
                  </a:cubicBezTo>
                  <a:cubicBezTo>
                    <a:pt x="1177" y="2560"/>
                    <a:pt x="1227" y="2563"/>
                    <a:pt x="1277" y="2563"/>
                  </a:cubicBezTo>
                  <a:cubicBezTo>
                    <a:pt x="1282" y="2563"/>
                    <a:pt x="1288" y="2563"/>
                    <a:pt x="1294" y="2563"/>
                  </a:cubicBezTo>
                  <a:cubicBezTo>
                    <a:pt x="2001" y="2557"/>
                    <a:pt x="2570" y="1978"/>
                    <a:pt x="2563" y="1270"/>
                  </a:cubicBezTo>
                  <a:cubicBezTo>
                    <a:pt x="2556" y="566"/>
                    <a:pt x="1984" y="0"/>
                    <a:pt x="1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5" name="Google Shape;1434;p44"/>
            <p:cNvSpPr/>
            <p:nvPr/>
          </p:nvSpPr>
          <p:spPr>
            <a:xfrm>
              <a:off x="3863431" y="909361"/>
              <a:ext cx="90023" cy="89954"/>
            </a:xfrm>
            <a:custGeom>
              <a:avLst/>
              <a:gdLst/>
              <a:ahLst/>
              <a:cxnLst/>
              <a:rect l="l" t="t" r="r" b="b"/>
              <a:pathLst>
                <a:path w="2599" h="2597" extrusionOk="0">
                  <a:moveTo>
                    <a:pt x="1292" y="34"/>
                  </a:moveTo>
                  <a:cubicBezTo>
                    <a:pt x="1627" y="34"/>
                    <a:pt x="1945" y="161"/>
                    <a:pt x="2184" y="396"/>
                  </a:cubicBezTo>
                  <a:cubicBezTo>
                    <a:pt x="2425" y="633"/>
                    <a:pt x="2559" y="949"/>
                    <a:pt x="2563" y="1287"/>
                  </a:cubicBezTo>
                  <a:cubicBezTo>
                    <a:pt x="2566" y="1625"/>
                    <a:pt x="2437" y="1944"/>
                    <a:pt x="2200" y="2185"/>
                  </a:cubicBezTo>
                  <a:cubicBezTo>
                    <a:pt x="1964" y="2426"/>
                    <a:pt x="1648" y="2561"/>
                    <a:pt x="1309" y="2564"/>
                  </a:cubicBezTo>
                  <a:cubicBezTo>
                    <a:pt x="1302" y="2564"/>
                    <a:pt x="1296" y="2564"/>
                    <a:pt x="1289" y="2564"/>
                  </a:cubicBezTo>
                  <a:cubicBezTo>
                    <a:pt x="1243" y="2564"/>
                    <a:pt x="1194" y="2561"/>
                    <a:pt x="1147" y="2556"/>
                  </a:cubicBezTo>
                  <a:cubicBezTo>
                    <a:pt x="762" y="2509"/>
                    <a:pt x="424" y="2293"/>
                    <a:pt x="219" y="1961"/>
                  </a:cubicBezTo>
                  <a:lnTo>
                    <a:pt x="198" y="1926"/>
                  </a:lnTo>
                  <a:cubicBezTo>
                    <a:pt x="101" y="1754"/>
                    <a:pt x="46" y="1566"/>
                    <a:pt x="35" y="1369"/>
                  </a:cubicBezTo>
                  <a:cubicBezTo>
                    <a:pt x="33" y="1349"/>
                    <a:pt x="34" y="1229"/>
                    <a:pt x="37" y="1192"/>
                  </a:cubicBezTo>
                  <a:cubicBezTo>
                    <a:pt x="83" y="643"/>
                    <a:pt x="473" y="192"/>
                    <a:pt x="1009" y="67"/>
                  </a:cubicBezTo>
                  <a:cubicBezTo>
                    <a:pt x="1099" y="46"/>
                    <a:pt x="1192" y="35"/>
                    <a:pt x="1285" y="34"/>
                  </a:cubicBezTo>
                  <a:cubicBezTo>
                    <a:pt x="1288" y="34"/>
                    <a:pt x="1290" y="34"/>
                    <a:pt x="1292" y="34"/>
                  </a:cubicBezTo>
                  <a:close/>
                  <a:moveTo>
                    <a:pt x="1285" y="1"/>
                  </a:moveTo>
                  <a:cubicBezTo>
                    <a:pt x="1189" y="2"/>
                    <a:pt x="1093" y="13"/>
                    <a:pt x="1002" y="35"/>
                  </a:cubicBezTo>
                  <a:cubicBezTo>
                    <a:pt x="452" y="163"/>
                    <a:pt x="52" y="626"/>
                    <a:pt x="5" y="1188"/>
                  </a:cubicBezTo>
                  <a:cubicBezTo>
                    <a:pt x="1" y="1228"/>
                    <a:pt x="0" y="1349"/>
                    <a:pt x="2" y="1371"/>
                  </a:cubicBezTo>
                  <a:cubicBezTo>
                    <a:pt x="12" y="1573"/>
                    <a:pt x="69" y="1765"/>
                    <a:pt x="170" y="1943"/>
                  </a:cubicBezTo>
                  <a:lnTo>
                    <a:pt x="189" y="1975"/>
                  </a:lnTo>
                  <a:cubicBezTo>
                    <a:pt x="398" y="2317"/>
                    <a:pt x="746" y="2541"/>
                    <a:pt x="1143" y="2588"/>
                  </a:cubicBezTo>
                  <a:cubicBezTo>
                    <a:pt x="1194" y="2594"/>
                    <a:pt x="1245" y="2597"/>
                    <a:pt x="1297" y="2597"/>
                  </a:cubicBezTo>
                  <a:lnTo>
                    <a:pt x="1310" y="2597"/>
                  </a:lnTo>
                  <a:cubicBezTo>
                    <a:pt x="1657" y="2594"/>
                    <a:pt x="1981" y="2456"/>
                    <a:pt x="2224" y="2208"/>
                  </a:cubicBezTo>
                  <a:cubicBezTo>
                    <a:pt x="2467" y="1961"/>
                    <a:pt x="2599" y="1634"/>
                    <a:pt x="2595" y="1287"/>
                  </a:cubicBezTo>
                  <a:cubicBezTo>
                    <a:pt x="2593" y="940"/>
                    <a:pt x="2455" y="616"/>
                    <a:pt x="2207" y="373"/>
                  </a:cubicBezTo>
                  <a:cubicBezTo>
                    <a:pt x="1962" y="133"/>
                    <a:pt x="1640" y="1"/>
                    <a:pt x="1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6" name="Google Shape;1435;p44"/>
            <p:cNvSpPr/>
            <p:nvPr/>
          </p:nvSpPr>
          <p:spPr>
            <a:xfrm>
              <a:off x="3863015" y="910054"/>
              <a:ext cx="62140" cy="77969"/>
            </a:xfrm>
            <a:custGeom>
              <a:avLst/>
              <a:gdLst/>
              <a:ahLst/>
              <a:cxnLst/>
              <a:rect l="l" t="t" r="r" b="b"/>
              <a:pathLst>
                <a:path w="1794" h="2251" extrusionOk="0">
                  <a:moveTo>
                    <a:pt x="1279" y="1"/>
                  </a:moveTo>
                  <a:cubicBezTo>
                    <a:pt x="843" y="4"/>
                    <a:pt x="435" y="244"/>
                    <a:pt x="208" y="603"/>
                  </a:cubicBezTo>
                  <a:cubicBezTo>
                    <a:pt x="141" y="708"/>
                    <a:pt x="90" y="823"/>
                    <a:pt x="58" y="946"/>
                  </a:cubicBezTo>
                  <a:cubicBezTo>
                    <a:pt x="43" y="1006"/>
                    <a:pt x="15" y="1091"/>
                    <a:pt x="23" y="1154"/>
                  </a:cubicBezTo>
                  <a:cubicBezTo>
                    <a:pt x="25" y="1168"/>
                    <a:pt x="24" y="1180"/>
                    <a:pt x="21" y="1191"/>
                  </a:cubicBezTo>
                  <a:cubicBezTo>
                    <a:pt x="1" y="1572"/>
                    <a:pt x="153" y="1954"/>
                    <a:pt x="453" y="2219"/>
                  </a:cubicBezTo>
                  <a:cubicBezTo>
                    <a:pt x="477" y="2226"/>
                    <a:pt x="501" y="2233"/>
                    <a:pt x="526" y="2239"/>
                  </a:cubicBezTo>
                  <a:cubicBezTo>
                    <a:pt x="557" y="2246"/>
                    <a:pt x="587" y="2250"/>
                    <a:pt x="617" y="2250"/>
                  </a:cubicBezTo>
                  <a:cubicBezTo>
                    <a:pt x="738" y="2250"/>
                    <a:pt x="839" y="2188"/>
                    <a:pt x="872" y="2089"/>
                  </a:cubicBezTo>
                  <a:cubicBezTo>
                    <a:pt x="900" y="2001"/>
                    <a:pt x="848" y="1885"/>
                    <a:pt x="841" y="1791"/>
                  </a:cubicBezTo>
                  <a:cubicBezTo>
                    <a:pt x="829" y="1634"/>
                    <a:pt x="855" y="1656"/>
                    <a:pt x="998" y="1594"/>
                  </a:cubicBezTo>
                  <a:cubicBezTo>
                    <a:pt x="1121" y="1542"/>
                    <a:pt x="1185" y="1491"/>
                    <a:pt x="1194" y="1360"/>
                  </a:cubicBezTo>
                  <a:cubicBezTo>
                    <a:pt x="1209" y="1153"/>
                    <a:pt x="1103" y="1043"/>
                    <a:pt x="1296" y="940"/>
                  </a:cubicBezTo>
                  <a:cubicBezTo>
                    <a:pt x="1393" y="886"/>
                    <a:pt x="1530" y="871"/>
                    <a:pt x="1590" y="781"/>
                  </a:cubicBezTo>
                  <a:cubicBezTo>
                    <a:pt x="1665" y="669"/>
                    <a:pt x="1587" y="572"/>
                    <a:pt x="1587" y="446"/>
                  </a:cubicBezTo>
                  <a:cubicBezTo>
                    <a:pt x="1587" y="293"/>
                    <a:pt x="1793" y="252"/>
                    <a:pt x="1761" y="92"/>
                  </a:cubicBezTo>
                  <a:cubicBezTo>
                    <a:pt x="1650" y="48"/>
                    <a:pt x="1533" y="19"/>
                    <a:pt x="1415" y="7"/>
                  </a:cubicBezTo>
                  <a:cubicBezTo>
                    <a:pt x="1370" y="3"/>
                    <a:pt x="1325" y="1"/>
                    <a:pt x="12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7" name="Google Shape;1436;p44"/>
            <p:cNvSpPr/>
            <p:nvPr/>
          </p:nvSpPr>
          <p:spPr>
            <a:xfrm>
              <a:off x="3862426" y="909499"/>
              <a:ext cx="62798" cy="79077"/>
            </a:xfrm>
            <a:custGeom>
              <a:avLst/>
              <a:gdLst/>
              <a:ahLst/>
              <a:cxnLst/>
              <a:rect l="l" t="t" r="r" b="b"/>
              <a:pathLst>
                <a:path w="1813" h="2283" extrusionOk="0">
                  <a:moveTo>
                    <a:pt x="1296" y="34"/>
                  </a:moveTo>
                  <a:cubicBezTo>
                    <a:pt x="1341" y="34"/>
                    <a:pt x="1386" y="35"/>
                    <a:pt x="1431" y="40"/>
                  </a:cubicBezTo>
                  <a:cubicBezTo>
                    <a:pt x="1544" y="51"/>
                    <a:pt x="1657" y="78"/>
                    <a:pt x="1763" y="120"/>
                  </a:cubicBezTo>
                  <a:cubicBezTo>
                    <a:pt x="1774" y="191"/>
                    <a:pt x="1732" y="235"/>
                    <a:pt x="1683" y="285"/>
                  </a:cubicBezTo>
                  <a:cubicBezTo>
                    <a:pt x="1636" y="334"/>
                    <a:pt x="1588" y="384"/>
                    <a:pt x="1588" y="462"/>
                  </a:cubicBezTo>
                  <a:cubicBezTo>
                    <a:pt x="1588" y="508"/>
                    <a:pt x="1597" y="550"/>
                    <a:pt x="1607" y="589"/>
                  </a:cubicBezTo>
                  <a:cubicBezTo>
                    <a:pt x="1624" y="660"/>
                    <a:pt x="1638" y="721"/>
                    <a:pt x="1593" y="788"/>
                  </a:cubicBezTo>
                  <a:cubicBezTo>
                    <a:pt x="1556" y="843"/>
                    <a:pt x="1487" y="868"/>
                    <a:pt x="1414" y="895"/>
                  </a:cubicBezTo>
                  <a:cubicBezTo>
                    <a:pt x="1377" y="908"/>
                    <a:pt x="1339" y="922"/>
                    <a:pt x="1305" y="941"/>
                  </a:cubicBezTo>
                  <a:cubicBezTo>
                    <a:pt x="1162" y="1018"/>
                    <a:pt x="1173" y="1103"/>
                    <a:pt x="1186" y="1211"/>
                  </a:cubicBezTo>
                  <a:cubicBezTo>
                    <a:pt x="1192" y="1258"/>
                    <a:pt x="1199" y="1312"/>
                    <a:pt x="1195" y="1375"/>
                  </a:cubicBezTo>
                  <a:cubicBezTo>
                    <a:pt x="1186" y="1499"/>
                    <a:pt x="1128" y="1544"/>
                    <a:pt x="1009" y="1596"/>
                  </a:cubicBezTo>
                  <a:cubicBezTo>
                    <a:pt x="985" y="1605"/>
                    <a:pt x="965" y="1613"/>
                    <a:pt x="948" y="1619"/>
                  </a:cubicBezTo>
                  <a:cubicBezTo>
                    <a:pt x="852" y="1656"/>
                    <a:pt x="832" y="1669"/>
                    <a:pt x="841" y="1808"/>
                  </a:cubicBezTo>
                  <a:cubicBezTo>
                    <a:pt x="844" y="1843"/>
                    <a:pt x="853" y="1880"/>
                    <a:pt x="860" y="1917"/>
                  </a:cubicBezTo>
                  <a:cubicBezTo>
                    <a:pt x="875" y="1981"/>
                    <a:pt x="890" y="2047"/>
                    <a:pt x="874" y="2099"/>
                  </a:cubicBezTo>
                  <a:cubicBezTo>
                    <a:pt x="841" y="2194"/>
                    <a:pt x="747" y="2250"/>
                    <a:pt x="634" y="2250"/>
                  </a:cubicBezTo>
                  <a:cubicBezTo>
                    <a:pt x="606" y="2250"/>
                    <a:pt x="577" y="2246"/>
                    <a:pt x="547" y="2239"/>
                  </a:cubicBezTo>
                  <a:cubicBezTo>
                    <a:pt x="524" y="2233"/>
                    <a:pt x="501" y="2227"/>
                    <a:pt x="479" y="2220"/>
                  </a:cubicBezTo>
                  <a:cubicBezTo>
                    <a:pt x="188" y="1962"/>
                    <a:pt x="34" y="1594"/>
                    <a:pt x="54" y="1211"/>
                  </a:cubicBezTo>
                  <a:cubicBezTo>
                    <a:pt x="58" y="1199"/>
                    <a:pt x="59" y="1185"/>
                    <a:pt x="56" y="1168"/>
                  </a:cubicBezTo>
                  <a:cubicBezTo>
                    <a:pt x="50" y="1119"/>
                    <a:pt x="68" y="1051"/>
                    <a:pt x="83" y="997"/>
                  </a:cubicBezTo>
                  <a:cubicBezTo>
                    <a:pt x="86" y="985"/>
                    <a:pt x="89" y="976"/>
                    <a:pt x="91" y="966"/>
                  </a:cubicBezTo>
                  <a:cubicBezTo>
                    <a:pt x="123" y="847"/>
                    <a:pt x="172" y="734"/>
                    <a:pt x="238" y="628"/>
                  </a:cubicBezTo>
                  <a:cubicBezTo>
                    <a:pt x="468" y="265"/>
                    <a:pt x="874" y="37"/>
                    <a:pt x="1296" y="34"/>
                  </a:cubicBezTo>
                  <a:close/>
                  <a:moveTo>
                    <a:pt x="1296" y="0"/>
                  </a:moveTo>
                  <a:cubicBezTo>
                    <a:pt x="862" y="4"/>
                    <a:pt x="446" y="238"/>
                    <a:pt x="211" y="611"/>
                  </a:cubicBezTo>
                  <a:cubicBezTo>
                    <a:pt x="142" y="719"/>
                    <a:pt x="91" y="835"/>
                    <a:pt x="60" y="957"/>
                  </a:cubicBezTo>
                  <a:cubicBezTo>
                    <a:pt x="57" y="967"/>
                    <a:pt x="55" y="977"/>
                    <a:pt x="52" y="988"/>
                  </a:cubicBezTo>
                  <a:cubicBezTo>
                    <a:pt x="36" y="1045"/>
                    <a:pt x="16" y="1116"/>
                    <a:pt x="24" y="1172"/>
                  </a:cubicBezTo>
                  <a:cubicBezTo>
                    <a:pt x="26" y="1185"/>
                    <a:pt x="25" y="1194"/>
                    <a:pt x="22" y="1206"/>
                  </a:cubicBezTo>
                  <a:cubicBezTo>
                    <a:pt x="0" y="1603"/>
                    <a:pt x="159" y="1983"/>
                    <a:pt x="460" y="2247"/>
                  </a:cubicBezTo>
                  <a:lnTo>
                    <a:pt x="466" y="2250"/>
                  </a:lnTo>
                  <a:cubicBezTo>
                    <a:pt x="489" y="2257"/>
                    <a:pt x="515" y="2264"/>
                    <a:pt x="539" y="2271"/>
                  </a:cubicBezTo>
                  <a:cubicBezTo>
                    <a:pt x="571" y="2279"/>
                    <a:pt x="604" y="2283"/>
                    <a:pt x="635" y="2283"/>
                  </a:cubicBezTo>
                  <a:cubicBezTo>
                    <a:pt x="762" y="2283"/>
                    <a:pt x="868" y="2218"/>
                    <a:pt x="905" y="2109"/>
                  </a:cubicBezTo>
                  <a:cubicBezTo>
                    <a:pt x="924" y="2049"/>
                    <a:pt x="908" y="1978"/>
                    <a:pt x="893" y="1910"/>
                  </a:cubicBezTo>
                  <a:cubicBezTo>
                    <a:pt x="885" y="1872"/>
                    <a:pt x="877" y="1837"/>
                    <a:pt x="874" y="1805"/>
                  </a:cubicBezTo>
                  <a:cubicBezTo>
                    <a:pt x="866" y="1686"/>
                    <a:pt x="873" y="1684"/>
                    <a:pt x="960" y="1651"/>
                  </a:cubicBezTo>
                  <a:cubicBezTo>
                    <a:pt x="977" y="1644"/>
                    <a:pt x="997" y="1636"/>
                    <a:pt x="1022" y="1625"/>
                  </a:cubicBezTo>
                  <a:cubicBezTo>
                    <a:pt x="1148" y="1572"/>
                    <a:pt x="1218" y="1516"/>
                    <a:pt x="1227" y="1376"/>
                  </a:cubicBezTo>
                  <a:cubicBezTo>
                    <a:pt x="1232" y="1311"/>
                    <a:pt x="1225" y="1255"/>
                    <a:pt x="1219" y="1206"/>
                  </a:cubicBezTo>
                  <a:cubicBezTo>
                    <a:pt x="1205" y="1100"/>
                    <a:pt x="1197" y="1037"/>
                    <a:pt x="1321" y="970"/>
                  </a:cubicBezTo>
                  <a:cubicBezTo>
                    <a:pt x="1352" y="953"/>
                    <a:pt x="1390" y="939"/>
                    <a:pt x="1425" y="926"/>
                  </a:cubicBezTo>
                  <a:cubicBezTo>
                    <a:pt x="1500" y="899"/>
                    <a:pt x="1577" y="871"/>
                    <a:pt x="1620" y="806"/>
                  </a:cubicBezTo>
                  <a:cubicBezTo>
                    <a:pt x="1673" y="728"/>
                    <a:pt x="1657" y="657"/>
                    <a:pt x="1639" y="582"/>
                  </a:cubicBezTo>
                  <a:cubicBezTo>
                    <a:pt x="1631" y="543"/>
                    <a:pt x="1621" y="504"/>
                    <a:pt x="1621" y="462"/>
                  </a:cubicBezTo>
                  <a:cubicBezTo>
                    <a:pt x="1621" y="397"/>
                    <a:pt x="1663" y="354"/>
                    <a:pt x="1706" y="309"/>
                  </a:cubicBezTo>
                  <a:cubicBezTo>
                    <a:pt x="1759" y="254"/>
                    <a:pt x="1813" y="198"/>
                    <a:pt x="1795" y="105"/>
                  </a:cubicBezTo>
                  <a:lnTo>
                    <a:pt x="1793" y="96"/>
                  </a:lnTo>
                  <a:lnTo>
                    <a:pt x="1784" y="93"/>
                  </a:lnTo>
                  <a:cubicBezTo>
                    <a:pt x="1672" y="48"/>
                    <a:pt x="1554" y="19"/>
                    <a:pt x="1433" y="7"/>
                  </a:cubicBezTo>
                  <a:cubicBezTo>
                    <a:pt x="1388" y="2"/>
                    <a:pt x="1342" y="0"/>
                    <a:pt x="12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8" name="Google Shape;1437;p44"/>
            <p:cNvSpPr/>
            <p:nvPr/>
          </p:nvSpPr>
          <p:spPr>
            <a:xfrm>
              <a:off x="3862981" y="985147"/>
              <a:ext cx="14617" cy="12400"/>
            </a:xfrm>
            <a:custGeom>
              <a:avLst/>
              <a:gdLst/>
              <a:ahLst/>
              <a:cxnLst/>
              <a:rect l="l" t="t" r="r" b="b"/>
              <a:pathLst>
                <a:path w="422" h="358" extrusionOk="0">
                  <a:moveTo>
                    <a:pt x="401" y="0"/>
                  </a:moveTo>
                  <a:lnTo>
                    <a:pt x="0" y="332"/>
                  </a:lnTo>
                  <a:lnTo>
                    <a:pt x="21" y="357"/>
                  </a:lnTo>
                  <a:lnTo>
                    <a:pt x="422" y="2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09" name="Google Shape;1438;p44"/>
            <p:cNvSpPr/>
            <p:nvPr/>
          </p:nvSpPr>
          <p:spPr>
            <a:xfrm>
              <a:off x="3849091" y="971362"/>
              <a:ext cx="18011" cy="8867"/>
            </a:xfrm>
            <a:custGeom>
              <a:avLst/>
              <a:gdLst/>
              <a:ahLst/>
              <a:cxnLst/>
              <a:rect l="l" t="t" r="r" b="b"/>
              <a:pathLst>
                <a:path w="520" h="256" extrusionOk="0">
                  <a:moveTo>
                    <a:pt x="507" y="1"/>
                  </a:moveTo>
                  <a:lnTo>
                    <a:pt x="0" y="225"/>
                  </a:lnTo>
                  <a:lnTo>
                    <a:pt x="13" y="256"/>
                  </a:lnTo>
                  <a:lnTo>
                    <a:pt x="520" y="30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0" name="Google Shape;1439;p44"/>
            <p:cNvSpPr/>
            <p:nvPr/>
          </p:nvSpPr>
          <p:spPr>
            <a:xfrm>
              <a:off x="3845108" y="953246"/>
              <a:ext cx="18704" cy="3152"/>
            </a:xfrm>
            <a:custGeom>
              <a:avLst/>
              <a:gdLst/>
              <a:ahLst/>
              <a:cxnLst/>
              <a:rect l="l" t="t" r="r" b="b"/>
              <a:pathLst>
                <a:path w="540" h="91" extrusionOk="0">
                  <a:moveTo>
                    <a:pt x="536" y="1"/>
                  </a:moveTo>
                  <a:lnTo>
                    <a:pt x="1" y="58"/>
                  </a:lnTo>
                  <a:lnTo>
                    <a:pt x="4" y="91"/>
                  </a:lnTo>
                  <a:lnTo>
                    <a:pt x="540" y="3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1" name="Google Shape;1440;p44"/>
            <p:cNvSpPr/>
            <p:nvPr/>
          </p:nvSpPr>
          <p:spPr>
            <a:xfrm>
              <a:off x="3963463" y="953835"/>
              <a:ext cx="14721" cy="25147"/>
            </a:xfrm>
            <a:custGeom>
              <a:avLst/>
              <a:gdLst/>
              <a:ahLst/>
              <a:cxnLst/>
              <a:rect l="l" t="t" r="r" b="b"/>
              <a:pathLst>
                <a:path w="425" h="726" extrusionOk="0">
                  <a:moveTo>
                    <a:pt x="423" y="0"/>
                  </a:moveTo>
                  <a:cubicBezTo>
                    <a:pt x="423" y="0"/>
                    <a:pt x="410" y="270"/>
                    <a:pt x="410" y="270"/>
                  </a:cubicBezTo>
                  <a:cubicBezTo>
                    <a:pt x="335" y="253"/>
                    <a:pt x="308" y="246"/>
                    <a:pt x="269" y="246"/>
                  </a:cubicBezTo>
                  <a:cubicBezTo>
                    <a:pt x="143" y="247"/>
                    <a:pt x="83" y="304"/>
                    <a:pt x="41" y="392"/>
                  </a:cubicBezTo>
                  <a:cubicBezTo>
                    <a:pt x="1" y="476"/>
                    <a:pt x="14" y="583"/>
                    <a:pt x="83" y="649"/>
                  </a:cubicBezTo>
                  <a:cubicBezTo>
                    <a:pt x="136" y="703"/>
                    <a:pt x="213" y="726"/>
                    <a:pt x="288" y="726"/>
                  </a:cubicBezTo>
                  <a:cubicBezTo>
                    <a:pt x="303" y="726"/>
                    <a:pt x="317" y="725"/>
                    <a:pt x="331" y="723"/>
                  </a:cubicBezTo>
                  <a:cubicBezTo>
                    <a:pt x="364" y="719"/>
                    <a:pt x="395" y="711"/>
                    <a:pt x="425" y="697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2" name="Google Shape;1441;p44"/>
            <p:cNvSpPr/>
            <p:nvPr/>
          </p:nvSpPr>
          <p:spPr>
            <a:xfrm>
              <a:off x="3962840" y="953801"/>
              <a:ext cx="15864" cy="25770"/>
            </a:xfrm>
            <a:custGeom>
              <a:avLst/>
              <a:gdLst/>
              <a:ahLst/>
              <a:cxnLst/>
              <a:rect l="l" t="t" r="r" b="b"/>
              <a:pathLst>
                <a:path w="458" h="744" extrusionOk="0">
                  <a:moveTo>
                    <a:pt x="425" y="0"/>
                  </a:moveTo>
                  <a:cubicBezTo>
                    <a:pt x="418" y="157"/>
                    <a:pt x="414" y="223"/>
                    <a:pt x="412" y="251"/>
                  </a:cubicBezTo>
                  <a:cubicBezTo>
                    <a:pt x="352" y="236"/>
                    <a:pt x="324" y="232"/>
                    <a:pt x="287" y="230"/>
                  </a:cubicBezTo>
                  <a:cubicBezTo>
                    <a:pt x="168" y="231"/>
                    <a:pt x="96" y="277"/>
                    <a:pt x="44" y="386"/>
                  </a:cubicBezTo>
                  <a:cubicBezTo>
                    <a:pt x="0" y="479"/>
                    <a:pt x="19" y="592"/>
                    <a:pt x="88" y="661"/>
                  </a:cubicBezTo>
                  <a:cubicBezTo>
                    <a:pt x="142" y="714"/>
                    <a:pt x="220" y="744"/>
                    <a:pt x="305" y="744"/>
                  </a:cubicBezTo>
                  <a:cubicBezTo>
                    <a:pt x="321" y="744"/>
                    <a:pt x="336" y="743"/>
                    <a:pt x="351" y="740"/>
                  </a:cubicBezTo>
                  <a:cubicBezTo>
                    <a:pt x="387" y="737"/>
                    <a:pt x="420" y="727"/>
                    <a:pt x="450" y="713"/>
                  </a:cubicBezTo>
                  <a:lnTo>
                    <a:pt x="437" y="683"/>
                  </a:lnTo>
                  <a:cubicBezTo>
                    <a:pt x="410" y="696"/>
                    <a:pt x="379" y="704"/>
                    <a:pt x="348" y="708"/>
                  </a:cubicBezTo>
                  <a:cubicBezTo>
                    <a:pt x="334" y="709"/>
                    <a:pt x="320" y="710"/>
                    <a:pt x="306" y="710"/>
                  </a:cubicBezTo>
                  <a:cubicBezTo>
                    <a:pt x="229" y="710"/>
                    <a:pt x="158" y="684"/>
                    <a:pt x="112" y="638"/>
                  </a:cubicBezTo>
                  <a:cubicBezTo>
                    <a:pt x="52" y="579"/>
                    <a:pt x="36" y="481"/>
                    <a:pt x="74" y="400"/>
                  </a:cubicBezTo>
                  <a:cubicBezTo>
                    <a:pt x="120" y="303"/>
                    <a:pt x="182" y="263"/>
                    <a:pt x="287" y="263"/>
                  </a:cubicBezTo>
                  <a:lnTo>
                    <a:pt x="288" y="263"/>
                  </a:lnTo>
                  <a:cubicBezTo>
                    <a:pt x="323" y="263"/>
                    <a:pt x="349" y="269"/>
                    <a:pt x="418" y="286"/>
                  </a:cubicBezTo>
                  <a:lnTo>
                    <a:pt x="444" y="292"/>
                  </a:lnTo>
                  <a:lnTo>
                    <a:pt x="445" y="272"/>
                  </a:lnTo>
                  <a:cubicBezTo>
                    <a:pt x="445" y="269"/>
                    <a:pt x="458" y="1"/>
                    <a:pt x="458" y="1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1442;p44"/>
          <p:cNvGrpSpPr/>
          <p:nvPr/>
        </p:nvGrpSpPr>
        <p:grpSpPr>
          <a:xfrm>
            <a:off x="1895655" y="4376091"/>
            <a:ext cx="1005397" cy="600103"/>
            <a:chOff x="4801085" y="616566"/>
            <a:chExt cx="992699" cy="563752"/>
          </a:xfrm>
        </p:grpSpPr>
        <p:sp>
          <p:nvSpPr>
            <p:cNvPr id="1049613" name="Google Shape;1443;p44"/>
            <p:cNvSpPr/>
            <p:nvPr/>
          </p:nvSpPr>
          <p:spPr>
            <a:xfrm>
              <a:off x="4801085" y="616566"/>
              <a:ext cx="992699" cy="563752"/>
            </a:xfrm>
            <a:custGeom>
              <a:avLst/>
              <a:gdLst/>
              <a:ahLst/>
              <a:cxnLst/>
              <a:rect l="l" t="t" r="r" b="b"/>
              <a:pathLst>
                <a:path w="6401" h="3635" extrusionOk="0">
                  <a:moveTo>
                    <a:pt x="3268" y="0"/>
                  </a:moveTo>
                  <a:cubicBezTo>
                    <a:pt x="2771" y="0"/>
                    <a:pt x="2318" y="204"/>
                    <a:pt x="1992" y="574"/>
                  </a:cubicBezTo>
                  <a:cubicBezTo>
                    <a:pt x="1856" y="727"/>
                    <a:pt x="1753" y="893"/>
                    <a:pt x="1681" y="1071"/>
                  </a:cubicBezTo>
                  <a:cubicBezTo>
                    <a:pt x="1609" y="1061"/>
                    <a:pt x="1533" y="1056"/>
                    <a:pt x="1456" y="1056"/>
                  </a:cubicBezTo>
                  <a:cubicBezTo>
                    <a:pt x="1184" y="1056"/>
                    <a:pt x="941" y="1124"/>
                    <a:pt x="733" y="1258"/>
                  </a:cubicBezTo>
                  <a:cubicBezTo>
                    <a:pt x="236" y="1579"/>
                    <a:pt x="0" y="2223"/>
                    <a:pt x="32" y="3173"/>
                  </a:cubicBezTo>
                  <a:lnTo>
                    <a:pt x="32" y="3188"/>
                  </a:lnTo>
                  <a:cubicBezTo>
                    <a:pt x="41" y="3437"/>
                    <a:pt x="246" y="3634"/>
                    <a:pt x="494" y="3634"/>
                  </a:cubicBezTo>
                  <a:cubicBezTo>
                    <a:pt x="494" y="3634"/>
                    <a:pt x="5896" y="3632"/>
                    <a:pt x="5896" y="3632"/>
                  </a:cubicBezTo>
                  <a:cubicBezTo>
                    <a:pt x="6125" y="3632"/>
                    <a:pt x="6320" y="3463"/>
                    <a:pt x="6353" y="3236"/>
                  </a:cubicBezTo>
                  <a:lnTo>
                    <a:pt x="6355" y="3223"/>
                  </a:lnTo>
                  <a:cubicBezTo>
                    <a:pt x="6363" y="3166"/>
                    <a:pt x="6400" y="2868"/>
                    <a:pt x="6375" y="2518"/>
                  </a:cubicBezTo>
                  <a:cubicBezTo>
                    <a:pt x="6335" y="1957"/>
                    <a:pt x="6149" y="1522"/>
                    <a:pt x="5837" y="1263"/>
                  </a:cubicBezTo>
                  <a:cubicBezTo>
                    <a:pt x="5616" y="1078"/>
                    <a:pt x="5345" y="984"/>
                    <a:pt x="5030" y="984"/>
                  </a:cubicBezTo>
                  <a:cubicBezTo>
                    <a:pt x="4966" y="984"/>
                    <a:pt x="4898" y="989"/>
                    <a:pt x="4830" y="997"/>
                  </a:cubicBezTo>
                  <a:cubicBezTo>
                    <a:pt x="4609" y="542"/>
                    <a:pt x="4184" y="110"/>
                    <a:pt x="3519" y="18"/>
                  </a:cubicBezTo>
                  <a:cubicBezTo>
                    <a:pt x="3436" y="6"/>
                    <a:pt x="3351" y="0"/>
                    <a:pt x="3268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4" name="Google Shape;1444;p44"/>
            <p:cNvSpPr/>
            <p:nvPr/>
          </p:nvSpPr>
          <p:spPr>
            <a:xfrm>
              <a:off x="4872890" y="690544"/>
              <a:ext cx="879332" cy="415796"/>
            </a:xfrm>
            <a:custGeom>
              <a:avLst/>
              <a:gdLst/>
              <a:ahLst/>
              <a:cxnLst/>
              <a:rect l="l" t="t" r="r" b="b"/>
              <a:pathLst>
                <a:path w="5670" h="2681" extrusionOk="0">
                  <a:moveTo>
                    <a:pt x="2805" y="0"/>
                  </a:moveTo>
                  <a:cubicBezTo>
                    <a:pt x="2465" y="0"/>
                    <a:pt x="2134" y="133"/>
                    <a:pt x="1886" y="412"/>
                  </a:cubicBezTo>
                  <a:cubicBezTo>
                    <a:pt x="1722" y="599"/>
                    <a:pt x="1586" y="852"/>
                    <a:pt x="1573" y="1187"/>
                  </a:cubicBezTo>
                  <a:cubicBezTo>
                    <a:pt x="1573" y="1187"/>
                    <a:pt x="1305" y="1055"/>
                    <a:pt x="994" y="1055"/>
                  </a:cubicBezTo>
                  <a:cubicBezTo>
                    <a:pt x="543" y="1055"/>
                    <a:pt x="1" y="1331"/>
                    <a:pt x="46" y="2681"/>
                  </a:cubicBezTo>
                  <a:lnTo>
                    <a:pt x="5419" y="2678"/>
                  </a:lnTo>
                  <a:cubicBezTo>
                    <a:pt x="5419" y="2678"/>
                    <a:pt x="5670" y="984"/>
                    <a:pt x="4568" y="984"/>
                  </a:cubicBezTo>
                  <a:cubicBezTo>
                    <a:pt x="4422" y="984"/>
                    <a:pt x="4254" y="1014"/>
                    <a:pt x="4058" y="1080"/>
                  </a:cubicBezTo>
                  <a:cubicBezTo>
                    <a:pt x="4058" y="1080"/>
                    <a:pt x="3901" y="140"/>
                    <a:pt x="2990" y="13"/>
                  </a:cubicBezTo>
                  <a:cubicBezTo>
                    <a:pt x="2929" y="5"/>
                    <a:pt x="2867" y="0"/>
                    <a:pt x="2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5" name="Google Shape;1445;p44"/>
            <p:cNvSpPr/>
            <p:nvPr/>
          </p:nvSpPr>
          <p:spPr>
            <a:xfrm>
              <a:off x="4873665" y="688217"/>
              <a:ext cx="856845" cy="420604"/>
            </a:xfrm>
            <a:custGeom>
              <a:avLst/>
              <a:gdLst/>
              <a:ahLst/>
              <a:cxnLst/>
              <a:rect l="l" t="t" r="r" b="b"/>
              <a:pathLst>
                <a:path w="5525" h="2712" extrusionOk="0">
                  <a:moveTo>
                    <a:pt x="2800" y="31"/>
                  </a:moveTo>
                  <a:cubicBezTo>
                    <a:pt x="2860" y="31"/>
                    <a:pt x="2922" y="35"/>
                    <a:pt x="2984" y="44"/>
                  </a:cubicBezTo>
                  <a:cubicBezTo>
                    <a:pt x="3872" y="167"/>
                    <a:pt x="4037" y="1088"/>
                    <a:pt x="4038" y="1098"/>
                  </a:cubicBezTo>
                  <a:lnTo>
                    <a:pt x="4041" y="1115"/>
                  </a:lnTo>
                  <a:lnTo>
                    <a:pt x="4058" y="1109"/>
                  </a:lnTo>
                  <a:cubicBezTo>
                    <a:pt x="4244" y="1046"/>
                    <a:pt x="4412" y="1015"/>
                    <a:pt x="4561" y="1015"/>
                  </a:cubicBezTo>
                  <a:cubicBezTo>
                    <a:pt x="4758" y="1015"/>
                    <a:pt x="4923" y="1070"/>
                    <a:pt x="5054" y="1179"/>
                  </a:cubicBezTo>
                  <a:cubicBezTo>
                    <a:pt x="5524" y="1571"/>
                    <a:pt x="5417" y="2553"/>
                    <a:pt x="5401" y="2678"/>
                  </a:cubicBezTo>
                  <a:lnTo>
                    <a:pt x="56" y="2681"/>
                  </a:lnTo>
                  <a:cubicBezTo>
                    <a:pt x="32" y="1924"/>
                    <a:pt x="192" y="1429"/>
                    <a:pt x="531" y="1210"/>
                  </a:cubicBezTo>
                  <a:cubicBezTo>
                    <a:pt x="676" y="1117"/>
                    <a:pt x="837" y="1085"/>
                    <a:pt x="988" y="1085"/>
                  </a:cubicBezTo>
                  <a:cubicBezTo>
                    <a:pt x="1293" y="1085"/>
                    <a:pt x="1558" y="1213"/>
                    <a:pt x="1561" y="1215"/>
                  </a:cubicBezTo>
                  <a:lnTo>
                    <a:pt x="1582" y="1225"/>
                  </a:lnTo>
                  <a:lnTo>
                    <a:pt x="1583" y="1202"/>
                  </a:lnTo>
                  <a:cubicBezTo>
                    <a:pt x="1595" y="914"/>
                    <a:pt x="1698" y="658"/>
                    <a:pt x="1892" y="438"/>
                  </a:cubicBezTo>
                  <a:cubicBezTo>
                    <a:pt x="2125" y="174"/>
                    <a:pt x="2449" y="31"/>
                    <a:pt x="2800" y="31"/>
                  </a:cubicBezTo>
                  <a:close/>
                  <a:moveTo>
                    <a:pt x="2801" y="0"/>
                  </a:moveTo>
                  <a:cubicBezTo>
                    <a:pt x="2440" y="0"/>
                    <a:pt x="2108" y="147"/>
                    <a:pt x="1870" y="418"/>
                  </a:cubicBezTo>
                  <a:cubicBezTo>
                    <a:pt x="1676" y="637"/>
                    <a:pt x="1569" y="893"/>
                    <a:pt x="1554" y="1178"/>
                  </a:cubicBezTo>
                  <a:cubicBezTo>
                    <a:pt x="1485" y="1148"/>
                    <a:pt x="1251" y="1055"/>
                    <a:pt x="987" y="1055"/>
                  </a:cubicBezTo>
                  <a:cubicBezTo>
                    <a:pt x="831" y="1055"/>
                    <a:pt x="665" y="1088"/>
                    <a:pt x="515" y="1184"/>
                  </a:cubicBezTo>
                  <a:cubicBezTo>
                    <a:pt x="164" y="1411"/>
                    <a:pt x="0" y="1919"/>
                    <a:pt x="25" y="2696"/>
                  </a:cubicBezTo>
                  <a:lnTo>
                    <a:pt x="26" y="2711"/>
                  </a:lnTo>
                  <a:lnTo>
                    <a:pt x="5414" y="2709"/>
                  </a:lnTo>
                  <a:lnTo>
                    <a:pt x="5428" y="2709"/>
                  </a:lnTo>
                  <a:lnTo>
                    <a:pt x="5429" y="2696"/>
                  </a:lnTo>
                  <a:cubicBezTo>
                    <a:pt x="5430" y="2693"/>
                    <a:pt x="5470" y="2415"/>
                    <a:pt x="5447" y="2090"/>
                  </a:cubicBezTo>
                  <a:cubicBezTo>
                    <a:pt x="5425" y="1787"/>
                    <a:pt x="5343" y="1380"/>
                    <a:pt x="5074" y="1155"/>
                  </a:cubicBezTo>
                  <a:cubicBezTo>
                    <a:pt x="4937" y="1042"/>
                    <a:pt x="4766" y="985"/>
                    <a:pt x="4562" y="985"/>
                  </a:cubicBezTo>
                  <a:cubicBezTo>
                    <a:pt x="4413" y="985"/>
                    <a:pt x="4247" y="1015"/>
                    <a:pt x="4065" y="1075"/>
                  </a:cubicBezTo>
                  <a:cubicBezTo>
                    <a:pt x="4037" y="945"/>
                    <a:pt x="3830" y="130"/>
                    <a:pt x="2988" y="13"/>
                  </a:cubicBezTo>
                  <a:cubicBezTo>
                    <a:pt x="2925" y="5"/>
                    <a:pt x="2863" y="0"/>
                    <a:pt x="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1446;p44"/>
          <p:cNvGrpSpPr/>
          <p:nvPr/>
        </p:nvGrpSpPr>
        <p:grpSpPr>
          <a:xfrm rot="-1630560" flipH="1">
            <a:off x="867697" y="1533126"/>
            <a:ext cx="488891" cy="514111"/>
            <a:chOff x="5025163" y="2175181"/>
            <a:chExt cx="96828" cy="96878"/>
          </a:xfrm>
        </p:grpSpPr>
        <p:sp>
          <p:nvSpPr>
            <p:cNvPr id="1049616" name="Google Shape;1447;p44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7" name="Google Shape;1448;p44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18" name="Google Shape;1449;p44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1454;p44"/>
          <p:cNvGrpSpPr/>
          <p:nvPr/>
        </p:nvGrpSpPr>
        <p:grpSpPr>
          <a:xfrm rot="-1630619" flipH="1">
            <a:off x="2556903" y="2122430"/>
            <a:ext cx="336656" cy="354041"/>
            <a:chOff x="5025163" y="2175181"/>
            <a:chExt cx="96828" cy="96878"/>
          </a:xfrm>
        </p:grpSpPr>
        <p:sp>
          <p:nvSpPr>
            <p:cNvPr id="1049619" name="Google Shape;1455;p44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20" name="Google Shape;1456;p44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621" name="Google Shape;1457;p44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448;p39"/>
          <p:cNvSpPr txBox="1">
            <a:spLocks noGrp="1"/>
          </p:cNvSpPr>
          <p:nvPr>
            <p:ph type="title" idx="4294967295"/>
          </p:nvPr>
        </p:nvSpPr>
        <p:spPr>
          <a:xfrm>
            <a:off x="0" y="-63262"/>
            <a:ext cx="9015706" cy="939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vi-VN" sz="3500" b="1" smtClean="0">
                <a:solidFill>
                  <a:schemeClr val="accent3">
                    <a:lumMod val="75000"/>
                  </a:schemeClr>
                </a:solidFill>
                <a:sym typeface="Yeseva One"/>
              </a:rPr>
              <a:t>Lưu Ý Khi Sử Dụng Bottom Navigation View</a:t>
            </a:r>
            <a:endParaRPr sz="3500" b="1" dirty="0">
              <a:solidFill>
                <a:schemeClr val="accent3">
                  <a:lumMod val="75000"/>
                </a:schemeClr>
              </a:solidFill>
              <a:sym typeface="Yeseva One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55829" y="1306020"/>
            <a:ext cx="5915288" cy="356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150" smtClean="0">
                <a:latin typeface="Times New Roman" pitchFamily="18" charset="0"/>
                <a:cs typeface="Times New Roman" pitchFamily="18" charset="0"/>
              </a:rPr>
              <a:t>Khi chỉ có 3 – 5 màn hình thì khi đó mới sử dụng Bottom Navigation View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150" smtClean="0">
                <a:latin typeface="Times New Roman" pitchFamily="18" charset="0"/>
                <a:cs typeface="Times New Roman" pitchFamily="18" charset="0"/>
              </a:rPr>
              <a:t>Làm nổi bật item đã được chọn bằng các cách như: tô màu, phóng to, in đậm,... các item đã được chọn để người dùng có thể dễ dàng quan sát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15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en-US" sz="215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7" name="Google Shape;651;p41"/>
          <p:cNvSpPr/>
          <p:nvPr/>
        </p:nvSpPr>
        <p:spPr>
          <a:xfrm>
            <a:off x="4281419" y="945185"/>
            <a:ext cx="1778400" cy="1022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9288" name="Google Shape;652;p41"/>
          <p:cNvSpPr txBox="1">
            <a:spLocks noGrp="1"/>
          </p:cNvSpPr>
          <p:nvPr>
            <p:ph type="title"/>
          </p:nvPr>
        </p:nvSpPr>
        <p:spPr>
          <a:xfrm>
            <a:off x="4285304" y="3395669"/>
            <a:ext cx="4482900" cy="1440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/>
            <a:r>
              <a:rPr lang="vi-VN" sz="4000" smtClean="0"/>
              <a:t>Demo Fragment &amp; Bottom Navigation</a:t>
            </a:r>
            <a:br>
              <a:rPr lang="vi-VN" sz="4000" smtClean="0"/>
            </a:br>
            <a:r>
              <a:rPr lang="vi-VN" sz="4000" smtClean="0"/>
              <a:t>View</a:t>
            </a:r>
            <a:endParaRPr lang="en-US" sz="4000" dirty="0"/>
          </a:p>
        </p:txBody>
      </p:sp>
      <p:sp>
        <p:nvSpPr>
          <p:cNvPr id="1049289" name="Google Shape;654;p41"/>
          <p:cNvSpPr txBox="1">
            <a:spLocks noGrp="1"/>
          </p:cNvSpPr>
          <p:nvPr>
            <p:ph type="title" idx="2"/>
          </p:nvPr>
        </p:nvSpPr>
        <p:spPr>
          <a:xfrm>
            <a:off x="4443818" y="1035465"/>
            <a:ext cx="139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</a:t>
            </a:r>
            <a:r>
              <a:rPr lang="vi-VN" smtClean="0"/>
              <a:t>3</a:t>
            </a:r>
            <a:endParaRPr dirty="0"/>
          </a:p>
        </p:txBody>
      </p:sp>
      <p:sp>
        <p:nvSpPr>
          <p:cNvPr id="1049290" name="Google Shape;655;p41"/>
          <p:cNvSpPr/>
          <p:nvPr/>
        </p:nvSpPr>
        <p:spPr>
          <a:xfrm>
            <a:off x="815864" y="1010808"/>
            <a:ext cx="2481084" cy="3121885"/>
          </a:xfrm>
          <a:prstGeom prst="rect">
            <a:avLst/>
          </a:prstGeom>
          <a:solidFill>
            <a:srgbClr val="FFF5EB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0" name="Google Shape;656;p41"/>
          <p:cNvGrpSpPr/>
          <p:nvPr/>
        </p:nvGrpSpPr>
        <p:grpSpPr>
          <a:xfrm>
            <a:off x="516668" y="1116835"/>
            <a:ext cx="3079445" cy="3002084"/>
            <a:chOff x="898477" y="2903746"/>
            <a:chExt cx="624583" cy="608893"/>
          </a:xfrm>
        </p:grpSpPr>
        <p:sp>
          <p:nvSpPr>
            <p:cNvPr id="1049291" name="Google Shape;657;p41"/>
            <p:cNvSpPr/>
            <p:nvPr/>
          </p:nvSpPr>
          <p:spPr>
            <a:xfrm>
              <a:off x="932283" y="2903746"/>
              <a:ext cx="590777" cy="608893"/>
            </a:xfrm>
            <a:custGeom>
              <a:avLst/>
              <a:gdLst/>
              <a:ahLst/>
              <a:cxnLst/>
              <a:rect l="l" t="t" r="r" b="b"/>
              <a:pathLst>
                <a:path w="17056" h="17579" extrusionOk="0">
                  <a:moveTo>
                    <a:pt x="14126" y="1758"/>
                  </a:moveTo>
                  <a:lnTo>
                    <a:pt x="14126" y="1758"/>
                  </a:lnTo>
                  <a:cubicBezTo>
                    <a:pt x="14196" y="1804"/>
                    <a:pt x="14277" y="1839"/>
                    <a:pt x="14361" y="1858"/>
                  </a:cubicBezTo>
                  <a:cubicBezTo>
                    <a:pt x="14411" y="1869"/>
                    <a:pt x="14465" y="1875"/>
                    <a:pt x="14518" y="1875"/>
                  </a:cubicBezTo>
                  <a:cubicBezTo>
                    <a:pt x="14544" y="1875"/>
                    <a:pt x="14570" y="1874"/>
                    <a:pt x="14596" y="1871"/>
                  </a:cubicBezTo>
                  <a:cubicBezTo>
                    <a:pt x="14630" y="1894"/>
                    <a:pt x="14664" y="1913"/>
                    <a:pt x="14700" y="1930"/>
                  </a:cubicBezTo>
                  <a:cubicBezTo>
                    <a:pt x="14785" y="1968"/>
                    <a:pt x="14878" y="1989"/>
                    <a:pt x="14969" y="1993"/>
                  </a:cubicBezTo>
                  <a:cubicBezTo>
                    <a:pt x="14821" y="2123"/>
                    <a:pt x="14726" y="2288"/>
                    <a:pt x="14683" y="2366"/>
                  </a:cubicBezTo>
                  <a:cubicBezTo>
                    <a:pt x="14612" y="2489"/>
                    <a:pt x="14554" y="2611"/>
                    <a:pt x="14507" y="2728"/>
                  </a:cubicBezTo>
                  <a:cubicBezTo>
                    <a:pt x="14484" y="2722"/>
                    <a:pt x="14459" y="2719"/>
                    <a:pt x="14435" y="2717"/>
                  </a:cubicBezTo>
                  <a:cubicBezTo>
                    <a:pt x="14418" y="2716"/>
                    <a:pt x="14401" y="2715"/>
                    <a:pt x="14384" y="2715"/>
                  </a:cubicBezTo>
                  <a:cubicBezTo>
                    <a:pt x="14258" y="2715"/>
                    <a:pt x="14018" y="2756"/>
                    <a:pt x="13831" y="3026"/>
                  </a:cubicBezTo>
                  <a:cubicBezTo>
                    <a:pt x="13825" y="3035"/>
                    <a:pt x="13819" y="3044"/>
                    <a:pt x="13814" y="3052"/>
                  </a:cubicBezTo>
                  <a:cubicBezTo>
                    <a:pt x="13585" y="3437"/>
                    <a:pt x="13708" y="4081"/>
                    <a:pt x="13958" y="4482"/>
                  </a:cubicBezTo>
                  <a:cubicBezTo>
                    <a:pt x="14049" y="4626"/>
                    <a:pt x="14157" y="4744"/>
                    <a:pt x="14279" y="4832"/>
                  </a:cubicBezTo>
                  <a:cubicBezTo>
                    <a:pt x="14285" y="4888"/>
                    <a:pt x="14297" y="4942"/>
                    <a:pt x="14317" y="4993"/>
                  </a:cubicBezTo>
                  <a:cubicBezTo>
                    <a:pt x="14383" y="5164"/>
                    <a:pt x="14521" y="5289"/>
                    <a:pt x="14703" y="5347"/>
                  </a:cubicBezTo>
                  <a:cubicBezTo>
                    <a:pt x="14877" y="6125"/>
                    <a:pt x="14941" y="6758"/>
                    <a:pt x="14571" y="7197"/>
                  </a:cubicBezTo>
                  <a:cubicBezTo>
                    <a:pt x="14515" y="7264"/>
                    <a:pt x="14447" y="7325"/>
                    <a:pt x="14367" y="7381"/>
                  </a:cubicBezTo>
                  <a:lnTo>
                    <a:pt x="14264" y="6760"/>
                  </a:lnTo>
                  <a:cubicBezTo>
                    <a:pt x="14244" y="6639"/>
                    <a:pt x="14176" y="6531"/>
                    <a:pt x="14077" y="6460"/>
                  </a:cubicBezTo>
                  <a:cubicBezTo>
                    <a:pt x="14048" y="6439"/>
                    <a:pt x="14017" y="6422"/>
                    <a:pt x="13984" y="6409"/>
                  </a:cubicBezTo>
                  <a:cubicBezTo>
                    <a:pt x="14042" y="6273"/>
                    <a:pt x="14035" y="6114"/>
                    <a:pt x="13950" y="5980"/>
                  </a:cubicBezTo>
                  <a:lnTo>
                    <a:pt x="13935" y="5956"/>
                  </a:lnTo>
                  <a:lnTo>
                    <a:pt x="13057" y="4546"/>
                  </a:lnTo>
                  <a:cubicBezTo>
                    <a:pt x="13054" y="4541"/>
                    <a:pt x="13051" y="4536"/>
                    <a:pt x="13048" y="4531"/>
                  </a:cubicBezTo>
                  <a:lnTo>
                    <a:pt x="13015" y="4479"/>
                  </a:lnTo>
                  <a:cubicBezTo>
                    <a:pt x="12948" y="4373"/>
                    <a:pt x="12843" y="4303"/>
                    <a:pt x="12729" y="4277"/>
                  </a:cubicBezTo>
                  <a:cubicBezTo>
                    <a:pt x="12720" y="4147"/>
                    <a:pt x="12656" y="4022"/>
                    <a:pt x="12544" y="3938"/>
                  </a:cubicBezTo>
                  <a:lnTo>
                    <a:pt x="12522" y="3921"/>
                  </a:lnTo>
                  <a:lnTo>
                    <a:pt x="11775" y="3355"/>
                  </a:lnTo>
                  <a:cubicBezTo>
                    <a:pt x="11800" y="3351"/>
                    <a:pt x="11825" y="3348"/>
                    <a:pt x="11850" y="3343"/>
                  </a:cubicBezTo>
                  <a:cubicBezTo>
                    <a:pt x="11888" y="3354"/>
                    <a:pt x="11927" y="3361"/>
                    <a:pt x="11966" y="3363"/>
                  </a:cubicBezTo>
                  <a:cubicBezTo>
                    <a:pt x="12033" y="3419"/>
                    <a:pt x="12105" y="3466"/>
                    <a:pt x="12182" y="3501"/>
                  </a:cubicBezTo>
                  <a:cubicBezTo>
                    <a:pt x="12304" y="3555"/>
                    <a:pt x="12435" y="3584"/>
                    <a:pt x="12565" y="3584"/>
                  </a:cubicBezTo>
                  <a:cubicBezTo>
                    <a:pt x="12882" y="3584"/>
                    <a:pt x="13155" y="3417"/>
                    <a:pt x="13276" y="3149"/>
                  </a:cubicBezTo>
                  <a:cubicBezTo>
                    <a:pt x="13299" y="3099"/>
                    <a:pt x="13315" y="3046"/>
                    <a:pt x="13326" y="2992"/>
                  </a:cubicBezTo>
                  <a:cubicBezTo>
                    <a:pt x="13526" y="2885"/>
                    <a:pt x="13681" y="2696"/>
                    <a:pt x="13791" y="2426"/>
                  </a:cubicBezTo>
                  <a:cubicBezTo>
                    <a:pt x="13820" y="2355"/>
                    <a:pt x="13867" y="2316"/>
                    <a:pt x="13880" y="2307"/>
                  </a:cubicBezTo>
                  <a:lnTo>
                    <a:pt x="13902" y="2295"/>
                  </a:lnTo>
                  <a:cubicBezTo>
                    <a:pt x="14065" y="2207"/>
                    <a:pt x="14161" y="2030"/>
                    <a:pt x="14143" y="1845"/>
                  </a:cubicBezTo>
                  <a:cubicBezTo>
                    <a:pt x="14141" y="1815"/>
                    <a:pt x="14134" y="1785"/>
                    <a:pt x="14126" y="1758"/>
                  </a:cubicBezTo>
                  <a:close/>
                  <a:moveTo>
                    <a:pt x="5724" y="13685"/>
                  </a:moveTo>
                  <a:cubicBezTo>
                    <a:pt x="5757" y="13699"/>
                    <a:pt x="5790" y="13713"/>
                    <a:pt x="5822" y="13726"/>
                  </a:cubicBezTo>
                  <a:cubicBezTo>
                    <a:pt x="5666" y="13997"/>
                    <a:pt x="5543" y="14318"/>
                    <a:pt x="5464" y="14666"/>
                  </a:cubicBezTo>
                  <a:cubicBezTo>
                    <a:pt x="5441" y="14772"/>
                    <a:pt x="5455" y="14883"/>
                    <a:pt x="5504" y="14979"/>
                  </a:cubicBezTo>
                  <a:cubicBezTo>
                    <a:pt x="5187" y="14888"/>
                    <a:pt x="4859" y="14724"/>
                    <a:pt x="4579" y="14585"/>
                  </a:cubicBezTo>
                  <a:lnTo>
                    <a:pt x="4541" y="14566"/>
                  </a:lnTo>
                  <a:cubicBezTo>
                    <a:pt x="4309" y="14451"/>
                    <a:pt x="4073" y="14321"/>
                    <a:pt x="3813" y="14165"/>
                  </a:cubicBezTo>
                  <a:cubicBezTo>
                    <a:pt x="3822" y="14105"/>
                    <a:pt x="3825" y="14040"/>
                    <a:pt x="3820" y="13971"/>
                  </a:cubicBezTo>
                  <a:lnTo>
                    <a:pt x="3820" y="13971"/>
                  </a:lnTo>
                  <a:lnTo>
                    <a:pt x="4565" y="14537"/>
                  </a:lnTo>
                  <a:cubicBezTo>
                    <a:pt x="4571" y="14541"/>
                    <a:pt x="4576" y="14546"/>
                    <a:pt x="4582" y="14550"/>
                  </a:cubicBezTo>
                  <a:lnTo>
                    <a:pt x="4630" y="14586"/>
                  </a:lnTo>
                  <a:cubicBezTo>
                    <a:pt x="4711" y="14645"/>
                    <a:pt x="4808" y="14677"/>
                    <a:pt x="4906" y="14677"/>
                  </a:cubicBezTo>
                  <a:cubicBezTo>
                    <a:pt x="4928" y="14677"/>
                    <a:pt x="4951" y="14676"/>
                    <a:pt x="4974" y="14672"/>
                  </a:cubicBezTo>
                  <a:cubicBezTo>
                    <a:pt x="5095" y="14655"/>
                    <a:pt x="5204" y="14589"/>
                    <a:pt x="5277" y="14490"/>
                  </a:cubicBezTo>
                  <a:cubicBezTo>
                    <a:pt x="5466" y="14236"/>
                    <a:pt x="5619" y="13959"/>
                    <a:pt x="5724" y="13685"/>
                  </a:cubicBezTo>
                  <a:close/>
                  <a:moveTo>
                    <a:pt x="1388" y="15953"/>
                  </a:moveTo>
                  <a:cubicBezTo>
                    <a:pt x="1431" y="15963"/>
                    <a:pt x="1477" y="15970"/>
                    <a:pt x="1523" y="15975"/>
                  </a:cubicBezTo>
                  <a:cubicBezTo>
                    <a:pt x="1484" y="15996"/>
                    <a:pt x="1445" y="16018"/>
                    <a:pt x="1410" y="16044"/>
                  </a:cubicBezTo>
                  <a:cubicBezTo>
                    <a:pt x="1402" y="16013"/>
                    <a:pt x="1395" y="15984"/>
                    <a:pt x="1388" y="15953"/>
                  </a:cubicBezTo>
                  <a:close/>
                  <a:moveTo>
                    <a:pt x="14277" y="1"/>
                  </a:moveTo>
                  <a:cubicBezTo>
                    <a:pt x="14149" y="1"/>
                    <a:pt x="14024" y="54"/>
                    <a:pt x="13935" y="152"/>
                  </a:cubicBezTo>
                  <a:cubicBezTo>
                    <a:pt x="13814" y="284"/>
                    <a:pt x="13782" y="474"/>
                    <a:pt x="13850" y="639"/>
                  </a:cubicBezTo>
                  <a:cubicBezTo>
                    <a:pt x="13814" y="791"/>
                    <a:pt x="13815" y="932"/>
                    <a:pt x="13851" y="1057"/>
                  </a:cubicBezTo>
                  <a:cubicBezTo>
                    <a:pt x="13847" y="1069"/>
                    <a:pt x="13845" y="1079"/>
                    <a:pt x="13842" y="1090"/>
                  </a:cubicBezTo>
                  <a:cubicBezTo>
                    <a:pt x="13812" y="1220"/>
                    <a:pt x="13827" y="1352"/>
                    <a:pt x="13880" y="1471"/>
                  </a:cubicBezTo>
                  <a:cubicBezTo>
                    <a:pt x="13862" y="1462"/>
                    <a:pt x="13843" y="1455"/>
                    <a:pt x="13823" y="1448"/>
                  </a:cubicBezTo>
                  <a:lnTo>
                    <a:pt x="13785" y="1436"/>
                  </a:lnTo>
                  <a:cubicBezTo>
                    <a:pt x="13616" y="1383"/>
                    <a:pt x="13442" y="1356"/>
                    <a:pt x="13268" y="1356"/>
                  </a:cubicBezTo>
                  <a:cubicBezTo>
                    <a:pt x="13072" y="1356"/>
                    <a:pt x="12891" y="1390"/>
                    <a:pt x="12730" y="1443"/>
                  </a:cubicBezTo>
                  <a:cubicBezTo>
                    <a:pt x="12657" y="1388"/>
                    <a:pt x="12570" y="1352"/>
                    <a:pt x="12476" y="1343"/>
                  </a:cubicBezTo>
                  <a:cubicBezTo>
                    <a:pt x="12407" y="1309"/>
                    <a:pt x="12331" y="1290"/>
                    <a:pt x="12252" y="1290"/>
                  </a:cubicBezTo>
                  <a:cubicBezTo>
                    <a:pt x="12237" y="1290"/>
                    <a:pt x="12221" y="1291"/>
                    <a:pt x="12206" y="1293"/>
                  </a:cubicBezTo>
                  <a:cubicBezTo>
                    <a:pt x="12031" y="1066"/>
                    <a:pt x="11779" y="854"/>
                    <a:pt x="11419" y="726"/>
                  </a:cubicBezTo>
                  <a:lnTo>
                    <a:pt x="11382" y="714"/>
                  </a:lnTo>
                  <a:cubicBezTo>
                    <a:pt x="11332" y="696"/>
                    <a:pt x="11280" y="688"/>
                    <a:pt x="11229" y="688"/>
                  </a:cubicBezTo>
                  <a:cubicBezTo>
                    <a:pt x="11101" y="688"/>
                    <a:pt x="10976" y="741"/>
                    <a:pt x="10887" y="839"/>
                  </a:cubicBezTo>
                  <a:cubicBezTo>
                    <a:pt x="10762" y="977"/>
                    <a:pt x="10732" y="1175"/>
                    <a:pt x="10810" y="1344"/>
                  </a:cubicBezTo>
                  <a:lnTo>
                    <a:pt x="10820" y="1366"/>
                  </a:lnTo>
                  <a:cubicBezTo>
                    <a:pt x="10825" y="1381"/>
                    <a:pt x="10840" y="1441"/>
                    <a:pt x="10820" y="1515"/>
                  </a:cubicBezTo>
                  <a:cubicBezTo>
                    <a:pt x="10747" y="1796"/>
                    <a:pt x="10758" y="2040"/>
                    <a:pt x="10853" y="2246"/>
                  </a:cubicBezTo>
                  <a:cubicBezTo>
                    <a:pt x="10829" y="2295"/>
                    <a:pt x="10810" y="2348"/>
                    <a:pt x="10798" y="2403"/>
                  </a:cubicBezTo>
                  <a:cubicBezTo>
                    <a:pt x="10769" y="2533"/>
                    <a:pt x="10778" y="2664"/>
                    <a:pt x="10819" y="2785"/>
                  </a:cubicBezTo>
                  <a:cubicBezTo>
                    <a:pt x="10812" y="2786"/>
                    <a:pt x="10805" y="2785"/>
                    <a:pt x="10798" y="2787"/>
                  </a:cubicBezTo>
                  <a:cubicBezTo>
                    <a:pt x="10787" y="2788"/>
                    <a:pt x="10776" y="2790"/>
                    <a:pt x="10764" y="2793"/>
                  </a:cubicBezTo>
                  <a:cubicBezTo>
                    <a:pt x="10698" y="2693"/>
                    <a:pt x="10596" y="2622"/>
                    <a:pt x="10479" y="2596"/>
                  </a:cubicBezTo>
                  <a:cubicBezTo>
                    <a:pt x="10479" y="2596"/>
                    <a:pt x="8834" y="2215"/>
                    <a:pt x="8828" y="2213"/>
                  </a:cubicBezTo>
                  <a:lnTo>
                    <a:pt x="8769" y="2200"/>
                  </a:lnTo>
                  <a:cubicBezTo>
                    <a:pt x="8735" y="2193"/>
                    <a:pt x="8701" y="2189"/>
                    <a:pt x="8668" y="2189"/>
                  </a:cubicBezTo>
                  <a:cubicBezTo>
                    <a:pt x="8559" y="2189"/>
                    <a:pt x="8456" y="2228"/>
                    <a:pt x="8374" y="2295"/>
                  </a:cubicBezTo>
                  <a:cubicBezTo>
                    <a:pt x="8341" y="2236"/>
                    <a:pt x="8296" y="2184"/>
                    <a:pt x="8240" y="2144"/>
                  </a:cubicBezTo>
                  <a:cubicBezTo>
                    <a:pt x="8160" y="2088"/>
                    <a:pt x="8067" y="2058"/>
                    <a:pt x="7971" y="2058"/>
                  </a:cubicBezTo>
                  <a:cubicBezTo>
                    <a:pt x="7946" y="2058"/>
                    <a:pt x="7920" y="2060"/>
                    <a:pt x="7895" y="2064"/>
                  </a:cubicBezTo>
                  <a:lnTo>
                    <a:pt x="6166" y="2355"/>
                  </a:lnTo>
                  <a:cubicBezTo>
                    <a:pt x="6011" y="2381"/>
                    <a:pt x="5887" y="2481"/>
                    <a:pt x="5824" y="2613"/>
                  </a:cubicBezTo>
                  <a:cubicBezTo>
                    <a:pt x="5755" y="2574"/>
                    <a:pt x="5676" y="2554"/>
                    <a:pt x="5597" y="2554"/>
                  </a:cubicBezTo>
                  <a:cubicBezTo>
                    <a:pt x="5513" y="2554"/>
                    <a:pt x="5429" y="2577"/>
                    <a:pt x="5353" y="2624"/>
                  </a:cubicBezTo>
                  <a:lnTo>
                    <a:pt x="5302" y="2655"/>
                  </a:lnTo>
                  <a:cubicBezTo>
                    <a:pt x="5297" y="2659"/>
                    <a:pt x="3898" y="3547"/>
                    <a:pt x="3898" y="3547"/>
                  </a:cubicBezTo>
                  <a:lnTo>
                    <a:pt x="3868" y="3565"/>
                  </a:lnTo>
                  <a:cubicBezTo>
                    <a:pt x="3804" y="3606"/>
                    <a:pt x="3753" y="3659"/>
                    <a:pt x="3716" y="3720"/>
                  </a:cubicBezTo>
                  <a:lnTo>
                    <a:pt x="3700" y="3720"/>
                  </a:lnTo>
                  <a:cubicBezTo>
                    <a:pt x="3560" y="3720"/>
                    <a:pt x="3423" y="3783"/>
                    <a:pt x="3332" y="3903"/>
                  </a:cubicBezTo>
                  <a:lnTo>
                    <a:pt x="3295" y="3951"/>
                  </a:lnTo>
                  <a:cubicBezTo>
                    <a:pt x="3291" y="3956"/>
                    <a:pt x="3287" y="3962"/>
                    <a:pt x="3282" y="3968"/>
                  </a:cubicBezTo>
                  <a:lnTo>
                    <a:pt x="2297" y="5294"/>
                  </a:lnTo>
                  <a:lnTo>
                    <a:pt x="2279" y="5318"/>
                  </a:lnTo>
                  <a:cubicBezTo>
                    <a:pt x="2205" y="5415"/>
                    <a:pt x="2173" y="5538"/>
                    <a:pt x="2189" y="5660"/>
                  </a:cubicBezTo>
                  <a:cubicBezTo>
                    <a:pt x="2206" y="5781"/>
                    <a:pt x="2270" y="5891"/>
                    <a:pt x="2367" y="5965"/>
                  </a:cubicBezTo>
                  <a:cubicBezTo>
                    <a:pt x="2463" y="6038"/>
                    <a:pt x="2561" y="6105"/>
                    <a:pt x="2662" y="6166"/>
                  </a:cubicBezTo>
                  <a:cubicBezTo>
                    <a:pt x="2545" y="6126"/>
                    <a:pt x="2423" y="6091"/>
                    <a:pt x="2300" y="6062"/>
                  </a:cubicBezTo>
                  <a:cubicBezTo>
                    <a:pt x="2265" y="6053"/>
                    <a:pt x="2229" y="6050"/>
                    <a:pt x="2195" y="6050"/>
                  </a:cubicBezTo>
                  <a:cubicBezTo>
                    <a:pt x="1986" y="6050"/>
                    <a:pt x="1795" y="6194"/>
                    <a:pt x="1746" y="6407"/>
                  </a:cubicBezTo>
                  <a:lnTo>
                    <a:pt x="1732" y="6466"/>
                  </a:lnTo>
                  <a:cubicBezTo>
                    <a:pt x="1731" y="6472"/>
                    <a:pt x="1730" y="6478"/>
                    <a:pt x="1729" y="6483"/>
                  </a:cubicBezTo>
                  <a:lnTo>
                    <a:pt x="1365" y="8099"/>
                  </a:lnTo>
                  <a:lnTo>
                    <a:pt x="1357" y="8134"/>
                  </a:lnTo>
                  <a:cubicBezTo>
                    <a:pt x="1329" y="8254"/>
                    <a:pt x="1350" y="8379"/>
                    <a:pt x="1415" y="8482"/>
                  </a:cubicBezTo>
                  <a:cubicBezTo>
                    <a:pt x="1419" y="8490"/>
                    <a:pt x="1424" y="8497"/>
                    <a:pt x="1429" y="8503"/>
                  </a:cubicBezTo>
                  <a:cubicBezTo>
                    <a:pt x="1298" y="8605"/>
                    <a:pt x="1226" y="8771"/>
                    <a:pt x="1255" y="8946"/>
                  </a:cubicBezTo>
                  <a:lnTo>
                    <a:pt x="1416" y="9913"/>
                  </a:lnTo>
                  <a:cubicBezTo>
                    <a:pt x="1388" y="9942"/>
                    <a:pt x="1363" y="9970"/>
                    <a:pt x="1340" y="9999"/>
                  </a:cubicBezTo>
                  <a:cubicBezTo>
                    <a:pt x="1148" y="10223"/>
                    <a:pt x="987" y="10475"/>
                    <a:pt x="886" y="10706"/>
                  </a:cubicBezTo>
                  <a:cubicBezTo>
                    <a:pt x="657" y="11236"/>
                    <a:pt x="558" y="12004"/>
                    <a:pt x="972" y="12565"/>
                  </a:cubicBezTo>
                  <a:cubicBezTo>
                    <a:pt x="1264" y="12961"/>
                    <a:pt x="1663" y="13124"/>
                    <a:pt x="2037" y="13193"/>
                  </a:cubicBezTo>
                  <a:lnTo>
                    <a:pt x="472" y="14566"/>
                  </a:lnTo>
                  <a:cubicBezTo>
                    <a:pt x="382" y="14645"/>
                    <a:pt x="326" y="14756"/>
                    <a:pt x="315" y="14875"/>
                  </a:cubicBezTo>
                  <a:lnTo>
                    <a:pt x="315" y="14881"/>
                  </a:lnTo>
                  <a:cubicBezTo>
                    <a:pt x="298" y="15073"/>
                    <a:pt x="368" y="15268"/>
                    <a:pt x="503" y="15404"/>
                  </a:cubicBezTo>
                  <a:cubicBezTo>
                    <a:pt x="543" y="15445"/>
                    <a:pt x="589" y="15480"/>
                    <a:pt x="638" y="15508"/>
                  </a:cubicBezTo>
                  <a:cubicBezTo>
                    <a:pt x="580" y="15548"/>
                    <a:pt x="530" y="15600"/>
                    <a:pt x="495" y="15664"/>
                  </a:cubicBezTo>
                  <a:lnTo>
                    <a:pt x="473" y="15703"/>
                  </a:lnTo>
                  <a:cubicBezTo>
                    <a:pt x="0" y="16564"/>
                    <a:pt x="188" y="17161"/>
                    <a:pt x="231" y="17271"/>
                  </a:cubicBezTo>
                  <a:lnTo>
                    <a:pt x="235" y="17282"/>
                  </a:lnTo>
                  <a:cubicBezTo>
                    <a:pt x="303" y="17460"/>
                    <a:pt x="475" y="17578"/>
                    <a:pt x="666" y="17578"/>
                  </a:cubicBezTo>
                  <a:lnTo>
                    <a:pt x="1955" y="17578"/>
                  </a:lnTo>
                  <a:cubicBezTo>
                    <a:pt x="2156" y="17577"/>
                    <a:pt x="2334" y="17447"/>
                    <a:pt x="2395" y="17256"/>
                  </a:cubicBezTo>
                  <a:cubicBezTo>
                    <a:pt x="2451" y="17078"/>
                    <a:pt x="2395" y="16886"/>
                    <a:pt x="2256" y="16766"/>
                  </a:cubicBezTo>
                  <a:cubicBezTo>
                    <a:pt x="2247" y="16690"/>
                    <a:pt x="2251" y="16556"/>
                    <a:pt x="2267" y="16453"/>
                  </a:cubicBezTo>
                  <a:lnTo>
                    <a:pt x="2272" y="16425"/>
                  </a:lnTo>
                  <a:cubicBezTo>
                    <a:pt x="2298" y="16264"/>
                    <a:pt x="2236" y="16100"/>
                    <a:pt x="2110" y="15995"/>
                  </a:cubicBezTo>
                  <a:cubicBezTo>
                    <a:pt x="2077" y="15968"/>
                    <a:pt x="2039" y="15947"/>
                    <a:pt x="2001" y="15929"/>
                  </a:cubicBezTo>
                  <a:cubicBezTo>
                    <a:pt x="2092" y="15902"/>
                    <a:pt x="2184" y="15865"/>
                    <a:pt x="2275" y="15816"/>
                  </a:cubicBezTo>
                  <a:cubicBezTo>
                    <a:pt x="2370" y="15874"/>
                    <a:pt x="2510" y="15931"/>
                    <a:pt x="2677" y="15931"/>
                  </a:cubicBezTo>
                  <a:cubicBezTo>
                    <a:pt x="2706" y="15931"/>
                    <a:pt x="2735" y="15929"/>
                    <a:pt x="2758" y="15927"/>
                  </a:cubicBezTo>
                  <a:cubicBezTo>
                    <a:pt x="2962" y="15904"/>
                    <a:pt x="3164" y="15776"/>
                    <a:pt x="3316" y="15598"/>
                  </a:cubicBezTo>
                  <a:cubicBezTo>
                    <a:pt x="3483" y="15693"/>
                    <a:pt x="3646" y="15781"/>
                    <a:pt x="3810" y="15865"/>
                  </a:cubicBezTo>
                  <a:cubicBezTo>
                    <a:pt x="4057" y="15991"/>
                    <a:pt x="4334" y="16126"/>
                    <a:pt x="4630" y="16242"/>
                  </a:cubicBezTo>
                  <a:cubicBezTo>
                    <a:pt x="4329" y="16792"/>
                    <a:pt x="4460" y="17197"/>
                    <a:pt x="4489" y="17272"/>
                  </a:cubicBezTo>
                  <a:lnTo>
                    <a:pt x="4493" y="17283"/>
                  </a:lnTo>
                  <a:cubicBezTo>
                    <a:pt x="4562" y="17461"/>
                    <a:pt x="4733" y="17578"/>
                    <a:pt x="4924" y="17578"/>
                  </a:cubicBezTo>
                  <a:cubicBezTo>
                    <a:pt x="4924" y="17578"/>
                    <a:pt x="5628" y="17576"/>
                    <a:pt x="5628" y="17576"/>
                  </a:cubicBezTo>
                  <a:cubicBezTo>
                    <a:pt x="5796" y="17576"/>
                    <a:pt x="5951" y="17484"/>
                    <a:pt x="6031" y="17336"/>
                  </a:cubicBezTo>
                  <a:cubicBezTo>
                    <a:pt x="6112" y="17188"/>
                    <a:pt x="6106" y="17009"/>
                    <a:pt x="6016" y="16867"/>
                  </a:cubicBezTo>
                  <a:lnTo>
                    <a:pt x="6013" y="16864"/>
                  </a:lnTo>
                  <a:cubicBezTo>
                    <a:pt x="6010" y="16839"/>
                    <a:pt x="6009" y="16796"/>
                    <a:pt x="6012" y="16769"/>
                  </a:cubicBezTo>
                  <a:lnTo>
                    <a:pt x="6015" y="16742"/>
                  </a:lnTo>
                  <a:cubicBezTo>
                    <a:pt x="6025" y="16669"/>
                    <a:pt x="6015" y="16596"/>
                    <a:pt x="5991" y="16528"/>
                  </a:cubicBezTo>
                  <a:cubicBezTo>
                    <a:pt x="6241" y="16525"/>
                    <a:pt x="6484" y="16486"/>
                    <a:pt x="6713" y="16411"/>
                  </a:cubicBezTo>
                  <a:cubicBezTo>
                    <a:pt x="7213" y="16246"/>
                    <a:pt x="7557" y="15910"/>
                    <a:pt x="7782" y="15597"/>
                  </a:cubicBezTo>
                  <a:cubicBezTo>
                    <a:pt x="7859" y="15569"/>
                    <a:pt x="7928" y="15520"/>
                    <a:pt x="7982" y="15455"/>
                  </a:cubicBezTo>
                  <a:cubicBezTo>
                    <a:pt x="7982" y="15456"/>
                    <a:pt x="7983" y="15457"/>
                    <a:pt x="7984" y="15457"/>
                  </a:cubicBezTo>
                  <a:cubicBezTo>
                    <a:pt x="8063" y="15514"/>
                    <a:pt x="8157" y="15543"/>
                    <a:pt x="8252" y="15543"/>
                  </a:cubicBezTo>
                  <a:cubicBezTo>
                    <a:pt x="8277" y="15543"/>
                    <a:pt x="8303" y="15541"/>
                    <a:pt x="8328" y="15537"/>
                  </a:cubicBezTo>
                  <a:lnTo>
                    <a:pt x="10057" y="15247"/>
                  </a:lnTo>
                  <a:cubicBezTo>
                    <a:pt x="10178" y="15227"/>
                    <a:pt x="10286" y="15159"/>
                    <a:pt x="10357" y="15060"/>
                  </a:cubicBezTo>
                  <a:cubicBezTo>
                    <a:pt x="10389" y="15016"/>
                    <a:pt x="10411" y="14967"/>
                    <a:pt x="10426" y="14916"/>
                  </a:cubicBezTo>
                  <a:cubicBezTo>
                    <a:pt x="10432" y="14986"/>
                    <a:pt x="10445" y="15134"/>
                    <a:pt x="10445" y="15134"/>
                  </a:cubicBezTo>
                  <a:cubicBezTo>
                    <a:pt x="10458" y="15273"/>
                    <a:pt x="10472" y="15426"/>
                    <a:pt x="10487" y="15585"/>
                  </a:cubicBezTo>
                  <a:lnTo>
                    <a:pt x="10472" y="15594"/>
                  </a:lnTo>
                  <a:cubicBezTo>
                    <a:pt x="10384" y="15485"/>
                    <a:pt x="10253" y="15421"/>
                    <a:pt x="10113" y="15421"/>
                  </a:cubicBezTo>
                  <a:cubicBezTo>
                    <a:pt x="10089" y="15421"/>
                    <a:pt x="10066" y="15423"/>
                    <a:pt x="10042" y="15426"/>
                  </a:cubicBezTo>
                  <a:cubicBezTo>
                    <a:pt x="9851" y="15456"/>
                    <a:pt x="9698" y="15602"/>
                    <a:pt x="9661" y="15792"/>
                  </a:cubicBezTo>
                  <a:lnTo>
                    <a:pt x="9652" y="15835"/>
                  </a:lnTo>
                  <a:cubicBezTo>
                    <a:pt x="9638" y="15903"/>
                    <a:pt x="9621" y="15972"/>
                    <a:pt x="9603" y="16042"/>
                  </a:cubicBezTo>
                  <a:cubicBezTo>
                    <a:pt x="9537" y="15996"/>
                    <a:pt x="9464" y="15956"/>
                    <a:pt x="9381" y="15927"/>
                  </a:cubicBezTo>
                  <a:lnTo>
                    <a:pt x="9355" y="15917"/>
                  </a:lnTo>
                  <a:cubicBezTo>
                    <a:pt x="9303" y="15899"/>
                    <a:pt x="9251" y="15890"/>
                    <a:pt x="9199" y="15890"/>
                  </a:cubicBezTo>
                  <a:cubicBezTo>
                    <a:pt x="9092" y="15890"/>
                    <a:pt x="8986" y="15927"/>
                    <a:pt x="8903" y="15998"/>
                  </a:cubicBezTo>
                  <a:cubicBezTo>
                    <a:pt x="8777" y="16102"/>
                    <a:pt x="8716" y="16266"/>
                    <a:pt x="8743" y="16428"/>
                  </a:cubicBezTo>
                  <a:lnTo>
                    <a:pt x="8747" y="16454"/>
                  </a:lnTo>
                  <a:cubicBezTo>
                    <a:pt x="8765" y="16558"/>
                    <a:pt x="8769" y="16692"/>
                    <a:pt x="8760" y="16768"/>
                  </a:cubicBezTo>
                  <a:cubicBezTo>
                    <a:pt x="8622" y="16888"/>
                    <a:pt x="8567" y="17081"/>
                    <a:pt x="8624" y="17258"/>
                  </a:cubicBezTo>
                  <a:cubicBezTo>
                    <a:pt x="8685" y="17449"/>
                    <a:pt x="8862" y="17578"/>
                    <a:pt x="9063" y="17578"/>
                  </a:cubicBezTo>
                  <a:cubicBezTo>
                    <a:pt x="9063" y="17578"/>
                    <a:pt x="10355" y="17573"/>
                    <a:pt x="10355" y="17573"/>
                  </a:cubicBezTo>
                  <a:cubicBezTo>
                    <a:pt x="10404" y="17573"/>
                    <a:pt x="10452" y="17564"/>
                    <a:pt x="10498" y="17549"/>
                  </a:cubicBezTo>
                  <a:cubicBezTo>
                    <a:pt x="10547" y="17567"/>
                    <a:pt x="10599" y="17577"/>
                    <a:pt x="10653" y="17577"/>
                  </a:cubicBezTo>
                  <a:cubicBezTo>
                    <a:pt x="10653" y="17577"/>
                    <a:pt x="13134" y="17579"/>
                    <a:pt x="13134" y="17579"/>
                  </a:cubicBezTo>
                  <a:cubicBezTo>
                    <a:pt x="13253" y="17579"/>
                    <a:pt x="13366" y="17533"/>
                    <a:pt x="13453" y="17450"/>
                  </a:cubicBezTo>
                  <a:lnTo>
                    <a:pt x="13458" y="17446"/>
                  </a:lnTo>
                  <a:cubicBezTo>
                    <a:pt x="13597" y="17313"/>
                    <a:pt x="13673" y="17120"/>
                    <a:pt x="13661" y="16929"/>
                  </a:cubicBezTo>
                  <a:cubicBezTo>
                    <a:pt x="13657" y="16853"/>
                    <a:pt x="13639" y="16780"/>
                    <a:pt x="13610" y="16711"/>
                  </a:cubicBezTo>
                  <a:cubicBezTo>
                    <a:pt x="13607" y="16633"/>
                    <a:pt x="13599" y="16536"/>
                    <a:pt x="13577" y="16431"/>
                  </a:cubicBezTo>
                  <a:cubicBezTo>
                    <a:pt x="13468" y="15921"/>
                    <a:pt x="13116" y="15569"/>
                    <a:pt x="12602" y="15450"/>
                  </a:cubicBezTo>
                  <a:cubicBezTo>
                    <a:pt x="12563" y="15330"/>
                    <a:pt x="12481" y="15164"/>
                    <a:pt x="12312" y="15048"/>
                  </a:cubicBezTo>
                  <a:cubicBezTo>
                    <a:pt x="12206" y="14973"/>
                    <a:pt x="12072" y="14929"/>
                    <a:pt x="11921" y="14917"/>
                  </a:cubicBezTo>
                  <a:cubicBezTo>
                    <a:pt x="11909" y="14780"/>
                    <a:pt x="11897" y="14640"/>
                    <a:pt x="11882" y="14500"/>
                  </a:cubicBezTo>
                  <a:cubicBezTo>
                    <a:pt x="11874" y="14422"/>
                    <a:pt x="11866" y="14350"/>
                    <a:pt x="11858" y="14282"/>
                  </a:cubicBezTo>
                  <a:lnTo>
                    <a:pt x="12348" y="13971"/>
                  </a:lnTo>
                  <a:lnTo>
                    <a:pt x="12373" y="13955"/>
                  </a:lnTo>
                  <a:cubicBezTo>
                    <a:pt x="12477" y="13891"/>
                    <a:pt x="12551" y="13787"/>
                    <a:pt x="12579" y="13668"/>
                  </a:cubicBezTo>
                  <a:cubicBezTo>
                    <a:pt x="12589" y="13626"/>
                    <a:pt x="12593" y="13583"/>
                    <a:pt x="12591" y="13541"/>
                  </a:cubicBezTo>
                  <a:cubicBezTo>
                    <a:pt x="12687" y="13516"/>
                    <a:pt x="12776" y="13460"/>
                    <a:pt x="12840" y="13375"/>
                  </a:cubicBezTo>
                  <a:lnTo>
                    <a:pt x="12877" y="13327"/>
                  </a:lnTo>
                  <a:cubicBezTo>
                    <a:pt x="12882" y="13321"/>
                    <a:pt x="12886" y="13315"/>
                    <a:pt x="12890" y="13310"/>
                  </a:cubicBezTo>
                  <a:lnTo>
                    <a:pt x="13875" y="11984"/>
                  </a:lnTo>
                  <a:lnTo>
                    <a:pt x="13893" y="11959"/>
                  </a:lnTo>
                  <a:cubicBezTo>
                    <a:pt x="14011" y="11804"/>
                    <a:pt x="14017" y="11598"/>
                    <a:pt x="13921" y="11441"/>
                  </a:cubicBezTo>
                  <a:cubicBezTo>
                    <a:pt x="14065" y="11390"/>
                    <a:pt x="14182" y="11269"/>
                    <a:pt x="14218" y="11110"/>
                  </a:cubicBezTo>
                  <a:lnTo>
                    <a:pt x="14225" y="11079"/>
                  </a:lnTo>
                  <a:lnTo>
                    <a:pt x="14600" y="9417"/>
                  </a:lnTo>
                  <a:lnTo>
                    <a:pt x="14608" y="9383"/>
                  </a:lnTo>
                  <a:cubicBezTo>
                    <a:pt x="14636" y="9263"/>
                    <a:pt x="14615" y="9138"/>
                    <a:pt x="14550" y="9034"/>
                  </a:cubicBezTo>
                  <a:cubicBezTo>
                    <a:pt x="14531" y="9004"/>
                    <a:pt x="14508" y="8976"/>
                    <a:pt x="14483" y="8950"/>
                  </a:cubicBezTo>
                  <a:cubicBezTo>
                    <a:pt x="15058" y="8736"/>
                    <a:pt x="15531" y="8385"/>
                    <a:pt x="15821" y="7959"/>
                  </a:cubicBezTo>
                  <a:cubicBezTo>
                    <a:pt x="16155" y="7469"/>
                    <a:pt x="16308" y="6884"/>
                    <a:pt x="16289" y="6172"/>
                  </a:cubicBezTo>
                  <a:cubicBezTo>
                    <a:pt x="16281" y="5805"/>
                    <a:pt x="16220" y="5452"/>
                    <a:pt x="16146" y="5115"/>
                  </a:cubicBezTo>
                  <a:cubicBezTo>
                    <a:pt x="16199" y="5053"/>
                    <a:pt x="16241" y="4982"/>
                    <a:pt x="16269" y="4904"/>
                  </a:cubicBezTo>
                  <a:cubicBezTo>
                    <a:pt x="16297" y="4828"/>
                    <a:pt x="16305" y="4752"/>
                    <a:pt x="16300" y="4679"/>
                  </a:cubicBezTo>
                  <a:cubicBezTo>
                    <a:pt x="16323" y="4654"/>
                    <a:pt x="16346" y="4627"/>
                    <a:pt x="16369" y="4598"/>
                  </a:cubicBezTo>
                  <a:cubicBezTo>
                    <a:pt x="16526" y="4397"/>
                    <a:pt x="16694" y="4054"/>
                    <a:pt x="16644" y="3538"/>
                  </a:cubicBezTo>
                  <a:cubicBezTo>
                    <a:pt x="16648" y="3527"/>
                    <a:pt x="16653" y="3517"/>
                    <a:pt x="16657" y="3507"/>
                  </a:cubicBezTo>
                  <a:cubicBezTo>
                    <a:pt x="16747" y="3298"/>
                    <a:pt x="16810" y="3133"/>
                    <a:pt x="16861" y="2976"/>
                  </a:cubicBezTo>
                  <a:lnTo>
                    <a:pt x="16872" y="2945"/>
                  </a:lnTo>
                  <a:cubicBezTo>
                    <a:pt x="16927" y="2783"/>
                    <a:pt x="17055" y="2402"/>
                    <a:pt x="16786" y="2083"/>
                  </a:cubicBezTo>
                  <a:cubicBezTo>
                    <a:pt x="16668" y="1944"/>
                    <a:pt x="16506" y="1866"/>
                    <a:pt x="16323" y="1865"/>
                  </a:cubicBezTo>
                  <a:lnTo>
                    <a:pt x="16315" y="1865"/>
                  </a:lnTo>
                  <a:cubicBezTo>
                    <a:pt x="16233" y="1801"/>
                    <a:pt x="16134" y="1757"/>
                    <a:pt x="16023" y="1737"/>
                  </a:cubicBezTo>
                  <a:cubicBezTo>
                    <a:pt x="16004" y="1733"/>
                    <a:pt x="15985" y="1730"/>
                    <a:pt x="15965" y="1730"/>
                  </a:cubicBezTo>
                  <a:cubicBezTo>
                    <a:pt x="15950" y="1729"/>
                    <a:pt x="15935" y="1729"/>
                    <a:pt x="15919" y="1729"/>
                  </a:cubicBezTo>
                  <a:cubicBezTo>
                    <a:pt x="15779" y="1729"/>
                    <a:pt x="15645" y="1765"/>
                    <a:pt x="15524" y="1833"/>
                  </a:cubicBezTo>
                  <a:cubicBezTo>
                    <a:pt x="15511" y="1829"/>
                    <a:pt x="15497" y="1827"/>
                    <a:pt x="15483" y="1825"/>
                  </a:cubicBezTo>
                  <a:cubicBezTo>
                    <a:pt x="15469" y="1823"/>
                    <a:pt x="15456" y="1823"/>
                    <a:pt x="15442" y="1822"/>
                  </a:cubicBezTo>
                  <a:cubicBezTo>
                    <a:pt x="15498" y="1769"/>
                    <a:pt x="15545" y="1706"/>
                    <a:pt x="15579" y="1634"/>
                  </a:cubicBezTo>
                  <a:cubicBezTo>
                    <a:pt x="15584" y="1622"/>
                    <a:pt x="15588" y="1612"/>
                    <a:pt x="15593" y="1600"/>
                  </a:cubicBezTo>
                  <a:cubicBezTo>
                    <a:pt x="15687" y="1531"/>
                    <a:pt x="15777" y="1425"/>
                    <a:pt x="15845" y="1269"/>
                  </a:cubicBezTo>
                  <a:cubicBezTo>
                    <a:pt x="15999" y="1179"/>
                    <a:pt x="16089" y="1008"/>
                    <a:pt x="16072" y="829"/>
                  </a:cubicBezTo>
                  <a:cubicBezTo>
                    <a:pt x="16055" y="643"/>
                    <a:pt x="15930" y="486"/>
                    <a:pt x="15752" y="430"/>
                  </a:cubicBezTo>
                  <a:lnTo>
                    <a:pt x="15716" y="418"/>
                  </a:lnTo>
                  <a:cubicBezTo>
                    <a:pt x="15602" y="382"/>
                    <a:pt x="15486" y="364"/>
                    <a:pt x="15371" y="364"/>
                  </a:cubicBezTo>
                  <a:cubicBezTo>
                    <a:pt x="15280" y="364"/>
                    <a:pt x="15194" y="375"/>
                    <a:pt x="15116" y="394"/>
                  </a:cubicBezTo>
                  <a:cubicBezTo>
                    <a:pt x="15084" y="380"/>
                    <a:pt x="15050" y="370"/>
                    <a:pt x="15015" y="363"/>
                  </a:cubicBezTo>
                  <a:cubicBezTo>
                    <a:pt x="14984" y="351"/>
                    <a:pt x="14952" y="341"/>
                    <a:pt x="14919" y="336"/>
                  </a:cubicBezTo>
                  <a:cubicBezTo>
                    <a:pt x="14795" y="204"/>
                    <a:pt x="14643" y="103"/>
                    <a:pt x="14467" y="41"/>
                  </a:cubicBezTo>
                  <a:lnTo>
                    <a:pt x="14430" y="28"/>
                  </a:lnTo>
                  <a:cubicBezTo>
                    <a:pt x="14380" y="10"/>
                    <a:pt x="14328" y="1"/>
                    <a:pt x="1427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2" name="Google Shape;658;p41"/>
            <p:cNvSpPr/>
            <p:nvPr/>
          </p:nvSpPr>
          <p:spPr>
            <a:xfrm>
              <a:off x="898477" y="2996782"/>
              <a:ext cx="112953" cy="105194"/>
            </a:xfrm>
            <a:custGeom>
              <a:avLst/>
              <a:gdLst/>
              <a:ahLst/>
              <a:cxnLst/>
              <a:rect l="l" t="t" r="r" b="b"/>
              <a:pathLst>
                <a:path w="3261" h="3037" extrusionOk="0">
                  <a:moveTo>
                    <a:pt x="2647" y="1"/>
                  </a:moveTo>
                  <a:cubicBezTo>
                    <a:pt x="2581" y="1"/>
                    <a:pt x="2515" y="15"/>
                    <a:pt x="2452" y="43"/>
                  </a:cubicBezTo>
                  <a:lnTo>
                    <a:pt x="2417" y="60"/>
                  </a:lnTo>
                  <a:cubicBezTo>
                    <a:pt x="2077" y="218"/>
                    <a:pt x="1840" y="465"/>
                    <a:pt x="1683" y="737"/>
                  </a:cubicBezTo>
                  <a:cubicBezTo>
                    <a:pt x="1596" y="748"/>
                    <a:pt x="1514" y="780"/>
                    <a:pt x="1444" y="830"/>
                  </a:cubicBezTo>
                  <a:cubicBezTo>
                    <a:pt x="1361" y="855"/>
                    <a:pt x="1286" y="903"/>
                    <a:pt x="1227" y="964"/>
                  </a:cubicBezTo>
                  <a:cubicBezTo>
                    <a:pt x="1143" y="951"/>
                    <a:pt x="1054" y="943"/>
                    <a:pt x="962" y="943"/>
                  </a:cubicBezTo>
                  <a:cubicBezTo>
                    <a:pt x="741" y="943"/>
                    <a:pt x="525" y="987"/>
                    <a:pt x="318" y="1075"/>
                  </a:cubicBezTo>
                  <a:lnTo>
                    <a:pt x="281" y="1091"/>
                  </a:lnTo>
                  <a:cubicBezTo>
                    <a:pt x="111" y="1164"/>
                    <a:pt x="0" y="1332"/>
                    <a:pt x="1" y="1518"/>
                  </a:cubicBezTo>
                  <a:cubicBezTo>
                    <a:pt x="3" y="1704"/>
                    <a:pt x="114" y="1871"/>
                    <a:pt x="286" y="1942"/>
                  </a:cubicBezTo>
                  <a:lnTo>
                    <a:pt x="307" y="1951"/>
                  </a:lnTo>
                  <a:cubicBezTo>
                    <a:pt x="320" y="1959"/>
                    <a:pt x="362" y="1988"/>
                    <a:pt x="391" y="2044"/>
                  </a:cubicBezTo>
                  <a:cubicBezTo>
                    <a:pt x="520" y="2287"/>
                    <a:pt x="684" y="2453"/>
                    <a:pt x="882" y="2540"/>
                  </a:cubicBezTo>
                  <a:cubicBezTo>
                    <a:pt x="897" y="2587"/>
                    <a:pt x="917" y="2632"/>
                    <a:pt x="942" y="2676"/>
                  </a:cubicBezTo>
                  <a:cubicBezTo>
                    <a:pt x="1052" y="2868"/>
                    <a:pt x="1247" y="2996"/>
                    <a:pt x="1476" y="3029"/>
                  </a:cubicBezTo>
                  <a:cubicBezTo>
                    <a:pt x="1514" y="3034"/>
                    <a:pt x="1553" y="3036"/>
                    <a:pt x="1593" y="3036"/>
                  </a:cubicBezTo>
                  <a:cubicBezTo>
                    <a:pt x="1746" y="3036"/>
                    <a:pt x="1901" y="2995"/>
                    <a:pt x="2039" y="2915"/>
                  </a:cubicBezTo>
                  <a:cubicBezTo>
                    <a:pt x="2144" y="2855"/>
                    <a:pt x="2239" y="2768"/>
                    <a:pt x="2316" y="2667"/>
                  </a:cubicBezTo>
                  <a:cubicBezTo>
                    <a:pt x="2344" y="2652"/>
                    <a:pt x="2372" y="2634"/>
                    <a:pt x="2399" y="2612"/>
                  </a:cubicBezTo>
                  <a:cubicBezTo>
                    <a:pt x="2482" y="2609"/>
                    <a:pt x="2563" y="2595"/>
                    <a:pt x="2638" y="2569"/>
                  </a:cubicBezTo>
                  <a:cubicBezTo>
                    <a:pt x="2830" y="2506"/>
                    <a:pt x="2994" y="2382"/>
                    <a:pt x="3100" y="2222"/>
                  </a:cubicBezTo>
                  <a:cubicBezTo>
                    <a:pt x="3227" y="2031"/>
                    <a:pt x="3260" y="1801"/>
                    <a:pt x="3191" y="1593"/>
                  </a:cubicBezTo>
                  <a:cubicBezTo>
                    <a:pt x="3176" y="1545"/>
                    <a:pt x="3155" y="1499"/>
                    <a:pt x="3130" y="1456"/>
                  </a:cubicBezTo>
                  <a:cubicBezTo>
                    <a:pt x="3198" y="1252"/>
                    <a:pt x="3184" y="1020"/>
                    <a:pt x="3088" y="760"/>
                  </a:cubicBezTo>
                  <a:cubicBezTo>
                    <a:pt x="3066" y="701"/>
                    <a:pt x="3073" y="651"/>
                    <a:pt x="3075" y="636"/>
                  </a:cubicBezTo>
                  <a:lnTo>
                    <a:pt x="3083" y="614"/>
                  </a:lnTo>
                  <a:cubicBezTo>
                    <a:pt x="3144" y="439"/>
                    <a:pt x="3094" y="244"/>
                    <a:pt x="2957" y="119"/>
                  </a:cubicBezTo>
                  <a:cubicBezTo>
                    <a:pt x="2870" y="41"/>
                    <a:pt x="2759" y="1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3" name="Google Shape;659;p41"/>
            <p:cNvSpPr/>
            <p:nvPr/>
          </p:nvSpPr>
          <p:spPr>
            <a:xfrm>
              <a:off x="904815" y="3143298"/>
              <a:ext cx="72669" cy="61170"/>
            </a:xfrm>
            <a:custGeom>
              <a:avLst/>
              <a:gdLst/>
              <a:ahLst/>
              <a:cxnLst/>
              <a:rect l="l" t="t" r="r" b="b"/>
              <a:pathLst>
                <a:path w="2098" h="1766" extrusionOk="0">
                  <a:moveTo>
                    <a:pt x="1610" y="1"/>
                  </a:moveTo>
                  <a:cubicBezTo>
                    <a:pt x="1582" y="1"/>
                    <a:pt x="1553" y="4"/>
                    <a:pt x="1524" y="10"/>
                  </a:cubicBezTo>
                  <a:lnTo>
                    <a:pt x="1486" y="17"/>
                  </a:lnTo>
                  <a:cubicBezTo>
                    <a:pt x="1315" y="49"/>
                    <a:pt x="1160" y="124"/>
                    <a:pt x="1030" y="233"/>
                  </a:cubicBezTo>
                  <a:cubicBezTo>
                    <a:pt x="1008" y="236"/>
                    <a:pt x="986" y="241"/>
                    <a:pt x="965" y="247"/>
                  </a:cubicBezTo>
                  <a:cubicBezTo>
                    <a:pt x="945" y="250"/>
                    <a:pt x="925" y="254"/>
                    <a:pt x="906" y="259"/>
                  </a:cubicBezTo>
                  <a:cubicBezTo>
                    <a:pt x="812" y="231"/>
                    <a:pt x="715" y="217"/>
                    <a:pt x="616" y="217"/>
                  </a:cubicBezTo>
                  <a:cubicBezTo>
                    <a:pt x="564" y="217"/>
                    <a:pt x="509" y="221"/>
                    <a:pt x="456" y="229"/>
                  </a:cubicBezTo>
                  <a:lnTo>
                    <a:pt x="418" y="235"/>
                  </a:lnTo>
                  <a:cubicBezTo>
                    <a:pt x="234" y="264"/>
                    <a:pt x="86" y="400"/>
                    <a:pt x="41" y="581"/>
                  </a:cubicBezTo>
                  <a:cubicBezTo>
                    <a:pt x="0" y="748"/>
                    <a:pt x="55" y="923"/>
                    <a:pt x="183" y="1036"/>
                  </a:cubicBezTo>
                  <a:cubicBezTo>
                    <a:pt x="217" y="1149"/>
                    <a:pt x="270" y="1245"/>
                    <a:pt x="340" y="1322"/>
                  </a:cubicBezTo>
                  <a:cubicBezTo>
                    <a:pt x="341" y="1325"/>
                    <a:pt x="342" y="1328"/>
                    <a:pt x="343" y="1332"/>
                  </a:cubicBezTo>
                  <a:cubicBezTo>
                    <a:pt x="392" y="1506"/>
                    <a:pt x="519" y="1647"/>
                    <a:pt x="691" y="1718"/>
                  </a:cubicBezTo>
                  <a:cubicBezTo>
                    <a:pt x="769" y="1749"/>
                    <a:pt x="852" y="1766"/>
                    <a:pt x="937" y="1766"/>
                  </a:cubicBezTo>
                  <a:cubicBezTo>
                    <a:pt x="999" y="1766"/>
                    <a:pt x="1061" y="1757"/>
                    <a:pt x="1122" y="1739"/>
                  </a:cubicBezTo>
                  <a:cubicBezTo>
                    <a:pt x="1181" y="1723"/>
                    <a:pt x="1238" y="1697"/>
                    <a:pt x="1291" y="1664"/>
                  </a:cubicBezTo>
                  <a:cubicBezTo>
                    <a:pt x="1303" y="1664"/>
                    <a:pt x="1314" y="1665"/>
                    <a:pt x="1326" y="1665"/>
                  </a:cubicBezTo>
                  <a:cubicBezTo>
                    <a:pt x="1341" y="1665"/>
                    <a:pt x="1356" y="1664"/>
                    <a:pt x="1371" y="1663"/>
                  </a:cubicBezTo>
                  <a:cubicBezTo>
                    <a:pt x="1722" y="1638"/>
                    <a:pt x="1989" y="1348"/>
                    <a:pt x="1966" y="1015"/>
                  </a:cubicBezTo>
                  <a:cubicBezTo>
                    <a:pt x="1966" y="1012"/>
                    <a:pt x="1965" y="1009"/>
                    <a:pt x="1965" y="1006"/>
                  </a:cubicBezTo>
                  <a:cubicBezTo>
                    <a:pt x="2004" y="910"/>
                    <a:pt x="2022" y="801"/>
                    <a:pt x="2016" y="683"/>
                  </a:cubicBezTo>
                  <a:cubicBezTo>
                    <a:pt x="2098" y="534"/>
                    <a:pt x="2091" y="350"/>
                    <a:pt x="1995" y="206"/>
                  </a:cubicBezTo>
                  <a:cubicBezTo>
                    <a:pt x="1908" y="77"/>
                    <a:pt x="1763" y="1"/>
                    <a:pt x="1610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4" name="Google Shape;660;p41"/>
            <p:cNvSpPr/>
            <p:nvPr/>
          </p:nvSpPr>
          <p:spPr>
            <a:xfrm>
              <a:off x="1352745" y="3060550"/>
              <a:ext cx="128297" cy="153894"/>
            </a:xfrm>
            <a:custGeom>
              <a:avLst/>
              <a:gdLst/>
              <a:ahLst/>
              <a:cxnLst/>
              <a:rect l="l" t="t" r="r" b="b"/>
              <a:pathLst>
                <a:path w="3704" h="4443" extrusionOk="0">
                  <a:moveTo>
                    <a:pt x="2837" y="0"/>
                  </a:moveTo>
                  <a:lnTo>
                    <a:pt x="2837" y="0"/>
                  </a:lnTo>
                  <a:cubicBezTo>
                    <a:pt x="2869" y="116"/>
                    <a:pt x="2899" y="232"/>
                    <a:pt x="2927" y="349"/>
                  </a:cubicBezTo>
                  <a:cubicBezTo>
                    <a:pt x="3128" y="1181"/>
                    <a:pt x="3399" y="2241"/>
                    <a:pt x="2785" y="2968"/>
                  </a:cubicBezTo>
                  <a:cubicBezTo>
                    <a:pt x="2515" y="3288"/>
                    <a:pt x="2112" y="3467"/>
                    <a:pt x="1718" y="3581"/>
                  </a:cubicBezTo>
                  <a:cubicBezTo>
                    <a:pt x="1238" y="3719"/>
                    <a:pt x="746" y="3815"/>
                    <a:pt x="255" y="3907"/>
                  </a:cubicBezTo>
                  <a:cubicBezTo>
                    <a:pt x="113" y="3933"/>
                    <a:pt x="0" y="4045"/>
                    <a:pt x="16" y="4200"/>
                  </a:cubicBezTo>
                  <a:cubicBezTo>
                    <a:pt x="29" y="4323"/>
                    <a:pt x="144" y="4443"/>
                    <a:pt x="272" y="4443"/>
                  </a:cubicBezTo>
                  <a:cubicBezTo>
                    <a:pt x="285" y="4443"/>
                    <a:pt x="297" y="4441"/>
                    <a:pt x="309" y="4439"/>
                  </a:cubicBezTo>
                  <a:cubicBezTo>
                    <a:pt x="918" y="4326"/>
                    <a:pt x="1547" y="4217"/>
                    <a:pt x="2132" y="4010"/>
                  </a:cubicBezTo>
                  <a:cubicBezTo>
                    <a:pt x="2582" y="3850"/>
                    <a:pt x="3028" y="3572"/>
                    <a:pt x="3301" y="3172"/>
                  </a:cubicBezTo>
                  <a:cubicBezTo>
                    <a:pt x="3611" y="2716"/>
                    <a:pt x="3703" y="2201"/>
                    <a:pt x="3689" y="1656"/>
                  </a:cubicBezTo>
                  <a:cubicBezTo>
                    <a:pt x="3675" y="1129"/>
                    <a:pt x="3544" y="606"/>
                    <a:pt x="3412" y="98"/>
                  </a:cubicBezTo>
                  <a:lnTo>
                    <a:pt x="2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5" name="Google Shape;661;p41"/>
            <p:cNvSpPr/>
            <p:nvPr/>
          </p:nvSpPr>
          <p:spPr>
            <a:xfrm>
              <a:off x="1419422" y="2980156"/>
              <a:ext cx="85278" cy="93868"/>
            </a:xfrm>
            <a:custGeom>
              <a:avLst/>
              <a:gdLst/>
              <a:ahLst/>
              <a:cxnLst/>
              <a:rect l="l" t="t" r="r" b="b"/>
              <a:pathLst>
                <a:path w="2462" h="2710" extrusionOk="0">
                  <a:moveTo>
                    <a:pt x="1857" y="1"/>
                  </a:moveTo>
                  <a:cubicBezTo>
                    <a:pt x="1600" y="1"/>
                    <a:pt x="1495" y="279"/>
                    <a:pt x="1495" y="279"/>
                  </a:cubicBezTo>
                  <a:cubicBezTo>
                    <a:pt x="1495" y="279"/>
                    <a:pt x="1451" y="91"/>
                    <a:pt x="1336" y="91"/>
                  </a:cubicBezTo>
                  <a:cubicBezTo>
                    <a:pt x="1265" y="91"/>
                    <a:pt x="1166" y="163"/>
                    <a:pt x="1034" y="396"/>
                  </a:cubicBezTo>
                  <a:cubicBezTo>
                    <a:pt x="745" y="907"/>
                    <a:pt x="704" y="1377"/>
                    <a:pt x="704" y="1377"/>
                  </a:cubicBezTo>
                  <a:cubicBezTo>
                    <a:pt x="704" y="1377"/>
                    <a:pt x="517" y="987"/>
                    <a:pt x="321" y="987"/>
                  </a:cubicBezTo>
                  <a:cubicBezTo>
                    <a:pt x="267" y="987"/>
                    <a:pt x="213" y="1017"/>
                    <a:pt x="161" y="1091"/>
                  </a:cubicBezTo>
                  <a:cubicBezTo>
                    <a:pt x="0" y="1361"/>
                    <a:pt x="212" y="2339"/>
                    <a:pt x="795" y="2339"/>
                  </a:cubicBezTo>
                  <a:cubicBezTo>
                    <a:pt x="809" y="2339"/>
                    <a:pt x="824" y="2338"/>
                    <a:pt x="839" y="2337"/>
                  </a:cubicBezTo>
                  <a:lnTo>
                    <a:pt x="839" y="2337"/>
                  </a:lnTo>
                  <a:lnTo>
                    <a:pt x="775" y="2343"/>
                  </a:lnTo>
                  <a:cubicBezTo>
                    <a:pt x="775" y="2343"/>
                    <a:pt x="565" y="2640"/>
                    <a:pt x="806" y="2691"/>
                  </a:cubicBezTo>
                  <a:cubicBezTo>
                    <a:pt x="866" y="2705"/>
                    <a:pt x="951" y="2710"/>
                    <a:pt x="1043" y="2710"/>
                  </a:cubicBezTo>
                  <a:cubicBezTo>
                    <a:pt x="1230" y="2710"/>
                    <a:pt x="1448" y="2689"/>
                    <a:pt x="1569" y="2677"/>
                  </a:cubicBezTo>
                  <a:cubicBezTo>
                    <a:pt x="1652" y="2667"/>
                    <a:pt x="1727" y="2615"/>
                    <a:pt x="1756" y="2536"/>
                  </a:cubicBezTo>
                  <a:cubicBezTo>
                    <a:pt x="1774" y="2485"/>
                    <a:pt x="1722" y="2369"/>
                    <a:pt x="1672" y="2306"/>
                  </a:cubicBezTo>
                  <a:cubicBezTo>
                    <a:pt x="1672" y="2306"/>
                    <a:pt x="2215" y="2087"/>
                    <a:pt x="2093" y="1293"/>
                  </a:cubicBezTo>
                  <a:cubicBezTo>
                    <a:pt x="2084" y="1238"/>
                    <a:pt x="2134" y="1162"/>
                    <a:pt x="2154" y="1114"/>
                  </a:cubicBezTo>
                  <a:cubicBezTo>
                    <a:pt x="2223" y="951"/>
                    <a:pt x="2288" y="787"/>
                    <a:pt x="2344" y="619"/>
                  </a:cubicBezTo>
                  <a:cubicBezTo>
                    <a:pt x="2383" y="498"/>
                    <a:pt x="2461" y="309"/>
                    <a:pt x="2356" y="185"/>
                  </a:cubicBezTo>
                  <a:cubicBezTo>
                    <a:pt x="2327" y="151"/>
                    <a:pt x="2294" y="137"/>
                    <a:pt x="2259" y="137"/>
                  </a:cubicBezTo>
                  <a:cubicBezTo>
                    <a:pt x="2159" y="137"/>
                    <a:pt x="2045" y="248"/>
                    <a:pt x="1985" y="316"/>
                  </a:cubicBezTo>
                  <a:cubicBezTo>
                    <a:pt x="1985" y="316"/>
                    <a:pt x="2096" y="42"/>
                    <a:pt x="1875" y="1"/>
                  </a:cubicBezTo>
                  <a:cubicBezTo>
                    <a:pt x="1869" y="1"/>
                    <a:pt x="1863" y="1"/>
                    <a:pt x="1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6" name="Google Shape;662;p41"/>
            <p:cNvSpPr/>
            <p:nvPr/>
          </p:nvSpPr>
          <p:spPr>
            <a:xfrm>
              <a:off x="1420946" y="2979602"/>
              <a:ext cx="84065" cy="95011"/>
            </a:xfrm>
            <a:custGeom>
              <a:avLst/>
              <a:gdLst/>
              <a:ahLst/>
              <a:cxnLst/>
              <a:rect l="l" t="t" r="r" b="b"/>
              <a:pathLst>
                <a:path w="2427" h="2743" extrusionOk="0">
                  <a:moveTo>
                    <a:pt x="1810" y="33"/>
                  </a:moveTo>
                  <a:cubicBezTo>
                    <a:pt x="1816" y="33"/>
                    <a:pt x="1822" y="34"/>
                    <a:pt x="1828" y="34"/>
                  </a:cubicBezTo>
                  <a:cubicBezTo>
                    <a:pt x="1878" y="43"/>
                    <a:pt x="1913" y="65"/>
                    <a:pt x="1933" y="101"/>
                  </a:cubicBezTo>
                  <a:cubicBezTo>
                    <a:pt x="1981" y="188"/>
                    <a:pt x="1926" y="325"/>
                    <a:pt x="1926" y="325"/>
                  </a:cubicBezTo>
                  <a:lnTo>
                    <a:pt x="1890" y="416"/>
                  </a:lnTo>
                  <a:lnTo>
                    <a:pt x="1890" y="416"/>
                  </a:lnTo>
                  <a:lnTo>
                    <a:pt x="1953" y="343"/>
                  </a:lnTo>
                  <a:cubicBezTo>
                    <a:pt x="2000" y="291"/>
                    <a:pt x="2116" y="169"/>
                    <a:pt x="2215" y="169"/>
                  </a:cubicBezTo>
                  <a:lnTo>
                    <a:pt x="2215" y="169"/>
                  </a:lnTo>
                  <a:cubicBezTo>
                    <a:pt x="2249" y="170"/>
                    <a:pt x="2276" y="183"/>
                    <a:pt x="2300" y="212"/>
                  </a:cubicBezTo>
                  <a:cubicBezTo>
                    <a:pt x="2389" y="318"/>
                    <a:pt x="2335" y="479"/>
                    <a:pt x="2295" y="597"/>
                  </a:cubicBezTo>
                  <a:lnTo>
                    <a:pt x="2284" y="629"/>
                  </a:lnTo>
                  <a:cubicBezTo>
                    <a:pt x="2236" y="774"/>
                    <a:pt x="2178" y="927"/>
                    <a:pt x="2094" y="1123"/>
                  </a:cubicBezTo>
                  <a:cubicBezTo>
                    <a:pt x="2090" y="1135"/>
                    <a:pt x="2084" y="1147"/>
                    <a:pt x="2077" y="1160"/>
                  </a:cubicBezTo>
                  <a:cubicBezTo>
                    <a:pt x="2054" y="1206"/>
                    <a:pt x="2025" y="1264"/>
                    <a:pt x="2032" y="1311"/>
                  </a:cubicBezTo>
                  <a:cubicBezTo>
                    <a:pt x="2095" y="1715"/>
                    <a:pt x="1980" y="1963"/>
                    <a:pt x="1872" y="2102"/>
                  </a:cubicBezTo>
                  <a:cubicBezTo>
                    <a:pt x="1756" y="2252"/>
                    <a:pt x="1623" y="2307"/>
                    <a:pt x="1622" y="2307"/>
                  </a:cubicBezTo>
                  <a:lnTo>
                    <a:pt x="1602" y="2315"/>
                  </a:lnTo>
                  <a:lnTo>
                    <a:pt x="1615" y="2333"/>
                  </a:lnTo>
                  <a:cubicBezTo>
                    <a:pt x="1664" y="2395"/>
                    <a:pt x="1711" y="2505"/>
                    <a:pt x="1696" y="2547"/>
                  </a:cubicBezTo>
                  <a:cubicBezTo>
                    <a:pt x="1671" y="2617"/>
                    <a:pt x="1602" y="2667"/>
                    <a:pt x="1523" y="2676"/>
                  </a:cubicBezTo>
                  <a:cubicBezTo>
                    <a:pt x="1410" y="2688"/>
                    <a:pt x="1185" y="2709"/>
                    <a:pt x="995" y="2709"/>
                  </a:cubicBezTo>
                  <a:cubicBezTo>
                    <a:pt x="905" y="2709"/>
                    <a:pt x="824" y="2704"/>
                    <a:pt x="765" y="2692"/>
                  </a:cubicBezTo>
                  <a:cubicBezTo>
                    <a:pt x="714" y="2680"/>
                    <a:pt x="684" y="2658"/>
                    <a:pt x="670" y="2624"/>
                  </a:cubicBezTo>
                  <a:cubicBezTo>
                    <a:pt x="637" y="2539"/>
                    <a:pt x="721" y="2404"/>
                    <a:pt x="741" y="2375"/>
                  </a:cubicBezTo>
                  <a:lnTo>
                    <a:pt x="797" y="2369"/>
                  </a:lnTo>
                  <a:lnTo>
                    <a:pt x="793" y="2336"/>
                  </a:lnTo>
                  <a:cubicBezTo>
                    <a:pt x="779" y="2337"/>
                    <a:pt x="765" y="2338"/>
                    <a:pt x="751" y="2338"/>
                  </a:cubicBezTo>
                  <a:cubicBezTo>
                    <a:pt x="515" y="2338"/>
                    <a:pt x="360" y="2173"/>
                    <a:pt x="270" y="2029"/>
                  </a:cubicBezTo>
                  <a:cubicBezTo>
                    <a:pt x="76" y="1719"/>
                    <a:pt x="36" y="1276"/>
                    <a:pt x="130" y="1116"/>
                  </a:cubicBezTo>
                  <a:cubicBezTo>
                    <a:pt x="175" y="1052"/>
                    <a:pt x="224" y="1020"/>
                    <a:pt x="277" y="1020"/>
                  </a:cubicBezTo>
                  <a:cubicBezTo>
                    <a:pt x="281" y="1020"/>
                    <a:pt x="284" y="1020"/>
                    <a:pt x="288" y="1020"/>
                  </a:cubicBezTo>
                  <a:cubicBezTo>
                    <a:pt x="467" y="1034"/>
                    <a:pt x="643" y="1397"/>
                    <a:pt x="646" y="1400"/>
                  </a:cubicBezTo>
                  <a:lnTo>
                    <a:pt x="671" y="1454"/>
                  </a:lnTo>
                  <a:lnTo>
                    <a:pt x="676" y="1394"/>
                  </a:lnTo>
                  <a:cubicBezTo>
                    <a:pt x="677" y="1390"/>
                    <a:pt x="721" y="922"/>
                    <a:pt x="1005" y="420"/>
                  </a:cubicBezTo>
                  <a:cubicBezTo>
                    <a:pt x="1140" y="180"/>
                    <a:pt x="1234" y="124"/>
                    <a:pt x="1291" y="124"/>
                  </a:cubicBezTo>
                  <a:cubicBezTo>
                    <a:pt x="1296" y="124"/>
                    <a:pt x="1300" y="124"/>
                    <a:pt x="1304" y="125"/>
                  </a:cubicBezTo>
                  <a:cubicBezTo>
                    <a:pt x="1396" y="138"/>
                    <a:pt x="1435" y="297"/>
                    <a:pt x="1435" y="298"/>
                  </a:cubicBezTo>
                  <a:lnTo>
                    <a:pt x="1448" y="352"/>
                  </a:lnTo>
                  <a:lnTo>
                    <a:pt x="1466" y="301"/>
                  </a:lnTo>
                  <a:cubicBezTo>
                    <a:pt x="1468" y="298"/>
                    <a:pt x="1569" y="33"/>
                    <a:pt x="1810" y="33"/>
                  </a:cubicBezTo>
                  <a:close/>
                  <a:moveTo>
                    <a:pt x="1812" y="0"/>
                  </a:moveTo>
                  <a:cubicBezTo>
                    <a:pt x="1608" y="0"/>
                    <a:pt x="1496" y="170"/>
                    <a:pt x="1454" y="249"/>
                  </a:cubicBezTo>
                  <a:cubicBezTo>
                    <a:pt x="1434" y="194"/>
                    <a:pt x="1389" y="104"/>
                    <a:pt x="1309" y="91"/>
                  </a:cubicBezTo>
                  <a:cubicBezTo>
                    <a:pt x="1304" y="91"/>
                    <a:pt x="1298" y="90"/>
                    <a:pt x="1293" y="90"/>
                  </a:cubicBezTo>
                  <a:cubicBezTo>
                    <a:pt x="1201" y="90"/>
                    <a:pt x="1094" y="195"/>
                    <a:pt x="976" y="403"/>
                  </a:cubicBezTo>
                  <a:cubicBezTo>
                    <a:pt x="744" y="813"/>
                    <a:pt x="670" y="1200"/>
                    <a:pt x="650" y="1338"/>
                  </a:cubicBezTo>
                  <a:cubicBezTo>
                    <a:pt x="594" y="1235"/>
                    <a:pt x="448" y="1000"/>
                    <a:pt x="290" y="987"/>
                  </a:cubicBezTo>
                  <a:cubicBezTo>
                    <a:pt x="286" y="987"/>
                    <a:pt x="282" y="987"/>
                    <a:pt x="277" y="987"/>
                  </a:cubicBezTo>
                  <a:cubicBezTo>
                    <a:pt x="213" y="987"/>
                    <a:pt x="154" y="1024"/>
                    <a:pt x="102" y="1099"/>
                  </a:cubicBezTo>
                  <a:cubicBezTo>
                    <a:pt x="0" y="1270"/>
                    <a:pt x="40" y="1722"/>
                    <a:pt x="242" y="2046"/>
                  </a:cubicBezTo>
                  <a:cubicBezTo>
                    <a:pt x="330" y="2188"/>
                    <a:pt x="480" y="2349"/>
                    <a:pt x="705" y="2369"/>
                  </a:cubicBezTo>
                  <a:cubicBezTo>
                    <a:pt x="674" y="2417"/>
                    <a:pt x="604" y="2545"/>
                    <a:pt x="639" y="2636"/>
                  </a:cubicBezTo>
                  <a:cubicBezTo>
                    <a:pt x="657" y="2681"/>
                    <a:pt x="697" y="2711"/>
                    <a:pt x="758" y="2724"/>
                  </a:cubicBezTo>
                  <a:cubicBezTo>
                    <a:pt x="820" y="2737"/>
                    <a:pt x="905" y="2742"/>
                    <a:pt x="998" y="2742"/>
                  </a:cubicBezTo>
                  <a:cubicBezTo>
                    <a:pt x="1177" y="2742"/>
                    <a:pt x="1389" y="2723"/>
                    <a:pt x="1527" y="2708"/>
                  </a:cubicBezTo>
                  <a:cubicBezTo>
                    <a:pt x="1619" y="2699"/>
                    <a:pt x="1698" y="2639"/>
                    <a:pt x="1726" y="2558"/>
                  </a:cubicBezTo>
                  <a:cubicBezTo>
                    <a:pt x="1747" y="2503"/>
                    <a:pt x="1699" y="2395"/>
                    <a:pt x="1653" y="2329"/>
                  </a:cubicBezTo>
                  <a:cubicBezTo>
                    <a:pt x="1696" y="2308"/>
                    <a:pt x="1801" y="2247"/>
                    <a:pt x="1898" y="2123"/>
                  </a:cubicBezTo>
                  <a:cubicBezTo>
                    <a:pt x="2009" y="1980"/>
                    <a:pt x="2129" y="1722"/>
                    <a:pt x="2065" y="1306"/>
                  </a:cubicBezTo>
                  <a:cubicBezTo>
                    <a:pt x="2059" y="1269"/>
                    <a:pt x="2085" y="1217"/>
                    <a:pt x="2106" y="1175"/>
                  </a:cubicBezTo>
                  <a:cubicBezTo>
                    <a:pt x="2113" y="1161"/>
                    <a:pt x="2119" y="1148"/>
                    <a:pt x="2125" y="1137"/>
                  </a:cubicBezTo>
                  <a:cubicBezTo>
                    <a:pt x="2208" y="939"/>
                    <a:pt x="2268" y="786"/>
                    <a:pt x="2316" y="640"/>
                  </a:cubicBezTo>
                  <a:lnTo>
                    <a:pt x="2326" y="607"/>
                  </a:lnTo>
                  <a:cubicBezTo>
                    <a:pt x="2368" y="483"/>
                    <a:pt x="2427" y="311"/>
                    <a:pt x="2325" y="190"/>
                  </a:cubicBezTo>
                  <a:cubicBezTo>
                    <a:pt x="2295" y="155"/>
                    <a:pt x="2258" y="137"/>
                    <a:pt x="2215" y="136"/>
                  </a:cubicBezTo>
                  <a:lnTo>
                    <a:pt x="2215" y="136"/>
                  </a:lnTo>
                  <a:cubicBezTo>
                    <a:pt x="2130" y="136"/>
                    <a:pt x="2041" y="207"/>
                    <a:pt x="1977" y="270"/>
                  </a:cubicBezTo>
                  <a:cubicBezTo>
                    <a:pt x="1988" y="217"/>
                    <a:pt x="1994" y="144"/>
                    <a:pt x="1962" y="85"/>
                  </a:cubicBezTo>
                  <a:cubicBezTo>
                    <a:pt x="1937" y="41"/>
                    <a:pt x="1894" y="12"/>
                    <a:pt x="1832" y="1"/>
                  </a:cubicBezTo>
                  <a:cubicBezTo>
                    <a:pt x="1825" y="0"/>
                    <a:pt x="1819" y="0"/>
                    <a:pt x="1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7" name="Google Shape;663;p41"/>
            <p:cNvSpPr/>
            <p:nvPr/>
          </p:nvSpPr>
          <p:spPr>
            <a:xfrm>
              <a:off x="1459532" y="2989578"/>
              <a:ext cx="12227" cy="28368"/>
            </a:xfrm>
            <a:custGeom>
              <a:avLst/>
              <a:gdLst/>
              <a:ahLst/>
              <a:cxnLst/>
              <a:rect l="l" t="t" r="r" b="b"/>
              <a:pathLst>
                <a:path w="353" h="819" extrusionOk="0">
                  <a:moveTo>
                    <a:pt x="322" y="1"/>
                  </a:moveTo>
                  <a:lnTo>
                    <a:pt x="0" y="807"/>
                  </a:lnTo>
                  <a:lnTo>
                    <a:pt x="31" y="819"/>
                  </a:lnTo>
                  <a:lnTo>
                    <a:pt x="352" y="13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8" name="Google Shape;664;p41"/>
            <p:cNvSpPr/>
            <p:nvPr/>
          </p:nvSpPr>
          <p:spPr>
            <a:xfrm>
              <a:off x="1475846" y="2990859"/>
              <a:ext cx="12885" cy="29788"/>
            </a:xfrm>
            <a:custGeom>
              <a:avLst/>
              <a:gdLst/>
              <a:ahLst/>
              <a:cxnLst/>
              <a:rect l="l" t="t" r="r" b="b"/>
              <a:pathLst>
                <a:path w="372" h="860" extrusionOk="0">
                  <a:moveTo>
                    <a:pt x="341" y="0"/>
                  </a:moveTo>
                  <a:lnTo>
                    <a:pt x="0" y="847"/>
                  </a:lnTo>
                  <a:lnTo>
                    <a:pt x="31" y="860"/>
                  </a:lnTo>
                  <a:lnTo>
                    <a:pt x="372" y="14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9" name="Google Shape;665;p41"/>
            <p:cNvSpPr/>
            <p:nvPr/>
          </p:nvSpPr>
          <p:spPr>
            <a:xfrm>
              <a:off x="1457177" y="3016768"/>
              <a:ext cx="25701" cy="5300"/>
            </a:xfrm>
            <a:custGeom>
              <a:avLst/>
              <a:gdLst/>
              <a:ahLst/>
              <a:cxnLst/>
              <a:rect l="l" t="t" r="r" b="b"/>
              <a:pathLst>
                <a:path w="742" h="153" extrusionOk="0">
                  <a:moveTo>
                    <a:pt x="6" y="1"/>
                  </a:moveTo>
                  <a:lnTo>
                    <a:pt x="0" y="34"/>
                  </a:lnTo>
                  <a:lnTo>
                    <a:pt x="736" y="153"/>
                  </a:lnTo>
                  <a:lnTo>
                    <a:pt x="742" y="119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0" name="Google Shape;666;p41"/>
            <p:cNvSpPr/>
            <p:nvPr/>
          </p:nvSpPr>
          <p:spPr>
            <a:xfrm>
              <a:off x="1443218" y="3027679"/>
              <a:ext cx="23138" cy="10980"/>
            </a:xfrm>
            <a:custGeom>
              <a:avLst/>
              <a:gdLst/>
              <a:ahLst/>
              <a:cxnLst/>
              <a:rect l="l" t="t" r="r" b="b"/>
              <a:pathLst>
                <a:path w="668" h="317" extrusionOk="0">
                  <a:moveTo>
                    <a:pt x="33" y="0"/>
                  </a:moveTo>
                  <a:lnTo>
                    <a:pt x="1" y="10"/>
                  </a:lnTo>
                  <a:lnTo>
                    <a:pt x="43" y="151"/>
                  </a:lnTo>
                  <a:lnTo>
                    <a:pt x="61" y="141"/>
                  </a:lnTo>
                  <a:cubicBezTo>
                    <a:pt x="62" y="140"/>
                    <a:pt x="189" y="70"/>
                    <a:pt x="326" y="70"/>
                  </a:cubicBezTo>
                  <a:cubicBezTo>
                    <a:pt x="364" y="70"/>
                    <a:pt x="404" y="76"/>
                    <a:pt x="442" y="90"/>
                  </a:cubicBezTo>
                  <a:cubicBezTo>
                    <a:pt x="531" y="124"/>
                    <a:pt x="596" y="200"/>
                    <a:pt x="636" y="316"/>
                  </a:cubicBezTo>
                  <a:lnTo>
                    <a:pt x="668" y="305"/>
                  </a:lnTo>
                  <a:cubicBezTo>
                    <a:pt x="624" y="179"/>
                    <a:pt x="552" y="97"/>
                    <a:pt x="453" y="59"/>
                  </a:cubicBezTo>
                  <a:cubicBezTo>
                    <a:pt x="411" y="43"/>
                    <a:pt x="367" y="37"/>
                    <a:pt x="324" y="37"/>
                  </a:cubicBezTo>
                  <a:cubicBezTo>
                    <a:pt x="209" y="37"/>
                    <a:pt x="104" y="82"/>
                    <a:pt x="63" y="102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1" name="Google Shape;667;p41"/>
            <p:cNvSpPr/>
            <p:nvPr/>
          </p:nvSpPr>
          <p:spPr>
            <a:xfrm>
              <a:off x="1470304" y="3059372"/>
              <a:ext cx="7586" cy="1247"/>
            </a:xfrm>
            <a:custGeom>
              <a:avLst/>
              <a:gdLst/>
              <a:ahLst/>
              <a:cxnLst/>
              <a:rect l="l" t="t" r="r" b="b"/>
              <a:pathLst>
                <a:path w="219" h="36" extrusionOk="0">
                  <a:moveTo>
                    <a:pt x="0" y="0"/>
                  </a:moveTo>
                  <a:lnTo>
                    <a:pt x="0" y="33"/>
                  </a:lnTo>
                  <a:lnTo>
                    <a:pt x="218" y="36"/>
                  </a:lnTo>
                  <a:lnTo>
                    <a:pt x="219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2" name="Google Shape;668;p41"/>
            <p:cNvSpPr/>
            <p:nvPr/>
          </p:nvSpPr>
          <p:spPr>
            <a:xfrm>
              <a:off x="1193621" y="3316970"/>
              <a:ext cx="139901" cy="155557"/>
            </a:xfrm>
            <a:custGeom>
              <a:avLst/>
              <a:gdLst/>
              <a:ahLst/>
              <a:cxnLst/>
              <a:rect l="l" t="t" r="r" b="b"/>
              <a:pathLst>
                <a:path w="4039" h="4491" extrusionOk="0">
                  <a:moveTo>
                    <a:pt x="2189" y="1"/>
                  </a:moveTo>
                  <a:cubicBezTo>
                    <a:pt x="1849" y="1"/>
                    <a:pt x="1505" y="124"/>
                    <a:pt x="1216" y="290"/>
                  </a:cubicBezTo>
                  <a:cubicBezTo>
                    <a:pt x="990" y="421"/>
                    <a:pt x="765" y="561"/>
                    <a:pt x="574" y="741"/>
                  </a:cubicBezTo>
                  <a:cubicBezTo>
                    <a:pt x="473" y="836"/>
                    <a:pt x="384" y="944"/>
                    <a:pt x="301" y="1055"/>
                  </a:cubicBezTo>
                  <a:cubicBezTo>
                    <a:pt x="233" y="1147"/>
                    <a:pt x="182" y="1258"/>
                    <a:pt x="110" y="1344"/>
                  </a:cubicBezTo>
                  <a:cubicBezTo>
                    <a:pt x="17" y="1455"/>
                    <a:pt x="1" y="1614"/>
                    <a:pt x="110" y="1723"/>
                  </a:cubicBezTo>
                  <a:cubicBezTo>
                    <a:pt x="159" y="1773"/>
                    <a:pt x="234" y="1801"/>
                    <a:pt x="308" y="1801"/>
                  </a:cubicBezTo>
                  <a:cubicBezTo>
                    <a:pt x="376" y="1801"/>
                    <a:pt x="443" y="1776"/>
                    <a:pt x="488" y="1723"/>
                  </a:cubicBezTo>
                  <a:cubicBezTo>
                    <a:pt x="612" y="1575"/>
                    <a:pt x="696" y="1400"/>
                    <a:pt x="823" y="1253"/>
                  </a:cubicBezTo>
                  <a:cubicBezTo>
                    <a:pt x="959" y="1099"/>
                    <a:pt x="1114" y="979"/>
                    <a:pt x="1288" y="871"/>
                  </a:cubicBezTo>
                  <a:cubicBezTo>
                    <a:pt x="1551" y="708"/>
                    <a:pt x="1858" y="534"/>
                    <a:pt x="2176" y="534"/>
                  </a:cubicBezTo>
                  <a:cubicBezTo>
                    <a:pt x="2245" y="534"/>
                    <a:pt x="2316" y="542"/>
                    <a:pt x="2386" y="561"/>
                  </a:cubicBezTo>
                  <a:cubicBezTo>
                    <a:pt x="2765" y="661"/>
                    <a:pt x="2976" y="1035"/>
                    <a:pt x="3089" y="1384"/>
                  </a:cubicBezTo>
                  <a:cubicBezTo>
                    <a:pt x="3224" y="1796"/>
                    <a:pt x="3289" y="2239"/>
                    <a:pt x="3332" y="2670"/>
                  </a:cubicBezTo>
                  <a:cubicBezTo>
                    <a:pt x="3386" y="3213"/>
                    <a:pt x="3418" y="3756"/>
                    <a:pt x="3500" y="4295"/>
                  </a:cubicBezTo>
                  <a:cubicBezTo>
                    <a:pt x="3519" y="4416"/>
                    <a:pt x="3649" y="4491"/>
                    <a:pt x="3765" y="4491"/>
                  </a:cubicBezTo>
                  <a:cubicBezTo>
                    <a:pt x="3788" y="4491"/>
                    <a:pt x="3809" y="4488"/>
                    <a:pt x="3829" y="4482"/>
                  </a:cubicBezTo>
                  <a:cubicBezTo>
                    <a:pt x="3982" y="4440"/>
                    <a:pt x="4038" y="4297"/>
                    <a:pt x="4016" y="4153"/>
                  </a:cubicBezTo>
                  <a:cubicBezTo>
                    <a:pt x="3939" y="3645"/>
                    <a:pt x="3915" y="3131"/>
                    <a:pt x="3862" y="2619"/>
                  </a:cubicBezTo>
                  <a:cubicBezTo>
                    <a:pt x="3809" y="2123"/>
                    <a:pt x="3745" y="1597"/>
                    <a:pt x="3566" y="1129"/>
                  </a:cubicBezTo>
                  <a:cubicBezTo>
                    <a:pt x="3390" y="669"/>
                    <a:pt x="3109" y="266"/>
                    <a:pt x="2637" y="82"/>
                  </a:cubicBezTo>
                  <a:cubicBezTo>
                    <a:pt x="2492" y="25"/>
                    <a:pt x="2341" y="1"/>
                    <a:pt x="21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3" name="Google Shape;669;p41"/>
            <p:cNvSpPr/>
            <p:nvPr/>
          </p:nvSpPr>
          <p:spPr>
            <a:xfrm>
              <a:off x="1192859" y="3316451"/>
              <a:ext cx="141390" cy="156665"/>
            </a:xfrm>
            <a:custGeom>
              <a:avLst/>
              <a:gdLst/>
              <a:ahLst/>
              <a:cxnLst/>
              <a:rect l="l" t="t" r="r" b="b"/>
              <a:pathLst>
                <a:path w="4082" h="4523" extrusionOk="0">
                  <a:moveTo>
                    <a:pt x="2213" y="33"/>
                  </a:moveTo>
                  <a:cubicBezTo>
                    <a:pt x="2369" y="33"/>
                    <a:pt x="2518" y="59"/>
                    <a:pt x="2653" y="112"/>
                  </a:cubicBezTo>
                  <a:cubicBezTo>
                    <a:pt x="3067" y="273"/>
                    <a:pt x="3368" y="613"/>
                    <a:pt x="3572" y="1150"/>
                  </a:cubicBezTo>
                  <a:cubicBezTo>
                    <a:pt x="3750" y="1615"/>
                    <a:pt x="3816" y="2139"/>
                    <a:pt x="3867" y="2636"/>
                  </a:cubicBezTo>
                  <a:cubicBezTo>
                    <a:pt x="3886" y="2816"/>
                    <a:pt x="3901" y="3001"/>
                    <a:pt x="3916" y="3180"/>
                  </a:cubicBezTo>
                  <a:cubicBezTo>
                    <a:pt x="3944" y="3505"/>
                    <a:pt x="3972" y="3842"/>
                    <a:pt x="4023" y="4171"/>
                  </a:cubicBezTo>
                  <a:cubicBezTo>
                    <a:pt x="4040" y="4287"/>
                    <a:pt x="4004" y="4439"/>
                    <a:pt x="3847" y="4482"/>
                  </a:cubicBezTo>
                  <a:cubicBezTo>
                    <a:pt x="3828" y="4487"/>
                    <a:pt x="3808" y="4489"/>
                    <a:pt x="3787" y="4489"/>
                  </a:cubicBezTo>
                  <a:cubicBezTo>
                    <a:pt x="3735" y="4489"/>
                    <a:pt x="3679" y="4473"/>
                    <a:pt x="3632" y="4443"/>
                  </a:cubicBezTo>
                  <a:cubicBezTo>
                    <a:pt x="3580" y="4409"/>
                    <a:pt x="3547" y="4361"/>
                    <a:pt x="3539" y="4309"/>
                  </a:cubicBezTo>
                  <a:cubicBezTo>
                    <a:pt x="3481" y="3932"/>
                    <a:pt x="3448" y="3547"/>
                    <a:pt x="3415" y="3175"/>
                  </a:cubicBezTo>
                  <a:cubicBezTo>
                    <a:pt x="3401" y="3014"/>
                    <a:pt x="3386" y="2847"/>
                    <a:pt x="3370" y="2683"/>
                  </a:cubicBezTo>
                  <a:cubicBezTo>
                    <a:pt x="3334" y="2317"/>
                    <a:pt x="3273" y="1840"/>
                    <a:pt x="3127" y="1393"/>
                  </a:cubicBezTo>
                  <a:cubicBezTo>
                    <a:pt x="3022" y="1072"/>
                    <a:pt x="2813" y="666"/>
                    <a:pt x="2413" y="560"/>
                  </a:cubicBezTo>
                  <a:cubicBezTo>
                    <a:pt x="2340" y="541"/>
                    <a:pt x="2269" y="532"/>
                    <a:pt x="2198" y="532"/>
                  </a:cubicBezTo>
                  <a:cubicBezTo>
                    <a:pt x="1880" y="532"/>
                    <a:pt x="1572" y="704"/>
                    <a:pt x="1301" y="872"/>
                  </a:cubicBezTo>
                  <a:cubicBezTo>
                    <a:pt x="1105" y="994"/>
                    <a:pt x="956" y="1116"/>
                    <a:pt x="833" y="1258"/>
                  </a:cubicBezTo>
                  <a:cubicBezTo>
                    <a:pt x="766" y="1335"/>
                    <a:pt x="710" y="1420"/>
                    <a:pt x="656" y="1503"/>
                  </a:cubicBezTo>
                  <a:cubicBezTo>
                    <a:pt x="607" y="1578"/>
                    <a:pt x="556" y="1657"/>
                    <a:pt x="497" y="1727"/>
                  </a:cubicBezTo>
                  <a:cubicBezTo>
                    <a:pt x="461" y="1770"/>
                    <a:pt x="406" y="1796"/>
                    <a:pt x="342" y="1798"/>
                  </a:cubicBezTo>
                  <a:cubicBezTo>
                    <a:pt x="338" y="1799"/>
                    <a:pt x="335" y="1799"/>
                    <a:pt x="332" y="1799"/>
                  </a:cubicBezTo>
                  <a:cubicBezTo>
                    <a:pt x="261" y="1799"/>
                    <a:pt x="189" y="1772"/>
                    <a:pt x="143" y="1726"/>
                  </a:cubicBezTo>
                  <a:cubicBezTo>
                    <a:pt x="32" y="1615"/>
                    <a:pt x="66" y="1464"/>
                    <a:pt x="144" y="1370"/>
                  </a:cubicBezTo>
                  <a:cubicBezTo>
                    <a:pt x="185" y="1321"/>
                    <a:pt x="220" y="1264"/>
                    <a:pt x="253" y="1208"/>
                  </a:cubicBezTo>
                  <a:cubicBezTo>
                    <a:pt x="280" y="1165"/>
                    <a:pt x="307" y="1120"/>
                    <a:pt x="336" y="1081"/>
                  </a:cubicBezTo>
                  <a:cubicBezTo>
                    <a:pt x="434" y="949"/>
                    <a:pt x="520" y="849"/>
                    <a:pt x="608" y="768"/>
                  </a:cubicBezTo>
                  <a:cubicBezTo>
                    <a:pt x="787" y="599"/>
                    <a:pt x="993" y="466"/>
                    <a:pt x="1247" y="319"/>
                  </a:cubicBezTo>
                  <a:cubicBezTo>
                    <a:pt x="1575" y="130"/>
                    <a:pt x="1909" y="33"/>
                    <a:pt x="2213" y="33"/>
                  </a:cubicBezTo>
                  <a:close/>
                  <a:moveTo>
                    <a:pt x="2212" y="0"/>
                  </a:moveTo>
                  <a:cubicBezTo>
                    <a:pt x="1903" y="0"/>
                    <a:pt x="1563" y="99"/>
                    <a:pt x="1230" y="291"/>
                  </a:cubicBezTo>
                  <a:cubicBezTo>
                    <a:pt x="975" y="439"/>
                    <a:pt x="767" y="573"/>
                    <a:pt x="585" y="744"/>
                  </a:cubicBezTo>
                  <a:cubicBezTo>
                    <a:pt x="496" y="827"/>
                    <a:pt x="409" y="928"/>
                    <a:pt x="310" y="1061"/>
                  </a:cubicBezTo>
                  <a:cubicBezTo>
                    <a:pt x="280" y="1102"/>
                    <a:pt x="252" y="1147"/>
                    <a:pt x="225" y="1192"/>
                  </a:cubicBezTo>
                  <a:cubicBezTo>
                    <a:pt x="192" y="1246"/>
                    <a:pt x="158" y="1302"/>
                    <a:pt x="119" y="1349"/>
                  </a:cubicBezTo>
                  <a:cubicBezTo>
                    <a:pt x="28" y="1457"/>
                    <a:pt x="0" y="1629"/>
                    <a:pt x="120" y="1750"/>
                  </a:cubicBezTo>
                  <a:cubicBezTo>
                    <a:pt x="171" y="1801"/>
                    <a:pt x="252" y="1832"/>
                    <a:pt x="331" y="1832"/>
                  </a:cubicBezTo>
                  <a:cubicBezTo>
                    <a:pt x="335" y="1832"/>
                    <a:pt x="339" y="1832"/>
                    <a:pt x="343" y="1832"/>
                  </a:cubicBezTo>
                  <a:cubicBezTo>
                    <a:pt x="417" y="1828"/>
                    <a:pt x="480" y="1798"/>
                    <a:pt x="522" y="1749"/>
                  </a:cubicBezTo>
                  <a:cubicBezTo>
                    <a:pt x="582" y="1676"/>
                    <a:pt x="634" y="1598"/>
                    <a:pt x="684" y="1521"/>
                  </a:cubicBezTo>
                  <a:cubicBezTo>
                    <a:pt x="737" y="1440"/>
                    <a:pt x="792" y="1355"/>
                    <a:pt x="858" y="1280"/>
                  </a:cubicBezTo>
                  <a:cubicBezTo>
                    <a:pt x="979" y="1141"/>
                    <a:pt x="1125" y="1020"/>
                    <a:pt x="1319" y="900"/>
                  </a:cubicBezTo>
                  <a:cubicBezTo>
                    <a:pt x="1586" y="735"/>
                    <a:pt x="1889" y="566"/>
                    <a:pt x="2199" y="566"/>
                  </a:cubicBezTo>
                  <a:cubicBezTo>
                    <a:pt x="2267" y="566"/>
                    <a:pt x="2335" y="574"/>
                    <a:pt x="2404" y="592"/>
                  </a:cubicBezTo>
                  <a:cubicBezTo>
                    <a:pt x="2790" y="695"/>
                    <a:pt x="2993" y="1089"/>
                    <a:pt x="3095" y="1403"/>
                  </a:cubicBezTo>
                  <a:cubicBezTo>
                    <a:pt x="3240" y="1847"/>
                    <a:pt x="3301" y="2322"/>
                    <a:pt x="3337" y="2686"/>
                  </a:cubicBezTo>
                  <a:cubicBezTo>
                    <a:pt x="3354" y="2851"/>
                    <a:pt x="3369" y="3017"/>
                    <a:pt x="3383" y="3179"/>
                  </a:cubicBezTo>
                  <a:cubicBezTo>
                    <a:pt x="3415" y="3551"/>
                    <a:pt x="3449" y="3936"/>
                    <a:pt x="3507" y="4313"/>
                  </a:cubicBezTo>
                  <a:cubicBezTo>
                    <a:pt x="3516" y="4376"/>
                    <a:pt x="3555" y="4432"/>
                    <a:pt x="3615" y="4471"/>
                  </a:cubicBezTo>
                  <a:cubicBezTo>
                    <a:pt x="3666" y="4504"/>
                    <a:pt x="3728" y="4523"/>
                    <a:pt x="3787" y="4523"/>
                  </a:cubicBezTo>
                  <a:cubicBezTo>
                    <a:pt x="3810" y="4523"/>
                    <a:pt x="3834" y="4519"/>
                    <a:pt x="3856" y="4514"/>
                  </a:cubicBezTo>
                  <a:cubicBezTo>
                    <a:pt x="4003" y="4473"/>
                    <a:pt x="4081" y="4337"/>
                    <a:pt x="4055" y="4166"/>
                  </a:cubicBezTo>
                  <a:cubicBezTo>
                    <a:pt x="4005" y="3838"/>
                    <a:pt x="3976" y="3502"/>
                    <a:pt x="3949" y="3176"/>
                  </a:cubicBezTo>
                  <a:cubicBezTo>
                    <a:pt x="3934" y="2998"/>
                    <a:pt x="3919" y="2814"/>
                    <a:pt x="3900" y="2632"/>
                  </a:cubicBezTo>
                  <a:cubicBezTo>
                    <a:pt x="3848" y="2134"/>
                    <a:pt x="3782" y="1607"/>
                    <a:pt x="3603" y="1137"/>
                  </a:cubicBezTo>
                  <a:cubicBezTo>
                    <a:pt x="3395" y="592"/>
                    <a:pt x="3088" y="246"/>
                    <a:pt x="2665" y="81"/>
                  </a:cubicBezTo>
                  <a:cubicBezTo>
                    <a:pt x="2526" y="27"/>
                    <a:pt x="2373" y="0"/>
                    <a:pt x="2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4" name="Google Shape;670;p41"/>
            <p:cNvSpPr/>
            <p:nvPr/>
          </p:nvSpPr>
          <p:spPr>
            <a:xfrm>
              <a:off x="1295767" y="3436919"/>
              <a:ext cx="95115" cy="50051"/>
            </a:xfrm>
            <a:custGeom>
              <a:avLst/>
              <a:gdLst/>
              <a:ahLst/>
              <a:cxnLst/>
              <a:rect l="l" t="t" r="r" b="b"/>
              <a:pathLst>
                <a:path w="2746" h="1445" extrusionOk="0">
                  <a:moveTo>
                    <a:pt x="1348" y="0"/>
                  </a:moveTo>
                  <a:cubicBezTo>
                    <a:pt x="1211" y="0"/>
                    <a:pt x="1049" y="45"/>
                    <a:pt x="953" y="140"/>
                  </a:cubicBezTo>
                  <a:lnTo>
                    <a:pt x="180" y="639"/>
                  </a:lnTo>
                  <a:cubicBezTo>
                    <a:pt x="158" y="661"/>
                    <a:pt x="0" y="827"/>
                    <a:pt x="30" y="1065"/>
                  </a:cubicBezTo>
                  <a:cubicBezTo>
                    <a:pt x="50" y="1224"/>
                    <a:pt x="144" y="1327"/>
                    <a:pt x="178" y="1360"/>
                  </a:cubicBezTo>
                  <a:cubicBezTo>
                    <a:pt x="741" y="1379"/>
                    <a:pt x="1305" y="1398"/>
                    <a:pt x="1868" y="1418"/>
                  </a:cubicBezTo>
                  <a:lnTo>
                    <a:pt x="2633" y="1444"/>
                  </a:lnTo>
                  <a:cubicBezTo>
                    <a:pt x="2633" y="1444"/>
                    <a:pt x="2746" y="629"/>
                    <a:pt x="1906" y="505"/>
                  </a:cubicBezTo>
                  <a:cubicBezTo>
                    <a:pt x="1837" y="495"/>
                    <a:pt x="1762" y="489"/>
                    <a:pt x="1679" y="489"/>
                  </a:cubicBezTo>
                  <a:cubicBezTo>
                    <a:pt x="1663" y="489"/>
                    <a:pt x="1646" y="490"/>
                    <a:pt x="1629" y="490"/>
                  </a:cubicBezTo>
                  <a:cubicBezTo>
                    <a:pt x="1644" y="463"/>
                    <a:pt x="1688" y="371"/>
                    <a:pt x="1665" y="252"/>
                  </a:cubicBezTo>
                  <a:cubicBezTo>
                    <a:pt x="1661" y="228"/>
                    <a:pt x="1636" y="109"/>
                    <a:pt x="1545" y="47"/>
                  </a:cubicBezTo>
                  <a:cubicBezTo>
                    <a:pt x="1501" y="16"/>
                    <a:pt x="1429" y="0"/>
                    <a:pt x="1348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5" name="Google Shape;671;p41"/>
            <p:cNvSpPr/>
            <p:nvPr/>
          </p:nvSpPr>
          <p:spPr>
            <a:xfrm>
              <a:off x="1295178" y="3436331"/>
              <a:ext cx="96015" cy="51229"/>
            </a:xfrm>
            <a:custGeom>
              <a:avLst/>
              <a:gdLst/>
              <a:ahLst/>
              <a:cxnLst/>
              <a:rect l="l" t="t" r="r" b="b"/>
              <a:pathLst>
                <a:path w="2772" h="1479" extrusionOk="0">
                  <a:moveTo>
                    <a:pt x="1366" y="33"/>
                  </a:moveTo>
                  <a:cubicBezTo>
                    <a:pt x="1442" y="33"/>
                    <a:pt x="1510" y="48"/>
                    <a:pt x="1552" y="78"/>
                  </a:cubicBezTo>
                  <a:cubicBezTo>
                    <a:pt x="1634" y="134"/>
                    <a:pt x="1661" y="240"/>
                    <a:pt x="1667" y="271"/>
                  </a:cubicBezTo>
                  <a:cubicBezTo>
                    <a:pt x="1686" y="375"/>
                    <a:pt x="1653" y="459"/>
                    <a:pt x="1632" y="500"/>
                  </a:cubicBezTo>
                  <a:lnTo>
                    <a:pt x="1618" y="525"/>
                  </a:lnTo>
                  <a:lnTo>
                    <a:pt x="1647" y="524"/>
                  </a:lnTo>
                  <a:cubicBezTo>
                    <a:pt x="1663" y="523"/>
                    <a:pt x="1679" y="523"/>
                    <a:pt x="1695" y="523"/>
                  </a:cubicBezTo>
                  <a:cubicBezTo>
                    <a:pt x="1775" y="523"/>
                    <a:pt x="1850" y="528"/>
                    <a:pt x="1920" y="539"/>
                  </a:cubicBezTo>
                  <a:cubicBezTo>
                    <a:pt x="2682" y="650"/>
                    <a:pt x="2647" y="1331"/>
                    <a:pt x="2636" y="1444"/>
                  </a:cubicBezTo>
                  <a:lnTo>
                    <a:pt x="202" y="1361"/>
                  </a:lnTo>
                  <a:cubicBezTo>
                    <a:pt x="155" y="1314"/>
                    <a:pt x="81" y="1218"/>
                    <a:pt x="64" y="1080"/>
                  </a:cubicBezTo>
                  <a:cubicBezTo>
                    <a:pt x="36" y="859"/>
                    <a:pt x="175" y="702"/>
                    <a:pt x="208" y="670"/>
                  </a:cubicBezTo>
                  <a:lnTo>
                    <a:pt x="981" y="169"/>
                  </a:lnTo>
                  <a:cubicBezTo>
                    <a:pt x="1074" y="79"/>
                    <a:pt x="1232" y="33"/>
                    <a:pt x="1366" y="33"/>
                  </a:cubicBezTo>
                  <a:close/>
                  <a:moveTo>
                    <a:pt x="1364" y="0"/>
                  </a:moveTo>
                  <a:cubicBezTo>
                    <a:pt x="1223" y="0"/>
                    <a:pt x="1058" y="48"/>
                    <a:pt x="960" y="143"/>
                  </a:cubicBezTo>
                  <a:lnTo>
                    <a:pt x="189" y="642"/>
                  </a:lnTo>
                  <a:lnTo>
                    <a:pt x="185" y="645"/>
                  </a:lnTo>
                  <a:cubicBezTo>
                    <a:pt x="154" y="677"/>
                    <a:pt x="1" y="845"/>
                    <a:pt x="30" y="1083"/>
                  </a:cubicBezTo>
                  <a:cubicBezTo>
                    <a:pt x="50" y="1237"/>
                    <a:pt x="134" y="1340"/>
                    <a:pt x="183" y="1389"/>
                  </a:cubicBezTo>
                  <a:lnTo>
                    <a:pt x="188" y="1393"/>
                  </a:lnTo>
                  <a:lnTo>
                    <a:pt x="2665" y="1478"/>
                  </a:lnTo>
                  <a:lnTo>
                    <a:pt x="2666" y="1463"/>
                  </a:lnTo>
                  <a:cubicBezTo>
                    <a:pt x="2667" y="1455"/>
                    <a:pt x="2771" y="630"/>
                    <a:pt x="1924" y="506"/>
                  </a:cubicBezTo>
                  <a:cubicBezTo>
                    <a:pt x="1856" y="496"/>
                    <a:pt x="1783" y="490"/>
                    <a:pt x="1706" y="490"/>
                  </a:cubicBezTo>
                  <a:cubicBezTo>
                    <a:pt x="1695" y="490"/>
                    <a:pt x="1684" y="490"/>
                    <a:pt x="1673" y="491"/>
                  </a:cubicBezTo>
                  <a:cubicBezTo>
                    <a:pt x="1695" y="441"/>
                    <a:pt x="1717" y="360"/>
                    <a:pt x="1699" y="265"/>
                  </a:cubicBezTo>
                  <a:cubicBezTo>
                    <a:pt x="1692" y="231"/>
                    <a:pt x="1663" y="114"/>
                    <a:pt x="1572" y="50"/>
                  </a:cubicBezTo>
                  <a:cubicBezTo>
                    <a:pt x="1523" y="17"/>
                    <a:pt x="1448" y="0"/>
                    <a:pt x="1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6" name="Google Shape;672;p41"/>
            <p:cNvSpPr/>
            <p:nvPr/>
          </p:nvSpPr>
          <p:spPr>
            <a:xfrm>
              <a:off x="1299196" y="3483992"/>
              <a:ext cx="89919" cy="12088"/>
            </a:xfrm>
            <a:custGeom>
              <a:avLst/>
              <a:gdLst/>
              <a:ahLst/>
              <a:cxnLst/>
              <a:rect l="l" t="t" r="r" b="b"/>
              <a:pathLst>
                <a:path w="2596" h="349" extrusionOk="0">
                  <a:moveTo>
                    <a:pt x="68" y="1"/>
                  </a:moveTo>
                  <a:cubicBezTo>
                    <a:pt x="55" y="16"/>
                    <a:pt x="0" y="81"/>
                    <a:pt x="3" y="181"/>
                  </a:cubicBezTo>
                  <a:cubicBezTo>
                    <a:pt x="5" y="271"/>
                    <a:pt x="54" y="331"/>
                    <a:pt x="68" y="347"/>
                  </a:cubicBezTo>
                  <a:lnTo>
                    <a:pt x="2534" y="348"/>
                  </a:lnTo>
                  <a:cubicBezTo>
                    <a:pt x="2543" y="340"/>
                    <a:pt x="2596" y="287"/>
                    <a:pt x="2591" y="206"/>
                  </a:cubicBezTo>
                  <a:cubicBezTo>
                    <a:pt x="2586" y="138"/>
                    <a:pt x="2544" y="95"/>
                    <a:pt x="2535" y="85"/>
                  </a:cubicBezTo>
                  <a:cubicBezTo>
                    <a:pt x="1712" y="58"/>
                    <a:pt x="891" y="29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7" name="Google Shape;673;p41"/>
            <p:cNvSpPr/>
            <p:nvPr/>
          </p:nvSpPr>
          <p:spPr>
            <a:xfrm>
              <a:off x="1298642" y="3483437"/>
              <a:ext cx="91062" cy="13197"/>
            </a:xfrm>
            <a:custGeom>
              <a:avLst/>
              <a:gdLst/>
              <a:ahLst/>
              <a:cxnLst/>
              <a:rect l="l" t="t" r="r" b="b"/>
              <a:pathLst>
                <a:path w="2629" h="381" extrusionOk="0">
                  <a:moveTo>
                    <a:pt x="92" y="33"/>
                  </a:moveTo>
                  <a:lnTo>
                    <a:pt x="2544" y="118"/>
                  </a:lnTo>
                  <a:cubicBezTo>
                    <a:pt x="2559" y="134"/>
                    <a:pt x="2587" y="170"/>
                    <a:pt x="2590" y="223"/>
                  </a:cubicBezTo>
                  <a:cubicBezTo>
                    <a:pt x="2594" y="287"/>
                    <a:pt x="2558" y="332"/>
                    <a:pt x="2544" y="348"/>
                  </a:cubicBezTo>
                  <a:lnTo>
                    <a:pt x="92" y="346"/>
                  </a:lnTo>
                  <a:cubicBezTo>
                    <a:pt x="72" y="322"/>
                    <a:pt x="37" y="269"/>
                    <a:pt x="35" y="196"/>
                  </a:cubicBezTo>
                  <a:cubicBezTo>
                    <a:pt x="34" y="116"/>
                    <a:pt x="71" y="59"/>
                    <a:pt x="92" y="33"/>
                  </a:cubicBezTo>
                  <a:close/>
                  <a:moveTo>
                    <a:pt x="77" y="0"/>
                  </a:moveTo>
                  <a:lnTo>
                    <a:pt x="72" y="6"/>
                  </a:lnTo>
                  <a:cubicBezTo>
                    <a:pt x="50" y="31"/>
                    <a:pt x="0" y="99"/>
                    <a:pt x="2" y="197"/>
                  </a:cubicBezTo>
                  <a:cubicBezTo>
                    <a:pt x="5" y="284"/>
                    <a:pt x="47" y="345"/>
                    <a:pt x="72" y="373"/>
                  </a:cubicBezTo>
                  <a:lnTo>
                    <a:pt x="76" y="379"/>
                  </a:lnTo>
                  <a:lnTo>
                    <a:pt x="2557" y="381"/>
                  </a:lnTo>
                  <a:lnTo>
                    <a:pt x="2561" y="376"/>
                  </a:lnTo>
                  <a:cubicBezTo>
                    <a:pt x="2573" y="365"/>
                    <a:pt x="2628" y="308"/>
                    <a:pt x="2623" y="221"/>
                  </a:cubicBezTo>
                  <a:cubicBezTo>
                    <a:pt x="2619" y="151"/>
                    <a:pt x="2579" y="106"/>
                    <a:pt x="2562" y="89"/>
                  </a:cubicBezTo>
                  <a:lnTo>
                    <a:pt x="2557" y="8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8" name="Google Shape;674;p41"/>
            <p:cNvSpPr/>
            <p:nvPr/>
          </p:nvSpPr>
          <p:spPr>
            <a:xfrm>
              <a:off x="1355966" y="3454377"/>
              <a:ext cx="34915" cy="32594"/>
            </a:xfrm>
            <a:custGeom>
              <a:avLst/>
              <a:gdLst/>
              <a:ahLst/>
              <a:cxnLst/>
              <a:rect l="l" t="t" r="r" b="b"/>
              <a:pathLst>
                <a:path w="1008" h="941" extrusionOk="0">
                  <a:moveTo>
                    <a:pt x="168" y="1"/>
                  </a:moveTo>
                  <a:cubicBezTo>
                    <a:pt x="81" y="153"/>
                    <a:pt x="1" y="437"/>
                    <a:pt x="130" y="914"/>
                  </a:cubicBezTo>
                  <a:lnTo>
                    <a:pt x="895" y="940"/>
                  </a:lnTo>
                  <a:cubicBezTo>
                    <a:pt x="895" y="940"/>
                    <a:pt x="1008" y="125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9" name="Google Shape;675;p41"/>
            <p:cNvSpPr/>
            <p:nvPr/>
          </p:nvSpPr>
          <p:spPr>
            <a:xfrm>
              <a:off x="1355412" y="3453788"/>
              <a:ext cx="35781" cy="33772"/>
            </a:xfrm>
            <a:custGeom>
              <a:avLst/>
              <a:gdLst/>
              <a:ahLst/>
              <a:cxnLst/>
              <a:rect l="l" t="t" r="r" b="b"/>
              <a:pathLst>
                <a:path w="1033" h="975" extrusionOk="0">
                  <a:moveTo>
                    <a:pt x="192" y="36"/>
                  </a:moveTo>
                  <a:cubicBezTo>
                    <a:pt x="943" y="153"/>
                    <a:pt x="907" y="828"/>
                    <a:pt x="897" y="940"/>
                  </a:cubicBezTo>
                  <a:lnTo>
                    <a:pt x="159" y="915"/>
                  </a:lnTo>
                  <a:cubicBezTo>
                    <a:pt x="39" y="462"/>
                    <a:pt x="108" y="188"/>
                    <a:pt x="192" y="36"/>
                  </a:cubicBezTo>
                  <a:close/>
                  <a:moveTo>
                    <a:pt x="175" y="1"/>
                  </a:moveTo>
                  <a:lnTo>
                    <a:pt x="169" y="10"/>
                  </a:lnTo>
                  <a:cubicBezTo>
                    <a:pt x="80" y="167"/>
                    <a:pt x="0" y="455"/>
                    <a:pt x="130" y="936"/>
                  </a:cubicBezTo>
                  <a:lnTo>
                    <a:pt x="133" y="947"/>
                  </a:lnTo>
                  <a:lnTo>
                    <a:pt x="926" y="974"/>
                  </a:lnTo>
                  <a:lnTo>
                    <a:pt x="927" y="959"/>
                  </a:lnTo>
                  <a:cubicBezTo>
                    <a:pt x="928" y="951"/>
                    <a:pt x="1032" y="126"/>
                    <a:pt x="185" y="2"/>
                  </a:cubicBezTo>
                  <a:lnTo>
                    <a:pt x="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0" name="Google Shape;676;p41"/>
            <p:cNvSpPr/>
            <p:nvPr/>
          </p:nvSpPr>
          <p:spPr>
            <a:xfrm>
              <a:off x="1334179" y="3453338"/>
              <a:ext cx="18185" cy="6096"/>
            </a:xfrm>
            <a:custGeom>
              <a:avLst/>
              <a:gdLst/>
              <a:ahLst/>
              <a:cxnLst/>
              <a:rect l="l" t="t" r="r" b="b"/>
              <a:pathLst>
                <a:path w="525" h="176" extrusionOk="0">
                  <a:moveTo>
                    <a:pt x="515" y="0"/>
                  </a:moveTo>
                  <a:lnTo>
                    <a:pt x="0" y="144"/>
                  </a:lnTo>
                  <a:lnTo>
                    <a:pt x="9" y="175"/>
                  </a:lnTo>
                  <a:lnTo>
                    <a:pt x="524" y="3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1" name="Google Shape;677;p41"/>
            <p:cNvSpPr/>
            <p:nvPr/>
          </p:nvSpPr>
          <p:spPr>
            <a:xfrm>
              <a:off x="1339340" y="3453511"/>
              <a:ext cx="17769" cy="14375"/>
            </a:xfrm>
            <a:custGeom>
              <a:avLst/>
              <a:gdLst/>
              <a:ahLst/>
              <a:cxnLst/>
              <a:rect l="l" t="t" r="r" b="b"/>
              <a:pathLst>
                <a:path w="513" h="415" extrusionOk="0">
                  <a:moveTo>
                    <a:pt x="492" y="1"/>
                  </a:moveTo>
                  <a:lnTo>
                    <a:pt x="1" y="388"/>
                  </a:lnTo>
                  <a:lnTo>
                    <a:pt x="21" y="415"/>
                  </a:lnTo>
                  <a:lnTo>
                    <a:pt x="512" y="27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2" name="Google Shape;678;p41"/>
            <p:cNvSpPr/>
            <p:nvPr/>
          </p:nvSpPr>
          <p:spPr>
            <a:xfrm>
              <a:off x="1330681" y="3457286"/>
              <a:ext cx="3949" cy="3949"/>
            </a:xfrm>
            <a:custGeom>
              <a:avLst/>
              <a:gdLst/>
              <a:ahLst/>
              <a:cxnLst/>
              <a:rect l="l" t="t" r="r" b="b"/>
              <a:pathLst>
                <a:path w="114" h="114" extrusionOk="0">
                  <a:moveTo>
                    <a:pt x="58" y="1"/>
                  </a:moveTo>
                  <a:cubicBezTo>
                    <a:pt x="26" y="1"/>
                    <a:pt x="1" y="26"/>
                    <a:pt x="1" y="58"/>
                  </a:cubicBezTo>
                  <a:cubicBezTo>
                    <a:pt x="1" y="88"/>
                    <a:pt x="26" y="113"/>
                    <a:pt x="58" y="113"/>
                  </a:cubicBezTo>
                  <a:cubicBezTo>
                    <a:pt x="88" y="113"/>
                    <a:pt x="113" y="88"/>
                    <a:pt x="113" y="58"/>
                  </a:cubicBezTo>
                  <a:cubicBezTo>
                    <a:pt x="113" y="26"/>
                    <a:pt x="88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3" name="Google Shape;679;p41"/>
            <p:cNvSpPr/>
            <p:nvPr/>
          </p:nvSpPr>
          <p:spPr>
            <a:xfrm>
              <a:off x="1330127" y="3456767"/>
              <a:ext cx="5092" cy="5057"/>
            </a:xfrm>
            <a:custGeom>
              <a:avLst/>
              <a:gdLst/>
              <a:ahLst/>
              <a:cxnLst/>
              <a:rect l="l" t="t" r="r" b="b"/>
              <a:pathLst>
                <a:path w="147" h="146" extrusionOk="0">
                  <a:moveTo>
                    <a:pt x="74" y="32"/>
                  </a:moveTo>
                  <a:cubicBezTo>
                    <a:pt x="84" y="32"/>
                    <a:pt x="94" y="37"/>
                    <a:pt x="102" y="45"/>
                  </a:cubicBezTo>
                  <a:cubicBezTo>
                    <a:pt x="109" y="52"/>
                    <a:pt x="113" y="62"/>
                    <a:pt x="113" y="73"/>
                  </a:cubicBezTo>
                  <a:cubicBezTo>
                    <a:pt x="113" y="94"/>
                    <a:pt x="95" y="112"/>
                    <a:pt x="74" y="112"/>
                  </a:cubicBezTo>
                  <a:cubicBezTo>
                    <a:pt x="52" y="112"/>
                    <a:pt x="33" y="94"/>
                    <a:pt x="33" y="73"/>
                  </a:cubicBezTo>
                  <a:cubicBezTo>
                    <a:pt x="33" y="61"/>
                    <a:pt x="38" y="52"/>
                    <a:pt x="46" y="45"/>
                  </a:cubicBezTo>
                  <a:cubicBezTo>
                    <a:pt x="53" y="37"/>
                    <a:pt x="62" y="32"/>
                    <a:pt x="73" y="32"/>
                  </a:cubicBezTo>
                  <a:close/>
                  <a:moveTo>
                    <a:pt x="73" y="0"/>
                  </a:moveTo>
                  <a:cubicBezTo>
                    <a:pt x="54" y="0"/>
                    <a:pt x="36" y="7"/>
                    <a:pt x="22" y="21"/>
                  </a:cubicBezTo>
                  <a:cubicBezTo>
                    <a:pt x="8" y="34"/>
                    <a:pt x="1" y="52"/>
                    <a:pt x="0" y="73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113" y="145"/>
                    <a:pt x="146" y="112"/>
                    <a:pt x="146" y="73"/>
                  </a:cubicBezTo>
                  <a:cubicBezTo>
                    <a:pt x="146" y="53"/>
                    <a:pt x="138" y="35"/>
                    <a:pt x="124" y="21"/>
                  </a:cubicBezTo>
                  <a:cubicBezTo>
                    <a:pt x="111" y="7"/>
                    <a:pt x="93" y="0"/>
                    <a:pt x="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4" name="Google Shape;680;p41"/>
            <p:cNvSpPr/>
            <p:nvPr/>
          </p:nvSpPr>
          <p:spPr>
            <a:xfrm>
              <a:off x="1336362" y="3466534"/>
              <a:ext cx="3914" cy="3914"/>
            </a:xfrm>
            <a:custGeom>
              <a:avLst/>
              <a:gdLst/>
              <a:ahLst/>
              <a:cxnLst/>
              <a:rect l="l" t="t" r="r" b="b"/>
              <a:pathLst>
                <a:path w="113" h="113" extrusionOk="0">
                  <a:moveTo>
                    <a:pt x="57" y="1"/>
                  </a:moveTo>
                  <a:cubicBezTo>
                    <a:pt x="25" y="1"/>
                    <a:pt x="0" y="26"/>
                    <a:pt x="0" y="57"/>
                  </a:cubicBezTo>
                  <a:cubicBezTo>
                    <a:pt x="0" y="87"/>
                    <a:pt x="25" y="113"/>
                    <a:pt x="57" y="113"/>
                  </a:cubicBezTo>
                  <a:cubicBezTo>
                    <a:pt x="87" y="113"/>
                    <a:pt x="113" y="87"/>
                    <a:pt x="113" y="57"/>
                  </a:cubicBezTo>
                  <a:cubicBezTo>
                    <a:pt x="113" y="26"/>
                    <a:pt x="87" y="1"/>
                    <a:pt x="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5" name="Google Shape;681;p41"/>
            <p:cNvSpPr/>
            <p:nvPr/>
          </p:nvSpPr>
          <p:spPr>
            <a:xfrm>
              <a:off x="1335807" y="3465980"/>
              <a:ext cx="5057" cy="5057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3" y="34"/>
                  </a:moveTo>
                  <a:cubicBezTo>
                    <a:pt x="95" y="34"/>
                    <a:pt x="112" y="51"/>
                    <a:pt x="112" y="73"/>
                  </a:cubicBezTo>
                  <a:cubicBezTo>
                    <a:pt x="112" y="83"/>
                    <a:pt x="108" y="94"/>
                    <a:pt x="101" y="101"/>
                  </a:cubicBezTo>
                  <a:cubicBezTo>
                    <a:pt x="94" y="108"/>
                    <a:pt x="84" y="112"/>
                    <a:pt x="75" y="112"/>
                  </a:cubicBezTo>
                  <a:cubicBezTo>
                    <a:pt x="75" y="112"/>
                    <a:pt x="74" y="112"/>
                    <a:pt x="73" y="112"/>
                  </a:cubicBezTo>
                  <a:cubicBezTo>
                    <a:pt x="62" y="112"/>
                    <a:pt x="52" y="109"/>
                    <a:pt x="45" y="101"/>
                  </a:cubicBezTo>
                  <a:cubicBezTo>
                    <a:pt x="37" y="93"/>
                    <a:pt x="33" y="83"/>
                    <a:pt x="33" y="73"/>
                  </a:cubicBezTo>
                  <a:cubicBezTo>
                    <a:pt x="33" y="51"/>
                    <a:pt x="51" y="34"/>
                    <a:pt x="73" y="34"/>
                  </a:cubicBezTo>
                  <a:close/>
                  <a:moveTo>
                    <a:pt x="73" y="0"/>
                  </a:moveTo>
                  <a:cubicBezTo>
                    <a:pt x="33" y="0"/>
                    <a:pt x="0" y="33"/>
                    <a:pt x="0" y="73"/>
                  </a:cubicBezTo>
                  <a:cubicBezTo>
                    <a:pt x="0" y="92"/>
                    <a:pt x="7" y="110"/>
                    <a:pt x="21" y="124"/>
                  </a:cubicBezTo>
                  <a:cubicBezTo>
                    <a:pt x="35" y="137"/>
                    <a:pt x="52" y="145"/>
                    <a:pt x="73" y="145"/>
                  </a:cubicBezTo>
                  <a:cubicBezTo>
                    <a:pt x="92" y="145"/>
                    <a:pt x="110" y="137"/>
                    <a:pt x="124" y="124"/>
                  </a:cubicBezTo>
                  <a:cubicBezTo>
                    <a:pt x="137" y="110"/>
                    <a:pt x="145" y="92"/>
                    <a:pt x="145" y="73"/>
                  </a:cubicBezTo>
                  <a:cubicBezTo>
                    <a:pt x="145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6" name="Google Shape;682;p41"/>
            <p:cNvSpPr/>
            <p:nvPr/>
          </p:nvSpPr>
          <p:spPr>
            <a:xfrm>
              <a:off x="1018495" y="3364770"/>
              <a:ext cx="189190" cy="94941"/>
            </a:xfrm>
            <a:custGeom>
              <a:avLst/>
              <a:gdLst/>
              <a:ahLst/>
              <a:cxnLst/>
              <a:rect l="l" t="t" r="r" b="b"/>
              <a:pathLst>
                <a:path w="5462" h="2741" extrusionOk="0">
                  <a:moveTo>
                    <a:pt x="5199" y="0"/>
                  </a:moveTo>
                  <a:cubicBezTo>
                    <a:pt x="5072" y="0"/>
                    <a:pt x="4929" y="103"/>
                    <a:pt x="4929" y="239"/>
                  </a:cubicBezTo>
                  <a:cubicBezTo>
                    <a:pt x="4928" y="632"/>
                    <a:pt x="4837" y="1004"/>
                    <a:pt x="4667" y="1359"/>
                  </a:cubicBezTo>
                  <a:cubicBezTo>
                    <a:pt x="4510" y="1690"/>
                    <a:pt x="4285" y="1992"/>
                    <a:pt x="3935" y="2130"/>
                  </a:cubicBezTo>
                  <a:cubicBezTo>
                    <a:pt x="3780" y="2192"/>
                    <a:pt x="3619" y="2218"/>
                    <a:pt x="3455" y="2218"/>
                  </a:cubicBezTo>
                  <a:cubicBezTo>
                    <a:pt x="2896" y="2218"/>
                    <a:pt x="2305" y="1916"/>
                    <a:pt x="1839" y="1684"/>
                  </a:cubicBezTo>
                  <a:cubicBezTo>
                    <a:pt x="1394" y="1463"/>
                    <a:pt x="968" y="1206"/>
                    <a:pt x="551" y="934"/>
                  </a:cubicBezTo>
                  <a:cubicBezTo>
                    <a:pt x="501" y="902"/>
                    <a:pt x="452" y="889"/>
                    <a:pt x="404" y="889"/>
                  </a:cubicBezTo>
                  <a:cubicBezTo>
                    <a:pt x="174" y="889"/>
                    <a:pt x="0" y="1214"/>
                    <a:pt x="240" y="1370"/>
                  </a:cubicBezTo>
                  <a:cubicBezTo>
                    <a:pt x="661" y="1643"/>
                    <a:pt x="1092" y="1900"/>
                    <a:pt x="1539" y="2129"/>
                  </a:cubicBezTo>
                  <a:cubicBezTo>
                    <a:pt x="1932" y="2330"/>
                    <a:pt x="2342" y="2523"/>
                    <a:pt x="2770" y="2639"/>
                  </a:cubicBezTo>
                  <a:cubicBezTo>
                    <a:pt x="3004" y="2702"/>
                    <a:pt x="3239" y="2741"/>
                    <a:pt x="3474" y="2741"/>
                  </a:cubicBezTo>
                  <a:cubicBezTo>
                    <a:pt x="3675" y="2741"/>
                    <a:pt x="3875" y="2713"/>
                    <a:pt x="4075" y="2647"/>
                  </a:cubicBezTo>
                  <a:cubicBezTo>
                    <a:pt x="4502" y="2506"/>
                    <a:pt x="4827" y="2175"/>
                    <a:pt x="5043" y="1789"/>
                  </a:cubicBezTo>
                  <a:cubicBezTo>
                    <a:pt x="5300" y="1332"/>
                    <a:pt x="5460" y="823"/>
                    <a:pt x="5462" y="296"/>
                  </a:cubicBezTo>
                  <a:cubicBezTo>
                    <a:pt x="5462" y="152"/>
                    <a:pt x="5378" y="18"/>
                    <a:pt x="5224" y="2"/>
                  </a:cubicBezTo>
                  <a:cubicBezTo>
                    <a:pt x="5216" y="1"/>
                    <a:pt x="5208" y="0"/>
                    <a:pt x="5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7" name="Google Shape;683;p41"/>
            <p:cNvSpPr/>
            <p:nvPr/>
          </p:nvSpPr>
          <p:spPr>
            <a:xfrm>
              <a:off x="1021231" y="3364181"/>
              <a:ext cx="187042" cy="96119"/>
            </a:xfrm>
            <a:custGeom>
              <a:avLst/>
              <a:gdLst/>
              <a:ahLst/>
              <a:cxnLst/>
              <a:rect l="l" t="t" r="r" b="b"/>
              <a:pathLst>
                <a:path w="5400" h="2775" extrusionOk="0">
                  <a:moveTo>
                    <a:pt x="5122" y="33"/>
                  </a:moveTo>
                  <a:cubicBezTo>
                    <a:pt x="5129" y="33"/>
                    <a:pt x="5137" y="34"/>
                    <a:pt x="5144" y="34"/>
                  </a:cubicBezTo>
                  <a:cubicBezTo>
                    <a:pt x="5297" y="51"/>
                    <a:pt x="5366" y="186"/>
                    <a:pt x="5366" y="313"/>
                  </a:cubicBezTo>
                  <a:cubicBezTo>
                    <a:pt x="5365" y="806"/>
                    <a:pt x="5225" y="1306"/>
                    <a:pt x="4950" y="1798"/>
                  </a:cubicBezTo>
                  <a:cubicBezTo>
                    <a:pt x="4782" y="2097"/>
                    <a:pt x="4480" y="2487"/>
                    <a:pt x="3990" y="2649"/>
                  </a:cubicBezTo>
                  <a:cubicBezTo>
                    <a:pt x="3803" y="2710"/>
                    <a:pt x="3606" y="2741"/>
                    <a:pt x="3396" y="2741"/>
                  </a:cubicBezTo>
                  <a:cubicBezTo>
                    <a:pt x="3177" y="2741"/>
                    <a:pt x="2944" y="2707"/>
                    <a:pt x="2695" y="2640"/>
                  </a:cubicBezTo>
                  <a:cubicBezTo>
                    <a:pt x="2254" y="2519"/>
                    <a:pt x="1827" y="2315"/>
                    <a:pt x="1467" y="2131"/>
                  </a:cubicBezTo>
                  <a:cubicBezTo>
                    <a:pt x="1050" y="1918"/>
                    <a:pt x="626" y="1670"/>
                    <a:pt x="170" y="1373"/>
                  </a:cubicBezTo>
                  <a:cubicBezTo>
                    <a:pt x="37" y="1286"/>
                    <a:pt x="41" y="1148"/>
                    <a:pt x="106" y="1049"/>
                  </a:cubicBezTo>
                  <a:cubicBezTo>
                    <a:pt x="154" y="975"/>
                    <a:pt x="235" y="922"/>
                    <a:pt x="325" y="922"/>
                  </a:cubicBezTo>
                  <a:cubicBezTo>
                    <a:pt x="369" y="922"/>
                    <a:pt x="417" y="935"/>
                    <a:pt x="463" y="965"/>
                  </a:cubicBezTo>
                  <a:cubicBezTo>
                    <a:pt x="951" y="1283"/>
                    <a:pt x="1361" y="1521"/>
                    <a:pt x="1753" y="1716"/>
                  </a:cubicBezTo>
                  <a:lnTo>
                    <a:pt x="1790" y="1734"/>
                  </a:lnTo>
                  <a:cubicBezTo>
                    <a:pt x="2243" y="1960"/>
                    <a:pt x="2826" y="2250"/>
                    <a:pt x="3378" y="2250"/>
                  </a:cubicBezTo>
                  <a:cubicBezTo>
                    <a:pt x="3544" y="2250"/>
                    <a:pt x="3706" y="2224"/>
                    <a:pt x="3862" y="2162"/>
                  </a:cubicBezTo>
                  <a:cubicBezTo>
                    <a:pt x="4169" y="2041"/>
                    <a:pt x="4412" y="1786"/>
                    <a:pt x="4603" y="1383"/>
                  </a:cubicBezTo>
                  <a:cubicBezTo>
                    <a:pt x="4778" y="1017"/>
                    <a:pt x="4866" y="638"/>
                    <a:pt x="4867" y="256"/>
                  </a:cubicBezTo>
                  <a:cubicBezTo>
                    <a:pt x="4867" y="201"/>
                    <a:pt x="4893" y="148"/>
                    <a:pt x="4940" y="105"/>
                  </a:cubicBezTo>
                  <a:cubicBezTo>
                    <a:pt x="4991" y="60"/>
                    <a:pt x="5059" y="33"/>
                    <a:pt x="5122" y="33"/>
                  </a:cubicBezTo>
                  <a:close/>
                  <a:moveTo>
                    <a:pt x="5120" y="1"/>
                  </a:moveTo>
                  <a:cubicBezTo>
                    <a:pt x="5050" y="1"/>
                    <a:pt x="4974" y="30"/>
                    <a:pt x="4918" y="81"/>
                  </a:cubicBezTo>
                  <a:cubicBezTo>
                    <a:pt x="4864" y="130"/>
                    <a:pt x="4834" y="192"/>
                    <a:pt x="4834" y="255"/>
                  </a:cubicBezTo>
                  <a:cubicBezTo>
                    <a:pt x="4834" y="633"/>
                    <a:pt x="4746" y="1007"/>
                    <a:pt x="4574" y="1369"/>
                  </a:cubicBezTo>
                  <a:cubicBezTo>
                    <a:pt x="4386" y="1764"/>
                    <a:pt x="4149" y="2014"/>
                    <a:pt x="3850" y="2132"/>
                  </a:cubicBezTo>
                  <a:cubicBezTo>
                    <a:pt x="3698" y="2192"/>
                    <a:pt x="3540" y="2217"/>
                    <a:pt x="3378" y="2217"/>
                  </a:cubicBezTo>
                  <a:cubicBezTo>
                    <a:pt x="2833" y="2217"/>
                    <a:pt x="2255" y="1929"/>
                    <a:pt x="1805" y="1706"/>
                  </a:cubicBezTo>
                  <a:lnTo>
                    <a:pt x="1768" y="1686"/>
                  </a:lnTo>
                  <a:cubicBezTo>
                    <a:pt x="1377" y="1493"/>
                    <a:pt x="968" y="1254"/>
                    <a:pt x="481" y="937"/>
                  </a:cubicBezTo>
                  <a:cubicBezTo>
                    <a:pt x="429" y="903"/>
                    <a:pt x="375" y="888"/>
                    <a:pt x="325" y="888"/>
                  </a:cubicBezTo>
                  <a:cubicBezTo>
                    <a:pt x="223" y="888"/>
                    <a:pt x="132" y="948"/>
                    <a:pt x="78" y="1031"/>
                  </a:cubicBezTo>
                  <a:cubicBezTo>
                    <a:pt x="7" y="1140"/>
                    <a:pt x="0" y="1301"/>
                    <a:pt x="152" y="1401"/>
                  </a:cubicBezTo>
                  <a:cubicBezTo>
                    <a:pt x="610" y="1698"/>
                    <a:pt x="1035" y="1947"/>
                    <a:pt x="1452" y="2161"/>
                  </a:cubicBezTo>
                  <a:cubicBezTo>
                    <a:pt x="1814" y="2346"/>
                    <a:pt x="2242" y="2551"/>
                    <a:pt x="2687" y="2671"/>
                  </a:cubicBezTo>
                  <a:cubicBezTo>
                    <a:pt x="2938" y="2740"/>
                    <a:pt x="3174" y="2774"/>
                    <a:pt x="3396" y="2774"/>
                  </a:cubicBezTo>
                  <a:cubicBezTo>
                    <a:pt x="3609" y="2774"/>
                    <a:pt x="3810" y="2743"/>
                    <a:pt x="4001" y="2680"/>
                  </a:cubicBezTo>
                  <a:cubicBezTo>
                    <a:pt x="4500" y="2515"/>
                    <a:pt x="4808" y="2118"/>
                    <a:pt x="4979" y="1814"/>
                  </a:cubicBezTo>
                  <a:cubicBezTo>
                    <a:pt x="5256" y="1317"/>
                    <a:pt x="5398" y="812"/>
                    <a:pt x="5399" y="313"/>
                  </a:cubicBezTo>
                  <a:cubicBezTo>
                    <a:pt x="5400" y="146"/>
                    <a:pt x="5296" y="18"/>
                    <a:pt x="5147" y="2"/>
                  </a:cubicBezTo>
                  <a:cubicBezTo>
                    <a:pt x="5138" y="1"/>
                    <a:pt x="5129" y="1"/>
                    <a:pt x="5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8" name="Google Shape;684;p41"/>
            <p:cNvSpPr/>
            <p:nvPr/>
          </p:nvSpPr>
          <p:spPr>
            <a:xfrm>
              <a:off x="965673" y="3373498"/>
              <a:ext cx="83546" cy="67301"/>
            </a:xfrm>
            <a:custGeom>
              <a:avLst/>
              <a:gdLst/>
              <a:ahLst/>
              <a:cxnLst/>
              <a:rect l="l" t="t" r="r" b="b"/>
              <a:pathLst>
                <a:path w="2412" h="1943" extrusionOk="0">
                  <a:moveTo>
                    <a:pt x="1918" y="1"/>
                  </a:moveTo>
                  <a:cubicBezTo>
                    <a:pt x="1910" y="1"/>
                    <a:pt x="1904" y="1"/>
                    <a:pt x="1901" y="1"/>
                  </a:cubicBezTo>
                  <a:cubicBezTo>
                    <a:pt x="1464" y="358"/>
                    <a:pt x="1029" y="715"/>
                    <a:pt x="593" y="1073"/>
                  </a:cubicBezTo>
                  <a:lnTo>
                    <a:pt x="0" y="1558"/>
                  </a:lnTo>
                  <a:cubicBezTo>
                    <a:pt x="0" y="1558"/>
                    <a:pt x="254" y="1943"/>
                    <a:pt x="682" y="1943"/>
                  </a:cubicBezTo>
                  <a:cubicBezTo>
                    <a:pt x="825" y="1943"/>
                    <a:pt x="988" y="1899"/>
                    <a:pt x="1168" y="1783"/>
                  </a:cubicBezTo>
                  <a:cubicBezTo>
                    <a:pt x="1237" y="1738"/>
                    <a:pt x="1310" y="1681"/>
                    <a:pt x="1384" y="1612"/>
                  </a:cubicBezTo>
                  <a:cubicBezTo>
                    <a:pt x="1392" y="1643"/>
                    <a:pt x="1419" y="1741"/>
                    <a:pt x="1515" y="1816"/>
                  </a:cubicBezTo>
                  <a:cubicBezTo>
                    <a:pt x="1532" y="1829"/>
                    <a:pt x="1616" y="1891"/>
                    <a:pt x="1714" y="1891"/>
                  </a:cubicBezTo>
                  <a:cubicBezTo>
                    <a:pt x="1722" y="1891"/>
                    <a:pt x="1731" y="1891"/>
                    <a:pt x="1740" y="1890"/>
                  </a:cubicBezTo>
                  <a:cubicBezTo>
                    <a:pt x="1883" y="1873"/>
                    <a:pt x="2108" y="1644"/>
                    <a:pt x="2124" y="1429"/>
                  </a:cubicBezTo>
                  <a:lnTo>
                    <a:pt x="2374" y="543"/>
                  </a:lnTo>
                  <a:cubicBezTo>
                    <a:pt x="2379" y="521"/>
                    <a:pt x="2412" y="310"/>
                    <a:pt x="2257" y="145"/>
                  </a:cubicBezTo>
                  <a:cubicBezTo>
                    <a:pt x="2133" y="14"/>
                    <a:pt x="1974" y="1"/>
                    <a:pt x="1918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9" name="Google Shape;685;p41"/>
            <p:cNvSpPr/>
            <p:nvPr/>
          </p:nvSpPr>
          <p:spPr>
            <a:xfrm>
              <a:off x="964911" y="3372944"/>
              <a:ext cx="84862" cy="68409"/>
            </a:xfrm>
            <a:custGeom>
              <a:avLst/>
              <a:gdLst/>
              <a:ahLst/>
              <a:cxnLst/>
              <a:rect l="l" t="t" r="r" b="b"/>
              <a:pathLst>
                <a:path w="2450" h="1975" extrusionOk="0">
                  <a:moveTo>
                    <a:pt x="1936" y="33"/>
                  </a:moveTo>
                  <a:cubicBezTo>
                    <a:pt x="1995" y="33"/>
                    <a:pt x="2148" y="46"/>
                    <a:pt x="2267" y="173"/>
                  </a:cubicBezTo>
                  <a:cubicBezTo>
                    <a:pt x="2413" y="329"/>
                    <a:pt x="2385" y="530"/>
                    <a:pt x="2380" y="556"/>
                  </a:cubicBezTo>
                  <a:lnTo>
                    <a:pt x="2129" y="1444"/>
                  </a:lnTo>
                  <a:cubicBezTo>
                    <a:pt x="2114" y="1646"/>
                    <a:pt x="1902" y="1874"/>
                    <a:pt x="1761" y="1889"/>
                  </a:cubicBezTo>
                  <a:cubicBezTo>
                    <a:pt x="1752" y="1890"/>
                    <a:pt x="1744" y="1891"/>
                    <a:pt x="1736" y="1891"/>
                  </a:cubicBezTo>
                  <a:cubicBezTo>
                    <a:pt x="1647" y="1891"/>
                    <a:pt x="1570" y="1837"/>
                    <a:pt x="1547" y="1819"/>
                  </a:cubicBezTo>
                  <a:cubicBezTo>
                    <a:pt x="1464" y="1754"/>
                    <a:pt x="1433" y="1669"/>
                    <a:pt x="1423" y="1625"/>
                  </a:cubicBezTo>
                  <a:lnTo>
                    <a:pt x="1416" y="1597"/>
                  </a:lnTo>
                  <a:lnTo>
                    <a:pt x="1396" y="1616"/>
                  </a:lnTo>
                  <a:cubicBezTo>
                    <a:pt x="1323" y="1682"/>
                    <a:pt x="1251" y="1740"/>
                    <a:pt x="1180" y="1785"/>
                  </a:cubicBezTo>
                  <a:cubicBezTo>
                    <a:pt x="1002" y="1901"/>
                    <a:pt x="841" y="1944"/>
                    <a:pt x="700" y="1944"/>
                  </a:cubicBezTo>
                  <a:cubicBezTo>
                    <a:pt x="328" y="1944"/>
                    <a:pt x="92" y="1645"/>
                    <a:pt x="45" y="1578"/>
                  </a:cubicBezTo>
                  <a:lnTo>
                    <a:pt x="1929" y="33"/>
                  </a:lnTo>
                  <a:cubicBezTo>
                    <a:pt x="1931" y="33"/>
                    <a:pt x="1933" y="33"/>
                    <a:pt x="1936" y="33"/>
                  </a:cubicBezTo>
                  <a:close/>
                  <a:moveTo>
                    <a:pt x="1940" y="0"/>
                  </a:moveTo>
                  <a:cubicBezTo>
                    <a:pt x="1933" y="0"/>
                    <a:pt x="1927" y="0"/>
                    <a:pt x="1922" y="1"/>
                  </a:cubicBezTo>
                  <a:lnTo>
                    <a:pt x="1917" y="1"/>
                  </a:lnTo>
                  <a:lnTo>
                    <a:pt x="0" y="1571"/>
                  </a:lnTo>
                  <a:lnTo>
                    <a:pt x="9" y="1584"/>
                  </a:lnTo>
                  <a:cubicBezTo>
                    <a:pt x="12" y="1589"/>
                    <a:pt x="274" y="1975"/>
                    <a:pt x="706" y="1975"/>
                  </a:cubicBezTo>
                  <a:cubicBezTo>
                    <a:pt x="852" y="1975"/>
                    <a:pt x="1017" y="1931"/>
                    <a:pt x="1198" y="1813"/>
                  </a:cubicBezTo>
                  <a:cubicBezTo>
                    <a:pt x="1264" y="1770"/>
                    <a:pt x="1331" y="1719"/>
                    <a:pt x="1397" y="1659"/>
                  </a:cubicBezTo>
                  <a:cubicBezTo>
                    <a:pt x="1414" y="1710"/>
                    <a:pt x="1450" y="1785"/>
                    <a:pt x="1527" y="1845"/>
                  </a:cubicBezTo>
                  <a:cubicBezTo>
                    <a:pt x="1552" y="1865"/>
                    <a:pt x="1637" y="1924"/>
                    <a:pt x="1736" y="1924"/>
                  </a:cubicBezTo>
                  <a:cubicBezTo>
                    <a:pt x="1745" y="1924"/>
                    <a:pt x="1755" y="1924"/>
                    <a:pt x="1764" y="1922"/>
                  </a:cubicBezTo>
                  <a:cubicBezTo>
                    <a:pt x="1920" y="1904"/>
                    <a:pt x="2146" y="1666"/>
                    <a:pt x="2161" y="1449"/>
                  </a:cubicBezTo>
                  <a:lnTo>
                    <a:pt x="2412" y="564"/>
                  </a:lnTo>
                  <a:lnTo>
                    <a:pt x="2413" y="562"/>
                  </a:lnTo>
                  <a:cubicBezTo>
                    <a:pt x="2417" y="538"/>
                    <a:pt x="2449" y="319"/>
                    <a:pt x="2291" y="150"/>
                  </a:cubicBezTo>
                  <a:cubicBezTo>
                    <a:pt x="2165" y="17"/>
                    <a:pt x="2007" y="0"/>
                    <a:pt x="19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0" name="Google Shape;686;p41"/>
            <p:cNvSpPr/>
            <p:nvPr/>
          </p:nvSpPr>
          <p:spPr>
            <a:xfrm>
              <a:off x="959473" y="3364285"/>
              <a:ext cx="72323" cy="63213"/>
            </a:xfrm>
            <a:custGeom>
              <a:avLst/>
              <a:gdLst/>
              <a:ahLst/>
              <a:cxnLst/>
              <a:rect l="l" t="t" r="r" b="b"/>
              <a:pathLst>
                <a:path w="2088" h="1825" extrusionOk="0">
                  <a:moveTo>
                    <a:pt x="1860" y="0"/>
                  </a:moveTo>
                  <a:cubicBezTo>
                    <a:pt x="1242" y="542"/>
                    <a:pt x="624" y="1084"/>
                    <a:pt x="6" y="1627"/>
                  </a:cubicBezTo>
                  <a:cubicBezTo>
                    <a:pt x="5" y="1638"/>
                    <a:pt x="0" y="1713"/>
                    <a:pt x="58" y="1772"/>
                  </a:cubicBezTo>
                  <a:cubicBezTo>
                    <a:pt x="106" y="1820"/>
                    <a:pt x="165" y="1824"/>
                    <a:pt x="179" y="1825"/>
                  </a:cubicBezTo>
                  <a:cubicBezTo>
                    <a:pt x="816" y="1303"/>
                    <a:pt x="1451" y="782"/>
                    <a:pt x="2088" y="260"/>
                  </a:cubicBezTo>
                  <a:cubicBezTo>
                    <a:pt x="2088" y="240"/>
                    <a:pt x="2085" y="155"/>
                    <a:pt x="2018" y="82"/>
                  </a:cubicBezTo>
                  <a:cubicBezTo>
                    <a:pt x="1957" y="16"/>
                    <a:pt x="1881" y="3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1" name="Google Shape;687;p41"/>
            <p:cNvSpPr/>
            <p:nvPr/>
          </p:nvSpPr>
          <p:spPr>
            <a:xfrm>
              <a:off x="958919" y="3363661"/>
              <a:ext cx="73466" cy="64426"/>
            </a:xfrm>
            <a:custGeom>
              <a:avLst/>
              <a:gdLst/>
              <a:ahLst/>
              <a:cxnLst/>
              <a:rect l="l" t="t" r="r" b="b"/>
              <a:pathLst>
                <a:path w="2121" h="1860" extrusionOk="0">
                  <a:moveTo>
                    <a:pt x="1880" y="36"/>
                  </a:moveTo>
                  <a:cubicBezTo>
                    <a:pt x="1911" y="41"/>
                    <a:pt x="1972" y="57"/>
                    <a:pt x="2022" y="111"/>
                  </a:cubicBezTo>
                  <a:cubicBezTo>
                    <a:pt x="2076" y="170"/>
                    <a:pt x="2085" y="237"/>
                    <a:pt x="2087" y="270"/>
                  </a:cubicBezTo>
                  <a:lnTo>
                    <a:pt x="190" y="1825"/>
                  </a:lnTo>
                  <a:cubicBezTo>
                    <a:pt x="167" y="1824"/>
                    <a:pt x="122" y="1815"/>
                    <a:pt x="85" y="1777"/>
                  </a:cubicBezTo>
                  <a:cubicBezTo>
                    <a:pt x="40" y="1732"/>
                    <a:pt x="37" y="1674"/>
                    <a:pt x="38" y="1653"/>
                  </a:cubicBezTo>
                  <a:lnTo>
                    <a:pt x="1880" y="36"/>
                  </a:lnTo>
                  <a:close/>
                  <a:moveTo>
                    <a:pt x="1871" y="1"/>
                  </a:moveTo>
                  <a:lnTo>
                    <a:pt x="11" y="1632"/>
                  </a:lnTo>
                  <a:lnTo>
                    <a:pt x="6" y="1637"/>
                  </a:lnTo>
                  <a:lnTo>
                    <a:pt x="6" y="1644"/>
                  </a:lnTo>
                  <a:cubicBezTo>
                    <a:pt x="4" y="1659"/>
                    <a:pt x="0" y="1739"/>
                    <a:pt x="62" y="1801"/>
                  </a:cubicBezTo>
                  <a:cubicBezTo>
                    <a:pt x="110" y="1850"/>
                    <a:pt x="171" y="1858"/>
                    <a:pt x="194" y="1859"/>
                  </a:cubicBezTo>
                  <a:lnTo>
                    <a:pt x="200" y="1859"/>
                  </a:lnTo>
                  <a:lnTo>
                    <a:pt x="2114" y="290"/>
                  </a:lnTo>
                  <a:lnTo>
                    <a:pt x="2120" y="286"/>
                  </a:lnTo>
                  <a:lnTo>
                    <a:pt x="2120" y="278"/>
                  </a:lnTo>
                  <a:cubicBezTo>
                    <a:pt x="2120" y="245"/>
                    <a:pt x="2113" y="161"/>
                    <a:pt x="2046" y="89"/>
                  </a:cubicBezTo>
                  <a:cubicBezTo>
                    <a:pt x="1985" y="22"/>
                    <a:pt x="1908" y="6"/>
                    <a:pt x="1878" y="2"/>
                  </a:cubicBezTo>
                  <a:lnTo>
                    <a:pt x="18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2" name="Google Shape;688;p41"/>
            <p:cNvSpPr/>
            <p:nvPr/>
          </p:nvSpPr>
          <p:spPr>
            <a:xfrm>
              <a:off x="965673" y="3410664"/>
              <a:ext cx="40457" cy="30135"/>
            </a:xfrm>
            <a:custGeom>
              <a:avLst/>
              <a:gdLst/>
              <a:ahLst/>
              <a:cxnLst/>
              <a:rect l="l" t="t" r="r" b="b"/>
              <a:pathLst>
                <a:path w="1168" h="870" extrusionOk="0">
                  <a:moveTo>
                    <a:pt x="593" y="0"/>
                  </a:moveTo>
                  <a:lnTo>
                    <a:pt x="0" y="485"/>
                  </a:lnTo>
                  <a:cubicBezTo>
                    <a:pt x="0" y="485"/>
                    <a:pt x="254" y="870"/>
                    <a:pt x="682" y="870"/>
                  </a:cubicBezTo>
                  <a:cubicBezTo>
                    <a:pt x="825" y="870"/>
                    <a:pt x="988" y="826"/>
                    <a:pt x="1168" y="710"/>
                  </a:cubicBezTo>
                  <a:cubicBezTo>
                    <a:pt x="1132" y="540"/>
                    <a:pt x="1005" y="274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3" name="Google Shape;689;p41"/>
            <p:cNvSpPr/>
            <p:nvPr/>
          </p:nvSpPr>
          <p:spPr>
            <a:xfrm>
              <a:off x="964911" y="3409937"/>
              <a:ext cx="41842" cy="31416"/>
            </a:xfrm>
            <a:custGeom>
              <a:avLst/>
              <a:gdLst/>
              <a:ahLst/>
              <a:cxnLst/>
              <a:rect l="l" t="t" r="r" b="b"/>
              <a:pathLst>
                <a:path w="1208" h="907" extrusionOk="0">
                  <a:moveTo>
                    <a:pt x="616" y="42"/>
                  </a:moveTo>
                  <a:cubicBezTo>
                    <a:pt x="1004" y="303"/>
                    <a:pt x="1133" y="554"/>
                    <a:pt x="1170" y="723"/>
                  </a:cubicBezTo>
                  <a:cubicBezTo>
                    <a:pt x="996" y="834"/>
                    <a:pt x="839" y="876"/>
                    <a:pt x="700" y="876"/>
                  </a:cubicBezTo>
                  <a:cubicBezTo>
                    <a:pt x="328" y="876"/>
                    <a:pt x="93" y="576"/>
                    <a:pt x="45" y="510"/>
                  </a:cubicBezTo>
                  <a:lnTo>
                    <a:pt x="616" y="42"/>
                  </a:lnTo>
                  <a:close/>
                  <a:moveTo>
                    <a:pt x="613" y="0"/>
                  </a:moveTo>
                  <a:lnTo>
                    <a:pt x="0" y="503"/>
                  </a:lnTo>
                  <a:lnTo>
                    <a:pt x="9" y="516"/>
                  </a:lnTo>
                  <a:cubicBezTo>
                    <a:pt x="12" y="521"/>
                    <a:pt x="274" y="907"/>
                    <a:pt x="706" y="907"/>
                  </a:cubicBezTo>
                  <a:cubicBezTo>
                    <a:pt x="852" y="907"/>
                    <a:pt x="1017" y="863"/>
                    <a:pt x="1198" y="745"/>
                  </a:cubicBezTo>
                  <a:lnTo>
                    <a:pt x="1208" y="739"/>
                  </a:lnTo>
                  <a:lnTo>
                    <a:pt x="1205" y="728"/>
                  </a:lnTo>
                  <a:cubicBezTo>
                    <a:pt x="1169" y="551"/>
                    <a:pt x="1038" y="283"/>
                    <a:pt x="624" y="7"/>
                  </a:cubicBezTo>
                  <a:lnTo>
                    <a:pt x="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4" name="Google Shape;690;p41"/>
            <p:cNvSpPr/>
            <p:nvPr/>
          </p:nvSpPr>
          <p:spPr>
            <a:xfrm>
              <a:off x="1013126" y="3413505"/>
              <a:ext cx="11153" cy="16141"/>
            </a:xfrm>
            <a:custGeom>
              <a:avLst/>
              <a:gdLst/>
              <a:ahLst/>
              <a:cxnLst/>
              <a:rect l="l" t="t" r="r" b="b"/>
              <a:pathLst>
                <a:path w="322" h="466" extrusionOk="0">
                  <a:moveTo>
                    <a:pt x="293" y="1"/>
                  </a:moveTo>
                  <a:lnTo>
                    <a:pt x="1" y="448"/>
                  </a:lnTo>
                  <a:lnTo>
                    <a:pt x="28" y="466"/>
                  </a:lnTo>
                  <a:lnTo>
                    <a:pt x="321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5" name="Google Shape;691;p41"/>
            <p:cNvSpPr/>
            <p:nvPr/>
          </p:nvSpPr>
          <p:spPr>
            <a:xfrm>
              <a:off x="1009559" y="3410837"/>
              <a:ext cx="5092" cy="21545"/>
            </a:xfrm>
            <a:custGeom>
              <a:avLst/>
              <a:gdLst/>
              <a:ahLst/>
              <a:cxnLst/>
              <a:rect l="l" t="t" r="r" b="b"/>
              <a:pathLst>
                <a:path w="147" h="622" extrusionOk="0">
                  <a:moveTo>
                    <a:pt x="114" y="1"/>
                  </a:moveTo>
                  <a:lnTo>
                    <a:pt x="1" y="615"/>
                  </a:lnTo>
                  <a:lnTo>
                    <a:pt x="33" y="621"/>
                  </a:lnTo>
                  <a:lnTo>
                    <a:pt x="147" y="6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6" name="Google Shape;692;p41"/>
            <p:cNvSpPr/>
            <p:nvPr/>
          </p:nvSpPr>
          <p:spPr>
            <a:xfrm>
              <a:off x="1022582" y="3410456"/>
              <a:ext cx="4364" cy="3914"/>
            </a:xfrm>
            <a:custGeom>
              <a:avLst/>
              <a:gdLst/>
              <a:ahLst/>
              <a:cxnLst/>
              <a:rect l="l" t="t" r="r" b="b"/>
              <a:pathLst>
                <a:path w="126" h="113" extrusionOk="0">
                  <a:moveTo>
                    <a:pt x="62" y="1"/>
                  </a:moveTo>
                  <a:cubicBezTo>
                    <a:pt x="49" y="1"/>
                    <a:pt x="36" y="5"/>
                    <a:pt x="26" y="14"/>
                  </a:cubicBezTo>
                  <a:cubicBezTo>
                    <a:pt x="2" y="35"/>
                    <a:pt x="0" y="70"/>
                    <a:pt x="20" y="94"/>
                  </a:cubicBezTo>
                  <a:cubicBezTo>
                    <a:pt x="32" y="106"/>
                    <a:pt x="47" y="113"/>
                    <a:pt x="63" y="113"/>
                  </a:cubicBezTo>
                  <a:cubicBezTo>
                    <a:pt x="76" y="113"/>
                    <a:pt x="89" y="108"/>
                    <a:pt x="100" y="99"/>
                  </a:cubicBezTo>
                  <a:cubicBezTo>
                    <a:pt x="123" y="78"/>
                    <a:pt x="125" y="43"/>
                    <a:pt x="105" y="20"/>
                  </a:cubicBezTo>
                  <a:cubicBezTo>
                    <a:pt x="94" y="7"/>
                    <a:pt x="78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7" name="Google Shape;693;p41"/>
            <p:cNvSpPr/>
            <p:nvPr/>
          </p:nvSpPr>
          <p:spPr>
            <a:xfrm>
              <a:off x="1022201" y="3409902"/>
              <a:ext cx="5126" cy="5057"/>
            </a:xfrm>
            <a:custGeom>
              <a:avLst/>
              <a:gdLst/>
              <a:ahLst/>
              <a:cxnLst/>
              <a:rect l="l" t="t" r="r" b="b"/>
              <a:pathLst>
                <a:path w="148" h="146" extrusionOk="0">
                  <a:moveTo>
                    <a:pt x="73" y="33"/>
                  </a:moveTo>
                  <a:cubicBezTo>
                    <a:pt x="85" y="33"/>
                    <a:pt x="96" y="37"/>
                    <a:pt x="103" y="47"/>
                  </a:cubicBezTo>
                  <a:cubicBezTo>
                    <a:pt x="110" y="55"/>
                    <a:pt x="114" y="64"/>
                    <a:pt x="114" y="75"/>
                  </a:cubicBezTo>
                  <a:cubicBezTo>
                    <a:pt x="113" y="85"/>
                    <a:pt x="107" y="95"/>
                    <a:pt x="100" y="103"/>
                  </a:cubicBezTo>
                  <a:cubicBezTo>
                    <a:pt x="92" y="109"/>
                    <a:pt x="83" y="113"/>
                    <a:pt x="74" y="113"/>
                  </a:cubicBezTo>
                  <a:cubicBezTo>
                    <a:pt x="73" y="113"/>
                    <a:pt x="72" y="112"/>
                    <a:pt x="71" y="112"/>
                  </a:cubicBezTo>
                  <a:cubicBezTo>
                    <a:pt x="60" y="111"/>
                    <a:pt x="51" y="106"/>
                    <a:pt x="44" y="98"/>
                  </a:cubicBezTo>
                  <a:cubicBezTo>
                    <a:pt x="37" y="91"/>
                    <a:pt x="33" y="81"/>
                    <a:pt x="34" y="70"/>
                  </a:cubicBezTo>
                  <a:cubicBezTo>
                    <a:pt x="35" y="59"/>
                    <a:pt x="39" y="50"/>
                    <a:pt x="48" y="43"/>
                  </a:cubicBezTo>
                  <a:cubicBezTo>
                    <a:pt x="55" y="36"/>
                    <a:pt x="65" y="33"/>
                    <a:pt x="73" y="33"/>
                  </a:cubicBezTo>
                  <a:close/>
                  <a:moveTo>
                    <a:pt x="75" y="1"/>
                  </a:moveTo>
                  <a:cubicBezTo>
                    <a:pt x="57" y="1"/>
                    <a:pt x="39" y="6"/>
                    <a:pt x="26" y="18"/>
                  </a:cubicBezTo>
                  <a:cubicBezTo>
                    <a:pt x="11" y="31"/>
                    <a:pt x="3" y="49"/>
                    <a:pt x="2" y="68"/>
                  </a:cubicBezTo>
                  <a:cubicBezTo>
                    <a:pt x="0" y="87"/>
                    <a:pt x="6" y="106"/>
                    <a:pt x="19" y="120"/>
                  </a:cubicBezTo>
                  <a:cubicBezTo>
                    <a:pt x="32" y="135"/>
                    <a:pt x="50" y="144"/>
                    <a:pt x="69" y="145"/>
                  </a:cubicBezTo>
                  <a:cubicBezTo>
                    <a:pt x="71" y="145"/>
                    <a:pt x="72" y="146"/>
                    <a:pt x="74" y="146"/>
                  </a:cubicBezTo>
                  <a:cubicBezTo>
                    <a:pt x="92" y="146"/>
                    <a:pt x="108" y="139"/>
                    <a:pt x="121" y="127"/>
                  </a:cubicBezTo>
                  <a:cubicBezTo>
                    <a:pt x="136" y="114"/>
                    <a:pt x="145" y="97"/>
                    <a:pt x="146" y="77"/>
                  </a:cubicBezTo>
                  <a:cubicBezTo>
                    <a:pt x="148" y="58"/>
                    <a:pt x="141" y="39"/>
                    <a:pt x="128" y="25"/>
                  </a:cubicBezTo>
                  <a:cubicBezTo>
                    <a:pt x="115" y="10"/>
                    <a:pt x="98" y="1"/>
                    <a:pt x="79" y="1"/>
                  </a:cubicBezTo>
                  <a:cubicBezTo>
                    <a:pt x="77" y="1"/>
                    <a:pt x="76" y="1"/>
                    <a:pt x="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8" name="Google Shape;694;p41"/>
            <p:cNvSpPr/>
            <p:nvPr/>
          </p:nvSpPr>
          <p:spPr>
            <a:xfrm>
              <a:off x="1012226" y="3407270"/>
              <a:ext cx="4364" cy="3914"/>
            </a:xfrm>
            <a:custGeom>
              <a:avLst/>
              <a:gdLst/>
              <a:ahLst/>
              <a:cxnLst/>
              <a:rect l="l" t="t" r="r" b="b"/>
              <a:pathLst>
                <a:path w="126" h="113" extrusionOk="0">
                  <a:moveTo>
                    <a:pt x="63" y="0"/>
                  </a:moveTo>
                  <a:cubicBezTo>
                    <a:pt x="50" y="0"/>
                    <a:pt x="37" y="5"/>
                    <a:pt x="26" y="14"/>
                  </a:cubicBezTo>
                  <a:cubicBezTo>
                    <a:pt x="3" y="35"/>
                    <a:pt x="1" y="70"/>
                    <a:pt x="21" y="93"/>
                  </a:cubicBezTo>
                  <a:cubicBezTo>
                    <a:pt x="32" y="106"/>
                    <a:pt x="47" y="112"/>
                    <a:pt x="63" y="112"/>
                  </a:cubicBezTo>
                  <a:cubicBezTo>
                    <a:pt x="76" y="112"/>
                    <a:pt x="89" y="108"/>
                    <a:pt x="100" y="98"/>
                  </a:cubicBezTo>
                  <a:cubicBezTo>
                    <a:pt x="123" y="77"/>
                    <a:pt x="126" y="43"/>
                    <a:pt x="106" y="19"/>
                  </a:cubicBezTo>
                  <a:cubicBezTo>
                    <a:pt x="94" y="7"/>
                    <a:pt x="79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9" name="Google Shape;695;p41"/>
            <p:cNvSpPr/>
            <p:nvPr/>
          </p:nvSpPr>
          <p:spPr>
            <a:xfrm>
              <a:off x="1011602" y="3406681"/>
              <a:ext cx="5611" cy="5057"/>
            </a:xfrm>
            <a:custGeom>
              <a:avLst/>
              <a:gdLst/>
              <a:ahLst/>
              <a:cxnLst/>
              <a:rect l="l" t="t" r="r" b="b"/>
              <a:pathLst>
                <a:path w="162" h="146" extrusionOk="0">
                  <a:moveTo>
                    <a:pt x="83" y="33"/>
                  </a:moveTo>
                  <a:cubicBezTo>
                    <a:pt x="94" y="34"/>
                    <a:pt x="103" y="39"/>
                    <a:pt x="110" y="47"/>
                  </a:cubicBezTo>
                  <a:cubicBezTo>
                    <a:pt x="125" y="64"/>
                    <a:pt x="124" y="88"/>
                    <a:pt x="107" y="103"/>
                  </a:cubicBezTo>
                  <a:cubicBezTo>
                    <a:pt x="99" y="110"/>
                    <a:pt x="90" y="113"/>
                    <a:pt x="81" y="113"/>
                  </a:cubicBezTo>
                  <a:cubicBezTo>
                    <a:pt x="70" y="113"/>
                    <a:pt x="59" y="108"/>
                    <a:pt x="51" y="99"/>
                  </a:cubicBezTo>
                  <a:cubicBezTo>
                    <a:pt x="37" y="83"/>
                    <a:pt x="39" y="58"/>
                    <a:pt x="55" y="44"/>
                  </a:cubicBezTo>
                  <a:cubicBezTo>
                    <a:pt x="62" y="37"/>
                    <a:pt x="71" y="33"/>
                    <a:pt x="81" y="33"/>
                  </a:cubicBezTo>
                  <a:close/>
                  <a:moveTo>
                    <a:pt x="82" y="1"/>
                  </a:moveTo>
                  <a:cubicBezTo>
                    <a:pt x="64" y="1"/>
                    <a:pt x="47" y="7"/>
                    <a:pt x="33" y="19"/>
                  </a:cubicBezTo>
                  <a:cubicBezTo>
                    <a:pt x="3" y="45"/>
                    <a:pt x="0" y="91"/>
                    <a:pt x="27" y="121"/>
                  </a:cubicBezTo>
                  <a:cubicBezTo>
                    <a:pt x="41" y="137"/>
                    <a:pt x="61" y="146"/>
                    <a:pt x="81" y="146"/>
                  </a:cubicBezTo>
                  <a:cubicBezTo>
                    <a:pt x="98" y="146"/>
                    <a:pt x="115" y="140"/>
                    <a:pt x="129" y="128"/>
                  </a:cubicBezTo>
                  <a:cubicBezTo>
                    <a:pt x="158" y="101"/>
                    <a:pt x="162" y="55"/>
                    <a:pt x="136" y="26"/>
                  </a:cubicBezTo>
                  <a:cubicBezTo>
                    <a:pt x="123" y="11"/>
                    <a:pt x="105" y="2"/>
                    <a:pt x="86" y="1"/>
                  </a:cubicBezTo>
                  <a:cubicBezTo>
                    <a:pt x="85" y="1"/>
                    <a:pt x="84" y="1"/>
                    <a:pt x="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0" name="Google Shape;696;p41"/>
            <p:cNvSpPr/>
            <p:nvPr/>
          </p:nvSpPr>
          <p:spPr>
            <a:xfrm>
              <a:off x="1226596" y="2995778"/>
              <a:ext cx="64149" cy="62763"/>
            </a:xfrm>
            <a:custGeom>
              <a:avLst/>
              <a:gdLst/>
              <a:ahLst/>
              <a:cxnLst/>
              <a:rect l="l" t="t" r="r" b="b"/>
              <a:pathLst>
                <a:path w="1852" h="1812" extrusionOk="0">
                  <a:moveTo>
                    <a:pt x="200" y="1"/>
                  </a:moveTo>
                  <a:lnTo>
                    <a:pt x="200" y="1"/>
                  </a:lnTo>
                  <a:cubicBezTo>
                    <a:pt x="1" y="890"/>
                    <a:pt x="207" y="1696"/>
                    <a:pt x="664" y="1800"/>
                  </a:cubicBezTo>
                  <a:cubicBezTo>
                    <a:pt x="697" y="1808"/>
                    <a:pt x="731" y="1812"/>
                    <a:pt x="765" y="1812"/>
                  </a:cubicBezTo>
                  <a:cubicBezTo>
                    <a:pt x="1196" y="1812"/>
                    <a:pt x="1666" y="1206"/>
                    <a:pt x="1852" y="382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1" name="Google Shape;697;p41"/>
            <p:cNvSpPr/>
            <p:nvPr/>
          </p:nvSpPr>
          <p:spPr>
            <a:xfrm>
              <a:off x="1225453" y="2995535"/>
              <a:ext cx="66296" cy="64079"/>
            </a:xfrm>
            <a:custGeom>
              <a:avLst/>
              <a:gdLst/>
              <a:ahLst/>
              <a:cxnLst/>
              <a:rect l="l" t="t" r="r" b="b"/>
              <a:pathLst>
                <a:path w="1914" h="1850" extrusionOk="0">
                  <a:moveTo>
                    <a:pt x="204" y="1"/>
                  </a:moveTo>
                  <a:cubicBezTo>
                    <a:pt x="0" y="904"/>
                    <a:pt x="219" y="1728"/>
                    <a:pt x="690" y="1837"/>
                  </a:cubicBezTo>
                  <a:cubicBezTo>
                    <a:pt x="725" y="1845"/>
                    <a:pt x="761" y="1849"/>
                    <a:pt x="797" y="1849"/>
                  </a:cubicBezTo>
                  <a:cubicBezTo>
                    <a:pt x="905" y="1849"/>
                    <a:pt x="1018" y="1813"/>
                    <a:pt x="1129" y="1744"/>
                  </a:cubicBezTo>
                  <a:cubicBezTo>
                    <a:pt x="1475" y="1526"/>
                    <a:pt x="1775" y="1010"/>
                    <a:pt x="1913" y="396"/>
                  </a:cubicBezTo>
                  <a:lnTo>
                    <a:pt x="1855" y="383"/>
                  </a:lnTo>
                  <a:cubicBezTo>
                    <a:pt x="1720" y="981"/>
                    <a:pt x="1430" y="1483"/>
                    <a:pt x="1097" y="1693"/>
                  </a:cubicBezTo>
                  <a:cubicBezTo>
                    <a:pt x="995" y="1757"/>
                    <a:pt x="895" y="1789"/>
                    <a:pt x="798" y="1789"/>
                  </a:cubicBezTo>
                  <a:cubicBezTo>
                    <a:pt x="766" y="1789"/>
                    <a:pt x="734" y="1786"/>
                    <a:pt x="703" y="1778"/>
                  </a:cubicBezTo>
                  <a:cubicBezTo>
                    <a:pt x="264" y="1677"/>
                    <a:pt x="67" y="885"/>
                    <a:pt x="262" y="14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2" name="Google Shape;698;p41"/>
            <p:cNvSpPr/>
            <p:nvPr/>
          </p:nvSpPr>
          <p:spPr>
            <a:xfrm>
              <a:off x="1138167" y="3365947"/>
              <a:ext cx="64149" cy="62763"/>
            </a:xfrm>
            <a:custGeom>
              <a:avLst/>
              <a:gdLst/>
              <a:ahLst/>
              <a:cxnLst/>
              <a:rect l="l" t="t" r="r" b="b"/>
              <a:pathLst>
                <a:path w="1852" h="1812" extrusionOk="0">
                  <a:moveTo>
                    <a:pt x="1088" y="0"/>
                  </a:moveTo>
                  <a:cubicBezTo>
                    <a:pt x="657" y="0"/>
                    <a:pt x="186" y="606"/>
                    <a:pt x="0" y="1430"/>
                  </a:cubicBezTo>
                  <a:lnTo>
                    <a:pt x="1652" y="1812"/>
                  </a:lnTo>
                  <a:cubicBezTo>
                    <a:pt x="1852" y="923"/>
                    <a:pt x="1644" y="117"/>
                    <a:pt x="1188" y="11"/>
                  </a:cubicBezTo>
                  <a:cubicBezTo>
                    <a:pt x="1155" y="4"/>
                    <a:pt x="1121" y="0"/>
                    <a:pt x="1088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3" name="Google Shape;699;p41"/>
            <p:cNvSpPr/>
            <p:nvPr/>
          </p:nvSpPr>
          <p:spPr>
            <a:xfrm>
              <a:off x="1137128" y="3364908"/>
              <a:ext cx="66296" cy="64010"/>
            </a:xfrm>
            <a:custGeom>
              <a:avLst/>
              <a:gdLst/>
              <a:ahLst/>
              <a:cxnLst/>
              <a:rect l="l" t="t" r="r" b="b"/>
              <a:pathLst>
                <a:path w="1914" h="1848" extrusionOk="0">
                  <a:moveTo>
                    <a:pt x="1118" y="0"/>
                  </a:moveTo>
                  <a:cubicBezTo>
                    <a:pt x="1010" y="0"/>
                    <a:pt x="897" y="36"/>
                    <a:pt x="786" y="106"/>
                  </a:cubicBezTo>
                  <a:cubicBezTo>
                    <a:pt x="440" y="323"/>
                    <a:pt x="139" y="839"/>
                    <a:pt x="1" y="1453"/>
                  </a:cubicBezTo>
                  <a:lnTo>
                    <a:pt x="59" y="1466"/>
                  </a:lnTo>
                  <a:cubicBezTo>
                    <a:pt x="195" y="867"/>
                    <a:pt x="485" y="366"/>
                    <a:pt x="817" y="157"/>
                  </a:cubicBezTo>
                  <a:cubicBezTo>
                    <a:pt x="920" y="93"/>
                    <a:pt x="1020" y="60"/>
                    <a:pt x="1116" y="60"/>
                  </a:cubicBezTo>
                  <a:cubicBezTo>
                    <a:pt x="1148" y="60"/>
                    <a:pt x="1180" y="64"/>
                    <a:pt x="1211" y="71"/>
                  </a:cubicBezTo>
                  <a:cubicBezTo>
                    <a:pt x="1650" y="172"/>
                    <a:pt x="1848" y="964"/>
                    <a:pt x="1652" y="1835"/>
                  </a:cubicBezTo>
                  <a:lnTo>
                    <a:pt x="1710" y="1848"/>
                  </a:lnTo>
                  <a:cubicBezTo>
                    <a:pt x="1914" y="945"/>
                    <a:pt x="1696" y="122"/>
                    <a:pt x="1225" y="13"/>
                  </a:cubicBezTo>
                  <a:cubicBezTo>
                    <a:pt x="1190" y="4"/>
                    <a:pt x="1154" y="0"/>
                    <a:pt x="1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4" name="Google Shape;700;p41"/>
            <p:cNvSpPr/>
            <p:nvPr/>
          </p:nvSpPr>
          <p:spPr>
            <a:xfrm>
              <a:off x="995080" y="3130309"/>
              <a:ext cx="65292" cy="60512"/>
            </a:xfrm>
            <a:custGeom>
              <a:avLst/>
              <a:gdLst/>
              <a:ahLst/>
              <a:cxnLst/>
              <a:rect l="l" t="t" r="r" b="b"/>
              <a:pathLst>
                <a:path w="1885" h="1747" extrusionOk="0">
                  <a:moveTo>
                    <a:pt x="376" y="0"/>
                  </a:moveTo>
                  <a:lnTo>
                    <a:pt x="1" y="1668"/>
                  </a:lnTo>
                  <a:cubicBezTo>
                    <a:pt x="229" y="1721"/>
                    <a:pt x="452" y="1746"/>
                    <a:pt x="659" y="1746"/>
                  </a:cubicBezTo>
                  <a:cubicBezTo>
                    <a:pt x="1248" y="1746"/>
                    <a:pt x="1704" y="1543"/>
                    <a:pt x="1781" y="1203"/>
                  </a:cubicBezTo>
                  <a:cubicBezTo>
                    <a:pt x="1885" y="742"/>
                    <a:pt x="1255" y="204"/>
                    <a:pt x="376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5" name="Google Shape;701;p41"/>
            <p:cNvSpPr/>
            <p:nvPr/>
          </p:nvSpPr>
          <p:spPr>
            <a:xfrm>
              <a:off x="994838" y="3129270"/>
              <a:ext cx="66677" cy="62590"/>
            </a:xfrm>
            <a:custGeom>
              <a:avLst/>
              <a:gdLst/>
              <a:ahLst/>
              <a:cxnLst/>
              <a:rect l="l" t="t" r="r" b="b"/>
              <a:pathLst>
                <a:path w="1925" h="1807" extrusionOk="0">
                  <a:moveTo>
                    <a:pt x="389" y="1"/>
                  </a:moveTo>
                  <a:lnTo>
                    <a:pt x="376" y="59"/>
                  </a:lnTo>
                  <a:cubicBezTo>
                    <a:pt x="1238" y="258"/>
                    <a:pt x="1859" y="782"/>
                    <a:pt x="1758" y="1226"/>
                  </a:cubicBezTo>
                  <a:cubicBezTo>
                    <a:pt x="1730" y="1354"/>
                    <a:pt x="1644" y="1463"/>
                    <a:pt x="1504" y="1551"/>
                  </a:cubicBezTo>
                  <a:cubicBezTo>
                    <a:pt x="1300" y="1680"/>
                    <a:pt x="1003" y="1746"/>
                    <a:pt x="668" y="1746"/>
                  </a:cubicBezTo>
                  <a:cubicBezTo>
                    <a:pt x="461" y="1746"/>
                    <a:pt x="238" y="1721"/>
                    <a:pt x="14" y="1669"/>
                  </a:cubicBezTo>
                  <a:lnTo>
                    <a:pt x="1" y="1728"/>
                  </a:lnTo>
                  <a:cubicBezTo>
                    <a:pt x="229" y="1780"/>
                    <a:pt x="456" y="1806"/>
                    <a:pt x="667" y="1806"/>
                  </a:cubicBezTo>
                  <a:cubicBezTo>
                    <a:pt x="1014" y="1806"/>
                    <a:pt x="1323" y="1737"/>
                    <a:pt x="1537" y="1602"/>
                  </a:cubicBezTo>
                  <a:cubicBezTo>
                    <a:pt x="1688" y="1507"/>
                    <a:pt x="1785" y="1381"/>
                    <a:pt x="1817" y="1239"/>
                  </a:cubicBezTo>
                  <a:cubicBezTo>
                    <a:pt x="1924" y="763"/>
                    <a:pt x="1284" y="208"/>
                    <a:pt x="3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6" name="Google Shape;702;p41"/>
            <p:cNvSpPr/>
            <p:nvPr/>
          </p:nvSpPr>
          <p:spPr>
            <a:xfrm>
              <a:off x="1357144" y="3223415"/>
              <a:ext cx="65326" cy="60546"/>
            </a:xfrm>
            <a:custGeom>
              <a:avLst/>
              <a:gdLst/>
              <a:ahLst/>
              <a:cxnLst/>
              <a:rect l="l" t="t" r="r" b="b"/>
              <a:pathLst>
                <a:path w="1886" h="1748" extrusionOk="0">
                  <a:moveTo>
                    <a:pt x="1227" y="1"/>
                  </a:moveTo>
                  <a:cubicBezTo>
                    <a:pt x="638" y="1"/>
                    <a:pt x="182" y="203"/>
                    <a:pt x="105" y="544"/>
                  </a:cubicBezTo>
                  <a:cubicBezTo>
                    <a:pt x="1" y="1005"/>
                    <a:pt x="630" y="1544"/>
                    <a:pt x="1510" y="1747"/>
                  </a:cubicBezTo>
                  <a:lnTo>
                    <a:pt x="1885" y="79"/>
                  </a:lnTo>
                  <a:cubicBezTo>
                    <a:pt x="1656" y="26"/>
                    <a:pt x="1433" y="1"/>
                    <a:pt x="1227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7" name="Google Shape;703;p41"/>
            <p:cNvSpPr/>
            <p:nvPr/>
          </p:nvSpPr>
          <p:spPr>
            <a:xfrm>
              <a:off x="1356036" y="3222375"/>
              <a:ext cx="66677" cy="62555"/>
            </a:xfrm>
            <a:custGeom>
              <a:avLst/>
              <a:gdLst/>
              <a:ahLst/>
              <a:cxnLst/>
              <a:rect l="l" t="t" r="r" b="b"/>
              <a:pathLst>
                <a:path w="1925" h="1806" extrusionOk="0">
                  <a:moveTo>
                    <a:pt x="1258" y="1"/>
                  </a:moveTo>
                  <a:cubicBezTo>
                    <a:pt x="911" y="1"/>
                    <a:pt x="603" y="70"/>
                    <a:pt x="388" y="205"/>
                  </a:cubicBezTo>
                  <a:cubicBezTo>
                    <a:pt x="236" y="300"/>
                    <a:pt x="139" y="426"/>
                    <a:pt x="107" y="568"/>
                  </a:cubicBezTo>
                  <a:cubicBezTo>
                    <a:pt x="1" y="1044"/>
                    <a:pt x="641" y="1599"/>
                    <a:pt x="1535" y="1806"/>
                  </a:cubicBezTo>
                  <a:lnTo>
                    <a:pt x="1549" y="1747"/>
                  </a:lnTo>
                  <a:cubicBezTo>
                    <a:pt x="686" y="1548"/>
                    <a:pt x="66" y="1024"/>
                    <a:pt x="166" y="581"/>
                  </a:cubicBezTo>
                  <a:cubicBezTo>
                    <a:pt x="195" y="453"/>
                    <a:pt x="280" y="343"/>
                    <a:pt x="420" y="255"/>
                  </a:cubicBezTo>
                  <a:cubicBezTo>
                    <a:pt x="624" y="126"/>
                    <a:pt x="921" y="60"/>
                    <a:pt x="1256" y="60"/>
                  </a:cubicBezTo>
                  <a:cubicBezTo>
                    <a:pt x="1463" y="60"/>
                    <a:pt x="1686" y="86"/>
                    <a:pt x="1910" y="137"/>
                  </a:cubicBezTo>
                  <a:lnTo>
                    <a:pt x="1924" y="79"/>
                  </a:lnTo>
                  <a:cubicBezTo>
                    <a:pt x="1696" y="26"/>
                    <a:pt x="1470" y="1"/>
                    <a:pt x="12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8" name="Google Shape;704;p41"/>
            <p:cNvSpPr/>
            <p:nvPr/>
          </p:nvSpPr>
          <p:spPr>
            <a:xfrm>
              <a:off x="1075612" y="3008732"/>
              <a:ext cx="68686" cy="66712"/>
            </a:xfrm>
            <a:custGeom>
              <a:avLst/>
              <a:gdLst/>
              <a:ahLst/>
              <a:cxnLst/>
              <a:rect l="l" t="t" r="r" b="b"/>
              <a:pathLst>
                <a:path w="1983" h="1926" extrusionOk="0">
                  <a:moveTo>
                    <a:pt x="1434" y="0"/>
                  </a:moveTo>
                  <a:lnTo>
                    <a:pt x="1" y="910"/>
                  </a:lnTo>
                  <a:cubicBezTo>
                    <a:pt x="387" y="1531"/>
                    <a:pt x="922" y="1926"/>
                    <a:pt x="1323" y="1926"/>
                  </a:cubicBezTo>
                  <a:cubicBezTo>
                    <a:pt x="1420" y="1926"/>
                    <a:pt x="1510" y="1902"/>
                    <a:pt x="1587" y="1853"/>
                  </a:cubicBezTo>
                  <a:cubicBezTo>
                    <a:pt x="1983" y="1603"/>
                    <a:pt x="1914" y="772"/>
                    <a:pt x="143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9" name="Google Shape;705;p41"/>
            <p:cNvSpPr/>
            <p:nvPr/>
          </p:nvSpPr>
          <p:spPr>
            <a:xfrm>
              <a:off x="1074746" y="3008178"/>
              <a:ext cx="70591" cy="68305"/>
            </a:xfrm>
            <a:custGeom>
              <a:avLst/>
              <a:gdLst/>
              <a:ahLst/>
              <a:cxnLst/>
              <a:rect l="l" t="t" r="r" b="b"/>
              <a:pathLst>
                <a:path w="2038" h="1972" extrusionOk="0">
                  <a:moveTo>
                    <a:pt x="1484" y="1"/>
                  </a:moveTo>
                  <a:lnTo>
                    <a:pt x="1433" y="32"/>
                  </a:lnTo>
                  <a:cubicBezTo>
                    <a:pt x="1904" y="789"/>
                    <a:pt x="1977" y="1602"/>
                    <a:pt x="1596" y="1844"/>
                  </a:cubicBezTo>
                  <a:cubicBezTo>
                    <a:pt x="1524" y="1889"/>
                    <a:pt x="1442" y="1912"/>
                    <a:pt x="1349" y="1912"/>
                  </a:cubicBezTo>
                  <a:cubicBezTo>
                    <a:pt x="1300" y="1912"/>
                    <a:pt x="1249" y="1906"/>
                    <a:pt x="1195" y="1894"/>
                  </a:cubicBezTo>
                  <a:cubicBezTo>
                    <a:pt x="813" y="1806"/>
                    <a:pt x="374" y="1429"/>
                    <a:pt x="51" y="910"/>
                  </a:cubicBezTo>
                  <a:lnTo>
                    <a:pt x="1" y="942"/>
                  </a:lnTo>
                  <a:cubicBezTo>
                    <a:pt x="331" y="1475"/>
                    <a:pt x="785" y="1861"/>
                    <a:pt x="1182" y="1952"/>
                  </a:cubicBezTo>
                  <a:cubicBezTo>
                    <a:pt x="1239" y="1965"/>
                    <a:pt x="1295" y="1971"/>
                    <a:pt x="1347" y="1971"/>
                  </a:cubicBezTo>
                  <a:cubicBezTo>
                    <a:pt x="1453" y="1971"/>
                    <a:pt x="1548" y="1946"/>
                    <a:pt x="1628" y="1895"/>
                  </a:cubicBezTo>
                  <a:cubicBezTo>
                    <a:pt x="2038" y="1635"/>
                    <a:pt x="1973" y="786"/>
                    <a:pt x="1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0" name="Google Shape;706;p41"/>
            <p:cNvSpPr/>
            <p:nvPr/>
          </p:nvSpPr>
          <p:spPr>
            <a:xfrm>
              <a:off x="1282882" y="3338861"/>
              <a:ext cx="68686" cy="66746"/>
            </a:xfrm>
            <a:custGeom>
              <a:avLst/>
              <a:gdLst/>
              <a:ahLst/>
              <a:cxnLst/>
              <a:rect l="l" t="t" r="r" b="b"/>
              <a:pathLst>
                <a:path w="1983" h="1927" extrusionOk="0">
                  <a:moveTo>
                    <a:pt x="660" y="1"/>
                  </a:moveTo>
                  <a:cubicBezTo>
                    <a:pt x="563" y="1"/>
                    <a:pt x="473" y="24"/>
                    <a:pt x="396" y="73"/>
                  </a:cubicBezTo>
                  <a:cubicBezTo>
                    <a:pt x="0" y="325"/>
                    <a:pt x="69" y="1154"/>
                    <a:pt x="550" y="1927"/>
                  </a:cubicBezTo>
                  <a:lnTo>
                    <a:pt x="1982" y="1017"/>
                  </a:lnTo>
                  <a:cubicBezTo>
                    <a:pt x="1596" y="395"/>
                    <a:pt x="1061" y="1"/>
                    <a:pt x="660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1" name="Google Shape;707;p41"/>
            <p:cNvSpPr/>
            <p:nvPr/>
          </p:nvSpPr>
          <p:spPr>
            <a:xfrm>
              <a:off x="1281842" y="3337822"/>
              <a:ext cx="70591" cy="68340"/>
            </a:xfrm>
            <a:custGeom>
              <a:avLst/>
              <a:gdLst/>
              <a:ahLst/>
              <a:cxnLst/>
              <a:rect l="l" t="t" r="r" b="b"/>
              <a:pathLst>
                <a:path w="2038" h="1973" extrusionOk="0">
                  <a:moveTo>
                    <a:pt x="691" y="1"/>
                  </a:moveTo>
                  <a:cubicBezTo>
                    <a:pt x="586" y="1"/>
                    <a:pt x="491" y="27"/>
                    <a:pt x="410" y="78"/>
                  </a:cubicBezTo>
                  <a:cubicBezTo>
                    <a:pt x="1" y="338"/>
                    <a:pt x="65" y="1188"/>
                    <a:pt x="554" y="1972"/>
                  </a:cubicBezTo>
                  <a:lnTo>
                    <a:pt x="605" y="1940"/>
                  </a:lnTo>
                  <a:cubicBezTo>
                    <a:pt x="134" y="1183"/>
                    <a:pt x="61" y="370"/>
                    <a:pt x="442" y="128"/>
                  </a:cubicBezTo>
                  <a:cubicBezTo>
                    <a:pt x="513" y="83"/>
                    <a:pt x="595" y="61"/>
                    <a:pt x="688" y="61"/>
                  </a:cubicBezTo>
                  <a:cubicBezTo>
                    <a:pt x="737" y="61"/>
                    <a:pt x="789" y="67"/>
                    <a:pt x="843" y="80"/>
                  </a:cubicBezTo>
                  <a:cubicBezTo>
                    <a:pt x="1226" y="166"/>
                    <a:pt x="1664" y="543"/>
                    <a:pt x="1987" y="1063"/>
                  </a:cubicBezTo>
                  <a:lnTo>
                    <a:pt x="2038" y="1031"/>
                  </a:lnTo>
                  <a:cubicBezTo>
                    <a:pt x="1707" y="499"/>
                    <a:pt x="1254" y="111"/>
                    <a:pt x="856" y="20"/>
                  </a:cubicBezTo>
                  <a:cubicBezTo>
                    <a:pt x="799" y="7"/>
                    <a:pt x="744" y="1"/>
                    <a:pt x="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2" name="Google Shape;708;p41"/>
            <p:cNvSpPr/>
            <p:nvPr/>
          </p:nvSpPr>
          <p:spPr>
            <a:xfrm>
              <a:off x="1010528" y="3282264"/>
              <a:ext cx="72185" cy="64599"/>
            </a:xfrm>
            <a:custGeom>
              <a:avLst/>
              <a:gdLst/>
              <a:ahLst/>
              <a:cxnLst/>
              <a:rect l="l" t="t" r="r" b="b"/>
              <a:pathLst>
                <a:path w="2084" h="1865" extrusionOk="0">
                  <a:moveTo>
                    <a:pt x="1231" y="1"/>
                  </a:moveTo>
                  <a:cubicBezTo>
                    <a:pt x="877" y="1"/>
                    <a:pt x="430" y="142"/>
                    <a:pt x="1" y="414"/>
                  </a:cubicBezTo>
                  <a:lnTo>
                    <a:pt x="903" y="1864"/>
                  </a:lnTo>
                  <a:cubicBezTo>
                    <a:pt x="1667" y="1380"/>
                    <a:pt x="2083" y="662"/>
                    <a:pt x="1834" y="262"/>
                  </a:cubicBezTo>
                  <a:cubicBezTo>
                    <a:pt x="1725" y="86"/>
                    <a:pt x="1506" y="1"/>
                    <a:pt x="1231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3" name="Google Shape;709;p41"/>
            <p:cNvSpPr/>
            <p:nvPr/>
          </p:nvSpPr>
          <p:spPr>
            <a:xfrm>
              <a:off x="1010009" y="3281224"/>
              <a:ext cx="73882" cy="66504"/>
            </a:xfrm>
            <a:custGeom>
              <a:avLst/>
              <a:gdLst/>
              <a:ahLst/>
              <a:cxnLst/>
              <a:rect l="l" t="t" r="r" b="b"/>
              <a:pathLst>
                <a:path w="2133" h="1920" extrusionOk="0">
                  <a:moveTo>
                    <a:pt x="1245" y="1"/>
                  </a:moveTo>
                  <a:cubicBezTo>
                    <a:pt x="877" y="1"/>
                    <a:pt x="423" y="151"/>
                    <a:pt x="0" y="419"/>
                  </a:cubicBezTo>
                  <a:lnTo>
                    <a:pt x="32" y="470"/>
                  </a:lnTo>
                  <a:cubicBezTo>
                    <a:pt x="446" y="207"/>
                    <a:pt x="889" y="61"/>
                    <a:pt x="1244" y="61"/>
                  </a:cubicBezTo>
                  <a:cubicBezTo>
                    <a:pt x="1328" y="61"/>
                    <a:pt x="1406" y="69"/>
                    <a:pt x="1478" y="85"/>
                  </a:cubicBezTo>
                  <a:cubicBezTo>
                    <a:pt x="1638" y="122"/>
                    <a:pt x="1754" y="197"/>
                    <a:pt x="1824" y="308"/>
                  </a:cubicBezTo>
                  <a:cubicBezTo>
                    <a:pt x="2063" y="694"/>
                    <a:pt x="1650" y="1394"/>
                    <a:pt x="902" y="1869"/>
                  </a:cubicBezTo>
                  <a:lnTo>
                    <a:pt x="934" y="1920"/>
                  </a:lnTo>
                  <a:cubicBezTo>
                    <a:pt x="1710" y="1427"/>
                    <a:pt x="2132" y="689"/>
                    <a:pt x="1875" y="275"/>
                  </a:cubicBezTo>
                  <a:cubicBezTo>
                    <a:pt x="1798" y="152"/>
                    <a:pt x="1665" y="67"/>
                    <a:pt x="1491" y="27"/>
                  </a:cubicBezTo>
                  <a:cubicBezTo>
                    <a:pt x="1415" y="9"/>
                    <a:pt x="1332" y="1"/>
                    <a:pt x="1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4" name="Google Shape;710;p41"/>
            <p:cNvSpPr/>
            <p:nvPr/>
          </p:nvSpPr>
          <p:spPr>
            <a:xfrm>
              <a:off x="1329261" y="3068343"/>
              <a:ext cx="72185" cy="64564"/>
            </a:xfrm>
            <a:custGeom>
              <a:avLst/>
              <a:gdLst/>
              <a:ahLst/>
              <a:cxnLst/>
              <a:rect l="l" t="t" r="r" b="b"/>
              <a:pathLst>
                <a:path w="2084" h="1864" extrusionOk="0">
                  <a:moveTo>
                    <a:pt x="1180" y="0"/>
                  </a:moveTo>
                  <a:cubicBezTo>
                    <a:pt x="417" y="485"/>
                    <a:pt x="1" y="1202"/>
                    <a:pt x="250" y="1603"/>
                  </a:cubicBezTo>
                  <a:cubicBezTo>
                    <a:pt x="359" y="1778"/>
                    <a:pt x="577" y="1863"/>
                    <a:pt x="853" y="1863"/>
                  </a:cubicBezTo>
                  <a:cubicBezTo>
                    <a:pt x="1206" y="1863"/>
                    <a:pt x="1654" y="1722"/>
                    <a:pt x="2083" y="1450"/>
                  </a:cubicBezTo>
                  <a:lnTo>
                    <a:pt x="1180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5" name="Google Shape;711;p41"/>
            <p:cNvSpPr/>
            <p:nvPr/>
          </p:nvSpPr>
          <p:spPr>
            <a:xfrm>
              <a:off x="1328083" y="3067477"/>
              <a:ext cx="73882" cy="66469"/>
            </a:xfrm>
            <a:custGeom>
              <a:avLst/>
              <a:gdLst/>
              <a:ahLst/>
              <a:cxnLst/>
              <a:rect l="l" t="t" r="r" b="b"/>
              <a:pathLst>
                <a:path w="2133" h="1919" extrusionOk="0">
                  <a:moveTo>
                    <a:pt x="1199" y="0"/>
                  </a:moveTo>
                  <a:cubicBezTo>
                    <a:pt x="422" y="493"/>
                    <a:pt x="1" y="1229"/>
                    <a:pt x="258" y="1643"/>
                  </a:cubicBezTo>
                  <a:cubicBezTo>
                    <a:pt x="335" y="1766"/>
                    <a:pt x="467" y="1853"/>
                    <a:pt x="641" y="1892"/>
                  </a:cubicBezTo>
                  <a:cubicBezTo>
                    <a:pt x="718" y="1910"/>
                    <a:pt x="800" y="1918"/>
                    <a:pt x="888" y="1918"/>
                  </a:cubicBezTo>
                  <a:cubicBezTo>
                    <a:pt x="1255" y="1918"/>
                    <a:pt x="1710" y="1769"/>
                    <a:pt x="2133" y="1500"/>
                  </a:cubicBezTo>
                  <a:lnTo>
                    <a:pt x="2101" y="1449"/>
                  </a:lnTo>
                  <a:cubicBezTo>
                    <a:pt x="1687" y="1712"/>
                    <a:pt x="1246" y="1858"/>
                    <a:pt x="890" y="1858"/>
                  </a:cubicBezTo>
                  <a:cubicBezTo>
                    <a:pt x="806" y="1858"/>
                    <a:pt x="727" y="1850"/>
                    <a:pt x="655" y="1834"/>
                  </a:cubicBezTo>
                  <a:cubicBezTo>
                    <a:pt x="494" y="1797"/>
                    <a:pt x="378" y="1723"/>
                    <a:pt x="309" y="1612"/>
                  </a:cubicBezTo>
                  <a:cubicBezTo>
                    <a:pt x="69" y="1226"/>
                    <a:pt x="483" y="526"/>
                    <a:pt x="1231" y="51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6" name="Google Shape;712;p41"/>
            <p:cNvSpPr/>
            <p:nvPr/>
          </p:nvSpPr>
          <p:spPr>
            <a:xfrm>
              <a:off x="1149493" y="2991171"/>
              <a:ext cx="63040" cy="61516"/>
            </a:xfrm>
            <a:custGeom>
              <a:avLst/>
              <a:gdLst/>
              <a:ahLst/>
              <a:cxnLst/>
              <a:rect l="l" t="t" r="r" b="b"/>
              <a:pathLst>
                <a:path w="1820" h="1776" extrusionOk="0">
                  <a:moveTo>
                    <a:pt x="1670" y="0"/>
                  </a:moveTo>
                  <a:lnTo>
                    <a:pt x="1" y="281"/>
                  </a:lnTo>
                  <a:cubicBezTo>
                    <a:pt x="142" y="1133"/>
                    <a:pt x="593" y="1775"/>
                    <a:pt x="1032" y="1775"/>
                  </a:cubicBezTo>
                  <a:cubicBezTo>
                    <a:pt x="1056" y="1775"/>
                    <a:pt x="1081" y="1773"/>
                    <a:pt x="1105" y="1769"/>
                  </a:cubicBezTo>
                  <a:cubicBezTo>
                    <a:pt x="1567" y="1691"/>
                    <a:pt x="1820" y="899"/>
                    <a:pt x="1670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7" name="Google Shape;713;p41"/>
            <p:cNvSpPr/>
            <p:nvPr/>
          </p:nvSpPr>
          <p:spPr>
            <a:xfrm>
              <a:off x="1148489" y="2990998"/>
              <a:ext cx="65153" cy="62729"/>
            </a:xfrm>
            <a:custGeom>
              <a:avLst/>
              <a:gdLst/>
              <a:ahLst/>
              <a:cxnLst/>
              <a:rect l="l" t="t" r="r" b="b"/>
              <a:pathLst>
                <a:path w="1881" h="1811" extrusionOk="0">
                  <a:moveTo>
                    <a:pt x="1729" y="1"/>
                  </a:moveTo>
                  <a:lnTo>
                    <a:pt x="1670" y="10"/>
                  </a:lnTo>
                  <a:cubicBezTo>
                    <a:pt x="1816" y="892"/>
                    <a:pt x="1574" y="1670"/>
                    <a:pt x="1130" y="1744"/>
                  </a:cubicBezTo>
                  <a:cubicBezTo>
                    <a:pt x="1107" y="1748"/>
                    <a:pt x="1083" y="1750"/>
                    <a:pt x="1060" y="1750"/>
                  </a:cubicBezTo>
                  <a:cubicBezTo>
                    <a:pt x="955" y="1750"/>
                    <a:pt x="849" y="1711"/>
                    <a:pt x="742" y="1635"/>
                  </a:cubicBezTo>
                  <a:cubicBezTo>
                    <a:pt x="421" y="1407"/>
                    <a:pt x="160" y="888"/>
                    <a:pt x="60" y="281"/>
                  </a:cubicBezTo>
                  <a:lnTo>
                    <a:pt x="0" y="292"/>
                  </a:lnTo>
                  <a:cubicBezTo>
                    <a:pt x="103" y="912"/>
                    <a:pt x="374" y="1447"/>
                    <a:pt x="707" y="1684"/>
                  </a:cubicBezTo>
                  <a:cubicBezTo>
                    <a:pt x="824" y="1767"/>
                    <a:pt x="945" y="1811"/>
                    <a:pt x="1062" y="1811"/>
                  </a:cubicBezTo>
                  <a:cubicBezTo>
                    <a:pt x="1088" y="1811"/>
                    <a:pt x="1114" y="1808"/>
                    <a:pt x="1140" y="1804"/>
                  </a:cubicBezTo>
                  <a:cubicBezTo>
                    <a:pt x="1616" y="1724"/>
                    <a:pt x="1881" y="915"/>
                    <a:pt x="1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8" name="Google Shape;714;p41"/>
            <p:cNvSpPr/>
            <p:nvPr/>
          </p:nvSpPr>
          <p:spPr>
            <a:xfrm>
              <a:off x="1213953" y="3364493"/>
              <a:ext cx="63075" cy="61482"/>
            </a:xfrm>
            <a:custGeom>
              <a:avLst/>
              <a:gdLst/>
              <a:ahLst/>
              <a:cxnLst/>
              <a:rect l="l" t="t" r="r" b="b"/>
              <a:pathLst>
                <a:path w="1821" h="1775" extrusionOk="0">
                  <a:moveTo>
                    <a:pt x="789" y="0"/>
                  </a:moveTo>
                  <a:cubicBezTo>
                    <a:pt x="764" y="0"/>
                    <a:pt x="739" y="2"/>
                    <a:pt x="715" y="6"/>
                  </a:cubicBezTo>
                  <a:cubicBezTo>
                    <a:pt x="254" y="83"/>
                    <a:pt x="1" y="875"/>
                    <a:pt x="150" y="1774"/>
                  </a:cubicBezTo>
                  <a:lnTo>
                    <a:pt x="1820" y="1494"/>
                  </a:lnTo>
                  <a:cubicBezTo>
                    <a:pt x="1679" y="643"/>
                    <a:pt x="1227" y="0"/>
                    <a:pt x="78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9" name="Google Shape;715;p41"/>
            <p:cNvSpPr/>
            <p:nvPr/>
          </p:nvSpPr>
          <p:spPr>
            <a:xfrm>
              <a:off x="1212845" y="3363454"/>
              <a:ext cx="65188" cy="62694"/>
            </a:xfrm>
            <a:custGeom>
              <a:avLst/>
              <a:gdLst/>
              <a:ahLst/>
              <a:cxnLst/>
              <a:rect l="l" t="t" r="r" b="b"/>
              <a:pathLst>
                <a:path w="1882" h="1810" extrusionOk="0">
                  <a:moveTo>
                    <a:pt x="820" y="0"/>
                  </a:moveTo>
                  <a:cubicBezTo>
                    <a:pt x="793" y="0"/>
                    <a:pt x="767" y="2"/>
                    <a:pt x="742" y="7"/>
                  </a:cubicBezTo>
                  <a:cubicBezTo>
                    <a:pt x="265" y="86"/>
                    <a:pt x="0" y="895"/>
                    <a:pt x="152" y="1810"/>
                  </a:cubicBezTo>
                  <a:lnTo>
                    <a:pt x="212" y="1800"/>
                  </a:lnTo>
                  <a:cubicBezTo>
                    <a:pt x="66" y="918"/>
                    <a:pt x="308" y="140"/>
                    <a:pt x="752" y="66"/>
                  </a:cubicBezTo>
                  <a:cubicBezTo>
                    <a:pt x="775" y="62"/>
                    <a:pt x="799" y="60"/>
                    <a:pt x="822" y="60"/>
                  </a:cubicBezTo>
                  <a:cubicBezTo>
                    <a:pt x="926" y="60"/>
                    <a:pt x="1032" y="99"/>
                    <a:pt x="1140" y="175"/>
                  </a:cubicBezTo>
                  <a:cubicBezTo>
                    <a:pt x="1460" y="404"/>
                    <a:pt x="1722" y="923"/>
                    <a:pt x="1822" y="1529"/>
                  </a:cubicBezTo>
                  <a:lnTo>
                    <a:pt x="1882" y="1519"/>
                  </a:lnTo>
                  <a:cubicBezTo>
                    <a:pt x="1779" y="897"/>
                    <a:pt x="1507" y="364"/>
                    <a:pt x="1175" y="126"/>
                  </a:cubicBezTo>
                  <a:cubicBezTo>
                    <a:pt x="1058" y="43"/>
                    <a:pt x="937" y="0"/>
                    <a:pt x="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0" name="Google Shape;716;p41"/>
            <p:cNvSpPr/>
            <p:nvPr/>
          </p:nvSpPr>
          <p:spPr>
            <a:xfrm>
              <a:off x="991686" y="3210495"/>
              <a:ext cx="63352" cy="59992"/>
            </a:xfrm>
            <a:custGeom>
              <a:avLst/>
              <a:gdLst/>
              <a:ahLst/>
              <a:cxnLst/>
              <a:rect l="l" t="t" r="r" b="b"/>
              <a:pathLst>
                <a:path w="1829" h="1732" extrusionOk="0">
                  <a:moveTo>
                    <a:pt x="499" y="0"/>
                  </a:moveTo>
                  <a:cubicBezTo>
                    <a:pt x="339" y="0"/>
                    <a:pt x="172" y="14"/>
                    <a:pt x="0" y="43"/>
                  </a:cubicBezTo>
                  <a:lnTo>
                    <a:pt x="280" y="1732"/>
                  </a:lnTo>
                  <a:cubicBezTo>
                    <a:pt x="1170" y="1582"/>
                    <a:pt x="1828" y="1083"/>
                    <a:pt x="1751" y="617"/>
                  </a:cubicBezTo>
                  <a:cubicBezTo>
                    <a:pt x="1689" y="240"/>
                    <a:pt x="1166" y="0"/>
                    <a:pt x="49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1" name="Google Shape;717;p41"/>
            <p:cNvSpPr/>
            <p:nvPr/>
          </p:nvSpPr>
          <p:spPr>
            <a:xfrm>
              <a:off x="991478" y="3209456"/>
              <a:ext cx="64668" cy="62070"/>
            </a:xfrm>
            <a:custGeom>
              <a:avLst/>
              <a:gdLst/>
              <a:ahLst/>
              <a:cxnLst/>
              <a:rect l="l" t="t" r="r" b="b"/>
              <a:pathLst>
                <a:path w="1867" h="1792" extrusionOk="0">
                  <a:moveTo>
                    <a:pt x="507" y="1"/>
                  </a:moveTo>
                  <a:cubicBezTo>
                    <a:pt x="344" y="1"/>
                    <a:pt x="173" y="15"/>
                    <a:pt x="1" y="44"/>
                  </a:cubicBezTo>
                  <a:lnTo>
                    <a:pt x="11" y="103"/>
                  </a:lnTo>
                  <a:cubicBezTo>
                    <a:pt x="180" y="74"/>
                    <a:pt x="347" y="60"/>
                    <a:pt x="507" y="60"/>
                  </a:cubicBezTo>
                  <a:cubicBezTo>
                    <a:pt x="908" y="60"/>
                    <a:pt x="1263" y="147"/>
                    <a:pt x="1491" y="310"/>
                  </a:cubicBezTo>
                  <a:cubicBezTo>
                    <a:pt x="1627" y="407"/>
                    <a:pt x="1706" y="522"/>
                    <a:pt x="1727" y="652"/>
                  </a:cubicBezTo>
                  <a:cubicBezTo>
                    <a:pt x="1802" y="1101"/>
                    <a:pt x="1153" y="1585"/>
                    <a:pt x="281" y="1732"/>
                  </a:cubicBezTo>
                  <a:lnTo>
                    <a:pt x="292" y="1791"/>
                  </a:lnTo>
                  <a:cubicBezTo>
                    <a:pt x="1195" y="1639"/>
                    <a:pt x="1867" y="1123"/>
                    <a:pt x="1786" y="641"/>
                  </a:cubicBezTo>
                  <a:cubicBezTo>
                    <a:pt x="1763" y="497"/>
                    <a:pt x="1673" y="366"/>
                    <a:pt x="1526" y="262"/>
                  </a:cubicBezTo>
                  <a:cubicBezTo>
                    <a:pt x="1288" y="92"/>
                    <a:pt x="921" y="1"/>
                    <a:pt x="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2" name="Google Shape;718;p41"/>
            <p:cNvSpPr/>
            <p:nvPr/>
          </p:nvSpPr>
          <p:spPr>
            <a:xfrm>
              <a:off x="1357109" y="3141532"/>
              <a:ext cx="63352" cy="59992"/>
            </a:xfrm>
            <a:custGeom>
              <a:avLst/>
              <a:gdLst/>
              <a:ahLst/>
              <a:cxnLst/>
              <a:rect l="l" t="t" r="r" b="b"/>
              <a:pathLst>
                <a:path w="1829" h="1732" extrusionOk="0">
                  <a:moveTo>
                    <a:pt x="1548" y="0"/>
                  </a:moveTo>
                  <a:cubicBezTo>
                    <a:pt x="659" y="150"/>
                    <a:pt x="0" y="649"/>
                    <a:pt x="78" y="1115"/>
                  </a:cubicBezTo>
                  <a:cubicBezTo>
                    <a:pt x="140" y="1491"/>
                    <a:pt x="662" y="1731"/>
                    <a:pt x="1328" y="1731"/>
                  </a:cubicBezTo>
                  <a:cubicBezTo>
                    <a:pt x="1488" y="1731"/>
                    <a:pt x="1656" y="1717"/>
                    <a:pt x="1828" y="1688"/>
                  </a:cubicBezTo>
                  <a:lnTo>
                    <a:pt x="1548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3" name="Google Shape;719;p41"/>
            <p:cNvSpPr/>
            <p:nvPr/>
          </p:nvSpPr>
          <p:spPr>
            <a:xfrm>
              <a:off x="1355966" y="3140493"/>
              <a:ext cx="64668" cy="62070"/>
            </a:xfrm>
            <a:custGeom>
              <a:avLst/>
              <a:gdLst/>
              <a:ahLst/>
              <a:cxnLst/>
              <a:rect l="l" t="t" r="r" b="b"/>
              <a:pathLst>
                <a:path w="1867" h="1792" extrusionOk="0">
                  <a:moveTo>
                    <a:pt x="1577" y="1"/>
                  </a:moveTo>
                  <a:cubicBezTo>
                    <a:pt x="672" y="153"/>
                    <a:pt x="1" y="669"/>
                    <a:pt x="81" y="1150"/>
                  </a:cubicBezTo>
                  <a:cubicBezTo>
                    <a:pt x="105" y="1294"/>
                    <a:pt x="195" y="1426"/>
                    <a:pt x="341" y="1530"/>
                  </a:cubicBezTo>
                  <a:cubicBezTo>
                    <a:pt x="580" y="1700"/>
                    <a:pt x="948" y="1792"/>
                    <a:pt x="1362" y="1792"/>
                  </a:cubicBezTo>
                  <a:cubicBezTo>
                    <a:pt x="1525" y="1792"/>
                    <a:pt x="1695" y="1777"/>
                    <a:pt x="1867" y="1748"/>
                  </a:cubicBezTo>
                  <a:lnTo>
                    <a:pt x="1857" y="1688"/>
                  </a:lnTo>
                  <a:cubicBezTo>
                    <a:pt x="1687" y="1717"/>
                    <a:pt x="1519" y="1731"/>
                    <a:pt x="1359" y="1731"/>
                  </a:cubicBezTo>
                  <a:cubicBezTo>
                    <a:pt x="958" y="1731"/>
                    <a:pt x="604" y="1644"/>
                    <a:pt x="376" y="1481"/>
                  </a:cubicBezTo>
                  <a:cubicBezTo>
                    <a:pt x="241" y="1385"/>
                    <a:pt x="162" y="1270"/>
                    <a:pt x="140" y="1140"/>
                  </a:cubicBezTo>
                  <a:cubicBezTo>
                    <a:pt x="66" y="691"/>
                    <a:pt x="715" y="207"/>
                    <a:pt x="1586" y="60"/>
                  </a:cubicBezTo>
                  <a:lnTo>
                    <a:pt x="15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4" name="Google Shape;720;p41"/>
            <p:cNvSpPr/>
            <p:nvPr/>
          </p:nvSpPr>
          <p:spPr>
            <a:xfrm>
              <a:off x="1024591" y="3049396"/>
              <a:ext cx="72600" cy="65465"/>
            </a:xfrm>
            <a:custGeom>
              <a:avLst/>
              <a:gdLst/>
              <a:ahLst/>
              <a:cxnLst/>
              <a:rect l="l" t="t" r="r" b="b"/>
              <a:pathLst>
                <a:path w="2096" h="1890" extrusionOk="0">
                  <a:moveTo>
                    <a:pt x="1016" y="1"/>
                  </a:moveTo>
                  <a:lnTo>
                    <a:pt x="0" y="1368"/>
                  </a:lnTo>
                  <a:cubicBezTo>
                    <a:pt x="447" y="1708"/>
                    <a:pt x="929" y="1890"/>
                    <a:pt x="1297" y="1890"/>
                  </a:cubicBezTo>
                  <a:cubicBezTo>
                    <a:pt x="1524" y="1890"/>
                    <a:pt x="1708" y="1821"/>
                    <a:pt x="1814" y="1677"/>
                  </a:cubicBezTo>
                  <a:cubicBezTo>
                    <a:pt x="2096" y="1299"/>
                    <a:pt x="1738" y="549"/>
                    <a:pt x="1016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5" name="Google Shape;721;p41"/>
            <p:cNvSpPr/>
            <p:nvPr/>
          </p:nvSpPr>
          <p:spPr>
            <a:xfrm>
              <a:off x="1023933" y="3048600"/>
              <a:ext cx="74401" cy="67301"/>
            </a:xfrm>
            <a:custGeom>
              <a:avLst/>
              <a:gdLst/>
              <a:ahLst/>
              <a:cxnLst/>
              <a:rect l="l" t="t" r="r" b="b"/>
              <a:pathLst>
                <a:path w="2148" h="1943" extrusionOk="0">
                  <a:moveTo>
                    <a:pt x="1054" y="0"/>
                  </a:moveTo>
                  <a:lnTo>
                    <a:pt x="1017" y="48"/>
                  </a:lnTo>
                  <a:cubicBezTo>
                    <a:pt x="1724" y="585"/>
                    <a:pt x="2080" y="1319"/>
                    <a:pt x="1810" y="1682"/>
                  </a:cubicBezTo>
                  <a:cubicBezTo>
                    <a:pt x="1732" y="1787"/>
                    <a:pt x="1611" y="1851"/>
                    <a:pt x="1449" y="1874"/>
                  </a:cubicBezTo>
                  <a:cubicBezTo>
                    <a:pt x="1406" y="1880"/>
                    <a:pt x="1360" y="1883"/>
                    <a:pt x="1313" y="1883"/>
                  </a:cubicBezTo>
                  <a:cubicBezTo>
                    <a:pt x="941" y="1883"/>
                    <a:pt x="467" y="1694"/>
                    <a:pt x="37" y="1368"/>
                  </a:cubicBezTo>
                  <a:lnTo>
                    <a:pt x="1" y="1416"/>
                  </a:lnTo>
                  <a:cubicBezTo>
                    <a:pt x="441" y="1749"/>
                    <a:pt x="929" y="1943"/>
                    <a:pt x="1315" y="1943"/>
                  </a:cubicBezTo>
                  <a:cubicBezTo>
                    <a:pt x="1365" y="1943"/>
                    <a:pt x="1413" y="1940"/>
                    <a:pt x="1458" y="1933"/>
                  </a:cubicBezTo>
                  <a:cubicBezTo>
                    <a:pt x="1633" y="1909"/>
                    <a:pt x="1771" y="1834"/>
                    <a:pt x="1858" y="1718"/>
                  </a:cubicBezTo>
                  <a:cubicBezTo>
                    <a:pt x="2148" y="1328"/>
                    <a:pt x="1787" y="557"/>
                    <a:pt x="10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6" name="Google Shape;722;p41"/>
            <p:cNvSpPr/>
            <p:nvPr/>
          </p:nvSpPr>
          <p:spPr>
            <a:xfrm>
              <a:off x="1327564" y="3291061"/>
              <a:ext cx="72600" cy="65465"/>
            </a:xfrm>
            <a:custGeom>
              <a:avLst/>
              <a:gdLst/>
              <a:ahLst/>
              <a:cxnLst/>
              <a:rect l="l" t="t" r="r" b="b"/>
              <a:pathLst>
                <a:path w="2096" h="1890" extrusionOk="0">
                  <a:moveTo>
                    <a:pt x="799" y="0"/>
                  </a:moveTo>
                  <a:cubicBezTo>
                    <a:pt x="572" y="0"/>
                    <a:pt x="388" y="69"/>
                    <a:pt x="281" y="213"/>
                  </a:cubicBezTo>
                  <a:cubicBezTo>
                    <a:pt x="1" y="590"/>
                    <a:pt x="358" y="1341"/>
                    <a:pt x="1080" y="1890"/>
                  </a:cubicBezTo>
                  <a:lnTo>
                    <a:pt x="2096" y="521"/>
                  </a:lnTo>
                  <a:cubicBezTo>
                    <a:pt x="1649" y="183"/>
                    <a:pt x="1167" y="0"/>
                    <a:pt x="79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7" name="Google Shape;723;p41"/>
            <p:cNvSpPr/>
            <p:nvPr/>
          </p:nvSpPr>
          <p:spPr>
            <a:xfrm>
              <a:off x="1326386" y="3290022"/>
              <a:ext cx="74401" cy="67335"/>
            </a:xfrm>
            <a:custGeom>
              <a:avLst/>
              <a:gdLst/>
              <a:ahLst/>
              <a:cxnLst/>
              <a:rect l="l" t="t" r="r" b="b"/>
              <a:pathLst>
                <a:path w="2148" h="1944" extrusionOk="0">
                  <a:moveTo>
                    <a:pt x="835" y="0"/>
                  </a:moveTo>
                  <a:cubicBezTo>
                    <a:pt x="786" y="0"/>
                    <a:pt x="738" y="4"/>
                    <a:pt x="692" y="10"/>
                  </a:cubicBezTo>
                  <a:cubicBezTo>
                    <a:pt x="516" y="35"/>
                    <a:pt x="377" y="109"/>
                    <a:pt x="292" y="225"/>
                  </a:cubicBezTo>
                  <a:cubicBezTo>
                    <a:pt x="1" y="615"/>
                    <a:pt x="362" y="1386"/>
                    <a:pt x="1096" y="1943"/>
                  </a:cubicBezTo>
                  <a:lnTo>
                    <a:pt x="1132" y="1895"/>
                  </a:lnTo>
                  <a:cubicBezTo>
                    <a:pt x="424" y="1358"/>
                    <a:pt x="69" y="625"/>
                    <a:pt x="340" y="261"/>
                  </a:cubicBezTo>
                  <a:cubicBezTo>
                    <a:pt x="417" y="157"/>
                    <a:pt x="538" y="92"/>
                    <a:pt x="699" y="69"/>
                  </a:cubicBezTo>
                  <a:cubicBezTo>
                    <a:pt x="743" y="63"/>
                    <a:pt x="790" y="60"/>
                    <a:pt x="837" y="60"/>
                  </a:cubicBezTo>
                  <a:cubicBezTo>
                    <a:pt x="1210" y="60"/>
                    <a:pt x="1683" y="250"/>
                    <a:pt x="2112" y="576"/>
                  </a:cubicBezTo>
                  <a:lnTo>
                    <a:pt x="2148" y="528"/>
                  </a:lnTo>
                  <a:cubicBezTo>
                    <a:pt x="1709" y="195"/>
                    <a:pt x="1221" y="0"/>
                    <a:pt x="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8" name="Google Shape;724;p41"/>
            <p:cNvSpPr/>
            <p:nvPr/>
          </p:nvSpPr>
          <p:spPr>
            <a:xfrm>
              <a:off x="1054448" y="3328608"/>
              <a:ext cx="70418" cy="66920"/>
            </a:xfrm>
            <a:custGeom>
              <a:avLst/>
              <a:gdLst/>
              <a:ahLst/>
              <a:cxnLst/>
              <a:rect l="l" t="t" r="r" b="b"/>
              <a:pathLst>
                <a:path w="2033" h="1932" extrusionOk="0">
                  <a:moveTo>
                    <a:pt x="1346" y="1"/>
                  </a:moveTo>
                  <a:cubicBezTo>
                    <a:pt x="951" y="1"/>
                    <a:pt x="417" y="343"/>
                    <a:pt x="1" y="903"/>
                  </a:cubicBezTo>
                  <a:lnTo>
                    <a:pt x="1355" y="1931"/>
                  </a:lnTo>
                  <a:cubicBezTo>
                    <a:pt x="1896" y="1203"/>
                    <a:pt x="2032" y="382"/>
                    <a:pt x="1658" y="98"/>
                  </a:cubicBezTo>
                  <a:cubicBezTo>
                    <a:pt x="1571" y="32"/>
                    <a:pt x="1465" y="1"/>
                    <a:pt x="1346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9" name="Google Shape;725;p41"/>
            <p:cNvSpPr/>
            <p:nvPr/>
          </p:nvSpPr>
          <p:spPr>
            <a:xfrm>
              <a:off x="1053617" y="3327569"/>
              <a:ext cx="72288" cy="68582"/>
            </a:xfrm>
            <a:custGeom>
              <a:avLst/>
              <a:gdLst/>
              <a:ahLst/>
              <a:cxnLst/>
              <a:rect l="l" t="t" r="r" b="b"/>
              <a:pathLst>
                <a:path w="2087" h="1980" extrusionOk="0">
                  <a:moveTo>
                    <a:pt x="1368" y="1"/>
                  </a:moveTo>
                  <a:cubicBezTo>
                    <a:pt x="1332" y="1"/>
                    <a:pt x="1295" y="4"/>
                    <a:pt x="1258" y="9"/>
                  </a:cubicBezTo>
                  <a:cubicBezTo>
                    <a:pt x="855" y="66"/>
                    <a:pt x="373" y="413"/>
                    <a:pt x="0" y="914"/>
                  </a:cubicBezTo>
                  <a:lnTo>
                    <a:pt x="49" y="950"/>
                  </a:lnTo>
                  <a:cubicBezTo>
                    <a:pt x="412" y="461"/>
                    <a:pt x="879" y="123"/>
                    <a:pt x="1266" y="68"/>
                  </a:cubicBezTo>
                  <a:cubicBezTo>
                    <a:pt x="1302" y="63"/>
                    <a:pt x="1337" y="61"/>
                    <a:pt x="1370" y="61"/>
                  </a:cubicBezTo>
                  <a:cubicBezTo>
                    <a:pt x="1485" y="61"/>
                    <a:pt x="1584" y="91"/>
                    <a:pt x="1664" y="152"/>
                  </a:cubicBezTo>
                  <a:cubicBezTo>
                    <a:pt x="2024" y="425"/>
                    <a:pt x="1885" y="1229"/>
                    <a:pt x="1355" y="1944"/>
                  </a:cubicBezTo>
                  <a:lnTo>
                    <a:pt x="1403" y="1979"/>
                  </a:lnTo>
                  <a:cubicBezTo>
                    <a:pt x="1953" y="1239"/>
                    <a:pt x="2087" y="397"/>
                    <a:pt x="1700" y="104"/>
                  </a:cubicBezTo>
                  <a:cubicBezTo>
                    <a:pt x="1611" y="36"/>
                    <a:pt x="1497" y="1"/>
                    <a:pt x="1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0" name="Google Shape;726;p41"/>
            <p:cNvSpPr/>
            <p:nvPr/>
          </p:nvSpPr>
          <p:spPr>
            <a:xfrm>
              <a:off x="1285999" y="3016699"/>
              <a:ext cx="70418" cy="66920"/>
            </a:xfrm>
            <a:custGeom>
              <a:avLst/>
              <a:gdLst/>
              <a:ahLst/>
              <a:cxnLst/>
              <a:rect l="l" t="t" r="r" b="b"/>
              <a:pathLst>
                <a:path w="2033" h="1932" extrusionOk="0">
                  <a:moveTo>
                    <a:pt x="678" y="0"/>
                  </a:moveTo>
                  <a:cubicBezTo>
                    <a:pt x="137" y="729"/>
                    <a:pt x="0" y="1550"/>
                    <a:pt x="375" y="1834"/>
                  </a:cubicBezTo>
                  <a:cubicBezTo>
                    <a:pt x="462" y="1900"/>
                    <a:pt x="568" y="1931"/>
                    <a:pt x="688" y="1931"/>
                  </a:cubicBezTo>
                  <a:cubicBezTo>
                    <a:pt x="1082" y="1931"/>
                    <a:pt x="1616" y="1589"/>
                    <a:pt x="2032" y="1030"/>
                  </a:cubicBezTo>
                  <a:lnTo>
                    <a:pt x="678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1" name="Google Shape;727;p41"/>
            <p:cNvSpPr/>
            <p:nvPr/>
          </p:nvSpPr>
          <p:spPr>
            <a:xfrm>
              <a:off x="1284925" y="3016075"/>
              <a:ext cx="72288" cy="68582"/>
            </a:xfrm>
            <a:custGeom>
              <a:avLst/>
              <a:gdLst/>
              <a:ahLst/>
              <a:cxnLst/>
              <a:rect l="l" t="t" r="r" b="b"/>
              <a:pathLst>
                <a:path w="2087" h="1980" extrusionOk="0">
                  <a:moveTo>
                    <a:pt x="684" y="1"/>
                  </a:moveTo>
                  <a:cubicBezTo>
                    <a:pt x="134" y="741"/>
                    <a:pt x="1" y="1582"/>
                    <a:pt x="388" y="1876"/>
                  </a:cubicBezTo>
                  <a:cubicBezTo>
                    <a:pt x="478" y="1944"/>
                    <a:pt x="590" y="1979"/>
                    <a:pt x="719" y="1979"/>
                  </a:cubicBezTo>
                  <a:cubicBezTo>
                    <a:pt x="755" y="1979"/>
                    <a:pt x="792" y="1977"/>
                    <a:pt x="829" y="1970"/>
                  </a:cubicBezTo>
                  <a:cubicBezTo>
                    <a:pt x="1233" y="1914"/>
                    <a:pt x="1715" y="1566"/>
                    <a:pt x="2087" y="1065"/>
                  </a:cubicBezTo>
                  <a:lnTo>
                    <a:pt x="2039" y="1029"/>
                  </a:lnTo>
                  <a:cubicBezTo>
                    <a:pt x="1675" y="1518"/>
                    <a:pt x="1209" y="1856"/>
                    <a:pt x="822" y="1911"/>
                  </a:cubicBezTo>
                  <a:cubicBezTo>
                    <a:pt x="785" y="1916"/>
                    <a:pt x="750" y="1919"/>
                    <a:pt x="717" y="1919"/>
                  </a:cubicBezTo>
                  <a:cubicBezTo>
                    <a:pt x="602" y="1919"/>
                    <a:pt x="503" y="1888"/>
                    <a:pt x="423" y="1828"/>
                  </a:cubicBezTo>
                  <a:cubicBezTo>
                    <a:pt x="64" y="1554"/>
                    <a:pt x="202" y="751"/>
                    <a:pt x="732" y="36"/>
                  </a:cubicBezTo>
                  <a:lnTo>
                    <a:pt x="6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2" name="Google Shape;728;p41"/>
            <p:cNvSpPr/>
            <p:nvPr/>
          </p:nvSpPr>
          <p:spPr>
            <a:xfrm>
              <a:off x="1018495" y="3034364"/>
              <a:ext cx="371072" cy="341768"/>
            </a:xfrm>
            <a:custGeom>
              <a:avLst/>
              <a:gdLst/>
              <a:ahLst/>
              <a:cxnLst/>
              <a:rect l="l" t="t" r="r" b="b"/>
              <a:pathLst>
                <a:path w="10713" h="9867" extrusionOk="0">
                  <a:moveTo>
                    <a:pt x="5346" y="0"/>
                  </a:moveTo>
                  <a:cubicBezTo>
                    <a:pt x="3121" y="0"/>
                    <a:pt x="1113" y="1548"/>
                    <a:pt x="599" y="3833"/>
                  </a:cubicBezTo>
                  <a:cubicBezTo>
                    <a:pt x="1" y="6488"/>
                    <a:pt x="1646" y="9134"/>
                    <a:pt x="4274" y="9742"/>
                  </a:cubicBezTo>
                  <a:cubicBezTo>
                    <a:pt x="4641" y="9826"/>
                    <a:pt x="5007" y="9867"/>
                    <a:pt x="5368" y="9867"/>
                  </a:cubicBezTo>
                  <a:cubicBezTo>
                    <a:pt x="7593" y="9867"/>
                    <a:pt x="9601" y="8319"/>
                    <a:pt x="10116" y="6034"/>
                  </a:cubicBezTo>
                  <a:cubicBezTo>
                    <a:pt x="10713" y="3379"/>
                    <a:pt x="9067" y="733"/>
                    <a:pt x="6439" y="126"/>
                  </a:cubicBezTo>
                  <a:cubicBezTo>
                    <a:pt x="6072" y="41"/>
                    <a:pt x="5706" y="0"/>
                    <a:pt x="5346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3" name="Google Shape;729;p41"/>
            <p:cNvSpPr/>
            <p:nvPr/>
          </p:nvSpPr>
          <p:spPr>
            <a:xfrm>
              <a:off x="1017421" y="3033290"/>
              <a:ext cx="373288" cy="343916"/>
            </a:xfrm>
            <a:custGeom>
              <a:avLst/>
              <a:gdLst/>
              <a:ahLst/>
              <a:cxnLst/>
              <a:rect l="l" t="t" r="r" b="b"/>
              <a:pathLst>
                <a:path w="10777" h="9929" extrusionOk="0">
                  <a:moveTo>
                    <a:pt x="5372" y="61"/>
                  </a:moveTo>
                  <a:cubicBezTo>
                    <a:pt x="5735" y="61"/>
                    <a:pt x="6101" y="103"/>
                    <a:pt x="6463" y="186"/>
                  </a:cubicBezTo>
                  <a:cubicBezTo>
                    <a:pt x="9071" y="789"/>
                    <a:pt x="10710" y="3423"/>
                    <a:pt x="10117" y="6058"/>
                  </a:cubicBezTo>
                  <a:cubicBezTo>
                    <a:pt x="9828" y="7343"/>
                    <a:pt x="9060" y="8433"/>
                    <a:pt x="7953" y="9129"/>
                  </a:cubicBezTo>
                  <a:cubicBezTo>
                    <a:pt x="7176" y="9617"/>
                    <a:pt x="6298" y="9868"/>
                    <a:pt x="5404" y="9868"/>
                  </a:cubicBezTo>
                  <a:cubicBezTo>
                    <a:pt x="5041" y="9868"/>
                    <a:pt x="4675" y="9827"/>
                    <a:pt x="4312" y="9743"/>
                  </a:cubicBezTo>
                  <a:cubicBezTo>
                    <a:pt x="1704" y="9140"/>
                    <a:pt x="66" y="6506"/>
                    <a:pt x="658" y="3871"/>
                  </a:cubicBezTo>
                  <a:cubicBezTo>
                    <a:pt x="947" y="2587"/>
                    <a:pt x="1716" y="1496"/>
                    <a:pt x="2823" y="800"/>
                  </a:cubicBezTo>
                  <a:cubicBezTo>
                    <a:pt x="3600" y="312"/>
                    <a:pt x="4478" y="61"/>
                    <a:pt x="5372" y="61"/>
                  </a:cubicBezTo>
                  <a:close/>
                  <a:moveTo>
                    <a:pt x="5373" y="1"/>
                  </a:moveTo>
                  <a:cubicBezTo>
                    <a:pt x="4467" y="1"/>
                    <a:pt x="3578" y="255"/>
                    <a:pt x="2791" y="750"/>
                  </a:cubicBezTo>
                  <a:cubicBezTo>
                    <a:pt x="1670" y="1453"/>
                    <a:pt x="892" y="2557"/>
                    <a:pt x="600" y="3858"/>
                  </a:cubicBezTo>
                  <a:cubicBezTo>
                    <a:pt x="0" y="6525"/>
                    <a:pt x="1659" y="9191"/>
                    <a:pt x="4299" y="9802"/>
                  </a:cubicBezTo>
                  <a:cubicBezTo>
                    <a:pt x="4666" y="9887"/>
                    <a:pt x="5036" y="9929"/>
                    <a:pt x="5404" y="9929"/>
                  </a:cubicBezTo>
                  <a:cubicBezTo>
                    <a:pt x="6309" y="9929"/>
                    <a:pt x="7198" y="9674"/>
                    <a:pt x="7985" y="9180"/>
                  </a:cubicBezTo>
                  <a:cubicBezTo>
                    <a:pt x="9105" y="8476"/>
                    <a:pt x="9883" y="7372"/>
                    <a:pt x="10176" y="6071"/>
                  </a:cubicBezTo>
                  <a:cubicBezTo>
                    <a:pt x="10776" y="3405"/>
                    <a:pt x="9116" y="738"/>
                    <a:pt x="6477" y="127"/>
                  </a:cubicBezTo>
                  <a:cubicBezTo>
                    <a:pt x="6110" y="42"/>
                    <a:pt x="5740" y="1"/>
                    <a:pt x="53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4" name="Google Shape;730;p41"/>
            <p:cNvSpPr/>
            <p:nvPr/>
          </p:nvSpPr>
          <p:spPr>
            <a:xfrm>
              <a:off x="949671" y="3455624"/>
              <a:ext cx="48527" cy="40457"/>
            </a:xfrm>
            <a:custGeom>
              <a:avLst/>
              <a:gdLst/>
              <a:ahLst/>
              <a:cxnLst/>
              <a:rect l="l" t="t" r="r" b="b"/>
              <a:pathLst>
                <a:path w="1401" h="1168" extrusionOk="0">
                  <a:moveTo>
                    <a:pt x="391" y="1"/>
                  </a:moveTo>
                  <a:cubicBezTo>
                    <a:pt x="0" y="711"/>
                    <a:pt x="175" y="1167"/>
                    <a:pt x="175" y="1167"/>
                  </a:cubicBezTo>
                  <a:lnTo>
                    <a:pt x="1401" y="1166"/>
                  </a:lnTo>
                  <a:cubicBezTo>
                    <a:pt x="1198" y="1022"/>
                    <a:pt x="1293" y="444"/>
                    <a:pt x="1293" y="443"/>
                  </a:cubicBezTo>
                  <a:lnTo>
                    <a:pt x="1293" y="443"/>
                  </a:lnTo>
                  <a:cubicBezTo>
                    <a:pt x="936" y="574"/>
                    <a:pt x="878" y="1123"/>
                    <a:pt x="878" y="1123"/>
                  </a:cubicBezTo>
                  <a:cubicBezTo>
                    <a:pt x="574" y="898"/>
                    <a:pt x="391" y="1"/>
                    <a:pt x="391" y="1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5" name="Google Shape;731;p41"/>
            <p:cNvSpPr/>
            <p:nvPr/>
          </p:nvSpPr>
          <p:spPr>
            <a:xfrm>
              <a:off x="949186" y="3453996"/>
              <a:ext cx="50848" cy="42639"/>
            </a:xfrm>
            <a:custGeom>
              <a:avLst/>
              <a:gdLst/>
              <a:ahLst/>
              <a:cxnLst/>
              <a:rect l="l" t="t" r="r" b="b"/>
              <a:pathLst>
                <a:path w="1468" h="1231" extrusionOk="0">
                  <a:moveTo>
                    <a:pt x="1286" y="517"/>
                  </a:moveTo>
                  <a:lnTo>
                    <a:pt x="1286" y="517"/>
                  </a:lnTo>
                  <a:cubicBezTo>
                    <a:pt x="1272" y="629"/>
                    <a:pt x="1227" y="1037"/>
                    <a:pt x="1372" y="1197"/>
                  </a:cubicBezTo>
                  <a:lnTo>
                    <a:pt x="905" y="1197"/>
                  </a:lnTo>
                  <a:lnTo>
                    <a:pt x="908" y="1172"/>
                  </a:lnTo>
                  <a:cubicBezTo>
                    <a:pt x="908" y="1166"/>
                    <a:pt x="967" y="659"/>
                    <a:pt x="1286" y="517"/>
                  </a:cubicBezTo>
                  <a:close/>
                  <a:moveTo>
                    <a:pt x="398" y="95"/>
                  </a:moveTo>
                  <a:cubicBezTo>
                    <a:pt x="439" y="280"/>
                    <a:pt x="611" y="982"/>
                    <a:pt x="882" y="1183"/>
                  </a:cubicBezTo>
                  <a:lnTo>
                    <a:pt x="901" y="1197"/>
                  </a:lnTo>
                  <a:lnTo>
                    <a:pt x="201" y="1198"/>
                  </a:lnTo>
                  <a:cubicBezTo>
                    <a:pt x="179" y="1127"/>
                    <a:pt x="74" y="709"/>
                    <a:pt x="398" y="95"/>
                  </a:cubicBezTo>
                  <a:close/>
                  <a:moveTo>
                    <a:pt x="412" y="1"/>
                  </a:moveTo>
                  <a:lnTo>
                    <a:pt x="390" y="40"/>
                  </a:lnTo>
                  <a:cubicBezTo>
                    <a:pt x="0" y="749"/>
                    <a:pt x="166" y="1201"/>
                    <a:pt x="174" y="1220"/>
                  </a:cubicBezTo>
                  <a:lnTo>
                    <a:pt x="178" y="1231"/>
                  </a:lnTo>
                  <a:lnTo>
                    <a:pt x="1467" y="1230"/>
                  </a:lnTo>
                  <a:lnTo>
                    <a:pt x="1424" y="1199"/>
                  </a:lnTo>
                  <a:cubicBezTo>
                    <a:pt x="1232" y="1064"/>
                    <a:pt x="1322" y="499"/>
                    <a:pt x="1323" y="493"/>
                  </a:cubicBezTo>
                  <a:lnTo>
                    <a:pt x="1328" y="465"/>
                  </a:lnTo>
                  <a:lnTo>
                    <a:pt x="1328" y="465"/>
                  </a:lnTo>
                  <a:lnTo>
                    <a:pt x="1301" y="475"/>
                  </a:lnTo>
                  <a:cubicBezTo>
                    <a:pt x="983" y="591"/>
                    <a:pt x="897" y="1020"/>
                    <a:pt x="879" y="1138"/>
                  </a:cubicBezTo>
                  <a:cubicBezTo>
                    <a:pt x="597" y="893"/>
                    <a:pt x="422" y="53"/>
                    <a:pt x="420" y="45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6" name="Google Shape;732;p41"/>
            <p:cNvSpPr/>
            <p:nvPr/>
          </p:nvSpPr>
          <p:spPr>
            <a:xfrm>
              <a:off x="1247967" y="3455520"/>
              <a:ext cx="48492" cy="40526"/>
            </a:xfrm>
            <a:custGeom>
              <a:avLst/>
              <a:gdLst/>
              <a:ahLst/>
              <a:cxnLst/>
              <a:rect l="l" t="t" r="r" b="b"/>
              <a:pathLst>
                <a:path w="1400" h="1170" extrusionOk="0">
                  <a:moveTo>
                    <a:pt x="1007" y="0"/>
                  </a:moveTo>
                  <a:cubicBezTo>
                    <a:pt x="1007" y="0"/>
                    <a:pt x="827" y="897"/>
                    <a:pt x="524" y="1124"/>
                  </a:cubicBezTo>
                  <a:cubicBezTo>
                    <a:pt x="524" y="1124"/>
                    <a:pt x="463" y="575"/>
                    <a:pt x="106" y="446"/>
                  </a:cubicBezTo>
                  <a:lnTo>
                    <a:pt x="106" y="446"/>
                  </a:lnTo>
                  <a:cubicBezTo>
                    <a:pt x="106" y="447"/>
                    <a:pt x="203" y="1025"/>
                    <a:pt x="1" y="1169"/>
                  </a:cubicBezTo>
                  <a:lnTo>
                    <a:pt x="1227" y="1165"/>
                  </a:lnTo>
                  <a:cubicBezTo>
                    <a:pt x="1227" y="1165"/>
                    <a:pt x="1400" y="708"/>
                    <a:pt x="1007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7" name="Google Shape;733;p41"/>
            <p:cNvSpPr/>
            <p:nvPr/>
          </p:nvSpPr>
          <p:spPr>
            <a:xfrm>
              <a:off x="1246201" y="3453892"/>
              <a:ext cx="50744" cy="42743"/>
            </a:xfrm>
            <a:custGeom>
              <a:avLst/>
              <a:gdLst/>
              <a:ahLst/>
              <a:cxnLst/>
              <a:rect l="l" t="t" r="r" b="b"/>
              <a:pathLst>
                <a:path w="1465" h="1234" extrusionOk="0">
                  <a:moveTo>
                    <a:pt x="1064" y="94"/>
                  </a:moveTo>
                  <a:cubicBezTo>
                    <a:pt x="1390" y="707"/>
                    <a:pt x="1287" y="1125"/>
                    <a:pt x="1265" y="1195"/>
                  </a:cubicBezTo>
                  <a:lnTo>
                    <a:pt x="566" y="1198"/>
                  </a:lnTo>
                  <a:lnTo>
                    <a:pt x="585" y="1184"/>
                  </a:lnTo>
                  <a:cubicBezTo>
                    <a:pt x="854" y="982"/>
                    <a:pt x="1024" y="280"/>
                    <a:pt x="1064" y="94"/>
                  </a:cubicBezTo>
                  <a:close/>
                  <a:moveTo>
                    <a:pt x="177" y="520"/>
                  </a:moveTo>
                  <a:cubicBezTo>
                    <a:pt x="497" y="660"/>
                    <a:pt x="558" y="1168"/>
                    <a:pt x="559" y="1173"/>
                  </a:cubicBezTo>
                  <a:lnTo>
                    <a:pt x="562" y="1198"/>
                  </a:lnTo>
                  <a:lnTo>
                    <a:pt x="95" y="1200"/>
                  </a:lnTo>
                  <a:cubicBezTo>
                    <a:pt x="239" y="1040"/>
                    <a:pt x="193" y="632"/>
                    <a:pt x="177" y="520"/>
                  </a:cubicBezTo>
                  <a:close/>
                  <a:moveTo>
                    <a:pt x="1050" y="0"/>
                  </a:moveTo>
                  <a:lnTo>
                    <a:pt x="1041" y="44"/>
                  </a:lnTo>
                  <a:cubicBezTo>
                    <a:pt x="1039" y="53"/>
                    <a:pt x="869" y="892"/>
                    <a:pt x="587" y="1140"/>
                  </a:cubicBezTo>
                  <a:cubicBezTo>
                    <a:pt x="569" y="1022"/>
                    <a:pt x="481" y="593"/>
                    <a:pt x="162" y="478"/>
                  </a:cubicBezTo>
                  <a:lnTo>
                    <a:pt x="136" y="468"/>
                  </a:lnTo>
                  <a:lnTo>
                    <a:pt x="136" y="468"/>
                  </a:lnTo>
                  <a:lnTo>
                    <a:pt x="140" y="496"/>
                  </a:lnTo>
                  <a:cubicBezTo>
                    <a:pt x="141" y="502"/>
                    <a:pt x="233" y="1066"/>
                    <a:pt x="42" y="1203"/>
                  </a:cubicBezTo>
                  <a:lnTo>
                    <a:pt x="0" y="1233"/>
                  </a:lnTo>
                  <a:lnTo>
                    <a:pt x="1278" y="1229"/>
                  </a:lnTo>
                  <a:lnTo>
                    <a:pt x="1289" y="1229"/>
                  </a:lnTo>
                  <a:lnTo>
                    <a:pt x="1293" y="1218"/>
                  </a:lnTo>
                  <a:cubicBezTo>
                    <a:pt x="1300" y="1199"/>
                    <a:pt x="1465" y="746"/>
                    <a:pt x="1072" y="39"/>
                  </a:cubicBezTo>
                  <a:lnTo>
                    <a:pt x="1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8" name="Google Shape;734;p41"/>
            <p:cNvSpPr/>
            <p:nvPr/>
          </p:nvSpPr>
          <p:spPr>
            <a:xfrm>
              <a:off x="1099893" y="3474224"/>
              <a:ext cx="26255" cy="21856"/>
            </a:xfrm>
            <a:custGeom>
              <a:avLst/>
              <a:gdLst/>
              <a:ahLst/>
              <a:cxnLst/>
              <a:rect l="l" t="t" r="r" b="b"/>
              <a:pathLst>
                <a:path w="758" h="631" extrusionOk="0">
                  <a:moveTo>
                    <a:pt x="211" y="1"/>
                  </a:moveTo>
                  <a:cubicBezTo>
                    <a:pt x="1" y="384"/>
                    <a:pt x="96" y="630"/>
                    <a:pt x="96" y="630"/>
                  </a:cubicBezTo>
                  <a:lnTo>
                    <a:pt x="757" y="629"/>
                  </a:lnTo>
                  <a:cubicBezTo>
                    <a:pt x="666" y="485"/>
                    <a:pt x="699" y="238"/>
                    <a:pt x="699" y="238"/>
                  </a:cubicBezTo>
                  <a:lnTo>
                    <a:pt x="699" y="238"/>
                  </a:lnTo>
                  <a:cubicBezTo>
                    <a:pt x="506" y="309"/>
                    <a:pt x="466" y="586"/>
                    <a:pt x="466" y="586"/>
                  </a:cubicBezTo>
                  <a:cubicBezTo>
                    <a:pt x="230" y="427"/>
                    <a:pt x="211" y="1"/>
                    <a:pt x="211" y="1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9" name="Google Shape;735;p41"/>
            <p:cNvSpPr/>
            <p:nvPr/>
          </p:nvSpPr>
          <p:spPr>
            <a:xfrm>
              <a:off x="1099373" y="3472180"/>
              <a:ext cx="27814" cy="24454"/>
            </a:xfrm>
            <a:custGeom>
              <a:avLst/>
              <a:gdLst/>
              <a:ahLst/>
              <a:cxnLst/>
              <a:rect l="l" t="t" r="r" b="b"/>
              <a:pathLst>
                <a:path w="803" h="706" extrusionOk="0">
                  <a:moveTo>
                    <a:pt x="694" y="323"/>
                  </a:moveTo>
                  <a:cubicBezTo>
                    <a:pt x="689" y="389"/>
                    <a:pt x="684" y="553"/>
                    <a:pt x="744" y="671"/>
                  </a:cubicBezTo>
                  <a:lnTo>
                    <a:pt x="494" y="672"/>
                  </a:lnTo>
                  <a:lnTo>
                    <a:pt x="498" y="647"/>
                  </a:lnTo>
                  <a:cubicBezTo>
                    <a:pt x="498" y="645"/>
                    <a:pt x="535" y="404"/>
                    <a:pt x="694" y="323"/>
                  </a:cubicBezTo>
                  <a:close/>
                  <a:moveTo>
                    <a:pt x="214" y="117"/>
                  </a:moveTo>
                  <a:cubicBezTo>
                    <a:pt x="228" y="241"/>
                    <a:pt x="281" y="530"/>
                    <a:pt x="473" y="659"/>
                  </a:cubicBezTo>
                  <a:lnTo>
                    <a:pt x="492" y="672"/>
                  </a:lnTo>
                  <a:lnTo>
                    <a:pt x="123" y="673"/>
                  </a:lnTo>
                  <a:cubicBezTo>
                    <a:pt x="109" y="625"/>
                    <a:pt x="66" y="418"/>
                    <a:pt x="214" y="117"/>
                  </a:cubicBezTo>
                  <a:close/>
                  <a:moveTo>
                    <a:pt x="239" y="0"/>
                  </a:moveTo>
                  <a:lnTo>
                    <a:pt x="212" y="52"/>
                  </a:lnTo>
                  <a:cubicBezTo>
                    <a:pt x="0" y="438"/>
                    <a:pt x="92" y="685"/>
                    <a:pt x="95" y="695"/>
                  </a:cubicBezTo>
                  <a:lnTo>
                    <a:pt x="100" y="706"/>
                  </a:lnTo>
                  <a:lnTo>
                    <a:pt x="803" y="704"/>
                  </a:lnTo>
                  <a:lnTo>
                    <a:pt x="786" y="679"/>
                  </a:lnTo>
                  <a:cubicBezTo>
                    <a:pt x="700" y="543"/>
                    <a:pt x="729" y="302"/>
                    <a:pt x="729" y="300"/>
                  </a:cubicBezTo>
                  <a:lnTo>
                    <a:pt x="733" y="273"/>
                  </a:lnTo>
                  <a:lnTo>
                    <a:pt x="707" y="282"/>
                  </a:lnTo>
                  <a:cubicBezTo>
                    <a:pt x="542" y="343"/>
                    <a:pt x="486" y="543"/>
                    <a:pt x="470" y="616"/>
                  </a:cubicBezTo>
                  <a:cubicBezTo>
                    <a:pt x="262" y="453"/>
                    <a:pt x="243" y="63"/>
                    <a:pt x="242" y="59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0" name="Google Shape;736;p41"/>
            <p:cNvSpPr/>
            <p:nvPr/>
          </p:nvSpPr>
          <p:spPr>
            <a:xfrm>
              <a:off x="1082366" y="3165189"/>
              <a:ext cx="103428" cy="92205"/>
            </a:xfrm>
            <a:custGeom>
              <a:avLst/>
              <a:gdLst/>
              <a:ahLst/>
              <a:cxnLst/>
              <a:rect l="l" t="t" r="r" b="b"/>
              <a:pathLst>
                <a:path w="2986" h="2662" extrusionOk="0">
                  <a:moveTo>
                    <a:pt x="1504" y="0"/>
                  </a:moveTo>
                  <a:cubicBezTo>
                    <a:pt x="1406" y="0"/>
                    <a:pt x="1306" y="11"/>
                    <a:pt x="1207" y="34"/>
                  </a:cubicBezTo>
                  <a:cubicBezTo>
                    <a:pt x="1150" y="46"/>
                    <a:pt x="1094" y="64"/>
                    <a:pt x="1039" y="85"/>
                  </a:cubicBezTo>
                  <a:cubicBezTo>
                    <a:pt x="351" y="342"/>
                    <a:pt x="1" y="1108"/>
                    <a:pt x="258" y="1796"/>
                  </a:cubicBezTo>
                  <a:cubicBezTo>
                    <a:pt x="458" y="2331"/>
                    <a:pt x="965" y="2661"/>
                    <a:pt x="1504" y="2661"/>
                  </a:cubicBezTo>
                  <a:cubicBezTo>
                    <a:pt x="1659" y="2661"/>
                    <a:pt x="1816" y="2634"/>
                    <a:pt x="1969" y="2577"/>
                  </a:cubicBezTo>
                  <a:cubicBezTo>
                    <a:pt x="2024" y="2557"/>
                    <a:pt x="2079" y="2532"/>
                    <a:pt x="2130" y="2505"/>
                  </a:cubicBezTo>
                  <a:cubicBezTo>
                    <a:pt x="2710" y="2196"/>
                    <a:pt x="2986" y="1498"/>
                    <a:pt x="2750" y="865"/>
                  </a:cubicBezTo>
                  <a:cubicBezTo>
                    <a:pt x="2550" y="330"/>
                    <a:pt x="2043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1" name="Google Shape;737;p41"/>
            <p:cNvSpPr/>
            <p:nvPr/>
          </p:nvSpPr>
          <p:spPr>
            <a:xfrm>
              <a:off x="1081327" y="3164219"/>
              <a:ext cx="105402" cy="94110"/>
            </a:xfrm>
            <a:custGeom>
              <a:avLst/>
              <a:gdLst/>
              <a:ahLst/>
              <a:cxnLst/>
              <a:rect l="l" t="t" r="r" b="b"/>
              <a:pathLst>
                <a:path w="3043" h="2717" extrusionOk="0">
                  <a:moveTo>
                    <a:pt x="1532" y="55"/>
                  </a:moveTo>
                  <a:cubicBezTo>
                    <a:pt x="2065" y="55"/>
                    <a:pt x="2561" y="385"/>
                    <a:pt x="2754" y="902"/>
                  </a:cubicBezTo>
                  <a:cubicBezTo>
                    <a:pt x="2983" y="1513"/>
                    <a:pt x="2722" y="2203"/>
                    <a:pt x="2147" y="2509"/>
                  </a:cubicBezTo>
                  <a:cubicBezTo>
                    <a:pt x="2099" y="2535"/>
                    <a:pt x="2047" y="2559"/>
                    <a:pt x="1990" y="2579"/>
                  </a:cubicBezTo>
                  <a:cubicBezTo>
                    <a:pt x="1840" y="2635"/>
                    <a:pt x="1686" y="2662"/>
                    <a:pt x="1535" y="2662"/>
                  </a:cubicBezTo>
                  <a:cubicBezTo>
                    <a:pt x="1007" y="2662"/>
                    <a:pt x="509" y="2338"/>
                    <a:pt x="313" y="1815"/>
                  </a:cubicBezTo>
                  <a:cubicBezTo>
                    <a:pt x="191" y="1488"/>
                    <a:pt x="204" y="1134"/>
                    <a:pt x="348" y="818"/>
                  </a:cubicBezTo>
                  <a:cubicBezTo>
                    <a:pt x="493" y="501"/>
                    <a:pt x="752" y="260"/>
                    <a:pt x="1078" y="138"/>
                  </a:cubicBezTo>
                  <a:cubicBezTo>
                    <a:pt x="1134" y="117"/>
                    <a:pt x="1190" y="101"/>
                    <a:pt x="1243" y="88"/>
                  </a:cubicBezTo>
                  <a:cubicBezTo>
                    <a:pt x="1339" y="67"/>
                    <a:pt x="1437" y="55"/>
                    <a:pt x="1532" y="55"/>
                  </a:cubicBezTo>
                  <a:close/>
                  <a:moveTo>
                    <a:pt x="1533" y="1"/>
                  </a:moveTo>
                  <a:cubicBezTo>
                    <a:pt x="1433" y="1"/>
                    <a:pt x="1332" y="12"/>
                    <a:pt x="1231" y="35"/>
                  </a:cubicBezTo>
                  <a:cubicBezTo>
                    <a:pt x="1175" y="48"/>
                    <a:pt x="1118" y="65"/>
                    <a:pt x="1059" y="88"/>
                  </a:cubicBezTo>
                  <a:cubicBezTo>
                    <a:pt x="358" y="349"/>
                    <a:pt x="1" y="1133"/>
                    <a:pt x="263" y="1833"/>
                  </a:cubicBezTo>
                  <a:cubicBezTo>
                    <a:pt x="466" y="2379"/>
                    <a:pt x="986" y="2717"/>
                    <a:pt x="1536" y="2717"/>
                  </a:cubicBezTo>
                  <a:cubicBezTo>
                    <a:pt x="1693" y="2717"/>
                    <a:pt x="1853" y="2689"/>
                    <a:pt x="2009" y="2631"/>
                  </a:cubicBezTo>
                  <a:cubicBezTo>
                    <a:pt x="2068" y="2608"/>
                    <a:pt x="2123" y="2584"/>
                    <a:pt x="2172" y="2557"/>
                  </a:cubicBezTo>
                  <a:cubicBezTo>
                    <a:pt x="2770" y="2239"/>
                    <a:pt x="3043" y="1520"/>
                    <a:pt x="2805" y="884"/>
                  </a:cubicBezTo>
                  <a:cubicBezTo>
                    <a:pt x="2604" y="345"/>
                    <a:pt x="2087" y="1"/>
                    <a:pt x="15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2" name="Google Shape;738;p41"/>
            <p:cNvSpPr/>
            <p:nvPr/>
          </p:nvSpPr>
          <p:spPr>
            <a:xfrm>
              <a:off x="1095632" y="3251990"/>
              <a:ext cx="17908" cy="21891"/>
            </a:xfrm>
            <a:custGeom>
              <a:avLst/>
              <a:gdLst/>
              <a:ahLst/>
              <a:cxnLst/>
              <a:rect l="l" t="t" r="r" b="b"/>
              <a:pathLst>
                <a:path w="517" h="632" extrusionOk="0">
                  <a:moveTo>
                    <a:pt x="485" y="0"/>
                  </a:moveTo>
                  <a:cubicBezTo>
                    <a:pt x="378" y="79"/>
                    <a:pt x="281" y="170"/>
                    <a:pt x="198" y="273"/>
                  </a:cubicBezTo>
                  <a:cubicBezTo>
                    <a:pt x="74" y="425"/>
                    <a:pt x="45" y="500"/>
                    <a:pt x="4" y="603"/>
                  </a:cubicBezTo>
                  <a:lnTo>
                    <a:pt x="1" y="612"/>
                  </a:lnTo>
                  <a:lnTo>
                    <a:pt x="52" y="631"/>
                  </a:lnTo>
                  <a:lnTo>
                    <a:pt x="54" y="624"/>
                  </a:lnTo>
                  <a:cubicBezTo>
                    <a:pt x="94" y="520"/>
                    <a:pt x="121" y="453"/>
                    <a:pt x="240" y="307"/>
                  </a:cubicBezTo>
                  <a:cubicBezTo>
                    <a:pt x="320" y="209"/>
                    <a:pt x="414" y="120"/>
                    <a:pt x="517" y="44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3" name="Google Shape;739;p41"/>
            <p:cNvSpPr/>
            <p:nvPr/>
          </p:nvSpPr>
          <p:spPr>
            <a:xfrm>
              <a:off x="1120259" y="3256909"/>
              <a:ext cx="8521" cy="25389"/>
            </a:xfrm>
            <a:custGeom>
              <a:avLst/>
              <a:gdLst/>
              <a:ahLst/>
              <a:cxnLst/>
              <a:rect l="l" t="t" r="r" b="b"/>
              <a:pathLst>
                <a:path w="246" h="733" extrusionOk="0">
                  <a:moveTo>
                    <a:pt x="198" y="0"/>
                  </a:moveTo>
                  <a:cubicBezTo>
                    <a:pt x="138" y="118"/>
                    <a:pt x="90" y="243"/>
                    <a:pt x="56" y="370"/>
                  </a:cubicBezTo>
                  <a:cubicBezTo>
                    <a:pt x="26" y="488"/>
                    <a:pt x="8" y="608"/>
                    <a:pt x="1" y="729"/>
                  </a:cubicBezTo>
                  <a:lnTo>
                    <a:pt x="55" y="732"/>
                  </a:lnTo>
                  <a:cubicBezTo>
                    <a:pt x="61" y="615"/>
                    <a:pt x="79" y="497"/>
                    <a:pt x="109" y="384"/>
                  </a:cubicBezTo>
                  <a:cubicBezTo>
                    <a:pt x="141" y="261"/>
                    <a:pt x="187" y="139"/>
                    <a:pt x="246" y="26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4" name="Google Shape;740;p41"/>
            <p:cNvSpPr/>
            <p:nvPr/>
          </p:nvSpPr>
          <p:spPr>
            <a:xfrm>
              <a:off x="1142081" y="3257325"/>
              <a:ext cx="5715" cy="24800"/>
            </a:xfrm>
            <a:custGeom>
              <a:avLst/>
              <a:gdLst/>
              <a:ahLst/>
              <a:cxnLst/>
              <a:rect l="l" t="t" r="r" b="b"/>
              <a:pathLst>
                <a:path w="165" h="716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130"/>
                    <a:pt x="7" y="259"/>
                    <a:pt x="28" y="387"/>
                  </a:cubicBezTo>
                  <a:cubicBezTo>
                    <a:pt x="46" y="498"/>
                    <a:pt x="74" y="609"/>
                    <a:pt x="113" y="716"/>
                  </a:cubicBezTo>
                  <a:lnTo>
                    <a:pt x="164" y="697"/>
                  </a:lnTo>
                  <a:cubicBezTo>
                    <a:pt x="127" y="593"/>
                    <a:pt x="99" y="486"/>
                    <a:pt x="81" y="378"/>
                  </a:cubicBezTo>
                  <a:cubicBezTo>
                    <a:pt x="61" y="255"/>
                    <a:pt x="55" y="128"/>
                    <a:pt x="62" y="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5" name="Google Shape;741;p41"/>
            <p:cNvSpPr/>
            <p:nvPr/>
          </p:nvSpPr>
          <p:spPr>
            <a:xfrm>
              <a:off x="1121991" y="3165189"/>
              <a:ext cx="63802" cy="86802"/>
            </a:xfrm>
            <a:custGeom>
              <a:avLst/>
              <a:gdLst/>
              <a:ahLst/>
              <a:cxnLst/>
              <a:rect l="l" t="t" r="r" b="b"/>
              <a:pathLst>
                <a:path w="1842" h="2506" extrusionOk="0">
                  <a:moveTo>
                    <a:pt x="360" y="0"/>
                  </a:moveTo>
                  <a:cubicBezTo>
                    <a:pt x="262" y="0"/>
                    <a:pt x="162" y="11"/>
                    <a:pt x="63" y="34"/>
                  </a:cubicBezTo>
                  <a:cubicBezTo>
                    <a:pt x="0" y="316"/>
                    <a:pt x="10" y="666"/>
                    <a:pt x="99" y="1034"/>
                  </a:cubicBezTo>
                  <a:lnTo>
                    <a:pt x="1063" y="1068"/>
                  </a:lnTo>
                  <a:lnTo>
                    <a:pt x="357" y="1726"/>
                  </a:lnTo>
                  <a:cubicBezTo>
                    <a:pt x="532" y="2062"/>
                    <a:pt x="753" y="2332"/>
                    <a:pt x="986" y="2505"/>
                  </a:cubicBezTo>
                  <a:cubicBezTo>
                    <a:pt x="1566" y="2196"/>
                    <a:pt x="1842" y="1498"/>
                    <a:pt x="1606" y="865"/>
                  </a:cubicBezTo>
                  <a:cubicBezTo>
                    <a:pt x="1406" y="330"/>
                    <a:pt x="899" y="0"/>
                    <a:pt x="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6" name="Google Shape;742;p41"/>
            <p:cNvSpPr/>
            <p:nvPr/>
          </p:nvSpPr>
          <p:spPr>
            <a:xfrm>
              <a:off x="1121021" y="3164254"/>
              <a:ext cx="65707" cy="88811"/>
            </a:xfrm>
            <a:custGeom>
              <a:avLst/>
              <a:gdLst/>
              <a:ahLst/>
              <a:cxnLst/>
              <a:rect l="l" t="t" r="r" b="b"/>
              <a:pathLst>
                <a:path w="1897" h="2564" extrusionOk="0">
                  <a:moveTo>
                    <a:pt x="387" y="55"/>
                  </a:moveTo>
                  <a:cubicBezTo>
                    <a:pt x="919" y="55"/>
                    <a:pt x="1415" y="385"/>
                    <a:pt x="1608" y="901"/>
                  </a:cubicBezTo>
                  <a:cubicBezTo>
                    <a:pt x="1834" y="1506"/>
                    <a:pt x="1580" y="2190"/>
                    <a:pt x="1016" y="2500"/>
                  </a:cubicBezTo>
                  <a:cubicBezTo>
                    <a:pt x="793" y="2331"/>
                    <a:pt x="583" y="2069"/>
                    <a:pt x="420" y="1759"/>
                  </a:cubicBezTo>
                  <a:lnTo>
                    <a:pt x="1157" y="1071"/>
                  </a:lnTo>
                  <a:lnTo>
                    <a:pt x="149" y="1034"/>
                  </a:lnTo>
                  <a:cubicBezTo>
                    <a:pt x="69" y="693"/>
                    <a:pt x="56" y="357"/>
                    <a:pt x="114" y="84"/>
                  </a:cubicBezTo>
                  <a:cubicBezTo>
                    <a:pt x="205" y="64"/>
                    <a:pt x="297" y="55"/>
                    <a:pt x="387" y="55"/>
                  </a:cubicBezTo>
                  <a:close/>
                  <a:moveTo>
                    <a:pt x="387" y="1"/>
                  </a:moveTo>
                  <a:cubicBezTo>
                    <a:pt x="287" y="1"/>
                    <a:pt x="186" y="12"/>
                    <a:pt x="85" y="35"/>
                  </a:cubicBezTo>
                  <a:lnTo>
                    <a:pt x="69" y="39"/>
                  </a:lnTo>
                  <a:lnTo>
                    <a:pt x="64" y="55"/>
                  </a:lnTo>
                  <a:cubicBezTo>
                    <a:pt x="0" y="345"/>
                    <a:pt x="13" y="704"/>
                    <a:pt x="101" y="1067"/>
                  </a:cubicBezTo>
                  <a:lnTo>
                    <a:pt x="105" y="1087"/>
                  </a:lnTo>
                  <a:lnTo>
                    <a:pt x="1025" y="1120"/>
                  </a:lnTo>
                  <a:lnTo>
                    <a:pt x="352" y="1748"/>
                  </a:lnTo>
                  <a:lnTo>
                    <a:pt x="362" y="1766"/>
                  </a:lnTo>
                  <a:cubicBezTo>
                    <a:pt x="536" y="2102"/>
                    <a:pt x="756" y="2374"/>
                    <a:pt x="998" y="2553"/>
                  </a:cubicBezTo>
                  <a:lnTo>
                    <a:pt x="1012" y="2564"/>
                  </a:lnTo>
                  <a:lnTo>
                    <a:pt x="1026" y="2556"/>
                  </a:lnTo>
                  <a:cubicBezTo>
                    <a:pt x="1624" y="2238"/>
                    <a:pt x="1897" y="1519"/>
                    <a:pt x="1659" y="883"/>
                  </a:cubicBezTo>
                  <a:cubicBezTo>
                    <a:pt x="1458" y="344"/>
                    <a:pt x="942" y="1"/>
                    <a:pt x="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7" name="Google Shape;743;p41"/>
            <p:cNvSpPr/>
            <p:nvPr/>
          </p:nvSpPr>
          <p:spPr>
            <a:xfrm>
              <a:off x="1207130" y="3121061"/>
              <a:ext cx="103393" cy="92240"/>
            </a:xfrm>
            <a:custGeom>
              <a:avLst/>
              <a:gdLst/>
              <a:ahLst/>
              <a:cxnLst/>
              <a:rect l="l" t="t" r="r" b="b"/>
              <a:pathLst>
                <a:path w="2985" h="2663" extrusionOk="0">
                  <a:moveTo>
                    <a:pt x="1502" y="1"/>
                  </a:moveTo>
                  <a:cubicBezTo>
                    <a:pt x="1404" y="1"/>
                    <a:pt x="1305" y="12"/>
                    <a:pt x="1206" y="34"/>
                  </a:cubicBezTo>
                  <a:cubicBezTo>
                    <a:pt x="1149" y="47"/>
                    <a:pt x="1093" y="65"/>
                    <a:pt x="1038" y="85"/>
                  </a:cubicBezTo>
                  <a:cubicBezTo>
                    <a:pt x="349" y="343"/>
                    <a:pt x="0" y="1108"/>
                    <a:pt x="257" y="1796"/>
                  </a:cubicBezTo>
                  <a:cubicBezTo>
                    <a:pt x="457" y="2332"/>
                    <a:pt x="964" y="2662"/>
                    <a:pt x="1503" y="2662"/>
                  </a:cubicBezTo>
                  <a:cubicBezTo>
                    <a:pt x="1658" y="2662"/>
                    <a:pt x="1815" y="2635"/>
                    <a:pt x="1968" y="2578"/>
                  </a:cubicBezTo>
                  <a:cubicBezTo>
                    <a:pt x="2024" y="2557"/>
                    <a:pt x="2078" y="2533"/>
                    <a:pt x="2129" y="2505"/>
                  </a:cubicBezTo>
                  <a:cubicBezTo>
                    <a:pt x="2709" y="2197"/>
                    <a:pt x="2985" y="1499"/>
                    <a:pt x="2749" y="866"/>
                  </a:cubicBezTo>
                  <a:cubicBezTo>
                    <a:pt x="2549" y="331"/>
                    <a:pt x="2041" y="1"/>
                    <a:pt x="1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8" name="Google Shape;744;p41"/>
            <p:cNvSpPr/>
            <p:nvPr/>
          </p:nvSpPr>
          <p:spPr>
            <a:xfrm>
              <a:off x="1206056" y="3120126"/>
              <a:ext cx="105402" cy="94075"/>
            </a:xfrm>
            <a:custGeom>
              <a:avLst/>
              <a:gdLst/>
              <a:ahLst/>
              <a:cxnLst/>
              <a:rect l="l" t="t" r="r" b="b"/>
              <a:pathLst>
                <a:path w="3043" h="2716" extrusionOk="0">
                  <a:moveTo>
                    <a:pt x="1533" y="55"/>
                  </a:moveTo>
                  <a:cubicBezTo>
                    <a:pt x="2065" y="55"/>
                    <a:pt x="2562" y="385"/>
                    <a:pt x="2755" y="902"/>
                  </a:cubicBezTo>
                  <a:cubicBezTo>
                    <a:pt x="2982" y="1512"/>
                    <a:pt x="2721" y="2203"/>
                    <a:pt x="2147" y="2509"/>
                  </a:cubicBezTo>
                  <a:cubicBezTo>
                    <a:pt x="2099" y="2535"/>
                    <a:pt x="2046" y="2559"/>
                    <a:pt x="1990" y="2579"/>
                  </a:cubicBezTo>
                  <a:cubicBezTo>
                    <a:pt x="1840" y="2635"/>
                    <a:pt x="1686" y="2662"/>
                    <a:pt x="1535" y="2662"/>
                  </a:cubicBezTo>
                  <a:cubicBezTo>
                    <a:pt x="1007" y="2662"/>
                    <a:pt x="509" y="2338"/>
                    <a:pt x="313" y="1814"/>
                  </a:cubicBezTo>
                  <a:cubicBezTo>
                    <a:pt x="62" y="1141"/>
                    <a:pt x="405" y="389"/>
                    <a:pt x="1078" y="137"/>
                  </a:cubicBezTo>
                  <a:cubicBezTo>
                    <a:pt x="1134" y="116"/>
                    <a:pt x="1190" y="100"/>
                    <a:pt x="1243" y="88"/>
                  </a:cubicBezTo>
                  <a:cubicBezTo>
                    <a:pt x="1340" y="66"/>
                    <a:pt x="1437" y="55"/>
                    <a:pt x="1533" y="55"/>
                  </a:cubicBezTo>
                  <a:close/>
                  <a:moveTo>
                    <a:pt x="1532" y="1"/>
                  </a:moveTo>
                  <a:cubicBezTo>
                    <a:pt x="1433" y="1"/>
                    <a:pt x="1332" y="12"/>
                    <a:pt x="1231" y="35"/>
                  </a:cubicBezTo>
                  <a:cubicBezTo>
                    <a:pt x="1176" y="47"/>
                    <a:pt x="1117" y="65"/>
                    <a:pt x="1059" y="87"/>
                  </a:cubicBezTo>
                  <a:cubicBezTo>
                    <a:pt x="358" y="349"/>
                    <a:pt x="1" y="1132"/>
                    <a:pt x="263" y="1833"/>
                  </a:cubicBezTo>
                  <a:cubicBezTo>
                    <a:pt x="466" y="2379"/>
                    <a:pt x="986" y="2716"/>
                    <a:pt x="1536" y="2716"/>
                  </a:cubicBezTo>
                  <a:cubicBezTo>
                    <a:pt x="1693" y="2716"/>
                    <a:pt x="1853" y="2689"/>
                    <a:pt x="2009" y="2630"/>
                  </a:cubicBezTo>
                  <a:cubicBezTo>
                    <a:pt x="2067" y="2608"/>
                    <a:pt x="2123" y="2583"/>
                    <a:pt x="2172" y="2557"/>
                  </a:cubicBezTo>
                  <a:cubicBezTo>
                    <a:pt x="2770" y="2238"/>
                    <a:pt x="3043" y="1519"/>
                    <a:pt x="2805" y="883"/>
                  </a:cubicBezTo>
                  <a:cubicBezTo>
                    <a:pt x="2604" y="345"/>
                    <a:pt x="2087" y="1"/>
                    <a:pt x="1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9" name="Google Shape;745;p41"/>
            <p:cNvSpPr/>
            <p:nvPr/>
          </p:nvSpPr>
          <p:spPr>
            <a:xfrm>
              <a:off x="1303560" y="3178005"/>
              <a:ext cx="26602" cy="6858"/>
            </a:xfrm>
            <a:custGeom>
              <a:avLst/>
              <a:gdLst/>
              <a:ahLst/>
              <a:cxnLst/>
              <a:rect l="l" t="t" r="r" b="b"/>
              <a:pathLst>
                <a:path w="768" h="198" extrusionOk="0">
                  <a:moveTo>
                    <a:pt x="126" y="1"/>
                  </a:moveTo>
                  <a:cubicBezTo>
                    <a:pt x="84" y="1"/>
                    <a:pt x="43" y="2"/>
                    <a:pt x="1" y="6"/>
                  </a:cubicBezTo>
                  <a:lnTo>
                    <a:pt x="6" y="60"/>
                  </a:lnTo>
                  <a:cubicBezTo>
                    <a:pt x="46" y="56"/>
                    <a:pt x="87" y="55"/>
                    <a:pt x="128" y="55"/>
                  </a:cubicBezTo>
                  <a:cubicBezTo>
                    <a:pt x="215" y="55"/>
                    <a:pt x="302" y="62"/>
                    <a:pt x="387" y="77"/>
                  </a:cubicBezTo>
                  <a:cubicBezTo>
                    <a:pt x="573" y="109"/>
                    <a:pt x="637" y="143"/>
                    <a:pt x="735" y="194"/>
                  </a:cubicBezTo>
                  <a:lnTo>
                    <a:pt x="743" y="198"/>
                  </a:lnTo>
                  <a:lnTo>
                    <a:pt x="767" y="150"/>
                  </a:lnTo>
                  <a:lnTo>
                    <a:pt x="759" y="146"/>
                  </a:lnTo>
                  <a:cubicBezTo>
                    <a:pt x="662" y="95"/>
                    <a:pt x="590" y="57"/>
                    <a:pt x="397" y="24"/>
                  </a:cubicBezTo>
                  <a:cubicBezTo>
                    <a:pt x="307" y="8"/>
                    <a:pt x="217" y="1"/>
                    <a:pt x="1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0" name="Google Shape;746;p41"/>
            <p:cNvSpPr/>
            <p:nvPr/>
          </p:nvSpPr>
          <p:spPr>
            <a:xfrm>
              <a:off x="1295039" y="3191514"/>
              <a:ext cx="22410" cy="15933"/>
            </a:xfrm>
            <a:custGeom>
              <a:avLst/>
              <a:gdLst/>
              <a:ahLst/>
              <a:cxnLst/>
              <a:rect l="l" t="t" r="r" b="b"/>
              <a:pathLst>
                <a:path w="647" h="460" extrusionOk="0">
                  <a:moveTo>
                    <a:pt x="21" y="1"/>
                  </a:moveTo>
                  <a:lnTo>
                    <a:pt x="0" y="51"/>
                  </a:lnTo>
                  <a:cubicBezTo>
                    <a:pt x="119" y="99"/>
                    <a:pt x="233" y="160"/>
                    <a:pt x="338" y="232"/>
                  </a:cubicBezTo>
                  <a:cubicBezTo>
                    <a:pt x="435" y="298"/>
                    <a:pt x="526" y="375"/>
                    <a:pt x="608" y="459"/>
                  </a:cubicBezTo>
                  <a:lnTo>
                    <a:pt x="647" y="422"/>
                  </a:lnTo>
                  <a:cubicBezTo>
                    <a:pt x="563" y="335"/>
                    <a:pt x="469" y="256"/>
                    <a:pt x="369" y="188"/>
                  </a:cubicBezTo>
                  <a:cubicBezTo>
                    <a:pt x="261" y="113"/>
                    <a:pt x="143" y="50"/>
                    <a:pt x="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1" name="Google Shape;747;p41"/>
            <p:cNvSpPr/>
            <p:nvPr/>
          </p:nvSpPr>
          <p:spPr>
            <a:xfrm>
              <a:off x="1283159" y="3201836"/>
              <a:ext cx="14859" cy="21787"/>
            </a:xfrm>
            <a:custGeom>
              <a:avLst/>
              <a:gdLst/>
              <a:ahLst/>
              <a:cxnLst/>
              <a:rect l="l" t="t" r="r" b="b"/>
              <a:pathLst>
                <a:path w="429" h="629" extrusionOk="0">
                  <a:moveTo>
                    <a:pt x="39" y="0"/>
                  </a:moveTo>
                  <a:lnTo>
                    <a:pt x="0" y="38"/>
                  </a:lnTo>
                  <a:cubicBezTo>
                    <a:pt x="88" y="128"/>
                    <a:pt x="165" y="227"/>
                    <a:pt x="231" y="334"/>
                  </a:cubicBezTo>
                  <a:cubicBezTo>
                    <a:pt x="288" y="427"/>
                    <a:pt x="338" y="526"/>
                    <a:pt x="377" y="628"/>
                  </a:cubicBezTo>
                  <a:lnTo>
                    <a:pt x="428" y="609"/>
                  </a:lnTo>
                  <a:cubicBezTo>
                    <a:pt x="387" y="503"/>
                    <a:pt x="336" y="401"/>
                    <a:pt x="277" y="305"/>
                  </a:cubicBezTo>
                  <a:cubicBezTo>
                    <a:pt x="209" y="196"/>
                    <a:pt x="129" y="93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2" name="Google Shape;748;p41"/>
            <p:cNvSpPr/>
            <p:nvPr/>
          </p:nvSpPr>
          <p:spPr>
            <a:xfrm>
              <a:off x="1246720" y="3121061"/>
              <a:ext cx="63802" cy="86802"/>
            </a:xfrm>
            <a:custGeom>
              <a:avLst/>
              <a:gdLst/>
              <a:ahLst/>
              <a:cxnLst/>
              <a:rect l="l" t="t" r="r" b="b"/>
              <a:pathLst>
                <a:path w="1842" h="2506" extrusionOk="0">
                  <a:moveTo>
                    <a:pt x="359" y="1"/>
                  </a:moveTo>
                  <a:cubicBezTo>
                    <a:pt x="261" y="1"/>
                    <a:pt x="162" y="12"/>
                    <a:pt x="63" y="34"/>
                  </a:cubicBezTo>
                  <a:cubicBezTo>
                    <a:pt x="0" y="317"/>
                    <a:pt x="10" y="666"/>
                    <a:pt x="99" y="1034"/>
                  </a:cubicBezTo>
                  <a:lnTo>
                    <a:pt x="1063" y="1069"/>
                  </a:lnTo>
                  <a:lnTo>
                    <a:pt x="357" y="1727"/>
                  </a:lnTo>
                  <a:cubicBezTo>
                    <a:pt x="532" y="2063"/>
                    <a:pt x="753" y="2332"/>
                    <a:pt x="986" y="2505"/>
                  </a:cubicBezTo>
                  <a:cubicBezTo>
                    <a:pt x="1566" y="2197"/>
                    <a:pt x="1842" y="1499"/>
                    <a:pt x="1606" y="866"/>
                  </a:cubicBezTo>
                  <a:cubicBezTo>
                    <a:pt x="1406" y="331"/>
                    <a:pt x="898" y="1"/>
                    <a:pt x="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3" name="Google Shape;749;p41"/>
            <p:cNvSpPr/>
            <p:nvPr/>
          </p:nvSpPr>
          <p:spPr>
            <a:xfrm>
              <a:off x="1245750" y="3120126"/>
              <a:ext cx="65707" cy="88845"/>
            </a:xfrm>
            <a:custGeom>
              <a:avLst/>
              <a:gdLst/>
              <a:ahLst/>
              <a:cxnLst/>
              <a:rect l="l" t="t" r="r" b="b"/>
              <a:pathLst>
                <a:path w="1897" h="2565" extrusionOk="0">
                  <a:moveTo>
                    <a:pt x="386" y="55"/>
                  </a:moveTo>
                  <a:cubicBezTo>
                    <a:pt x="918" y="55"/>
                    <a:pt x="1415" y="385"/>
                    <a:pt x="1609" y="902"/>
                  </a:cubicBezTo>
                  <a:cubicBezTo>
                    <a:pt x="1834" y="1507"/>
                    <a:pt x="1580" y="2191"/>
                    <a:pt x="1017" y="2501"/>
                  </a:cubicBezTo>
                  <a:cubicBezTo>
                    <a:pt x="793" y="2331"/>
                    <a:pt x="583" y="2070"/>
                    <a:pt x="419" y="1760"/>
                  </a:cubicBezTo>
                  <a:lnTo>
                    <a:pt x="1157" y="1072"/>
                  </a:lnTo>
                  <a:lnTo>
                    <a:pt x="149" y="1035"/>
                  </a:lnTo>
                  <a:cubicBezTo>
                    <a:pt x="68" y="693"/>
                    <a:pt x="56" y="358"/>
                    <a:pt x="114" y="84"/>
                  </a:cubicBezTo>
                  <a:cubicBezTo>
                    <a:pt x="205" y="64"/>
                    <a:pt x="296" y="55"/>
                    <a:pt x="386" y="55"/>
                  </a:cubicBezTo>
                  <a:close/>
                  <a:moveTo>
                    <a:pt x="386" y="1"/>
                  </a:moveTo>
                  <a:cubicBezTo>
                    <a:pt x="287" y="1"/>
                    <a:pt x="186" y="12"/>
                    <a:pt x="85" y="35"/>
                  </a:cubicBezTo>
                  <a:lnTo>
                    <a:pt x="68" y="40"/>
                  </a:lnTo>
                  <a:lnTo>
                    <a:pt x="65" y="56"/>
                  </a:lnTo>
                  <a:cubicBezTo>
                    <a:pt x="0" y="345"/>
                    <a:pt x="12" y="705"/>
                    <a:pt x="101" y="1067"/>
                  </a:cubicBezTo>
                  <a:lnTo>
                    <a:pt x="105" y="1087"/>
                  </a:lnTo>
                  <a:lnTo>
                    <a:pt x="1025" y="1120"/>
                  </a:lnTo>
                  <a:lnTo>
                    <a:pt x="352" y="1748"/>
                  </a:lnTo>
                  <a:lnTo>
                    <a:pt x="362" y="1767"/>
                  </a:lnTo>
                  <a:cubicBezTo>
                    <a:pt x="535" y="2102"/>
                    <a:pt x="755" y="2374"/>
                    <a:pt x="997" y="2554"/>
                  </a:cubicBezTo>
                  <a:lnTo>
                    <a:pt x="1011" y="2565"/>
                  </a:lnTo>
                  <a:lnTo>
                    <a:pt x="1026" y="2557"/>
                  </a:lnTo>
                  <a:cubicBezTo>
                    <a:pt x="1624" y="2238"/>
                    <a:pt x="1897" y="1519"/>
                    <a:pt x="1659" y="883"/>
                  </a:cubicBezTo>
                  <a:cubicBezTo>
                    <a:pt x="1458" y="345"/>
                    <a:pt x="94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4" name="Google Shape;750;p41"/>
            <p:cNvSpPr/>
            <p:nvPr/>
          </p:nvSpPr>
          <p:spPr>
            <a:xfrm>
              <a:off x="1197016" y="3200935"/>
              <a:ext cx="32663" cy="27329"/>
            </a:xfrm>
            <a:custGeom>
              <a:avLst/>
              <a:gdLst/>
              <a:ahLst/>
              <a:cxnLst/>
              <a:rect l="l" t="t" r="r" b="b"/>
              <a:pathLst>
                <a:path w="943" h="789" extrusionOk="0">
                  <a:moveTo>
                    <a:pt x="1" y="0"/>
                  </a:moveTo>
                  <a:lnTo>
                    <a:pt x="259" y="789"/>
                  </a:lnTo>
                  <a:cubicBezTo>
                    <a:pt x="259" y="789"/>
                    <a:pt x="943" y="641"/>
                    <a:pt x="815" y="356"/>
                  </a:cubicBezTo>
                  <a:cubicBezTo>
                    <a:pt x="771" y="257"/>
                    <a:pt x="679" y="225"/>
                    <a:pt x="576" y="225"/>
                  </a:cubicBezTo>
                  <a:cubicBezTo>
                    <a:pt x="380" y="225"/>
                    <a:pt x="149" y="342"/>
                    <a:pt x="149" y="34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6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5" name="Google Shape;751;p41"/>
            <p:cNvSpPr/>
            <p:nvPr/>
          </p:nvSpPr>
          <p:spPr>
            <a:xfrm>
              <a:off x="1196150" y="3200554"/>
              <a:ext cx="30827" cy="28645"/>
            </a:xfrm>
            <a:custGeom>
              <a:avLst/>
              <a:gdLst/>
              <a:ahLst/>
              <a:cxnLst/>
              <a:rect l="l" t="t" r="r" b="b"/>
              <a:pathLst>
                <a:path w="890" h="827" extrusionOk="0">
                  <a:moveTo>
                    <a:pt x="50" y="1"/>
                  </a:moveTo>
                  <a:lnTo>
                    <a:pt x="0" y="22"/>
                  </a:lnTo>
                  <a:lnTo>
                    <a:pt x="161" y="389"/>
                  </a:lnTo>
                  <a:lnTo>
                    <a:pt x="186" y="377"/>
                  </a:lnTo>
                  <a:cubicBezTo>
                    <a:pt x="189" y="376"/>
                    <a:pt x="415" y="263"/>
                    <a:pt x="601" y="263"/>
                  </a:cubicBezTo>
                  <a:cubicBezTo>
                    <a:pt x="639" y="263"/>
                    <a:pt x="676" y="268"/>
                    <a:pt x="708" y="279"/>
                  </a:cubicBezTo>
                  <a:cubicBezTo>
                    <a:pt x="759" y="297"/>
                    <a:pt x="794" y="329"/>
                    <a:pt x="816" y="378"/>
                  </a:cubicBezTo>
                  <a:cubicBezTo>
                    <a:pt x="834" y="419"/>
                    <a:pt x="833" y="458"/>
                    <a:pt x="814" y="498"/>
                  </a:cubicBezTo>
                  <a:cubicBezTo>
                    <a:pt x="723" y="676"/>
                    <a:pt x="283" y="773"/>
                    <a:pt x="278" y="773"/>
                  </a:cubicBezTo>
                  <a:lnTo>
                    <a:pt x="290" y="827"/>
                  </a:lnTo>
                  <a:cubicBezTo>
                    <a:pt x="309" y="822"/>
                    <a:pt x="760" y="723"/>
                    <a:pt x="862" y="522"/>
                  </a:cubicBezTo>
                  <a:cubicBezTo>
                    <a:pt x="889" y="468"/>
                    <a:pt x="890" y="412"/>
                    <a:pt x="866" y="355"/>
                  </a:cubicBezTo>
                  <a:cubicBezTo>
                    <a:pt x="838" y="294"/>
                    <a:pt x="791" y="251"/>
                    <a:pt x="727" y="228"/>
                  </a:cubicBezTo>
                  <a:cubicBezTo>
                    <a:pt x="688" y="214"/>
                    <a:pt x="646" y="209"/>
                    <a:pt x="602" y="209"/>
                  </a:cubicBezTo>
                  <a:cubicBezTo>
                    <a:pt x="438" y="209"/>
                    <a:pt x="255" y="285"/>
                    <a:pt x="188" y="316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6" name="Google Shape;752;p41"/>
            <p:cNvSpPr/>
            <p:nvPr/>
          </p:nvSpPr>
          <p:spPr>
            <a:xfrm>
              <a:off x="1172700" y="3224281"/>
              <a:ext cx="110043" cy="61516"/>
            </a:xfrm>
            <a:custGeom>
              <a:avLst/>
              <a:gdLst/>
              <a:ahLst/>
              <a:cxnLst/>
              <a:rect l="l" t="t" r="r" b="b"/>
              <a:pathLst>
                <a:path w="3177" h="1776" extrusionOk="0">
                  <a:moveTo>
                    <a:pt x="2667" y="0"/>
                  </a:moveTo>
                  <a:cubicBezTo>
                    <a:pt x="2576" y="0"/>
                    <a:pt x="2483" y="16"/>
                    <a:pt x="2402" y="42"/>
                  </a:cubicBezTo>
                  <a:cubicBezTo>
                    <a:pt x="2065" y="151"/>
                    <a:pt x="1818" y="413"/>
                    <a:pt x="1473" y="511"/>
                  </a:cubicBezTo>
                  <a:cubicBezTo>
                    <a:pt x="1144" y="605"/>
                    <a:pt x="798" y="606"/>
                    <a:pt x="473" y="721"/>
                  </a:cubicBezTo>
                  <a:cubicBezTo>
                    <a:pt x="206" y="816"/>
                    <a:pt x="1" y="972"/>
                    <a:pt x="89" y="1242"/>
                  </a:cubicBezTo>
                  <a:cubicBezTo>
                    <a:pt x="185" y="1532"/>
                    <a:pt x="471" y="1681"/>
                    <a:pt x="792" y="1741"/>
                  </a:cubicBezTo>
                  <a:cubicBezTo>
                    <a:pt x="915" y="1765"/>
                    <a:pt x="1043" y="1775"/>
                    <a:pt x="1167" y="1775"/>
                  </a:cubicBezTo>
                  <a:cubicBezTo>
                    <a:pt x="1250" y="1775"/>
                    <a:pt x="1332" y="1771"/>
                    <a:pt x="1409" y="1762"/>
                  </a:cubicBezTo>
                  <a:cubicBezTo>
                    <a:pt x="1950" y="1706"/>
                    <a:pt x="2481" y="1444"/>
                    <a:pt x="2802" y="1022"/>
                  </a:cubicBezTo>
                  <a:cubicBezTo>
                    <a:pt x="2803" y="1020"/>
                    <a:pt x="2804" y="1019"/>
                    <a:pt x="2805" y="1018"/>
                  </a:cubicBezTo>
                  <a:cubicBezTo>
                    <a:pt x="2974" y="795"/>
                    <a:pt x="3176" y="459"/>
                    <a:pt x="3058" y="199"/>
                  </a:cubicBezTo>
                  <a:cubicBezTo>
                    <a:pt x="2992" y="54"/>
                    <a:pt x="2833" y="0"/>
                    <a:pt x="2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7" name="Google Shape;753;p41"/>
            <p:cNvSpPr/>
            <p:nvPr/>
          </p:nvSpPr>
          <p:spPr>
            <a:xfrm>
              <a:off x="1172111" y="3223345"/>
              <a:ext cx="110701" cy="63387"/>
            </a:xfrm>
            <a:custGeom>
              <a:avLst/>
              <a:gdLst/>
              <a:ahLst/>
              <a:cxnLst/>
              <a:rect l="l" t="t" r="r" b="b"/>
              <a:pathLst>
                <a:path w="3196" h="1830" extrusionOk="0">
                  <a:moveTo>
                    <a:pt x="2685" y="55"/>
                  </a:moveTo>
                  <a:cubicBezTo>
                    <a:pt x="2837" y="55"/>
                    <a:pt x="2988" y="101"/>
                    <a:pt x="3050" y="238"/>
                  </a:cubicBezTo>
                  <a:cubicBezTo>
                    <a:pt x="3137" y="429"/>
                    <a:pt x="3053" y="695"/>
                    <a:pt x="2800" y="1029"/>
                  </a:cubicBezTo>
                  <a:lnTo>
                    <a:pt x="2798" y="1032"/>
                  </a:lnTo>
                  <a:cubicBezTo>
                    <a:pt x="2495" y="1430"/>
                    <a:pt x="1980" y="1704"/>
                    <a:pt x="1423" y="1762"/>
                  </a:cubicBezTo>
                  <a:cubicBezTo>
                    <a:pt x="1345" y="1771"/>
                    <a:pt x="1266" y="1775"/>
                    <a:pt x="1187" y="1775"/>
                  </a:cubicBezTo>
                  <a:cubicBezTo>
                    <a:pt x="1057" y="1775"/>
                    <a:pt x="930" y="1764"/>
                    <a:pt x="814" y="1741"/>
                  </a:cubicBezTo>
                  <a:cubicBezTo>
                    <a:pt x="559" y="1694"/>
                    <a:pt x="234" y="1572"/>
                    <a:pt x="132" y="1260"/>
                  </a:cubicBezTo>
                  <a:cubicBezTo>
                    <a:pt x="61" y="1045"/>
                    <a:pt x="182" y="886"/>
                    <a:pt x="500" y="774"/>
                  </a:cubicBezTo>
                  <a:cubicBezTo>
                    <a:pt x="676" y="711"/>
                    <a:pt x="864" y="681"/>
                    <a:pt x="1045" y="653"/>
                  </a:cubicBezTo>
                  <a:cubicBezTo>
                    <a:pt x="1195" y="631"/>
                    <a:pt x="1348" y="606"/>
                    <a:pt x="1497" y="564"/>
                  </a:cubicBezTo>
                  <a:cubicBezTo>
                    <a:pt x="1679" y="512"/>
                    <a:pt x="1835" y="415"/>
                    <a:pt x="1987" y="321"/>
                  </a:cubicBezTo>
                  <a:cubicBezTo>
                    <a:pt x="2124" y="235"/>
                    <a:pt x="2268" y="147"/>
                    <a:pt x="2427" y="95"/>
                  </a:cubicBezTo>
                  <a:cubicBezTo>
                    <a:pt x="2501" y="72"/>
                    <a:pt x="2593" y="55"/>
                    <a:pt x="2685" y="55"/>
                  </a:cubicBezTo>
                  <a:close/>
                  <a:moveTo>
                    <a:pt x="2680" y="0"/>
                  </a:moveTo>
                  <a:cubicBezTo>
                    <a:pt x="2591" y="0"/>
                    <a:pt x="2497" y="16"/>
                    <a:pt x="2410" y="44"/>
                  </a:cubicBezTo>
                  <a:cubicBezTo>
                    <a:pt x="2244" y="97"/>
                    <a:pt x="2099" y="188"/>
                    <a:pt x="1959" y="275"/>
                  </a:cubicBezTo>
                  <a:cubicBezTo>
                    <a:pt x="1810" y="367"/>
                    <a:pt x="1657" y="462"/>
                    <a:pt x="1482" y="512"/>
                  </a:cubicBezTo>
                  <a:cubicBezTo>
                    <a:pt x="1337" y="553"/>
                    <a:pt x="1184" y="577"/>
                    <a:pt x="1037" y="600"/>
                  </a:cubicBezTo>
                  <a:cubicBezTo>
                    <a:pt x="853" y="628"/>
                    <a:pt x="663" y="658"/>
                    <a:pt x="481" y="722"/>
                  </a:cubicBezTo>
                  <a:cubicBezTo>
                    <a:pt x="135" y="845"/>
                    <a:pt x="0" y="1032"/>
                    <a:pt x="80" y="1277"/>
                  </a:cubicBezTo>
                  <a:cubicBezTo>
                    <a:pt x="191" y="1614"/>
                    <a:pt x="535" y="1745"/>
                    <a:pt x="803" y="1795"/>
                  </a:cubicBezTo>
                  <a:cubicBezTo>
                    <a:pt x="923" y="1818"/>
                    <a:pt x="1054" y="1829"/>
                    <a:pt x="1188" y="1829"/>
                  </a:cubicBezTo>
                  <a:cubicBezTo>
                    <a:pt x="1268" y="1829"/>
                    <a:pt x="1349" y="1825"/>
                    <a:pt x="1429" y="1816"/>
                  </a:cubicBezTo>
                  <a:cubicBezTo>
                    <a:pt x="2001" y="1756"/>
                    <a:pt x="2529" y="1475"/>
                    <a:pt x="2842" y="1063"/>
                  </a:cubicBezTo>
                  <a:lnTo>
                    <a:pt x="2845" y="1059"/>
                  </a:lnTo>
                  <a:cubicBezTo>
                    <a:pt x="3109" y="710"/>
                    <a:pt x="3196" y="425"/>
                    <a:pt x="3100" y="215"/>
                  </a:cubicBezTo>
                  <a:cubicBezTo>
                    <a:pt x="3031" y="64"/>
                    <a:pt x="2864" y="0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8" name="Google Shape;754;p41"/>
            <p:cNvSpPr/>
            <p:nvPr/>
          </p:nvSpPr>
          <p:spPr>
            <a:xfrm>
              <a:off x="1200098" y="3254207"/>
              <a:ext cx="69795" cy="31589"/>
            </a:xfrm>
            <a:custGeom>
              <a:avLst/>
              <a:gdLst/>
              <a:ahLst/>
              <a:cxnLst/>
              <a:rect l="l" t="t" r="r" b="b"/>
              <a:pathLst>
                <a:path w="2015" h="912" extrusionOk="0">
                  <a:moveTo>
                    <a:pt x="1410" y="1"/>
                  </a:moveTo>
                  <a:cubicBezTo>
                    <a:pt x="1232" y="1"/>
                    <a:pt x="1043" y="33"/>
                    <a:pt x="855" y="101"/>
                  </a:cubicBezTo>
                  <a:cubicBezTo>
                    <a:pt x="426" y="255"/>
                    <a:pt x="112" y="557"/>
                    <a:pt x="1" y="877"/>
                  </a:cubicBezTo>
                  <a:cubicBezTo>
                    <a:pt x="124" y="901"/>
                    <a:pt x="252" y="911"/>
                    <a:pt x="376" y="911"/>
                  </a:cubicBezTo>
                  <a:cubicBezTo>
                    <a:pt x="459" y="911"/>
                    <a:pt x="541" y="907"/>
                    <a:pt x="618" y="898"/>
                  </a:cubicBezTo>
                  <a:cubicBezTo>
                    <a:pt x="1159" y="842"/>
                    <a:pt x="1690" y="580"/>
                    <a:pt x="2011" y="158"/>
                  </a:cubicBezTo>
                  <a:cubicBezTo>
                    <a:pt x="2012" y="156"/>
                    <a:pt x="2013" y="155"/>
                    <a:pt x="2014" y="154"/>
                  </a:cubicBezTo>
                  <a:cubicBezTo>
                    <a:pt x="1850" y="54"/>
                    <a:pt x="1639" y="1"/>
                    <a:pt x="1410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9" name="Google Shape;755;p41"/>
            <p:cNvSpPr/>
            <p:nvPr/>
          </p:nvSpPr>
          <p:spPr>
            <a:xfrm>
              <a:off x="1198851" y="3253307"/>
              <a:ext cx="72288" cy="33425"/>
            </a:xfrm>
            <a:custGeom>
              <a:avLst/>
              <a:gdLst/>
              <a:ahLst/>
              <a:cxnLst/>
              <a:rect l="l" t="t" r="r" b="b"/>
              <a:pathLst>
                <a:path w="2087" h="965" extrusionOk="0">
                  <a:moveTo>
                    <a:pt x="1446" y="55"/>
                  </a:moveTo>
                  <a:cubicBezTo>
                    <a:pt x="1655" y="55"/>
                    <a:pt x="1851" y="100"/>
                    <a:pt x="2010" y="188"/>
                  </a:cubicBezTo>
                  <a:cubicBezTo>
                    <a:pt x="1705" y="575"/>
                    <a:pt x="1199" y="840"/>
                    <a:pt x="651" y="897"/>
                  </a:cubicBezTo>
                  <a:cubicBezTo>
                    <a:pt x="573" y="906"/>
                    <a:pt x="493" y="910"/>
                    <a:pt x="413" y="910"/>
                  </a:cubicBezTo>
                  <a:cubicBezTo>
                    <a:pt x="296" y="910"/>
                    <a:pt x="180" y="901"/>
                    <a:pt x="73" y="882"/>
                  </a:cubicBezTo>
                  <a:cubicBezTo>
                    <a:pt x="195" y="571"/>
                    <a:pt x="508" y="293"/>
                    <a:pt x="900" y="152"/>
                  </a:cubicBezTo>
                  <a:cubicBezTo>
                    <a:pt x="1081" y="87"/>
                    <a:pt x="1268" y="55"/>
                    <a:pt x="1446" y="55"/>
                  </a:cubicBezTo>
                  <a:close/>
                  <a:moveTo>
                    <a:pt x="1445" y="1"/>
                  </a:moveTo>
                  <a:cubicBezTo>
                    <a:pt x="1261" y="1"/>
                    <a:pt x="1068" y="34"/>
                    <a:pt x="882" y="102"/>
                  </a:cubicBezTo>
                  <a:cubicBezTo>
                    <a:pt x="463" y="252"/>
                    <a:pt x="129" y="556"/>
                    <a:pt x="11" y="895"/>
                  </a:cubicBezTo>
                  <a:lnTo>
                    <a:pt x="1" y="924"/>
                  </a:lnTo>
                  <a:lnTo>
                    <a:pt x="31" y="930"/>
                  </a:lnTo>
                  <a:cubicBezTo>
                    <a:pt x="151" y="953"/>
                    <a:pt x="282" y="964"/>
                    <a:pt x="416" y="964"/>
                  </a:cubicBezTo>
                  <a:cubicBezTo>
                    <a:pt x="496" y="964"/>
                    <a:pt x="577" y="960"/>
                    <a:pt x="657" y="951"/>
                  </a:cubicBezTo>
                  <a:cubicBezTo>
                    <a:pt x="1229" y="891"/>
                    <a:pt x="1757" y="610"/>
                    <a:pt x="2070" y="198"/>
                  </a:cubicBezTo>
                  <a:lnTo>
                    <a:pt x="2087" y="170"/>
                  </a:lnTo>
                  <a:lnTo>
                    <a:pt x="2064" y="157"/>
                  </a:lnTo>
                  <a:cubicBezTo>
                    <a:pt x="1892" y="53"/>
                    <a:pt x="1676" y="1"/>
                    <a:pt x="14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0" name="Google Shape;756;p41"/>
            <p:cNvSpPr/>
            <p:nvPr/>
          </p:nvSpPr>
          <p:spPr>
            <a:xfrm>
              <a:off x="1161270" y="3249393"/>
              <a:ext cx="30239" cy="41530"/>
            </a:xfrm>
            <a:custGeom>
              <a:avLst/>
              <a:gdLst/>
              <a:ahLst/>
              <a:cxnLst/>
              <a:rect l="l" t="t" r="r" b="b"/>
              <a:pathLst>
                <a:path w="873" h="1199" extrusionOk="0">
                  <a:moveTo>
                    <a:pt x="231" y="1"/>
                  </a:moveTo>
                  <a:cubicBezTo>
                    <a:pt x="158" y="1"/>
                    <a:pt x="81" y="13"/>
                    <a:pt x="1" y="41"/>
                  </a:cubicBezTo>
                  <a:lnTo>
                    <a:pt x="377" y="1199"/>
                  </a:lnTo>
                  <a:cubicBezTo>
                    <a:pt x="684" y="1130"/>
                    <a:pt x="873" y="802"/>
                    <a:pt x="797" y="465"/>
                  </a:cubicBezTo>
                  <a:cubicBezTo>
                    <a:pt x="737" y="197"/>
                    <a:pt x="517" y="1"/>
                    <a:pt x="231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1" name="Google Shape;757;p41"/>
            <p:cNvSpPr/>
            <p:nvPr/>
          </p:nvSpPr>
          <p:spPr>
            <a:xfrm>
              <a:off x="1160958" y="3248492"/>
              <a:ext cx="31589" cy="43366"/>
            </a:xfrm>
            <a:custGeom>
              <a:avLst/>
              <a:gdLst/>
              <a:ahLst/>
              <a:cxnLst/>
              <a:rect l="l" t="t" r="r" b="b"/>
              <a:pathLst>
                <a:path w="912" h="1252" extrusionOk="0">
                  <a:moveTo>
                    <a:pt x="239" y="0"/>
                  </a:moveTo>
                  <a:cubicBezTo>
                    <a:pt x="161" y="0"/>
                    <a:pt x="81" y="14"/>
                    <a:pt x="1" y="42"/>
                  </a:cubicBezTo>
                  <a:lnTo>
                    <a:pt x="19" y="93"/>
                  </a:lnTo>
                  <a:cubicBezTo>
                    <a:pt x="94" y="67"/>
                    <a:pt x="168" y="55"/>
                    <a:pt x="240" y="55"/>
                  </a:cubicBezTo>
                  <a:cubicBezTo>
                    <a:pt x="336" y="55"/>
                    <a:pt x="427" y="77"/>
                    <a:pt x="508" y="122"/>
                  </a:cubicBezTo>
                  <a:cubicBezTo>
                    <a:pt x="644" y="198"/>
                    <a:pt x="744" y="335"/>
                    <a:pt x="780" y="497"/>
                  </a:cubicBezTo>
                  <a:cubicBezTo>
                    <a:pt x="851" y="818"/>
                    <a:pt x="672" y="1133"/>
                    <a:pt x="380" y="1199"/>
                  </a:cubicBezTo>
                  <a:lnTo>
                    <a:pt x="392" y="1251"/>
                  </a:lnTo>
                  <a:cubicBezTo>
                    <a:pt x="713" y="1179"/>
                    <a:pt x="912" y="835"/>
                    <a:pt x="833" y="485"/>
                  </a:cubicBezTo>
                  <a:cubicBezTo>
                    <a:pt x="793" y="308"/>
                    <a:pt x="684" y="158"/>
                    <a:pt x="534" y="75"/>
                  </a:cubicBezTo>
                  <a:cubicBezTo>
                    <a:pt x="445" y="25"/>
                    <a:pt x="344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2" name="Google Shape;758;p41"/>
            <p:cNvSpPr/>
            <p:nvPr/>
          </p:nvSpPr>
          <p:spPr>
            <a:xfrm>
              <a:off x="1265701" y="3210841"/>
              <a:ext cx="30966" cy="42154"/>
            </a:xfrm>
            <a:custGeom>
              <a:avLst/>
              <a:gdLst/>
              <a:ahLst/>
              <a:cxnLst/>
              <a:rect l="l" t="t" r="r" b="b"/>
              <a:pathLst>
                <a:path w="894" h="1217" extrusionOk="0">
                  <a:moveTo>
                    <a:pt x="424" y="1"/>
                  </a:moveTo>
                  <a:cubicBezTo>
                    <a:pt x="138" y="182"/>
                    <a:pt x="0" y="525"/>
                    <a:pt x="154" y="849"/>
                  </a:cubicBezTo>
                  <a:cubicBezTo>
                    <a:pt x="293" y="1144"/>
                    <a:pt x="601" y="1216"/>
                    <a:pt x="827" y="1216"/>
                  </a:cubicBezTo>
                  <a:cubicBezTo>
                    <a:pt x="850" y="1216"/>
                    <a:pt x="872" y="1216"/>
                    <a:pt x="894" y="121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3" name="Google Shape;759;p41"/>
            <p:cNvSpPr/>
            <p:nvPr/>
          </p:nvSpPr>
          <p:spPr>
            <a:xfrm>
              <a:off x="1264905" y="3210045"/>
              <a:ext cx="31832" cy="43886"/>
            </a:xfrm>
            <a:custGeom>
              <a:avLst/>
              <a:gdLst/>
              <a:ahLst/>
              <a:cxnLst/>
              <a:rect l="l" t="t" r="r" b="b"/>
              <a:pathLst>
                <a:path w="919" h="1267" extrusionOk="0">
                  <a:moveTo>
                    <a:pt x="432" y="1"/>
                  </a:moveTo>
                  <a:cubicBezTo>
                    <a:pt x="116" y="201"/>
                    <a:pt x="1" y="564"/>
                    <a:pt x="153" y="884"/>
                  </a:cubicBezTo>
                  <a:cubicBezTo>
                    <a:pt x="312" y="1222"/>
                    <a:pt x="675" y="1266"/>
                    <a:pt x="853" y="1266"/>
                  </a:cubicBezTo>
                  <a:cubicBezTo>
                    <a:pt x="879" y="1266"/>
                    <a:pt x="902" y="1265"/>
                    <a:pt x="918" y="1264"/>
                  </a:cubicBezTo>
                  <a:lnTo>
                    <a:pt x="915" y="1210"/>
                  </a:lnTo>
                  <a:cubicBezTo>
                    <a:pt x="899" y="1211"/>
                    <a:pt x="879" y="1212"/>
                    <a:pt x="854" y="1212"/>
                  </a:cubicBezTo>
                  <a:cubicBezTo>
                    <a:pt x="688" y="1212"/>
                    <a:pt x="349" y="1172"/>
                    <a:pt x="202" y="861"/>
                  </a:cubicBezTo>
                  <a:cubicBezTo>
                    <a:pt x="62" y="567"/>
                    <a:pt x="169" y="232"/>
                    <a:pt x="462" y="47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4" name="Google Shape;760;p41"/>
            <p:cNvSpPr/>
            <p:nvPr/>
          </p:nvSpPr>
          <p:spPr>
            <a:xfrm>
              <a:off x="968825" y="3220263"/>
              <a:ext cx="130514" cy="126427"/>
            </a:xfrm>
            <a:custGeom>
              <a:avLst/>
              <a:gdLst/>
              <a:ahLst/>
              <a:cxnLst/>
              <a:rect l="l" t="t" r="r" b="b"/>
              <a:pathLst>
                <a:path w="3768" h="3650" extrusionOk="0">
                  <a:moveTo>
                    <a:pt x="1917" y="0"/>
                  </a:moveTo>
                  <a:cubicBezTo>
                    <a:pt x="1889" y="22"/>
                    <a:pt x="1861" y="46"/>
                    <a:pt x="1833" y="67"/>
                  </a:cubicBezTo>
                  <a:cubicBezTo>
                    <a:pt x="1620" y="239"/>
                    <a:pt x="1405" y="408"/>
                    <a:pt x="1201" y="589"/>
                  </a:cubicBezTo>
                  <a:cubicBezTo>
                    <a:pt x="1003" y="764"/>
                    <a:pt x="808" y="960"/>
                    <a:pt x="636" y="1161"/>
                  </a:cubicBezTo>
                  <a:cubicBezTo>
                    <a:pt x="490" y="1332"/>
                    <a:pt x="345" y="1545"/>
                    <a:pt x="255" y="1752"/>
                  </a:cubicBezTo>
                  <a:cubicBezTo>
                    <a:pt x="72" y="2173"/>
                    <a:pt x="1" y="2762"/>
                    <a:pt x="289" y="3153"/>
                  </a:cubicBezTo>
                  <a:cubicBezTo>
                    <a:pt x="616" y="3597"/>
                    <a:pt x="1153" y="3638"/>
                    <a:pt x="1661" y="3649"/>
                  </a:cubicBezTo>
                  <a:cubicBezTo>
                    <a:pt x="1676" y="3649"/>
                    <a:pt x="1691" y="3649"/>
                    <a:pt x="1706" y="3649"/>
                  </a:cubicBezTo>
                  <a:cubicBezTo>
                    <a:pt x="1990" y="3649"/>
                    <a:pt x="2280" y="3598"/>
                    <a:pt x="2562" y="3566"/>
                  </a:cubicBezTo>
                  <a:lnTo>
                    <a:pt x="2564" y="3566"/>
                  </a:lnTo>
                  <a:cubicBezTo>
                    <a:pt x="2881" y="3531"/>
                    <a:pt x="3198" y="3479"/>
                    <a:pt x="3511" y="3412"/>
                  </a:cubicBezTo>
                  <a:cubicBezTo>
                    <a:pt x="3652" y="3383"/>
                    <a:pt x="3768" y="3278"/>
                    <a:pt x="3754" y="3122"/>
                  </a:cubicBezTo>
                  <a:cubicBezTo>
                    <a:pt x="3743" y="3004"/>
                    <a:pt x="3629" y="2875"/>
                    <a:pt x="3502" y="2875"/>
                  </a:cubicBezTo>
                  <a:cubicBezTo>
                    <a:pt x="3489" y="2875"/>
                    <a:pt x="3476" y="2876"/>
                    <a:pt x="3463" y="2879"/>
                  </a:cubicBezTo>
                  <a:cubicBezTo>
                    <a:pt x="3294" y="2915"/>
                    <a:pt x="3126" y="2944"/>
                    <a:pt x="2956" y="2969"/>
                  </a:cubicBezTo>
                  <a:cubicBezTo>
                    <a:pt x="2822" y="2989"/>
                    <a:pt x="2688" y="3006"/>
                    <a:pt x="2554" y="3022"/>
                  </a:cubicBezTo>
                  <a:cubicBezTo>
                    <a:pt x="2387" y="3042"/>
                    <a:pt x="2220" y="3061"/>
                    <a:pt x="2053" y="3081"/>
                  </a:cubicBezTo>
                  <a:cubicBezTo>
                    <a:pt x="1904" y="3099"/>
                    <a:pt x="1762" y="3108"/>
                    <a:pt x="1617" y="3108"/>
                  </a:cubicBezTo>
                  <a:cubicBezTo>
                    <a:pt x="1541" y="3108"/>
                    <a:pt x="1464" y="3106"/>
                    <a:pt x="1386" y="3101"/>
                  </a:cubicBezTo>
                  <a:cubicBezTo>
                    <a:pt x="1201" y="3088"/>
                    <a:pt x="1008" y="3078"/>
                    <a:pt x="853" y="2965"/>
                  </a:cubicBezTo>
                  <a:cubicBezTo>
                    <a:pt x="560" y="2751"/>
                    <a:pt x="602" y="2334"/>
                    <a:pt x="720" y="2029"/>
                  </a:cubicBezTo>
                  <a:cubicBezTo>
                    <a:pt x="789" y="1849"/>
                    <a:pt x="905" y="1684"/>
                    <a:pt x="1023" y="1533"/>
                  </a:cubicBezTo>
                  <a:cubicBezTo>
                    <a:pt x="1150" y="1372"/>
                    <a:pt x="1309" y="1213"/>
                    <a:pt x="1458" y="1074"/>
                  </a:cubicBezTo>
                  <a:cubicBezTo>
                    <a:pt x="1643" y="902"/>
                    <a:pt x="1844" y="749"/>
                    <a:pt x="2040" y="590"/>
                  </a:cubicBezTo>
                  <a:cubicBezTo>
                    <a:pt x="1983" y="396"/>
                    <a:pt x="1943" y="198"/>
                    <a:pt x="19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5" name="Google Shape;761;p41"/>
            <p:cNvSpPr/>
            <p:nvPr/>
          </p:nvSpPr>
          <p:spPr>
            <a:xfrm>
              <a:off x="1056527" y="3289884"/>
              <a:ext cx="83476" cy="72981"/>
            </a:xfrm>
            <a:custGeom>
              <a:avLst/>
              <a:gdLst/>
              <a:ahLst/>
              <a:cxnLst/>
              <a:rect l="l" t="t" r="r" b="b"/>
              <a:pathLst>
                <a:path w="2410" h="2107" extrusionOk="0">
                  <a:moveTo>
                    <a:pt x="986" y="0"/>
                  </a:moveTo>
                  <a:cubicBezTo>
                    <a:pt x="936" y="0"/>
                    <a:pt x="884" y="7"/>
                    <a:pt x="830" y="25"/>
                  </a:cubicBezTo>
                  <a:cubicBezTo>
                    <a:pt x="584" y="110"/>
                    <a:pt x="408" y="406"/>
                    <a:pt x="422" y="752"/>
                  </a:cubicBezTo>
                  <a:cubicBezTo>
                    <a:pt x="422" y="752"/>
                    <a:pt x="294" y="653"/>
                    <a:pt x="186" y="653"/>
                  </a:cubicBezTo>
                  <a:cubicBezTo>
                    <a:pt x="126" y="653"/>
                    <a:pt x="72" y="683"/>
                    <a:pt x="49" y="778"/>
                  </a:cubicBezTo>
                  <a:cubicBezTo>
                    <a:pt x="0" y="982"/>
                    <a:pt x="23" y="1427"/>
                    <a:pt x="37" y="1627"/>
                  </a:cubicBezTo>
                  <a:cubicBezTo>
                    <a:pt x="44" y="1719"/>
                    <a:pt x="97" y="1804"/>
                    <a:pt x="180" y="1836"/>
                  </a:cubicBezTo>
                  <a:cubicBezTo>
                    <a:pt x="191" y="1841"/>
                    <a:pt x="207" y="1843"/>
                    <a:pt x="224" y="1843"/>
                  </a:cubicBezTo>
                  <a:cubicBezTo>
                    <a:pt x="290" y="1843"/>
                    <a:pt x="390" y="1813"/>
                    <a:pt x="444" y="1771"/>
                  </a:cubicBezTo>
                  <a:cubicBezTo>
                    <a:pt x="577" y="1871"/>
                    <a:pt x="754" y="2065"/>
                    <a:pt x="1098" y="2099"/>
                  </a:cubicBezTo>
                  <a:cubicBezTo>
                    <a:pt x="1150" y="2104"/>
                    <a:pt x="1203" y="2107"/>
                    <a:pt x="1255" y="2107"/>
                  </a:cubicBezTo>
                  <a:cubicBezTo>
                    <a:pt x="1467" y="2107"/>
                    <a:pt x="1683" y="2067"/>
                    <a:pt x="1876" y="1983"/>
                  </a:cubicBezTo>
                  <a:cubicBezTo>
                    <a:pt x="2000" y="1929"/>
                    <a:pt x="2113" y="1854"/>
                    <a:pt x="2185" y="1732"/>
                  </a:cubicBezTo>
                  <a:cubicBezTo>
                    <a:pt x="2226" y="1665"/>
                    <a:pt x="2254" y="1586"/>
                    <a:pt x="2254" y="1506"/>
                  </a:cubicBezTo>
                  <a:cubicBezTo>
                    <a:pt x="2253" y="1467"/>
                    <a:pt x="2244" y="1428"/>
                    <a:pt x="2226" y="1394"/>
                  </a:cubicBezTo>
                  <a:cubicBezTo>
                    <a:pt x="2220" y="1383"/>
                    <a:pt x="2180" y="1314"/>
                    <a:pt x="2180" y="1314"/>
                  </a:cubicBezTo>
                  <a:cubicBezTo>
                    <a:pt x="2180" y="1314"/>
                    <a:pt x="2410" y="969"/>
                    <a:pt x="2044" y="811"/>
                  </a:cubicBezTo>
                  <a:cubicBezTo>
                    <a:pt x="2044" y="811"/>
                    <a:pt x="2297" y="363"/>
                    <a:pt x="1776" y="363"/>
                  </a:cubicBezTo>
                  <a:cubicBezTo>
                    <a:pt x="1712" y="363"/>
                    <a:pt x="1636" y="370"/>
                    <a:pt x="1546" y="385"/>
                  </a:cubicBezTo>
                  <a:cubicBezTo>
                    <a:pt x="1545" y="385"/>
                    <a:pt x="1544" y="385"/>
                    <a:pt x="1544" y="385"/>
                  </a:cubicBezTo>
                  <a:cubicBezTo>
                    <a:pt x="1495" y="385"/>
                    <a:pt x="1448" y="165"/>
                    <a:pt x="1262" y="68"/>
                  </a:cubicBezTo>
                  <a:cubicBezTo>
                    <a:pt x="1241" y="57"/>
                    <a:pt x="1127" y="0"/>
                    <a:pt x="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6" name="Google Shape;762;p41"/>
            <p:cNvSpPr/>
            <p:nvPr/>
          </p:nvSpPr>
          <p:spPr>
            <a:xfrm>
              <a:off x="1055903" y="3289295"/>
              <a:ext cx="80220" cy="74124"/>
            </a:xfrm>
            <a:custGeom>
              <a:avLst/>
              <a:gdLst/>
              <a:ahLst/>
              <a:cxnLst/>
              <a:rect l="l" t="t" r="r" b="b"/>
              <a:pathLst>
                <a:path w="2316" h="2140" extrusionOk="0">
                  <a:moveTo>
                    <a:pt x="1004" y="34"/>
                  </a:moveTo>
                  <a:cubicBezTo>
                    <a:pt x="1137" y="34"/>
                    <a:pt x="1246" y="86"/>
                    <a:pt x="1273" y="100"/>
                  </a:cubicBezTo>
                  <a:cubicBezTo>
                    <a:pt x="1384" y="158"/>
                    <a:pt x="1445" y="264"/>
                    <a:pt x="1485" y="335"/>
                  </a:cubicBezTo>
                  <a:cubicBezTo>
                    <a:pt x="1513" y="385"/>
                    <a:pt x="1534" y="419"/>
                    <a:pt x="1561" y="419"/>
                  </a:cubicBezTo>
                  <a:cubicBezTo>
                    <a:pt x="1563" y="419"/>
                    <a:pt x="1565" y="419"/>
                    <a:pt x="1567" y="419"/>
                  </a:cubicBezTo>
                  <a:cubicBezTo>
                    <a:pt x="1653" y="404"/>
                    <a:pt x="1730" y="397"/>
                    <a:pt x="1795" y="397"/>
                  </a:cubicBezTo>
                  <a:cubicBezTo>
                    <a:pt x="1935" y="397"/>
                    <a:pt x="2028" y="430"/>
                    <a:pt x="2074" y="495"/>
                  </a:cubicBezTo>
                  <a:cubicBezTo>
                    <a:pt x="2161" y="617"/>
                    <a:pt x="2049" y="819"/>
                    <a:pt x="2048" y="820"/>
                  </a:cubicBezTo>
                  <a:lnTo>
                    <a:pt x="2038" y="836"/>
                  </a:lnTo>
                  <a:lnTo>
                    <a:pt x="2055" y="844"/>
                  </a:lnTo>
                  <a:cubicBezTo>
                    <a:pt x="2156" y="887"/>
                    <a:pt x="2219" y="949"/>
                    <a:pt x="2243" y="1028"/>
                  </a:cubicBezTo>
                  <a:cubicBezTo>
                    <a:pt x="2285" y="1169"/>
                    <a:pt x="2186" y="1321"/>
                    <a:pt x="2184" y="1322"/>
                  </a:cubicBezTo>
                  <a:lnTo>
                    <a:pt x="2179" y="1330"/>
                  </a:lnTo>
                  <a:lnTo>
                    <a:pt x="2184" y="1339"/>
                  </a:lnTo>
                  <a:cubicBezTo>
                    <a:pt x="2184" y="1339"/>
                    <a:pt x="2224" y="1408"/>
                    <a:pt x="2229" y="1418"/>
                  </a:cubicBezTo>
                  <a:cubicBezTo>
                    <a:pt x="2245" y="1449"/>
                    <a:pt x="2254" y="1485"/>
                    <a:pt x="2255" y="1523"/>
                  </a:cubicBezTo>
                  <a:cubicBezTo>
                    <a:pt x="2257" y="1610"/>
                    <a:pt x="2220" y="1689"/>
                    <a:pt x="2190" y="1741"/>
                  </a:cubicBezTo>
                  <a:cubicBezTo>
                    <a:pt x="2128" y="1844"/>
                    <a:pt x="2030" y="1924"/>
                    <a:pt x="1887" y="1985"/>
                  </a:cubicBezTo>
                  <a:cubicBezTo>
                    <a:pt x="1703" y="2065"/>
                    <a:pt x="1491" y="2107"/>
                    <a:pt x="1276" y="2107"/>
                  </a:cubicBezTo>
                  <a:cubicBezTo>
                    <a:pt x="1224" y="2107"/>
                    <a:pt x="1171" y="2105"/>
                    <a:pt x="1118" y="2100"/>
                  </a:cubicBezTo>
                  <a:cubicBezTo>
                    <a:pt x="835" y="2072"/>
                    <a:pt x="666" y="1933"/>
                    <a:pt x="542" y="1832"/>
                  </a:cubicBezTo>
                  <a:cubicBezTo>
                    <a:pt x="517" y="1811"/>
                    <a:pt x="494" y="1791"/>
                    <a:pt x="471" y="1775"/>
                  </a:cubicBezTo>
                  <a:lnTo>
                    <a:pt x="462" y="1768"/>
                  </a:lnTo>
                  <a:lnTo>
                    <a:pt x="451" y="1776"/>
                  </a:lnTo>
                  <a:cubicBezTo>
                    <a:pt x="398" y="1817"/>
                    <a:pt x="301" y="1844"/>
                    <a:pt x="241" y="1844"/>
                  </a:cubicBezTo>
                  <a:cubicBezTo>
                    <a:pt x="226" y="1844"/>
                    <a:pt x="213" y="1842"/>
                    <a:pt x="204" y="1838"/>
                  </a:cubicBezTo>
                  <a:cubicBezTo>
                    <a:pt x="130" y="1809"/>
                    <a:pt x="77" y="1732"/>
                    <a:pt x="71" y="1643"/>
                  </a:cubicBezTo>
                  <a:cubicBezTo>
                    <a:pt x="58" y="1457"/>
                    <a:pt x="34" y="1002"/>
                    <a:pt x="83" y="799"/>
                  </a:cubicBezTo>
                  <a:cubicBezTo>
                    <a:pt x="96" y="744"/>
                    <a:pt x="122" y="708"/>
                    <a:pt x="159" y="694"/>
                  </a:cubicBezTo>
                  <a:cubicBezTo>
                    <a:pt x="160" y="693"/>
                    <a:pt x="161" y="693"/>
                    <a:pt x="162" y="693"/>
                  </a:cubicBezTo>
                  <a:cubicBezTo>
                    <a:pt x="175" y="688"/>
                    <a:pt x="190" y="686"/>
                    <a:pt x="205" y="686"/>
                  </a:cubicBezTo>
                  <a:cubicBezTo>
                    <a:pt x="305" y="686"/>
                    <a:pt x="429" y="780"/>
                    <a:pt x="430" y="782"/>
                  </a:cubicBezTo>
                  <a:lnTo>
                    <a:pt x="458" y="803"/>
                  </a:lnTo>
                  <a:lnTo>
                    <a:pt x="456" y="768"/>
                  </a:lnTo>
                  <a:cubicBezTo>
                    <a:pt x="443" y="445"/>
                    <a:pt x="605" y="152"/>
                    <a:pt x="842" y="63"/>
                  </a:cubicBezTo>
                  <a:cubicBezTo>
                    <a:pt x="846" y="61"/>
                    <a:pt x="850" y="60"/>
                    <a:pt x="854" y="58"/>
                  </a:cubicBezTo>
                  <a:cubicBezTo>
                    <a:pt x="905" y="41"/>
                    <a:pt x="956" y="34"/>
                    <a:pt x="1004" y="34"/>
                  </a:cubicBezTo>
                  <a:close/>
                  <a:moveTo>
                    <a:pt x="1003" y="1"/>
                  </a:moveTo>
                  <a:cubicBezTo>
                    <a:pt x="952" y="1"/>
                    <a:pt x="898" y="8"/>
                    <a:pt x="843" y="27"/>
                  </a:cubicBezTo>
                  <a:cubicBezTo>
                    <a:pt x="591" y="115"/>
                    <a:pt x="421" y="402"/>
                    <a:pt x="422" y="736"/>
                  </a:cubicBezTo>
                  <a:cubicBezTo>
                    <a:pt x="378" y="706"/>
                    <a:pt x="287" y="653"/>
                    <a:pt x="204" y="653"/>
                  </a:cubicBezTo>
                  <a:cubicBezTo>
                    <a:pt x="186" y="653"/>
                    <a:pt x="168" y="656"/>
                    <a:pt x="151" y="662"/>
                  </a:cubicBezTo>
                  <a:cubicBezTo>
                    <a:pt x="102" y="680"/>
                    <a:pt x="67" y="723"/>
                    <a:pt x="50" y="792"/>
                  </a:cubicBezTo>
                  <a:cubicBezTo>
                    <a:pt x="1" y="999"/>
                    <a:pt x="26" y="1458"/>
                    <a:pt x="39" y="1646"/>
                  </a:cubicBezTo>
                  <a:cubicBezTo>
                    <a:pt x="46" y="1747"/>
                    <a:pt x="105" y="1835"/>
                    <a:pt x="192" y="1869"/>
                  </a:cubicBezTo>
                  <a:cubicBezTo>
                    <a:pt x="205" y="1874"/>
                    <a:pt x="222" y="1877"/>
                    <a:pt x="242" y="1877"/>
                  </a:cubicBezTo>
                  <a:cubicBezTo>
                    <a:pt x="309" y="1877"/>
                    <a:pt x="403" y="1849"/>
                    <a:pt x="462" y="1809"/>
                  </a:cubicBezTo>
                  <a:cubicBezTo>
                    <a:pt x="480" y="1824"/>
                    <a:pt x="500" y="1839"/>
                    <a:pt x="521" y="1857"/>
                  </a:cubicBezTo>
                  <a:cubicBezTo>
                    <a:pt x="648" y="1961"/>
                    <a:pt x="822" y="2104"/>
                    <a:pt x="1115" y="2132"/>
                  </a:cubicBezTo>
                  <a:cubicBezTo>
                    <a:pt x="1169" y="2137"/>
                    <a:pt x="1223" y="2140"/>
                    <a:pt x="1277" y="2140"/>
                  </a:cubicBezTo>
                  <a:cubicBezTo>
                    <a:pt x="1471" y="2140"/>
                    <a:pt x="1663" y="2106"/>
                    <a:pt x="1836" y="2042"/>
                  </a:cubicBezTo>
                  <a:cubicBezTo>
                    <a:pt x="1858" y="2033"/>
                    <a:pt x="1880" y="2024"/>
                    <a:pt x="1901" y="2015"/>
                  </a:cubicBezTo>
                  <a:cubicBezTo>
                    <a:pt x="2049" y="1951"/>
                    <a:pt x="2153" y="1867"/>
                    <a:pt x="2217" y="1758"/>
                  </a:cubicBezTo>
                  <a:cubicBezTo>
                    <a:pt x="2251" y="1702"/>
                    <a:pt x="2290" y="1617"/>
                    <a:pt x="2288" y="1523"/>
                  </a:cubicBezTo>
                  <a:cubicBezTo>
                    <a:pt x="2287" y="1479"/>
                    <a:pt x="2277" y="1439"/>
                    <a:pt x="2258" y="1403"/>
                  </a:cubicBezTo>
                  <a:cubicBezTo>
                    <a:pt x="2254" y="1395"/>
                    <a:pt x="2229" y="1350"/>
                    <a:pt x="2217" y="1331"/>
                  </a:cubicBezTo>
                  <a:cubicBezTo>
                    <a:pt x="2239" y="1295"/>
                    <a:pt x="2315" y="1156"/>
                    <a:pt x="2274" y="1019"/>
                  </a:cubicBezTo>
                  <a:cubicBezTo>
                    <a:pt x="2249" y="935"/>
                    <a:pt x="2185" y="868"/>
                    <a:pt x="2085" y="820"/>
                  </a:cubicBezTo>
                  <a:cubicBezTo>
                    <a:pt x="2111" y="767"/>
                    <a:pt x="2185" y="595"/>
                    <a:pt x="2101" y="476"/>
                  </a:cubicBezTo>
                  <a:cubicBezTo>
                    <a:pt x="2049" y="401"/>
                    <a:pt x="1946" y="364"/>
                    <a:pt x="1794" y="364"/>
                  </a:cubicBezTo>
                  <a:cubicBezTo>
                    <a:pt x="1726" y="364"/>
                    <a:pt x="1649" y="372"/>
                    <a:pt x="1562" y="386"/>
                  </a:cubicBezTo>
                  <a:cubicBezTo>
                    <a:pt x="1552" y="386"/>
                    <a:pt x="1529" y="346"/>
                    <a:pt x="1514" y="318"/>
                  </a:cubicBezTo>
                  <a:cubicBezTo>
                    <a:pt x="1471" y="244"/>
                    <a:pt x="1407" y="133"/>
                    <a:pt x="1288" y="70"/>
                  </a:cubicBezTo>
                  <a:cubicBezTo>
                    <a:pt x="1260" y="56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7" name="Google Shape;763;p41"/>
            <p:cNvSpPr/>
            <p:nvPr/>
          </p:nvSpPr>
          <p:spPr>
            <a:xfrm>
              <a:off x="1116172" y="3317559"/>
              <a:ext cx="11049" cy="3983"/>
            </a:xfrm>
            <a:custGeom>
              <a:avLst/>
              <a:gdLst/>
              <a:ahLst/>
              <a:cxnLst/>
              <a:rect l="l" t="t" r="r" b="b"/>
              <a:pathLst>
                <a:path w="319" h="115" extrusionOk="0">
                  <a:moveTo>
                    <a:pt x="310" y="1"/>
                  </a:moveTo>
                  <a:lnTo>
                    <a:pt x="1" y="82"/>
                  </a:lnTo>
                  <a:lnTo>
                    <a:pt x="9" y="114"/>
                  </a:lnTo>
                  <a:lnTo>
                    <a:pt x="319" y="3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8" name="Google Shape;764;p41"/>
            <p:cNvSpPr/>
            <p:nvPr/>
          </p:nvSpPr>
          <p:spPr>
            <a:xfrm>
              <a:off x="1120606" y="3334808"/>
              <a:ext cx="11534" cy="3152"/>
            </a:xfrm>
            <a:custGeom>
              <a:avLst/>
              <a:gdLst/>
              <a:ahLst/>
              <a:cxnLst/>
              <a:rect l="l" t="t" r="r" b="b"/>
              <a:pathLst>
                <a:path w="333" h="91" extrusionOk="0">
                  <a:moveTo>
                    <a:pt x="328" y="1"/>
                  </a:moveTo>
                  <a:lnTo>
                    <a:pt x="0" y="58"/>
                  </a:lnTo>
                  <a:lnTo>
                    <a:pt x="6" y="91"/>
                  </a:lnTo>
                  <a:lnTo>
                    <a:pt x="333" y="33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9" name="Google Shape;765;p41"/>
            <p:cNvSpPr/>
            <p:nvPr/>
          </p:nvSpPr>
          <p:spPr>
            <a:xfrm>
              <a:off x="1094316" y="3302665"/>
              <a:ext cx="15899" cy="4434"/>
            </a:xfrm>
            <a:custGeom>
              <a:avLst/>
              <a:gdLst/>
              <a:ahLst/>
              <a:cxnLst/>
              <a:rect l="l" t="t" r="r" b="b"/>
              <a:pathLst>
                <a:path w="459" h="128" extrusionOk="0">
                  <a:moveTo>
                    <a:pt x="452" y="0"/>
                  </a:moveTo>
                  <a:lnTo>
                    <a:pt x="0" y="95"/>
                  </a:lnTo>
                  <a:lnTo>
                    <a:pt x="7" y="127"/>
                  </a:lnTo>
                  <a:lnTo>
                    <a:pt x="459" y="3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0" name="Google Shape;766;p41"/>
            <p:cNvSpPr/>
            <p:nvPr/>
          </p:nvSpPr>
          <p:spPr>
            <a:xfrm>
              <a:off x="1070555" y="3315896"/>
              <a:ext cx="1282" cy="11673"/>
            </a:xfrm>
            <a:custGeom>
              <a:avLst/>
              <a:gdLst/>
              <a:ahLst/>
              <a:cxnLst/>
              <a:rect l="l" t="t" r="r" b="b"/>
              <a:pathLst>
                <a:path w="37" h="337" extrusionOk="0">
                  <a:moveTo>
                    <a:pt x="33" y="0"/>
                  </a:moveTo>
                  <a:lnTo>
                    <a:pt x="0" y="1"/>
                  </a:lnTo>
                  <a:lnTo>
                    <a:pt x="4" y="336"/>
                  </a:lnTo>
                  <a:lnTo>
                    <a:pt x="37" y="33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1" name="Google Shape;767;p41"/>
            <p:cNvSpPr/>
            <p:nvPr/>
          </p:nvSpPr>
          <p:spPr>
            <a:xfrm>
              <a:off x="1071282" y="3342740"/>
              <a:ext cx="1282" cy="8521"/>
            </a:xfrm>
            <a:custGeom>
              <a:avLst/>
              <a:gdLst/>
              <a:ahLst/>
              <a:cxnLst/>
              <a:rect l="l" t="t" r="r" b="b"/>
              <a:pathLst>
                <a:path w="37" h="246" extrusionOk="0">
                  <a:moveTo>
                    <a:pt x="4" y="0"/>
                  </a:moveTo>
                  <a:lnTo>
                    <a:pt x="1" y="245"/>
                  </a:lnTo>
                  <a:lnTo>
                    <a:pt x="34" y="24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2" name="Google Shape;768;p41"/>
            <p:cNvSpPr/>
            <p:nvPr/>
          </p:nvSpPr>
          <p:spPr>
            <a:xfrm>
              <a:off x="942812" y="3063806"/>
              <a:ext cx="27675" cy="21614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514" y="0"/>
                  </a:moveTo>
                  <a:cubicBezTo>
                    <a:pt x="428" y="0"/>
                    <a:pt x="334" y="37"/>
                    <a:pt x="245" y="88"/>
                  </a:cubicBezTo>
                  <a:cubicBezTo>
                    <a:pt x="76" y="185"/>
                    <a:pt x="1" y="371"/>
                    <a:pt x="77" y="502"/>
                  </a:cubicBezTo>
                  <a:cubicBezTo>
                    <a:pt x="122" y="582"/>
                    <a:pt x="211" y="624"/>
                    <a:pt x="312" y="624"/>
                  </a:cubicBezTo>
                  <a:cubicBezTo>
                    <a:pt x="379" y="624"/>
                    <a:pt x="452" y="605"/>
                    <a:pt x="520" y="565"/>
                  </a:cubicBezTo>
                  <a:cubicBezTo>
                    <a:pt x="690" y="468"/>
                    <a:pt x="798" y="218"/>
                    <a:pt x="720" y="108"/>
                  </a:cubicBezTo>
                  <a:cubicBezTo>
                    <a:pt x="664" y="30"/>
                    <a:pt x="592" y="0"/>
                    <a:pt x="514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3" name="Google Shape;769;p41"/>
            <p:cNvSpPr/>
            <p:nvPr/>
          </p:nvSpPr>
          <p:spPr>
            <a:xfrm>
              <a:off x="943505" y="3063217"/>
              <a:ext cx="25978" cy="22791"/>
            </a:xfrm>
            <a:custGeom>
              <a:avLst/>
              <a:gdLst/>
              <a:ahLst/>
              <a:cxnLst/>
              <a:rect l="l" t="t" r="r" b="b"/>
              <a:pathLst>
                <a:path w="750" h="658" extrusionOk="0">
                  <a:moveTo>
                    <a:pt x="493" y="33"/>
                  </a:moveTo>
                  <a:cubicBezTo>
                    <a:pt x="573" y="33"/>
                    <a:pt x="638" y="67"/>
                    <a:pt x="686" y="134"/>
                  </a:cubicBezTo>
                  <a:cubicBezTo>
                    <a:pt x="709" y="168"/>
                    <a:pt x="715" y="218"/>
                    <a:pt x="702" y="278"/>
                  </a:cubicBezTo>
                  <a:cubicBezTo>
                    <a:pt x="677" y="392"/>
                    <a:pt x="591" y="512"/>
                    <a:pt x="493" y="568"/>
                  </a:cubicBezTo>
                  <a:cubicBezTo>
                    <a:pt x="429" y="605"/>
                    <a:pt x="359" y="624"/>
                    <a:pt x="293" y="624"/>
                  </a:cubicBezTo>
                  <a:cubicBezTo>
                    <a:pt x="277" y="624"/>
                    <a:pt x="262" y="623"/>
                    <a:pt x="246" y="621"/>
                  </a:cubicBezTo>
                  <a:cubicBezTo>
                    <a:pt x="167" y="609"/>
                    <a:pt x="105" y="571"/>
                    <a:pt x="71" y="512"/>
                  </a:cubicBezTo>
                  <a:cubicBezTo>
                    <a:pt x="37" y="452"/>
                    <a:pt x="34" y="379"/>
                    <a:pt x="65" y="306"/>
                  </a:cubicBezTo>
                  <a:cubicBezTo>
                    <a:pt x="95" y="230"/>
                    <a:pt x="155" y="164"/>
                    <a:pt x="234" y="119"/>
                  </a:cubicBezTo>
                  <a:cubicBezTo>
                    <a:pt x="333" y="62"/>
                    <a:pt x="419" y="33"/>
                    <a:pt x="493" y="33"/>
                  </a:cubicBezTo>
                  <a:close/>
                  <a:moveTo>
                    <a:pt x="493" y="1"/>
                  </a:moveTo>
                  <a:cubicBezTo>
                    <a:pt x="414" y="1"/>
                    <a:pt x="321" y="30"/>
                    <a:pt x="218" y="90"/>
                  </a:cubicBezTo>
                  <a:cubicBezTo>
                    <a:pt x="132" y="139"/>
                    <a:pt x="67" y="211"/>
                    <a:pt x="34" y="292"/>
                  </a:cubicBezTo>
                  <a:cubicBezTo>
                    <a:pt x="0" y="376"/>
                    <a:pt x="3" y="459"/>
                    <a:pt x="42" y="528"/>
                  </a:cubicBezTo>
                  <a:cubicBezTo>
                    <a:pt x="81" y="596"/>
                    <a:pt x="152" y="641"/>
                    <a:pt x="241" y="654"/>
                  </a:cubicBezTo>
                  <a:cubicBezTo>
                    <a:pt x="259" y="656"/>
                    <a:pt x="275" y="657"/>
                    <a:pt x="293" y="657"/>
                  </a:cubicBezTo>
                  <a:cubicBezTo>
                    <a:pt x="365" y="657"/>
                    <a:pt x="440" y="636"/>
                    <a:pt x="508" y="597"/>
                  </a:cubicBezTo>
                  <a:cubicBezTo>
                    <a:pt x="617" y="535"/>
                    <a:pt x="707" y="409"/>
                    <a:pt x="734" y="285"/>
                  </a:cubicBezTo>
                  <a:cubicBezTo>
                    <a:pt x="749" y="215"/>
                    <a:pt x="742" y="156"/>
                    <a:pt x="713" y="115"/>
                  </a:cubicBezTo>
                  <a:cubicBezTo>
                    <a:pt x="658" y="39"/>
                    <a:pt x="584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4" name="Google Shape;770;p41"/>
            <p:cNvSpPr/>
            <p:nvPr/>
          </p:nvSpPr>
          <p:spPr>
            <a:xfrm>
              <a:off x="915968" y="3045933"/>
              <a:ext cx="49497" cy="24697"/>
            </a:xfrm>
            <a:custGeom>
              <a:avLst/>
              <a:gdLst/>
              <a:ahLst/>
              <a:cxnLst/>
              <a:rect l="l" t="t" r="r" b="b"/>
              <a:pathLst>
                <a:path w="1429" h="713" extrusionOk="0">
                  <a:moveTo>
                    <a:pt x="460" y="1"/>
                  </a:moveTo>
                  <a:cubicBezTo>
                    <a:pt x="317" y="1"/>
                    <a:pt x="162" y="28"/>
                    <a:pt x="1" y="96"/>
                  </a:cubicBezTo>
                  <a:cubicBezTo>
                    <a:pt x="1" y="96"/>
                    <a:pt x="189" y="174"/>
                    <a:pt x="309" y="401"/>
                  </a:cubicBezTo>
                  <a:cubicBezTo>
                    <a:pt x="433" y="637"/>
                    <a:pt x="567" y="712"/>
                    <a:pt x="726" y="712"/>
                  </a:cubicBezTo>
                  <a:cubicBezTo>
                    <a:pt x="915" y="712"/>
                    <a:pt x="1140" y="606"/>
                    <a:pt x="1428" y="535"/>
                  </a:cubicBezTo>
                  <a:lnTo>
                    <a:pt x="1349" y="350"/>
                  </a:lnTo>
                  <a:cubicBezTo>
                    <a:pt x="1349" y="350"/>
                    <a:pt x="977" y="1"/>
                    <a:pt x="460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5" name="Google Shape;771;p41"/>
            <p:cNvSpPr/>
            <p:nvPr/>
          </p:nvSpPr>
          <p:spPr>
            <a:xfrm>
              <a:off x="914479" y="3045413"/>
              <a:ext cx="51748" cy="25770"/>
            </a:xfrm>
            <a:custGeom>
              <a:avLst/>
              <a:gdLst/>
              <a:ahLst/>
              <a:cxnLst/>
              <a:rect l="l" t="t" r="r" b="b"/>
              <a:pathLst>
                <a:path w="1494" h="744" extrusionOk="0">
                  <a:moveTo>
                    <a:pt x="500" y="33"/>
                  </a:moveTo>
                  <a:cubicBezTo>
                    <a:pt x="986" y="33"/>
                    <a:pt x="1345" y="346"/>
                    <a:pt x="1378" y="375"/>
                  </a:cubicBezTo>
                  <a:lnTo>
                    <a:pt x="1448" y="538"/>
                  </a:lnTo>
                  <a:cubicBezTo>
                    <a:pt x="1350" y="564"/>
                    <a:pt x="1261" y="592"/>
                    <a:pt x="1174" y="620"/>
                  </a:cubicBezTo>
                  <a:cubicBezTo>
                    <a:pt x="1020" y="668"/>
                    <a:pt x="888" y="710"/>
                    <a:pt x="770" y="710"/>
                  </a:cubicBezTo>
                  <a:cubicBezTo>
                    <a:pt x="615" y="710"/>
                    <a:pt x="487" y="637"/>
                    <a:pt x="367" y="408"/>
                  </a:cubicBezTo>
                  <a:cubicBezTo>
                    <a:pt x="274" y="235"/>
                    <a:pt x="144" y="146"/>
                    <a:pt x="84" y="113"/>
                  </a:cubicBezTo>
                  <a:cubicBezTo>
                    <a:pt x="229" y="56"/>
                    <a:pt x="369" y="33"/>
                    <a:pt x="500" y="33"/>
                  </a:cubicBezTo>
                  <a:close/>
                  <a:moveTo>
                    <a:pt x="500" y="0"/>
                  </a:moveTo>
                  <a:cubicBezTo>
                    <a:pt x="355" y="0"/>
                    <a:pt x="199" y="27"/>
                    <a:pt x="37" y="97"/>
                  </a:cubicBezTo>
                  <a:lnTo>
                    <a:pt x="1" y="111"/>
                  </a:lnTo>
                  <a:lnTo>
                    <a:pt x="37" y="127"/>
                  </a:lnTo>
                  <a:cubicBezTo>
                    <a:pt x="39" y="127"/>
                    <a:pt x="222" y="206"/>
                    <a:pt x="337" y="424"/>
                  </a:cubicBezTo>
                  <a:cubicBezTo>
                    <a:pt x="465" y="667"/>
                    <a:pt x="605" y="744"/>
                    <a:pt x="769" y="744"/>
                  </a:cubicBezTo>
                  <a:cubicBezTo>
                    <a:pt x="892" y="744"/>
                    <a:pt x="1029" y="700"/>
                    <a:pt x="1184" y="651"/>
                  </a:cubicBezTo>
                  <a:cubicBezTo>
                    <a:pt x="1276" y="621"/>
                    <a:pt x="1371" y="592"/>
                    <a:pt x="1476" y="565"/>
                  </a:cubicBezTo>
                  <a:lnTo>
                    <a:pt x="1494" y="561"/>
                  </a:lnTo>
                  <a:lnTo>
                    <a:pt x="1407" y="359"/>
                  </a:lnTo>
                  <a:lnTo>
                    <a:pt x="1402" y="353"/>
                  </a:lnTo>
                  <a:cubicBezTo>
                    <a:pt x="1397" y="349"/>
                    <a:pt x="1020" y="0"/>
                    <a:pt x="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6" name="Google Shape;772;p41"/>
            <p:cNvSpPr/>
            <p:nvPr/>
          </p:nvSpPr>
          <p:spPr>
            <a:xfrm>
              <a:off x="966712" y="3051094"/>
              <a:ext cx="28264" cy="19674"/>
            </a:xfrm>
            <a:custGeom>
              <a:avLst/>
              <a:gdLst/>
              <a:ahLst/>
              <a:cxnLst/>
              <a:rect l="l" t="t" r="r" b="b"/>
              <a:pathLst>
                <a:path w="816" h="568" extrusionOk="0">
                  <a:moveTo>
                    <a:pt x="483" y="1"/>
                  </a:moveTo>
                  <a:cubicBezTo>
                    <a:pt x="438" y="1"/>
                    <a:pt x="392" y="8"/>
                    <a:pt x="346" y="23"/>
                  </a:cubicBezTo>
                  <a:cubicBezTo>
                    <a:pt x="160" y="85"/>
                    <a:pt x="1" y="195"/>
                    <a:pt x="44" y="390"/>
                  </a:cubicBezTo>
                  <a:cubicBezTo>
                    <a:pt x="67" y="492"/>
                    <a:pt x="228" y="567"/>
                    <a:pt x="386" y="567"/>
                  </a:cubicBezTo>
                  <a:cubicBezTo>
                    <a:pt x="431" y="567"/>
                    <a:pt x="477" y="561"/>
                    <a:pt x="518" y="547"/>
                  </a:cubicBezTo>
                  <a:cubicBezTo>
                    <a:pt x="704" y="486"/>
                    <a:pt x="815" y="319"/>
                    <a:pt x="767" y="174"/>
                  </a:cubicBezTo>
                  <a:cubicBezTo>
                    <a:pt x="732" y="66"/>
                    <a:pt x="616" y="1"/>
                    <a:pt x="483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7" name="Google Shape;773;p41"/>
            <p:cNvSpPr/>
            <p:nvPr/>
          </p:nvSpPr>
          <p:spPr>
            <a:xfrm>
              <a:off x="966366" y="3050539"/>
              <a:ext cx="29234" cy="20783"/>
            </a:xfrm>
            <a:custGeom>
              <a:avLst/>
              <a:gdLst/>
              <a:ahLst/>
              <a:cxnLst/>
              <a:rect l="l" t="t" r="r" b="b"/>
              <a:pathLst>
                <a:path w="844" h="600" extrusionOk="0">
                  <a:moveTo>
                    <a:pt x="493" y="33"/>
                  </a:moveTo>
                  <a:cubicBezTo>
                    <a:pt x="619" y="33"/>
                    <a:pt x="728" y="94"/>
                    <a:pt x="762" y="196"/>
                  </a:cubicBezTo>
                  <a:cubicBezTo>
                    <a:pt x="806" y="332"/>
                    <a:pt x="700" y="489"/>
                    <a:pt x="523" y="548"/>
                  </a:cubicBezTo>
                  <a:cubicBezTo>
                    <a:pt x="484" y="560"/>
                    <a:pt x="440" y="567"/>
                    <a:pt x="395" y="567"/>
                  </a:cubicBezTo>
                  <a:cubicBezTo>
                    <a:pt x="315" y="567"/>
                    <a:pt x="232" y="547"/>
                    <a:pt x="166" y="510"/>
                  </a:cubicBezTo>
                  <a:cubicBezTo>
                    <a:pt x="114" y="479"/>
                    <a:pt x="80" y="442"/>
                    <a:pt x="71" y="403"/>
                  </a:cubicBezTo>
                  <a:cubicBezTo>
                    <a:pt x="36" y="247"/>
                    <a:pt x="134" y="130"/>
                    <a:pt x="361" y="55"/>
                  </a:cubicBezTo>
                  <a:cubicBezTo>
                    <a:pt x="405" y="40"/>
                    <a:pt x="450" y="33"/>
                    <a:pt x="493" y="33"/>
                  </a:cubicBezTo>
                  <a:close/>
                  <a:moveTo>
                    <a:pt x="492" y="1"/>
                  </a:moveTo>
                  <a:cubicBezTo>
                    <a:pt x="446" y="1"/>
                    <a:pt x="398" y="8"/>
                    <a:pt x="350" y="24"/>
                  </a:cubicBezTo>
                  <a:cubicBezTo>
                    <a:pt x="108" y="104"/>
                    <a:pt x="0" y="237"/>
                    <a:pt x="39" y="410"/>
                  </a:cubicBezTo>
                  <a:cubicBezTo>
                    <a:pt x="50" y="459"/>
                    <a:pt x="88" y="503"/>
                    <a:pt x="150" y="539"/>
                  </a:cubicBezTo>
                  <a:cubicBezTo>
                    <a:pt x="221" y="579"/>
                    <a:pt x="309" y="600"/>
                    <a:pt x="394" y="600"/>
                  </a:cubicBezTo>
                  <a:cubicBezTo>
                    <a:pt x="443" y="600"/>
                    <a:pt x="491" y="593"/>
                    <a:pt x="534" y="579"/>
                  </a:cubicBezTo>
                  <a:cubicBezTo>
                    <a:pt x="727" y="515"/>
                    <a:pt x="844" y="339"/>
                    <a:pt x="793" y="185"/>
                  </a:cubicBezTo>
                  <a:cubicBezTo>
                    <a:pt x="755" y="70"/>
                    <a:pt x="633" y="1"/>
                    <a:pt x="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8" name="Google Shape;774;p41"/>
            <p:cNvSpPr/>
            <p:nvPr/>
          </p:nvSpPr>
          <p:spPr>
            <a:xfrm>
              <a:off x="963837" y="3013858"/>
              <a:ext cx="33113" cy="46968"/>
            </a:xfrm>
            <a:custGeom>
              <a:avLst/>
              <a:gdLst/>
              <a:ahLst/>
              <a:cxnLst/>
              <a:rect l="l" t="t" r="r" b="b"/>
              <a:pathLst>
                <a:path w="956" h="1356" extrusionOk="0">
                  <a:moveTo>
                    <a:pt x="732" y="0"/>
                  </a:moveTo>
                  <a:lnTo>
                    <a:pt x="732" y="0"/>
                  </a:lnTo>
                  <a:cubicBezTo>
                    <a:pt x="1" y="341"/>
                    <a:pt x="21" y="1174"/>
                    <a:pt x="21" y="1174"/>
                  </a:cubicBezTo>
                  <a:lnTo>
                    <a:pt x="106" y="1356"/>
                  </a:lnTo>
                  <a:cubicBezTo>
                    <a:pt x="558" y="1049"/>
                    <a:pt x="955" y="979"/>
                    <a:pt x="753" y="433"/>
                  </a:cubicBezTo>
                  <a:cubicBezTo>
                    <a:pt x="664" y="193"/>
                    <a:pt x="732" y="0"/>
                    <a:pt x="732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9" name="Google Shape;775;p41"/>
            <p:cNvSpPr/>
            <p:nvPr/>
          </p:nvSpPr>
          <p:spPr>
            <a:xfrm>
              <a:off x="963560" y="3012750"/>
              <a:ext cx="32663" cy="48943"/>
            </a:xfrm>
            <a:custGeom>
              <a:avLst/>
              <a:gdLst/>
              <a:ahLst/>
              <a:cxnLst/>
              <a:rect l="l" t="t" r="r" b="b"/>
              <a:pathLst>
                <a:path w="943" h="1413" extrusionOk="0">
                  <a:moveTo>
                    <a:pt x="714" y="63"/>
                  </a:moveTo>
                  <a:cubicBezTo>
                    <a:pt x="699" y="131"/>
                    <a:pt x="678" y="286"/>
                    <a:pt x="746" y="471"/>
                  </a:cubicBezTo>
                  <a:cubicBezTo>
                    <a:pt x="903" y="896"/>
                    <a:pt x="688" y="1022"/>
                    <a:pt x="363" y="1213"/>
                  </a:cubicBezTo>
                  <a:cubicBezTo>
                    <a:pt x="285" y="1260"/>
                    <a:pt x="204" y="1307"/>
                    <a:pt x="120" y="1364"/>
                  </a:cubicBezTo>
                  <a:lnTo>
                    <a:pt x="45" y="1202"/>
                  </a:lnTo>
                  <a:cubicBezTo>
                    <a:pt x="45" y="1145"/>
                    <a:pt x="57" y="393"/>
                    <a:pt x="714" y="63"/>
                  </a:cubicBezTo>
                  <a:close/>
                  <a:moveTo>
                    <a:pt x="768" y="1"/>
                  </a:moveTo>
                  <a:lnTo>
                    <a:pt x="733" y="17"/>
                  </a:lnTo>
                  <a:cubicBezTo>
                    <a:pt x="1" y="359"/>
                    <a:pt x="12" y="1198"/>
                    <a:pt x="12" y="1206"/>
                  </a:cubicBezTo>
                  <a:lnTo>
                    <a:pt x="107" y="1412"/>
                  </a:lnTo>
                  <a:lnTo>
                    <a:pt x="122" y="1401"/>
                  </a:lnTo>
                  <a:cubicBezTo>
                    <a:pt x="211" y="1341"/>
                    <a:pt x="297" y="1290"/>
                    <a:pt x="380" y="1241"/>
                  </a:cubicBezTo>
                  <a:cubicBezTo>
                    <a:pt x="707" y="1049"/>
                    <a:pt x="943" y="910"/>
                    <a:pt x="776" y="460"/>
                  </a:cubicBezTo>
                  <a:cubicBezTo>
                    <a:pt x="691" y="228"/>
                    <a:pt x="754" y="40"/>
                    <a:pt x="755" y="38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0" name="Google Shape;776;p41"/>
            <p:cNvSpPr/>
            <p:nvPr/>
          </p:nvSpPr>
          <p:spPr>
            <a:xfrm>
              <a:off x="953585" y="3042989"/>
              <a:ext cx="9906" cy="14617"/>
            </a:xfrm>
            <a:custGeom>
              <a:avLst/>
              <a:gdLst/>
              <a:ahLst/>
              <a:cxnLst/>
              <a:rect l="l" t="t" r="r" b="b"/>
              <a:pathLst>
                <a:path w="286" h="422" extrusionOk="0">
                  <a:moveTo>
                    <a:pt x="31" y="1"/>
                  </a:moveTo>
                  <a:lnTo>
                    <a:pt x="1" y="13"/>
                  </a:lnTo>
                  <a:cubicBezTo>
                    <a:pt x="24" y="71"/>
                    <a:pt x="58" y="126"/>
                    <a:pt x="92" y="182"/>
                  </a:cubicBezTo>
                  <a:cubicBezTo>
                    <a:pt x="129" y="245"/>
                    <a:pt x="166" y="298"/>
                    <a:pt x="202" y="346"/>
                  </a:cubicBezTo>
                  <a:cubicBezTo>
                    <a:pt x="221" y="369"/>
                    <a:pt x="258" y="422"/>
                    <a:pt x="258" y="422"/>
                  </a:cubicBezTo>
                  <a:lnTo>
                    <a:pt x="285" y="402"/>
                  </a:lnTo>
                  <a:cubicBezTo>
                    <a:pt x="285" y="402"/>
                    <a:pt x="247" y="350"/>
                    <a:pt x="229" y="326"/>
                  </a:cubicBezTo>
                  <a:cubicBezTo>
                    <a:pt x="193" y="279"/>
                    <a:pt x="157" y="227"/>
                    <a:pt x="118" y="162"/>
                  </a:cubicBezTo>
                  <a:cubicBezTo>
                    <a:pt x="86" y="111"/>
                    <a:pt x="54" y="57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1" name="Google Shape;777;p41"/>
            <p:cNvSpPr/>
            <p:nvPr/>
          </p:nvSpPr>
          <p:spPr>
            <a:xfrm>
              <a:off x="952511" y="3041291"/>
              <a:ext cx="2390" cy="2148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35" y="0"/>
                  </a:moveTo>
                  <a:cubicBezTo>
                    <a:pt x="20" y="0"/>
                    <a:pt x="7" y="10"/>
                    <a:pt x="4" y="25"/>
                  </a:cubicBezTo>
                  <a:cubicBezTo>
                    <a:pt x="0" y="42"/>
                    <a:pt x="12" y="58"/>
                    <a:pt x="29" y="61"/>
                  </a:cubicBezTo>
                  <a:cubicBezTo>
                    <a:pt x="31" y="61"/>
                    <a:pt x="33" y="61"/>
                    <a:pt x="34" y="61"/>
                  </a:cubicBezTo>
                  <a:cubicBezTo>
                    <a:pt x="49" y="61"/>
                    <a:pt x="63" y="52"/>
                    <a:pt x="65" y="37"/>
                  </a:cubicBezTo>
                  <a:cubicBezTo>
                    <a:pt x="68" y="20"/>
                    <a:pt x="57" y="4"/>
                    <a:pt x="40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2" name="Google Shape;778;p41"/>
            <p:cNvSpPr/>
            <p:nvPr/>
          </p:nvSpPr>
          <p:spPr>
            <a:xfrm>
              <a:off x="951991" y="3040737"/>
              <a:ext cx="3464" cy="3256"/>
            </a:xfrm>
            <a:custGeom>
              <a:avLst/>
              <a:gdLst/>
              <a:ahLst/>
              <a:cxnLst/>
              <a:rect l="l" t="t" r="r" b="b"/>
              <a:pathLst>
                <a:path w="100" h="94" extrusionOk="0">
                  <a:moveTo>
                    <a:pt x="49" y="33"/>
                  </a:moveTo>
                  <a:cubicBezTo>
                    <a:pt x="50" y="33"/>
                    <a:pt x="51" y="33"/>
                    <a:pt x="52" y="33"/>
                  </a:cubicBezTo>
                  <a:cubicBezTo>
                    <a:pt x="56" y="34"/>
                    <a:pt x="60" y="36"/>
                    <a:pt x="62" y="40"/>
                  </a:cubicBezTo>
                  <a:cubicBezTo>
                    <a:pt x="64" y="42"/>
                    <a:pt x="65" y="46"/>
                    <a:pt x="64" y="49"/>
                  </a:cubicBezTo>
                  <a:cubicBezTo>
                    <a:pt x="63" y="56"/>
                    <a:pt x="57" y="61"/>
                    <a:pt x="50" y="61"/>
                  </a:cubicBezTo>
                  <a:cubicBezTo>
                    <a:pt x="49" y="61"/>
                    <a:pt x="48" y="61"/>
                    <a:pt x="47" y="60"/>
                  </a:cubicBezTo>
                  <a:cubicBezTo>
                    <a:pt x="42" y="60"/>
                    <a:pt x="39" y="58"/>
                    <a:pt x="37" y="54"/>
                  </a:cubicBezTo>
                  <a:cubicBezTo>
                    <a:pt x="35" y="52"/>
                    <a:pt x="35" y="48"/>
                    <a:pt x="35" y="45"/>
                  </a:cubicBezTo>
                  <a:cubicBezTo>
                    <a:pt x="36" y="38"/>
                    <a:pt x="42" y="33"/>
                    <a:pt x="49" y="33"/>
                  </a:cubicBezTo>
                  <a:close/>
                  <a:moveTo>
                    <a:pt x="48" y="0"/>
                  </a:moveTo>
                  <a:cubicBezTo>
                    <a:pt x="26" y="0"/>
                    <a:pt x="7" y="16"/>
                    <a:pt x="2" y="39"/>
                  </a:cubicBezTo>
                  <a:cubicBezTo>
                    <a:pt x="0" y="51"/>
                    <a:pt x="3" y="63"/>
                    <a:pt x="10" y="74"/>
                  </a:cubicBezTo>
                  <a:cubicBezTo>
                    <a:pt x="17" y="84"/>
                    <a:pt x="28" y="91"/>
                    <a:pt x="41" y="93"/>
                  </a:cubicBezTo>
                  <a:cubicBezTo>
                    <a:pt x="43" y="94"/>
                    <a:pt x="47" y="94"/>
                    <a:pt x="49" y="94"/>
                  </a:cubicBezTo>
                  <a:cubicBezTo>
                    <a:pt x="72" y="94"/>
                    <a:pt x="92" y="78"/>
                    <a:pt x="97" y="56"/>
                  </a:cubicBezTo>
                  <a:cubicBezTo>
                    <a:pt x="99" y="44"/>
                    <a:pt x="97" y="31"/>
                    <a:pt x="90" y="21"/>
                  </a:cubicBezTo>
                  <a:cubicBezTo>
                    <a:pt x="82" y="10"/>
                    <a:pt x="71" y="3"/>
                    <a:pt x="58" y="1"/>
                  </a:cubicBezTo>
                  <a:cubicBezTo>
                    <a:pt x="55" y="0"/>
                    <a:pt x="52" y="0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3" name="Google Shape;779;p41"/>
            <p:cNvSpPr/>
            <p:nvPr/>
          </p:nvSpPr>
          <p:spPr>
            <a:xfrm>
              <a:off x="958642" y="3040460"/>
              <a:ext cx="5265" cy="16314"/>
            </a:xfrm>
            <a:custGeom>
              <a:avLst/>
              <a:gdLst/>
              <a:ahLst/>
              <a:cxnLst/>
              <a:rect l="l" t="t" r="r" b="b"/>
              <a:pathLst>
                <a:path w="152" h="471" extrusionOk="0">
                  <a:moveTo>
                    <a:pt x="30" y="0"/>
                  </a:moveTo>
                  <a:lnTo>
                    <a:pt x="1" y="14"/>
                  </a:lnTo>
                  <a:cubicBezTo>
                    <a:pt x="26" y="69"/>
                    <a:pt x="43" y="130"/>
                    <a:pt x="60" y="191"/>
                  </a:cubicBezTo>
                  <a:cubicBezTo>
                    <a:pt x="80" y="260"/>
                    <a:pt x="93" y="321"/>
                    <a:pt x="103" y="378"/>
                  </a:cubicBezTo>
                  <a:cubicBezTo>
                    <a:pt x="107" y="408"/>
                    <a:pt x="119" y="471"/>
                    <a:pt x="119" y="471"/>
                  </a:cubicBezTo>
                  <a:lnTo>
                    <a:pt x="152" y="465"/>
                  </a:lnTo>
                  <a:cubicBezTo>
                    <a:pt x="152" y="465"/>
                    <a:pt x="139" y="402"/>
                    <a:pt x="135" y="373"/>
                  </a:cubicBezTo>
                  <a:cubicBezTo>
                    <a:pt x="125" y="315"/>
                    <a:pt x="111" y="252"/>
                    <a:pt x="91" y="179"/>
                  </a:cubicBezTo>
                  <a:cubicBezTo>
                    <a:pt x="74" y="119"/>
                    <a:pt x="57" y="58"/>
                    <a:pt x="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4" name="Google Shape;780;p41"/>
            <p:cNvSpPr/>
            <p:nvPr/>
          </p:nvSpPr>
          <p:spPr>
            <a:xfrm>
              <a:off x="957603" y="3038763"/>
              <a:ext cx="2494" cy="2113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36" y="0"/>
                  </a:moveTo>
                  <a:cubicBezTo>
                    <a:pt x="26" y="0"/>
                    <a:pt x="16" y="5"/>
                    <a:pt x="10" y="14"/>
                  </a:cubicBezTo>
                  <a:cubicBezTo>
                    <a:pt x="0" y="28"/>
                    <a:pt x="4" y="47"/>
                    <a:pt x="18" y="55"/>
                  </a:cubicBezTo>
                  <a:cubicBezTo>
                    <a:pt x="24" y="59"/>
                    <a:pt x="30" y="61"/>
                    <a:pt x="36" y="61"/>
                  </a:cubicBezTo>
                  <a:cubicBezTo>
                    <a:pt x="46" y="61"/>
                    <a:pt x="56" y="56"/>
                    <a:pt x="62" y="48"/>
                  </a:cubicBezTo>
                  <a:cubicBezTo>
                    <a:pt x="72" y="33"/>
                    <a:pt x="67" y="14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5" name="Google Shape;781;p41"/>
            <p:cNvSpPr/>
            <p:nvPr/>
          </p:nvSpPr>
          <p:spPr>
            <a:xfrm>
              <a:off x="957118" y="3038174"/>
              <a:ext cx="3464" cy="3291"/>
            </a:xfrm>
            <a:custGeom>
              <a:avLst/>
              <a:gdLst/>
              <a:ahLst/>
              <a:cxnLst/>
              <a:rect l="l" t="t" r="r" b="b"/>
              <a:pathLst>
                <a:path w="100" h="95" extrusionOk="0">
                  <a:moveTo>
                    <a:pt x="50" y="33"/>
                  </a:moveTo>
                  <a:cubicBezTo>
                    <a:pt x="52" y="33"/>
                    <a:pt x="56" y="34"/>
                    <a:pt x="59" y="36"/>
                  </a:cubicBezTo>
                  <a:cubicBezTo>
                    <a:pt x="61" y="38"/>
                    <a:pt x="64" y="41"/>
                    <a:pt x="65" y="45"/>
                  </a:cubicBezTo>
                  <a:cubicBezTo>
                    <a:pt x="66" y="48"/>
                    <a:pt x="65" y="52"/>
                    <a:pt x="62" y="55"/>
                  </a:cubicBezTo>
                  <a:cubicBezTo>
                    <a:pt x="59" y="59"/>
                    <a:pt x="54" y="62"/>
                    <a:pt x="50" y="62"/>
                  </a:cubicBezTo>
                  <a:cubicBezTo>
                    <a:pt x="47" y="62"/>
                    <a:pt x="44" y="61"/>
                    <a:pt x="42" y="59"/>
                  </a:cubicBezTo>
                  <a:cubicBezTo>
                    <a:pt x="38" y="57"/>
                    <a:pt x="36" y="54"/>
                    <a:pt x="35" y="50"/>
                  </a:cubicBezTo>
                  <a:cubicBezTo>
                    <a:pt x="35" y="46"/>
                    <a:pt x="36" y="43"/>
                    <a:pt x="38" y="40"/>
                  </a:cubicBezTo>
                  <a:cubicBezTo>
                    <a:pt x="40" y="36"/>
                    <a:pt x="45" y="33"/>
                    <a:pt x="50" y="33"/>
                  </a:cubicBezTo>
                  <a:close/>
                  <a:moveTo>
                    <a:pt x="50" y="0"/>
                  </a:moveTo>
                  <a:cubicBezTo>
                    <a:pt x="35" y="0"/>
                    <a:pt x="19" y="8"/>
                    <a:pt x="11" y="21"/>
                  </a:cubicBezTo>
                  <a:cubicBezTo>
                    <a:pt x="4" y="31"/>
                    <a:pt x="1" y="45"/>
                    <a:pt x="3" y="57"/>
                  </a:cubicBezTo>
                  <a:cubicBezTo>
                    <a:pt x="5" y="69"/>
                    <a:pt x="13" y="79"/>
                    <a:pt x="24" y="86"/>
                  </a:cubicBezTo>
                  <a:cubicBezTo>
                    <a:pt x="31" y="92"/>
                    <a:pt x="41" y="94"/>
                    <a:pt x="50" y="94"/>
                  </a:cubicBezTo>
                  <a:cubicBezTo>
                    <a:pt x="66" y="94"/>
                    <a:pt x="80" y="87"/>
                    <a:pt x="90" y="73"/>
                  </a:cubicBezTo>
                  <a:cubicBezTo>
                    <a:pt x="97" y="63"/>
                    <a:pt x="100" y="51"/>
                    <a:pt x="97" y="38"/>
                  </a:cubicBezTo>
                  <a:cubicBezTo>
                    <a:pt x="94" y="25"/>
                    <a:pt x="86" y="15"/>
                    <a:pt x="76" y="8"/>
                  </a:cubicBezTo>
                  <a:cubicBezTo>
                    <a:pt x="68" y="3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6" name="Google Shape;782;p41"/>
            <p:cNvSpPr/>
            <p:nvPr/>
          </p:nvSpPr>
          <p:spPr>
            <a:xfrm>
              <a:off x="959404" y="3053622"/>
              <a:ext cx="13543" cy="20886"/>
            </a:xfrm>
            <a:custGeom>
              <a:avLst/>
              <a:gdLst/>
              <a:ahLst/>
              <a:cxnLst/>
              <a:rect l="l" t="t" r="r" b="b"/>
              <a:pathLst>
                <a:path w="391" h="603" extrusionOk="0">
                  <a:moveTo>
                    <a:pt x="67" y="1"/>
                  </a:moveTo>
                  <a:cubicBezTo>
                    <a:pt x="61" y="1"/>
                    <a:pt x="56" y="2"/>
                    <a:pt x="52" y="4"/>
                  </a:cubicBezTo>
                  <a:cubicBezTo>
                    <a:pt x="0" y="28"/>
                    <a:pt x="24" y="182"/>
                    <a:pt x="103" y="347"/>
                  </a:cubicBezTo>
                  <a:cubicBezTo>
                    <a:pt x="175" y="496"/>
                    <a:pt x="269" y="603"/>
                    <a:pt x="324" y="603"/>
                  </a:cubicBezTo>
                  <a:cubicBezTo>
                    <a:pt x="329" y="603"/>
                    <a:pt x="334" y="602"/>
                    <a:pt x="339" y="599"/>
                  </a:cubicBezTo>
                  <a:cubicBezTo>
                    <a:pt x="391" y="575"/>
                    <a:pt x="380" y="429"/>
                    <a:pt x="301" y="265"/>
                  </a:cubicBezTo>
                  <a:cubicBezTo>
                    <a:pt x="228" y="114"/>
                    <a:pt x="124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7" name="Google Shape;783;p41"/>
            <p:cNvSpPr/>
            <p:nvPr/>
          </p:nvSpPr>
          <p:spPr>
            <a:xfrm>
              <a:off x="958538" y="3053068"/>
              <a:ext cx="15102" cy="22029"/>
            </a:xfrm>
            <a:custGeom>
              <a:avLst/>
              <a:gdLst/>
              <a:ahLst/>
              <a:cxnLst/>
              <a:rect l="l" t="t" r="r" b="b"/>
              <a:pathLst>
                <a:path w="436" h="636" extrusionOk="0">
                  <a:moveTo>
                    <a:pt x="93" y="33"/>
                  </a:moveTo>
                  <a:cubicBezTo>
                    <a:pt x="135" y="33"/>
                    <a:pt x="235" y="130"/>
                    <a:pt x="311" y="288"/>
                  </a:cubicBezTo>
                  <a:cubicBezTo>
                    <a:pt x="391" y="454"/>
                    <a:pt x="392" y="584"/>
                    <a:pt x="357" y="600"/>
                  </a:cubicBezTo>
                  <a:cubicBezTo>
                    <a:pt x="355" y="602"/>
                    <a:pt x="352" y="602"/>
                    <a:pt x="348" y="602"/>
                  </a:cubicBezTo>
                  <a:cubicBezTo>
                    <a:pt x="309" y="602"/>
                    <a:pt x="221" y="516"/>
                    <a:pt x="143" y="355"/>
                  </a:cubicBezTo>
                  <a:cubicBezTo>
                    <a:pt x="59" y="180"/>
                    <a:pt x="52" y="50"/>
                    <a:pt x="84" y="35"/>
                  </a:cubicBezTo>
                  <a:cubicBezTo>
                    <a:pt x="87" y="34"/>
                    <a:pt x="89" y="33"/>
                    <a:pt x="93" y="33"/>
                  </a:cubicBezTo>
                  <a:close/>
                  <a:moveTo>
                    <a:pt x="91" y="0"/>
                  </a:moveTo>
                  <a:cubicBezTo>
                    <a:pt x="84" y="0"/>
                    <a:pt x="77" y="2"/>
                    <a:pt x="70" y="5"/>
                  </a:cubicBezTo>
                  <a:cubicBezTo>
                    <a:pt x="0" y="39"/>
                    <a:pt x="40" y="218"/>
                    <a:pt x="114" y="370"/>
                  </a:cubicBezTo>
                  <a:cubicBezTo>
                    <a:pt x="179" y="506"/>
                    <a:pt x="279" y="635"/>
                    <a:pt x="349" y="635"/>
                  </a:cubicBezTo>
                  <a:cubicBezTo>
                    <a:pt x="357" y="635"/>
                    <a:pt x="365" y="634"/>
                    <a:pt x="372" y="631"/>
                  </a:cubicBezTo>
                  <a:cubicBezTo>
                    <a:pt x="436" y="599"/>
                    <a:pt x="423" y="442"/>
                    <a:pt x="341" y="273"/>
                  </a:cubicBezTo>
                  <a:cubicBezTo>
                    <a:pt x="273" y="132"/>
                    <a:pt x="162" y="0"/>
                    <a:pt x="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8" name="Google Shape;784;p41"/>
            <p:cNvSpPr/>
            <p:nvPr/>
          </p:nvSpPr>
          <p:spPr>
            <a:xfrm>
              <a:off x="1321225" y="2983100"/>
              <a:ext cx="29303" cy="20540"/>
            </a:xfrm>
            <a:custGeom>
              <a:avLst/>
              <a:gdLst/>
              <a:ahLst/>
              <a:cxnLst/>
              <a:rect l="l" t="t" r="r" b="b"/>
              <a:pathLst>
                <a:path w="846" h="593" extrusionOk="0">
                  <a:moveTo>
                    <a:pt x="363" y="1"/>
                  </a:moveTo>
                  <a:cubicBezTo>
                    <a:pt x="202" y="1"/>
                    <a:pt x="65" y="86"/>
                    <a:pt x="35" y="216"/>
                  </a:cubicBezTo>
                  <a:cubicBezTo>
                    <a:pt x="1" y="374"/>
                    <a:pt x="136" y="538"/>
                    <a:pt x="338" y="582"/>
                  </a:cubicBezTo>
                  <a:cubicBezTo>
                    <a:pt x="368" y="589"/>
                    <a:pt x="399" y="592"/>
                    <a:pt x="430" y="592"/>
                  </a:cubicBezTo>
                  <a:cubicBezTo>
                    <a:pt x="612" y="592"/>
                    <a:pt x="805" y="489"/>
                    <a:pt x="820" y="368"/>
                  </a:cubicBezTo>
                  <a:cubicBezTo>
                    <a:pt x="846" y="157"/>
                    <a:pt x="667" y="58"/>
                    <a:pt x="465" y="12"/>
                  </a:cubicBezTo>
                  <a:cubicBezTo>
                    <a:pt x="430" y="5"/>
                    <a:pt x="396" y="1"/>
                    <a:pt x="363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9" name="Google Shape;785;p41"/>
            <p:cNvSpPr/>
            <p:nvPr/>
          </p:nvSpPr>
          <p:spPr>
            <a:xfrm>
              <a:off x="1320602" y="2982546"/>
              <a:ext cx="30377" cy="21683"/>
            </a:xfrm>
            <a:custGeom>
              <a:avLst/>
              <a:gdLst/>
              <a:ahLst/>
              <a:cxnLst/>
              <a:rect l="l" t="t" r="r" b="b"/>
              <a:pathLst>
                <a:path w="877" h="626" extrusionOk="0">
                  <a:moveTo>
                    <a:pt x="379" y="34"/>
                  </a:moveTo>
                  <a:cubicBezTo>
                    <a:pt x="412" y="34"/>
                    <a:pt x="446" y="37"/>
                    <a:pt x="480" y="45"/>
                  </a:cubicBezTo>
                  <a:cubicBezTo>
                    <a:pt x="728" y="100"/>
                    <a:pt x="842" y="213"/>
                    <a:pt x="822" y="382"/>
                  </a:cubicBezTo>
                  <a:cubicBezTo>
                    <a:pt x="817" y="425"/>
                    <a:pt x="784" y="468"/>
                    <a:pt x="732" y="506"/>
                  </a:cubicBezTo>
                  <a:cubicBezTo>
                    <a:pt x="654" y="561"/>
                    <a:pt x="546" y="592"/>
                    <a:pt x="447" y="592"/>
                  </a:cubicBezTo>
                  <a:cubicBezTo>
                    <a:pt x="417" y="592"/>
                    <a:pt x="387" y="589"/>
                    <a:pt x="359" y="583"/>
                  </a:cubicBezTo>
                  <a:cubicBezTo>
                    <a:pt x="166" y="540"/>
                    <a:pt x="37" y="384"/>
                    <a:pt x="70" y="236"/>
                  </a:cubicBezTo>
                  <a:cubicBezTo>
                    <a:pt x="97" y="114"/>
                    <a:pt x="227" y="34"/>
                    <a:pt x="379" y="34"/>
                  </a:cubicBezTo>
                  <a:close/>
                  <a:moveTo>
                    <a:pt x="380" y="1"/>
                  </a:moveTo>
                  <a:cubicBezTo>
                    <a:pt x="212" y="1"/>
                    <a:pt x="68" y="91"/>
                    <a:pt x="38" y="228"/>
                  </a:cubicBezTo>
                  <a:cubicBezTo>
                    <a:pt x="0" y="394"/>
                    <a:pt x="142" y="568"/>
                    <a:pt x="351" y="615"/>
                  </a:cubicBezTo>
                  <a:cubicBezTo>
                    <a:pt x="383" y="622"/>
                    <a:pt x="415" y="625"/>
                    <a:pt x="448" y="625"/>
                  </a:cubicBezTo>
                  <a:cubicBezTo>
                    <a:pt x="554" y="625"/>
                    <a:pt x="666" y="591"/>
                    <a:pt x="750" y="533"/>
                  </a:cubicBezTo>
                  <a:cubicBezTo>
                    <a:pt x="812" y="489"/>
                    <a:pt x="848" y="439"/>
                    <a:pt x="854" y="386"/>
                  </a:cubicBezTo>
                  <a:cubicBezTo>
                    <a:pt x="877" y="201"/>
                    <a:pt x="750" y="72"/>
                    <a:pt x="487" y="13"/>
                  </a:cubicBezTo>
                  <a:cubicBezTo>
                    <a:pt x="451" y="4"/>
                    <a:pt x="415" y="1"/>
                    <a:pt x="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0" name="Google Shape;786;p41"/>
            <p:cNvSpPr/>
            <p:nvPr/>
          </p:nvSpPr>
          <p:spPr>
            <a:xfrm>
              <a:off x="1317657" y="2944514"/>
              <a:ext cx="34811" cy="47280"/>
            </a:xfrm>
            <a:custGeom>
              <a:avLst/>
              <a:gdLst/>
              <a:ahLst/>
              <a:cxnLst/>
              <a:rect l="l" t="t" r="r" b="b"/>
              <a:pathLst>
                <a:path w="1005" h="1365" extrusionOk="0">
                  <a:moveTo>
                    <a:pt x="134" y="1"/>
                  </a:moveTo>
                  <a:cubicBezTo>
                    <a:pt x="134" y="1"/>
                    <a:pt x="226" y="196"/>
                    <a:pt x="157" y="459"/>
                  </a:cubicBezTo>
                  <a:cubicBezTo>
                    <a:pt x="1" y="1055"/>
                    <a:pt x="426" y="1088"/>
                    <a:pt x="936" y="1365"/>
                  </a:cubicBezTo>
                  <a:lnTo>
                    <a:pt x="1005" y="1164"/>
                  </a:lnTo>
                  <a:cubicBezTo>
                    <a:pt x="1005" y="1164"/>
                    <a:pt x="940" y="285"/>
                    <a:pt x="134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1" name="Google Shape;787;p41"/>
            <p:cNvSpPr/>
            <p:nvPr/>
          </p:nvSpPr>
          <p:spPr>
            <a:xfrm>
              <a:off x="1318038" y="2943510"/>
              <a:ext cx="35053" cy="49116"/>
            </a:xfrm>
            <a:custGeom>
              <a:avLst/>
              <a:gdLst/>
              <a:ahLst/>
              <a:cxnLst/>
              <a:rect l="l" t="t" r="r" b="b"/>
              <a:pathLst>
                <a:path w="1012" h="1418" extrusionOk="0">
                  <a:moveTo>
                    <a:pt x="152" y="58"/>
                  </a:moveTo>
                  <a:lnTo>
                    <a:pt x="152" y="58"/>
                  </a:lnTo>
                  <a:cubicBezTo>
                    <a:pt x="882" y="338"/>
                    <a:pt x="972" y="1133"/>
                    <a:pt x="977" y="1190"/>
                  </a:cubicBezTo>
                  <a:lnTo>
                    <a:pt x="915" y="1370"/>
                  </a:lnTo>
                  <a:cubicBezTo>
                    <a:pt x="820" y="1319"/>
                    <a:pt x="730" y="1277"/>
                    <a:pt x="643" y="1236"/>
                  </a:cubicBezTo>
                  <a:cubicBezTo>
                    <a:pt x="279" y="1068"/>
                    <a:pt x="40" y="957"/>
                    <a:pt x="162" y="493"/>
                  </a:cubicBezTo>
                  <a:cubicBezTo>
                    <a:pt x="215" y="289"/>
                    <a:pt x="176" y="127"/>
                    <a:pt x="152" y="58"/>
                  </a:cubicBezTo>
                  <a:close/>
                  <a:moveTo>
                    <a:pt x="92" y="1"/>
                  </a:moveTo>
                  <a:lnTo>
                    <a:pt x="108" y="37"/>
                  </a:lnTo>
                  <a:cubicBezTo>
                    <a:pt x="109" y="39"/>
                    <a:pt x="196" y="231"/>
                    <a:pt x="130" y="485"/>
                  </a:cubicBezTo>
                  <a:cubicBezTo>
                    <a:pt x="1" y="975"/>
                    <a:pt x="265" y="1098"/>
                    <a:pt x="629" y="1266"/>
                  </a:cubicBezTo>
                  <a:cubicBezTo>
                    <a:pt x="720" y="1309"/>
                    <a:pt x="816" y="1353"/>
                    <a:pt x="917" y="1408"/>
                  </a:cubicBezTo>
                  <a:lnTo>
                    <a:pt x="933" y="1417"/>
                  </a:lnTo>
                  <a:lnTo>
                    <a:pt x="1011" y="1195"/>
                  </a:lnTo>
                  <a:lnTo>
                    <a:pt x="1010" y="1191"/>
                  </a:lnTo>
                  <a:cubicBezTo>
                    <a:pt x="1010" y="1182"/>
                    <a:pt x="935" y="298"/>
                    <a:pt x="128" y="1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2" name="Google Shape;788;p41"/>
            <p:cNvSpPr/>
            <p:nvPr/>
          </p:nvSpPr>
          <p:spPr>
            <a:xfrm>
              <a:off x="1349662" y="2989162"/>
              <a:ext cx="29684" cy="22203"/>
            </a:xfrm>
            <a:custGeom>
              <a:avLst/>
              <a:gdLst/>
              <a:ahLst/>
              <a:cxnLst/>
              <a:rect l="l" t="t" r="r" b="b"/>
              <a:pathLst>
                <a:path w="857" h="641" extrusionOk="0">
                  <a:moveTo>
                    <a:pt x="311" y="0"/>
                  </a:moveTo>
                  <a:cubicBezTo>
                    <a:pt x="215" y="0"/>
                    <a:pt x="129" y="38"/>
                    <a:pt x="72" y="138"/>
                  </a:cubicBezTo>
                  <a:cubicBezTo>
                    <a:pt x="0" y="262"/>
                    <a:pt x="141" y="514"/>
                    <a:pt x="329" y="599"/>
                  </a:cubicBezTo>
                  <a:cubicBezTo>
                    <a:pt x="391" y="627"/>
                    <a:pt x="455" y="640"/>
                    <a:pt x="516" y="640"/>
                  </a:cubicBezTo>
                  <a:cubicBezTo>
                    <a:pt x="639" y="640"/>
                    <a:pt x="746" y="585"/>
                    <a:pt x="790" y="487"/>
                  </a:cubicBezTo>
                  <a:cubicBezTo>
                    <a:pt x="857" y="339"/>
                    <a:pt x="757" y="152"/>
                    <a:pt x="570" y="67"/>
                  </a:cubicBezTo>
                  <a:cubicBezTo>
                    <a:pt x="483" y="28"/>
                    <a:pt x="393" y="0"/>
                    <a:pt x="311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3" name="Google Shape;789;p41"/>
            <p:cNvSpPr/>
            <p:nvPr/>
          </p:nvSpPr>
          <p:spPr>
            <a:xfrm>
              <a:off x="1350667" y="2988608"/>
              <a:ext cx="28091" cy="23311"/>
            </a:xfrm>
            <a:custGeom>
              <a:avLst/>
              <a:gdLst/>
              <a:ahLst/>
              <a:cxnLst/>
              <a:rect l="l" t="t" r="r" b="b"/>
              <a:pathLst>
                <a:path w="811" h="673" extrusionOk="0">
                  <a:moveTo>
                    <a:pt x="282" y="32"/>
                  </a:moveTo>
                  <a:cubicBezTo>
                    <a:pt x="354" y="32"/>
                    <a:pt x="438" y="54"/>
                    <a:pt x="534" y="98"/>
                  </a:cubicBezTo>
                  <a:cubicBezTo>
                    <a:pt x="621" y="137"/>
                    <a:pt x="692" y="201"/>
                    <a:pt x="732" y="277"/>
                  </a:cubicBezTo>
                  <a:cubicBezTo>
                    <a:pt x="771" y="352"/>
                    <a:pt x="776" y="430"/>
                    <a:pt x="746" y="496"/>
                  </a:cubicBezTo>
                  <a:cubicBezTo>
                    <a:pt x="704" y="588"/>
                    <a:pt x="603" y="640"/>
                    <a:pt x="487" y="640"/>
                  </a:cubicBezTo>
                  <a:cubicBezTo>
                    <a:pt x="429" y="640"/>
                    <a:pt x="367" y="627"/>
                    <a:pt x="307" y="600"/>
                  </a:cubicBezTo>
                  <a:cubicBezTo>
                    <a:pt x="197" y="550"/>
                    <a:pt x="93" y="433"/>
                    <a:pt x="55" y="314"/>
                  </a:cubicBezTo>
                  <a:cubicBezTo>
                    <a:pt x="35" y="253"/>
                    <a:pt x="36" y="199"/>
                    <a:pt x="57" y="161"/>
                  </a:cubicBezTo>
                  <a:cubicBezTo>
                    <a:pt x="107" y="76"/>
                    <a:pt x="182" y="32"/>
                    <a:pt x="282" y="32"/>
                  </a:cubicBezTo>
                  <a:close/>
                  <a:moveTo>
                    <a:pt x="282" y="0"/>
                  </a:moveTo>
                  <a:cubicBezTo>
                    <a:pt x="170" y="0"/>
                    <a:pt x="84" y="49"/>
                    <a:pt x="29" y="145"/>
                  </a:cubicBezTo>
                  <a:cubicBezTo>
                    <a:pt x="2" y="191"/>
                    <a:pt x="0" y="253"/>
                    <a:pt x="24" y="325"/>
                  </a:cubicBezTo>
                  <a:cubicBezTo>
                    <a:pt x="65" y="453"/>
                    <a:pt x="173" y="576"/>
                    <a:pt x="293" y="630"/>
                  </a:cubicBezTo>
                  <a:cubicBezTo>
                    <a:pt x="357" y="659"/>
                    <a:pt x="424" y="672"/>
                    <a:pt x="486" y="672"/>
                  </a:cubicBezTo>
                  <a:cubicBezTo>
                    <a:pt x="615" y="672"/>
                    <a:pt x="729" y="614"/>
                    <a:pt x="776" y="510"/>
                  </a:cubicBezTo>
                  <a:cubicBezTo>
                    <a:pt x="810" y="434"/>
                    <a:pt x="805" y="346"/>
                    <a:pt x="761" y="262"/>
                  </a:cubicBezTo>
                  <a:cubicBezTo>
                    <a:pt x="717" y="179"/>
                    <a:pt x="641" y="110"/>
                    <a:pt x="547" y="67"/>
                  </a:cubicBezTo>
                  <a:cubicBezTo>
                    <a:pt x="447" y="22"/>
                    <a:pt x="359" y="0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4" name="Google Shape;790;p41"/>
            <p:cNvSpPr/>
            <p:nvPr/>
          </p:nvSpPr>
          <p:spPr>
            <a:xfrm>
              <a:off x="1354234" y="2967237"/>
              <a:ext cx="50605" cy="27260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084" y="0"/>
                  </a:moveTo>
                  <a:cubicBezTo>
                    <a:pt x="473" y="0"/>
                    <a:pt x="66" y="467"/>
                    <a:pt x="66" y="467"/>
                  </a:cubicBezTo>
                  <a:lnTo>
                    <a:pt x="0" y="669"/>
                  </a:lnTo>
                  <a:cubicBezTo>
                    <a:pt x="281" y="710"/>
                    <a:pt x="510" y="786"/>
                    <a:pt x="699" y="786"/>
                  </a:cubicBezTo>
                  <a:cubicBezTo>
                    <a:pt x="896" y="786"/>
                    <a:pt x="1048" y="704"/>
                    <a:pt x="1167" y="413"/>
                  </a:cubicBezTo>
                  <a:cubicBezTo>
                    <a:pt x="1269" y="161"/>
                    <a:pt x="1460" y="59"/>
                    <a:pt x="1460" y="59"/>
                  </a:cubicBezTo>
                  <a:cubicBezTo>
                    <a:pt x="1328" y="17"/>
                    <a:pt x="1202" y="0"/>
                    <a:pt x="1084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5" name="Google Shape;791;p41"/>
            <p:cNvSpPr/>
            <p:nvPr/>
          </p:nvSpPr>
          <p:spPr>
            <a:xfrm>
              <a:off x="1353472" y="2966682"/>
              <a:ext cx="52788" cy="28368"/>
            </a:xfrm>
            <a:custGeom>
              <a:avLst/>
              <a:gdLst/>
              <a:ahLst/>
              <a:cxnLst/>
              <a:rect l="l" t="t" r="r" b="b"/>
              <a:pathLst>
                <a:path w="1524" h="819" extrusionOk="0">
                  <a:moveTo>
                    <a:pt x="1108" y="33"/>
                  </a:moveTo>
                  <a:cubicBezTo>
                    <a:pt x="1214" y="33"/>
                    <a:pt x="1325" y="47"/>
                    <a:pt x="1442" y="80"/>
                  </a:cubicBezTo>
                  <a:cubicBezTo>
                    <a:pt x="1382" y="121"/>
                    <a:pt x="1252" y="228"/>
                    <a:pt x="1173" y="423"/>
                  </a:cubicBezTo>
                  <a:cubicBezTo>
                    <a:pt x="1058" y="705"/>
                    <a:pt x="912" y="786"/>
                    <a:pt x="720" y="786"/>
                  </a:cubicBezTo>
                  <a:cubicBezTo>
                    <a:pt x="610" y="786"/>
                    <a:pt x="485" y="759"/>
                    <a:pt x="343" y="729"/>
                  </a:cubicBezTo>
                  <a:cubicBezTo>
                    <a:pt x="248" y="709"/>
                    <a:pt x="150" y="688"/>
                    <a:pt x="44" y="671"/>
                  </a:cubicBezTo>
                  <a:lnTo>
                    <a:pt x="102" y="491"/>
                  </a:lnTo>
                  <a:cubicBezTo>
                    <a:pt x="135" y="454"/>
                    <a:pt x="532" y="33"/>
                    <a:pt x="1108" y="33"/>
                  </a:cubicBezTo>
                  <a:close/>
                  <a:moveTo>
                    <a:pt x="1109" y="0"/>
                  </a:moveTo>
                  <a:cubicBezTo>
                    <a:pt x="495" y="0"/>
                    <a:pt x="80" y="466"/>
                    <a:pt x="75" y="471"/>
                  </a:cubicBezTo>
                  <a:lnTo>
                    <a:pt x="0" y="698"/>
                  </a:lnTo>
                  <a:lnTo>
                    <a:pt x="20" y="701"/>
                  </a:lnTo>
                  <a:cubicBezTo>
                    <a:pt x="133" y="718"/>
                    <a:pt x="236" y="739"/>
                    <a:pt x="336" y="761"/>
                  </a:cubicBezTo>
                  <a:cubicBezTo>
                    <a:pt x="478" y="791"/>
                    <a:pt x="606" y="818"/>
                    <a:pt x="721" y="818"/>
                  </a:cubicBezTo>
                  <a:cubicBezTo>
                    <a:pt x="922" y="818"/>
                    <a:pt x="1081" y="734"/>
                    <a:pt x="1203" y="435"/>
                  </a:cubicBezTo>
                  <a:cubicBezTo>
                    <a:pt x="1303" y="192"/>
                    <a:pt x="1487" y="91"/>
                    <a:pt x="1489" y="90"/>
                  </a:cubicBezTo>
                  <a:lnTo>
                    <a:pt x="1524" y="72"/>
                  </a:lnTo>
                  <a:lnTo>
                    <a:pt x="1486" y="59"/>
                  </a:lnTo>
                  <a:cubicBezTo>
                    <a:pt x="1354" y="18"/>
                    <a:pt x="1228" y="0"/>
                    <a:pt x="1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6" name="Google Shape;792;p41"/>
            <p:cNvSpPr/>
            <p:nvPr/>
          </p:nvSpPr>
          <p:spPr>
            <a:xfrm>
              <a:off x="1352745" y="2966890"/>
              <a:ext cx="4226" cy="17630"/>
            </a:xfrm>
            <a:custGeom>
              <a:avLst/>
              <a:gdLst/>
              <a:ahLst/>
              <a:cxnLst/>
              <a:rect l="l" t="t" r="r" b="b"/>
              <a:pathLst>
                <a:path w="122" h="509" extrusionOk="0">
                  <a:moveTo>
                    <a:pt x="91" y="1"/>
                  </a:moveTo>
                  <a:cubicBezTo>
                    <a:pt x="68" y="64"/>
                    <a:pt x="54" y="130"/>
                    <a:pt x="41" y="194"/>
                  </a:cubicBezTo>
                  <a:lnTo>
                    <a:pt x="41" y="198"/>
                  </a:lnTo>
                  <a:cubicBezTo>
                    <a:pt x="26" y="274"/>
                    <a:pt x="15" y="341"/>
                    <a:pt x="10" y="405"/>
                  </a:cubicBezTo>
                  <a:cubicBezTo>
                    <a:pt x="7" y="437"/>
                    <a:pt x="0" y="504"/>
                    <a:pt x="0" y="504"/>
                  </a:cubicBezTo>
                  <a:lnTo>
                    <a:pt x="33" y="508"/>
                  </a:lnTo>
                  <a:cubicBezTo>
                    <a:pt x="33" y="508"/>
                    <a:pt x="41" y="440"/>
                    <a:pt x="43" y="408"/>
                  </a:cubicBezTo>
                  <a:cubicBezTo>
                    <a:pt x="48" y="346"/>
                    <a:pt x="58" y="279"/>
                    <a:pt x="73" y="205"/>
                  </a:cubicBezTo>
                  <a:lnTo>
                    <a:pt x="74" y="201"/>
                  </a:lnTo>
                  <a:cubicBezTo>
                    <a:pt x="86" y="138"/>
                    <a:pt x="99" y="73"/>
                    <a:pt x="122" y="13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7" name="Google Shape;793;p41"/>
            <p:cNvSpPr/>
            <p:nvPr/>
          </p:nvSpPr>
          <p:spPr>
            <a:xfrm>
              <a:off x="1355412" y="2964985"/>
              <a:ext cx="2598" cy="2321"/>
            </a:xfrm>
            <a:custGeom>
              <a:avLst/>
              <a:gdLst/>
              <a:ahLst/>
              <a:cxnLst/>
              <a:rect l="l" t="t" r="r" b="b"/>
              <a:pathLst>
                <a:path w="75" h="67" extrusionOk="0">
                  <a:moveTo>
                    <a:pt x="36" y="1"/>
                  </a:moveTo>
                  <a:cubicBezTo>
                    <a:pt x="30" y="1"/>
                    <a:pt x="23" y="3"/>
                    <a:pt x="18" y="7"/>
                  </a:cubicBezTo>
                  <a:cubicBezTo>
                    <a:pt x="3" y="17"/>
                    <a:pt x="0" y="38"/>
                    <a:pt x="12" y="52"/>
                  </a:cubicBezTo>
                  <a:cubicBezTo>
                    <a:pt x="18" y="61"/>
                    <a:pt x="28" y="66"/>
                    <a:pt x="38" y="66"/>
                  </a:cubicBezTo>
                  <a:cubicBezTo>
                    <a:pt x="45" y="66"/>
                    <a:pt x="52" y="64"/>
                    <a:pt x="57" y="60"/>
                  </a:cubicBezTo>
                  <a:cubicBezTo>
                    <a:pt x="72" y="49"/>
                    <a:pt x="74" y="29"/>
                    <a:pt x="63" y="14"/>
                  </a:cubicBezTo>
                  <a:cubicBezTo>
                    <a:pt x="57" y="6"/>
                    <a:pt x="47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8" name="Google Shape;794;p41"/>
            <p:cNvSpPr/>
            <p:nvPr/>
          </p:nvSpPr>
          <p:spPr>
            <a:xfrm>
              <a:off x="1354927" y="2964431"/>
              <a:ext cx="3533" cy="3429"/>
            </a:xfrm>
            <a:custGeom>
              <a:avLst/>
              <a:gdLst/>
              <a:ahLst/>
              <a:cxnLst/>
              <a:rect l="l" t="t" r="r" b="b"/>
              <a:pathLst>
                <a:path w="102" h="99" extrusionOk="0">
                  <a:moveTo>
                    <a:pt x="50" y="33"/>
                  </a:moveTo>
                  <a:cubicBezTo>
                    <a:pt x="55" y="33"/>
                    <a:pt x="60" y="36"/>
                    <a:pt x="64" y="40"/>
                  </a:cubicBezTo>
                  <a:cubicBezTo>
                    <a:pt x="67" y="44"/>
                    <a:pt x="68" y="48"/>
                    <a:pt x="67" y="53"/>
                  </a:cubicBezTo>
                  <a:cubicBezTo>
                    <a:pt x="67" y="57"/>
                    <a:pt x="65" y="61"/>
                    <a:pt x="61" y="62"/>
                  </a:cubicBezTo>
                  <a:cubicBezTo>
                    <a:pt x="59" y="64"/>
                    <a:pt x="55" y="65"/>
                    <a:pt x="52" y="65"/>
                  </a:cubicBezTo>
                  <a:cubicBezTo>
                    <a:pt x="47" y="65"/>
                    <a:pt x="42" y="63"/>
                    <a:pt x="39" y="59"/>
                  </a:cubicBezTo>
                  <a:cubicBezTo>
                    <a:pt x="36" y="55"/>
                    <a:pt x="34" y="51"/>
                    <a:pt x="35" y="47"/>
                  </a:cubicBezTo>
                  <a:cubicBezTo>
                    <a:pt x="36" y="42"/>
                    <a:pt x="38" y="39"/>
                    <a:pt x="41" y="36"/>
                  </a:cubicBezTo>
                  <a:cubicBezTo>
                    <a:pt x="44" y="34"/>
                    <a:pt x="47" y="33"/>
                    <a:pt x="50" y="33"/>
                  </a:cubicBezTo>
                  <a:close/>
                  <a:moveTo>
                    <a:pt x="50" y="1"/>
                  </a:moveTo>
                  <a:cubicBezTo>
                    <a:pt x="40" y="1"/>
                    <a:pt x="30" y="4"/>
                    <a:pt x="21" y="10"/>
                  </a:cubicBezTo>
                  <a:cubicBezTo>
                    <a:pt x="11" y="18"/>
                    <a:pt x="5" y="29"/>
                    <a:pt x="3" y="41"/>
                  </a:cubicBezTo>
                  <a:cubicBezTo>
                    <a:pt x="0" y="54"/>
                    <a:pt x="4" y="68"/>
                    <a:pt x="12" y="79"/>
                  </a:cubicBezTo>
                  <a:cubicBezTo>
                    <a:pt x="22" y="92"/>
                    <a:pt x="37" y="99"/>
                    <a:pt x="53" y="99"/>
                  </a:cubicBezTo>
                  <a:cubicBezTo>
                    <a:pt x="62" y="99"/>
                    <a:pt x="73" y="95"/>
                    <a:pt x="81" y="89"/>
                  </a:cubicBezTo>
                  <a:cubicBezTo>
                    <a:pt x="91" y="82"/>
                    <a:pt x="98" y="70"/>
                    <a:pt x="100" y="57"/>
                  </a:cubicBezTo>
                  <a:cubicBezTo>
                    <a:pt x="102" y="44"/>
                    <a:pt x="98" y="31"/>
                    <a:pt x="90" y="20"/>
                  </a:cubicBezTo>
                  <a:cubicBezTo>
                    <a:pt x="80" y="7"/>
                    <a:pt x="65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9" name="Google Shape;795;p41"/>
            <p:cNvSpPr/>
            <p:nvPr/>
          </p:nvSpPr>
          <p:spPr>
            <a:xfrm>
              <a:off x="1353472" y="2968587"/>
              <a:ext cx="9248" cy="15933"/>
            </a:xfrm>
            <a:custGeom>
              <a:avLst/>
              <a:gdLst/>
              <a:ahLst/>
              <a:cxnLst/>
              <a:rect l="l" t="t" r="r" b="b"/>
              <a:pathLst>
                <a:path w="267" h="460" extrusionOk="0">
                  <a:moveTo>
                    <a:pt x="235" y="1"/>
                  </a:moveTo>
                  <a:cubicBezTo>
                    <a:pt x="216" y="62"/>
                    <a:pt x="185" y="120"/>
                    <a:pt x="155" y="182"/>
                  </a:cubicBezTo>
                  <a:cubicBezTo>
                    <a:pt x="121" y="249"/>
                    <a:pt x="88" y="306"/>
                    <a:pt x="54" y="358"/>
                  </a:cubicBezTo>
                  <a:cubicBezTo>
                    <a:pt x="36" y="384"/>
                    <a:pt x="0" y="443"/>
                    <a:pt x="0" y="443"/>
                  </a:cubicBezTo>
                  <a:lnTo>
                    <a:pt x="29" y="459"/>
                  </a:lnTo>
                  <a:cubicBezTo>
                    <a:pt x="29" y="459"/>
                    <a:pt x="64" y="402"/>
                    <a:pt x="82" y="376"/>
                  </a:cubicBezTo>
                  <a:cubicBezTo>
                    <a:pt x="116" y="324"/>
                    <a:pt x="150" y="264"/>
                    <a:pt x="186" y="193"/>
                  </a:cubicBezTo>
                  <a:cubicBezTo>
                    <a:pt x="216" y="134"/>
                    <a:pt x="247" y="74"/>
                    <a:pt x="267" y="10"/>
                  </a:cubicBezTo>
                  <a:lnTo>
                    <a:pt x="2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0" name="Google Shape;796;p41"/>
            <p:cNvSpPr/>
            <p:nvPr/>
          </p:nvSpPr>
          <p:spPr>
            <a:xfrm>
              <a:off x="1361266" y="2966682"/>
              <a:ext cx="2563" cy="2321"/>
            </a:xfrm>
            <a:custGeom>
              <a:avLst/>
              <a:gdLst/>
              <a:ahLst/>
              <a:cxnLst/>
              <a:rect l="l" t="t" r="r" b="b"/>
              <a:pathLst>
                <a:path w="74" h="67" extrusionOk="0">
                  <a:moveTo>
                    <a:pt x="36" y="1"/>
                  </a:moveTo>
                  <a:cubicBezTo>
                    <a:pt x="34" y="1"/>
                    <a:pt x="31" y="1"/>
                    <a:pt x="29" y="2"/>
                  </a:cubicBezTo>
                  <a:cubicBezTo>
                    <a:pt x="11" y="6"/>
                    <a:pt x="1" y="24"/>
                    <a:pt x="5" y="41"/>
                  </a:cubicBezTo>
                  <a:cubicBezTo>
                    <a:pt x="9" y="56"/>
                    <a:pt x="23" y="66"/>
                    <a:pt x="38" y="66"/>
                  </a:cubicBezTo>
                  <a:cubicBezTo>
                    <a:pt x="41" y="66"/>
                    <a:pt x="43" y="66"/>
                    <a:pt x="45" y="65"/>
                  </a:cubicBezTo>
                  <a:cubicBezTo>
                    <a:pt x="63" y="61"/>
                    <a:pt x="73" y="44"/>
                    <a:pt x="69" y="26"/>
                  </a:cubicBezTo>
                  <a:cubicBezTo>
                    <a:pt x="64" y="11"/>
                    <a:pt x="51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1" name="Google Shape;797;p41"/>
            <p:cNvSpPr/>
            <p:nvPr/>
          </p:nvSpPr>
          <p:spPr>
            <a:xfrm>
              <a:off x="1360746" y="2966094"/>
              <a:ext cx="3568" cy="3429"/>
            </a:xfrm>
            <a:custGeom>
              <a:avLst/>
              <a:gdLst/>
              <a:ahLst/>
              <a:cxnLst/>
              <a:rect l="l" t="t" r="r" b="b"/>
              <a:pathLst>
                <a:path w="103" h="99" extrusionOk="0">
                  <a:moveTo>
                    <a:pt x="51" y="34"/>
                  </a:moveTo>
                  <a:cubicBezTo>
                    <a:pt x="58" y="34"/>
                    <a:pt x="65" y="40"/>
                    <a:pt x="68" y="47"/>
                  </a:cubicBezTo>
                  <a:cubicBezTo>
                    <a:pt x="69" y="51"/>
                    <a:pt x="68" y="55"/>
                    <a:pt x="66" y="59"/>
                  </a:cubicBezTo>
                  <a:cubicBezTo>
                    <a:pt x="64" y="62"/>
                    <a:pt x="60" y="65"/>
                    <a:pt x="57" y="66"/>
                  </a:cubicBezTo>
                  <a:cubicBezTo>
                    <a:pt x="55" y="66"/>
                    <a:pt x="54" y="66"/>
                    <a:pt x="52" y="66"/>
                  </a:cubicBezTo>
                  <a:cubicBezTo>
                    <a:pt x="45" y="66"/>
                    <a:pt x="38" y="61"/>
                    <a:pt x="36" y="54"/>
                  </a:cubicBezTo>
                  <a:cubicBezTo>
                    <a:pt x="35" y="49"/>
                    <a:pt x="36" y="45"/>
                    <a:pt x="37" y="41"/>
                  </a:cubicBezTo>
                  <a:cubicBezTo>
                    <a:pt x="40" y="38"/>
                    <a:pt x="44" y="35"/>
                    <a:pt x="47" y="34"/>
                  </a:cubicBezTo>
                  <a:close/>
                  <a:moveTo>
                    <a:pt x="51" y="1"/>
                  </a:moveTo>
                  <a:cubicBezTo>
                    <a:pt x="47" y="1"/>
                    <a:pt x="44" y="1"/>
                    <a:pt x="40" y="2"/>
                  </a:cubicBezTo>
                  <a:cubicBezTo>
                    <a:pt x="27" y="6"/>
                    <a:pt x="16" y="13"/>
                    <a:pt x="9" y="25"/>
                  </a:cubicBezTo>
                  <a:cubicBezTo>
                    <a:pt x="2" y="36"/>
                    <a:pt x="1" y="49"/>
                    <a:pt x="4" y="62"/>
                  </a:cubicBezTo>
                  <a:cubicBezTo>
                    <a:pt x="10" y="84"/>
                    <a:pt x="30" y="99"/>
                    <a:pt x="52" y="99"/>
                  </a:cubicBezTo>
                  <a:cubicBezTo>
                    <a:pt x="57" y="99"/>
                    <a:pt x="60" y="99"/>
                    <a:pt x="64" y="98"/>
                  </a:cubicBezTo>
                  <a:cubicBezTo>
                    <a:pt x="77" y="95"/>
                    <a:pt x="87" y="88"/>
                    <a:pt x="94" y="76"/>
                  </a:cubicBezTo>
                  <a:cubicBezTo>
                    <a:pt x="101" y="65"/>
                    <a:pt x="103" y="52"/>
                    <a:pt x="99" y="39"/>
                  </a:cubicBezTo>
                  <a:cubicBezTo>
                    <a:pt x="93" y="16"/>
                    <a:pt x="73" y="1"/>
                    <a:pt x="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2" name="Google Shape;798;p41"/>
            <p:cNvSpPr/>
            <p:nvPr/>
          </p:nvSpPr>
          <p:spPr>
            <a:xfrm>
              <a:off x="1345367" y="2980329"/>
              <a:ext cx="11257" cy="23380"/>
            </a:xfrm>
            <a:custGeom>
              <a:avLst/>
              <a:gdLst/>
              <a:ahLst/>
              <a:cxnLst/>
              <a:rect l="l" t="t" r="r" b="b"/>
              <a:pathLst>
                <a:path w="325" h="675" extrusionOk="0">
                  <a:moveTo>
                    <a:pt x="250" y="1"/>
                  </a:moveTo>
                  <a:cubicBezTo>
                    <a:pt x="192" y="1"/>
                    <a:pt x="108" y="132"/>
                    <a:pt x="55" y="306"/>
                  </a:cubicBezTo>
                  <a:cubicBezTo>
                    <a:pt x="0" y="491"/>
                    <a:pt x="1" y="655"/>
                    <a:pt x="59" y="673"/>
                  </a:cubicBezTo>
                  <a:cubicBezTo>
                    <a:pt x="63" y="674"/>
                    <a:pt x="66" y="675"/>
                    <a:pt x="70" y="675"/>
                  </a:cubicBezTo>
                  <a:cubicBezTo>
                    <a:pt x="129" y="675"/>
                    <a:pt x="217" y="557"/>
                    <a:pt x="268" y="384"/>
                  </a:cubicBezTo>
                  <a:cubicBezTo>
                    <a:pt x="324" y="198"/>
                    <a:pt x="318" y="20"/>
                    <a:pt x="261" y="2"/>
                  </a:cubicBezTo>
                  <a:cubicBezTo>
                    <a:pt x="257" y="1"/>
                    <a:pt x="254" y="1"/>
                    <a:pt x="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3" name="Google Shape;799;p41"/>
            <p:cNvSpPr/>
            <p:nvPr/>
          </p:nvSpPr>
          <p:spPr>
            <a:xfrm>
              <a:off x="1344536" y="2979775"/>
              <a:ext cx="12712" cy="24523"/>
            </a:xfrm>
            <a:custGeom>
              <a:avLst/>
              <a:gdLst/>
              <a:ahLst/>
              <a:cxnLst/>
              <a:rect l="l" t="t" r="r" b="b"/>
              <a:pathLst>
                <a:path w="367" h="708" extrusionOk="0">
                  <a:moveTo>
                    <a:pt x="275" y="33"/>
                  </a:moveTo>
                  <a:cubicBezTo>
                    <a:pt x="277" y="33"/>
                    <a:pt x="278" y="33"/>
                    <a:pt x="280" y="34"/>
                  </a:cubicBezTo>
                  <a:cubicBezTo>
                    <a:pt x="319" y="45"/>
                    <a:pt x="335" y="203"/>
                    <a:pt x="277" y="395"/>
                  </a:cubicBezTo>
                  <a:cubicBezTo>
                    <a:pt x="251" y="480"/>
                    <a:pt x="215" y="557"/>
                    <a:pt x="175" y="610"/>
                  </a:cubicBezTo>
                  <a:cubicBezTo>
                    <a:pt x="140" y="658"/>
                    <a:pt x="112" y="674"/>
                    <a:pt x="95" y="674"/>
                  </a:cubicBezTo>
                  <a:cubicBezTo>
                    <a:pt x="92" y="674"/>
                    <a:pt x="90" y="674"/>
                    <a:pt x="88" y="673"/>
                  </a:cubicBezTo>
                  <a:cubicBezTo>
                    <a:pt x="51" y="662"/>
                    <a:pt x="36" y="525"/>
                    <a:pt x="95" y="327"/>
                  </a:cubicBezTo>
                  <a:cubicBezTo>
                    <a:pt x="122" y="239"/>
                    <a:pt x="157" y="160"/>
                    <a:pt x="195" y="103"/>
                  </a:cubicBezTo>
                  <a:cubicBezTo>
                    <a:pt x="230" y="52"/>
                    <a:pt x="258" y="33"/>
                    <a:pt x="275" y="33"/>
                  </a:cubicBezTo>
                  <a:close/>
                  <a:moveTo>
                    <a:pt x="274" y="0"/>
                  </a:moveTo>
                  <a:cubicBezTo>
                    <a:pt x="242" y="0"/>
                    <a:pt x="206" y="29"/>
                    <a:pt x="168" y="85"/>
                  </a:cubicBezTo>
                  <a:cubicBezTo>
                    <a:pt x="128" y="144"/>
                    <a:pt x="92" y="226"/>
                    <a:pt x="64" y="318"/>
                  </a:cubicBezTo>
                  <a:cubicBezTo>
                    <a:pt x="13" y="488"/>
                    <a:pt x="1" y="681"/>
                    <a:pt x="78" y="705"/>
                  </a:cubicBezTo>
                  <a:cubicBezTo>
                    <a:pt x="84" y="706"/>
                    <a:pt x="89" y="707"/>
                    <a:pt x="94" y="707"/>
                  </a:cubicBezTo>
                  <a:cubicBezTo>
                    <a:pt x="126" y="707"/>
                    <a:pt x="164" y="680"/>
                    <a:pt x="202" y="630"/>
                  </a:cubicBezTo>
                  <a:cubicBezTo>
                    <a:pt x="243" y="574"/>
                    <a:pt x="282" y="493"/>
                    <a:pt x="308" y="404"/>
                  </a:cubicBezTo>
                  <a:cubicBezTo>
                    <a:pt x="361" y="229"/>
                    <a:pt x="367" y="25"/>
                    <a:pt x="290" y="3"/>
                  </a:cubicBezTo>
                  <a:cubicBezTo>
                    <a:pt x="285" y="1"/>
                    <a:pt x="279" y="0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4" name="Google Shape;800;p41"/>
            <p:cNvSpPr/>
            <p:nvPr/>
          </p:nvSpPr>
          <p:spPr>
            <a:xfrm>
              <a:off x="1427215" y="2941259"/>
              <a:ext cx="15552" cy="10911"/>
            </a:xfrm>
            <a:custGeom>
              <a:avLst/>
              <a:gdLst/>
              <a:ahLst/>
              <a:cxnLst/>
              <a:rect l="l" t="t" r="r" b="b"/>
              <a:pathLst>
                <a:path w="449" h="315" extrusionOk="0">
                  <a:moveTo>
                    <a:pt x="191" y="0"/>
                  </a:moveTo>
                  <a:cubicBezTo>
                    <a:pt x="107" y="0"/>
                    <a:pt x="35" y="45"/>
                    <a:pt x="19" y="114"/>
                  </a:cubicBezTo>
                  <a:cubicBezTo>
                    <a:pt x="0" y="197"/>
                    <a:pt x="72" y="284"/>
                    <a:pt x="178" y="309"/>
                  </a:cubicBezTo>
                  <a:cubicBezTo>
                    <a:pt x="194" y="312"/>
                    <a:pt x="211" y="314"/>
                    <a:pt x="228" y="314"/>
                  </a:cubicBezTo>
                  <a:cubicBezTo>
                    <a:pt x="325" y="314"/>
                    <a:pt x="427" y="260"/>
                    <a:pt x="435" y="195"/>
                  </a:cubicBezTo>
                  <a:cubicBezTo>
                    <a:pt x="449" y="83"/>
                    <a:pt x="354" y="31"/>
                    <a:pt x="247" y="7"/>
                  </a:cubicBezTo>
                  <a:cubicBezTo>
                    <a:pt x="228" y="2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5" name="Google Shape;801;p41"/>
            <p:cNvSpPr/>
            <p:nvPr/>
          </p:nvSpPr>
          <p:spPr>
            <a:xfrm>
              <a:off x="1426973" y="2940670"/>
              <a:ext cx="16210" cy="12054"/>
            </a:xfrm>
            <a:custGeom>
              <a:avLst/>
              <a:gdLst/>
              <a:ahLst/>
              <a:cxnLst/>
              <a:rect l="l" t="t" r="r" b="b"/>
              <a:pathLst>
                <a:path w="468" h="348" extrusionOk="0">
                  <a:moveTo>
                    <a:pt x="198" y="33"/>
                  </a:moveTo>
                  <a:cubicBezTo>
                    <a:pt x="216" y="33"/>
                    <a:pt x="233" y="36"/>
                    <a:pt x="251" y="39"/>
                  </a:cubicBezTo>
                  <a:cubicBezTo>
                    <a:pt x="377" y="68"/>
                    <a:pt x="437" y="126"/>
                    <a:pt x="425" y="210"/>
                  </a:cubicBezTo>
                  <a:cubicBezTo>
                    <a:pt x="423" y="231"/>
                    <a:pt x="407" y="252"/>
                    <a:pt x="381" y="271"/>
                  </a:cubicBezTo>
                  <a:cubicBezTo>
                    <a:pt x="341" y="299"/>
                    <a:pt x="285" y="315"/>
                    <a:pt x="234" y="315"/>
                  </a:cubicBezTo>
                  <a:cubicBezTo>
                    <a:pt x="219" y="315"/>
                    <a:pt x="204" y="313"/>
                    <a:pt x="189" y="310"/>
                  </a:cubicBezTo>
                  <a:cubicBezTo>
                    <a:pt x="141" y="299"/>
                    <a:pt x="100" y="274"/>
                    <a:pt x="72" y="240"/>
                  </a:cubicBezTo>
                  <a:cubicBezTo>
                    <a:pt x="45" y="207"/>
                    <a:pt x="34" y="169"/>
                    <a:pt x="42" y="134"/>
                  </a:cubicBezTo>
                  <a:cubicBezTo>
                    <a:pt x="50" y="99"/>
                    <a:pt x="76" y="70"/>
                    <a:pt x="114" y="52"/>
                  </a:cubicBezTo>
                  <a:cubicBezTo>
                    <a:pt x="140" y="39"/>
                    <a:pt x="169" y="33"/>
                    <a:pt x="198" y="33"/>
                  </a:cubicBezTo>
                  <a:close/>
                  <a:moveTo>
                    <a:pt x="199" y="1"/>
                  </a:moveTo>
                  <a:cubicBezTo>
                    <a:pt x="164" y="1"/>
                    <a:pt x="130" y="8"/>
                    <a:pt x="100" y="22"/>
                  </a:cubicBezTo>
                  <a:cubicBezTo>
                    <a:pt x="52" y="45"/>
                    <a:pt x="20" y="81"/>
                    <a:pt x="10" y="127"/>
                  </a:cubicBezTo>
                  <a:cubicBezTo>
                    <a:pt x="0" y="172"/>
                    <a:pt x="12" y="220"/>
                    <a:pt x="45" y="261"/>
                  </a:cubicBezTo>
                  <a:cubicBezTo>
                    <a:pt x="79" y="300"/>
                    <a:pt x="127" y="329"/>
                    <a:pt x="182" y="341"/>
                  </a:cubicBezTo>
                  <a:cubicBezTo>
                    <a:pt x="199" y="346"/>
                    <a:pt x="217" y="348"/>
                    <a:pt x="236" y="348"/>
                  </a:cubicBezTo>
                  <a:cubicBezTo>
                    <a:pt x="293" y="348"/>
                    <a:pt x="355" y="329"/>
                    <a:pt x="400" y="298"/>
                  </a:cubicBezTo>
                  <a:cubicBezTo>
                    <a:pt x="434" y="273"/>
                    <a:pt x="455" y="245"/>
                    <a:pt x="458" y="215"/>
                  </a:cubicBezTo>
                  <a:cubicBezTo>
                    <a:pt x="467" y="143"/>
                    <a:pt x="440" y="49"/>
                    <a:pt x="258" y="7"/>
                  </a:cubicBezTo>
                  <a:cubicBezTo>
                    <a:pt x="238" y="3"/>
                    <a:pt x="21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6" name="Google Shape;802;p41"/>
            <p:cNvSpPr/>
            <p:nvPr/>
          </p:nvSpPr>
          <p:spPr>
            <a:xfrm>
              <a:off x="1425310" y="2920753"/>
              <a:ext cx="18531" cy="25147"/>
            </a:xfrm>
            <a:custGeom>
              <a:avLst/>
              <a:gdLst/>
              <a:ahLst/>
              <a:cxnLst/>
              <a:rect l="l" t="t" r="r" b="b"/>
              <a:pathLst>
                <a:path w="535" h="726" extrusionOk="0">
                  <a:moveTo>
                    <a:pt x="73" y="1"/>
                  </a:moveTo>
                  <a:cubicBezTo>
                    <a:pt x="73" y="1"/>
                    <a:pt x="122" y="104"/>
                    <a:pt x="85" y="244"/>
                  </a:cubicBezTo>
                  <a:cubicBezTo>
                    <a:pt x="1" y="559"/>
                    <a:pt x="227" y="578"/>
                    <a:pt x="497" y="725"/>
                  </a:cubicBezTo>
                  <a:lnTo>
                    <a:pt x="534" y="619"/>
                  </a:lnTo>
                  <a:cubicBezTo>
                    <a:pt x="534" y="619"/>
                    <a:pt x="501" y="152"/>
                    <a:pt x="73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7" name="Google Shape;803;p41"/>
            <p:cNvSpPr/>
            <p:nvPr/>
          </p:nvSpPr>
          <p:spPr>
            <a:xfrm>
              <a:off x="1425241" y="2919749"/>
              <a:ext cx="19155" cy="26948"/>
            </a:xfrm>
            <a:custGeom>
              <a:avLst/>
              <a:gdLst/>
              <a:ahLst/>
              <a:cxnLst/>
              <a:rect l="l" t="t" r="r" b="b"/>
              <a:pathLst>
                <a:path w="553" h="778" extrusionOk="0">
                  <a:moveTo>
                    <a:pt x="103" y="57"/>
                  </a:moveTo>
                  <a:cubicBezTo>
                    <a:pt x="467" y="209"/>
                    <a:pt x="515" y="605"/>
                    <a:pt x="519" y="645"/>
                  </a:cubicBezTo>
                  <a:lnTo>
                    <a:pt x="489" y="731"/>
                  </a:lnTo>
                  <a:cubicBezTo>
                    <a:pt x="441" y="705"/>
                    <a:pt x="395" y="683"/>
                    <a:pt x="352" y="663"/>
                  </a:cubicBezTo>
                  <a:cubicBezTo>
                    <a:pt x="157" y="572"/>
                    <a:pt x="40" y="517"/>
                    <a:pt x="103" y="277"/>
                  </a:cubicBezTo>
                  <a:cubicBezTo>
                    <a:pt x="129" y="181"/>
                    <a:pt x="116" y="101"/>
                    <a:pt x="103" y="57"/>
                  </a:cubicBezTo>
                  <a:close/>
                  <a:moveTo>
                    <a:pt x="45" y="1"/>
                  </a:moveTo>
                  <a:lnTo>
                    <a:pt x="61" y="36"/>
                  </a:lnTo>
                  <a:cubicBezTo>
                    <a:pt x="61" y="37"/>
                    <a:pt x="106" y="137"/>
                    <a:pt x="71" y="269"/>
                  </a:cubicBezTo>
                  <a:cubicBezTo>
                    <a:pt x="0" y="535"/>
                    <a:pt x="143" y="601"/>
                    <a:pt x="339" y="693"/>
                  </a:cubicBezTo>
                  <a:cubicBezTo>
                    <a:pt x="387" y="716"/>
                    <a:pt x="438" y="739"/>
                    <a:pt x="491" y="768"/>
                  </a:cubicBezTo>
                  <a:lnTo>
                    <a:pt x="508" y="778"/>
                  </a:lnTo>
                  <a:lnTo>
                    <a:pt x="553" y="649"/>
                  </a:lnTo>
                  <a:lnTo>
                    <a:pt x="552" y="646"/>
                  </a:lnTo>
                  <a:cubicBezTo>
                    <a:pt x="552" y="642"/>
                    <a:pt x="514" y="167"/>
                    <a:pt x="81" y="14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8" name="Google Shape;804;p41"/>
            <p:cNvSpPr/>
            <p:nvPr/>
          </p:nvSpPr>
          <p:spPr>
            <a:xfrm>
              <a:off x="1442282" y="2944480"/>
              <a:ext cx="15760" cy="11811"/>
            </a:xfrm>
            <a:custGeom>
              <a:avLst/>
              <a:gdLst/>
              <a:ahLst/>
              <a:cxnLst/>
              <a:rect l="l" t="t" r="r" b="b"/>
              <a:pathLst>
                <a:path w="455" h="341" extrusionOk="0">
                  <a:moveTo>
                    <a:pt x="166" y="1"/>
                  </a:moveTo>
                  <a:cubicBezTo>
                    <a:pt x="114" y="1"/>
                    <a:pt x="69" y="21"/>
                    <a:pt x="38" y="73"/>
                  </a:cubicBezTo>
                  <a:cubicBezTo>
                    <a:pt x="1" y="139"/>
                    <a:pt x="75" y="273"/>
                    <a:pt x="174" y="319"/>
                  </a:cubicBezTo>
                  <a:cubicBezTo>
                    <a:pt x="207" y="334"/>
                    <a:pt x="241" y="341"/>
                    <a:pt x="273" y="341"/>
                  </a:cubicBezTo>
                  <a:cubicBezTo>
                    <a:pt x="338" y="341"/>
                    <a:pt x="396" y="311"/>
                    <a:pt x="419" y="259"/>
                  </a:cubicBezTo>
                  <a:cubicBezTo>
                    <a:pt x="455" y="182"/>
                    <a:pt x="402" y="81"/>
                    <a:pt x="303" y="36"/>
                  </a:cubicBezTo>
                  <a:cubicBezTo>
                    <a:pt x="257" y="15"/>
                    <a:pt x="209" y="1"/>
                    <a:pt x="166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9" name="Google Shape;805;p41"/>
            <p:cNvSpPr/>
            <p:nvPr/>
          </p:nvSpPr>
          <p:spPr>
            <a:xfrm>
              <a:off x="1442525" y="2943926"/>
              <a:ext cx="15483" cy="12954"/>
            </a:xfrm>
            <a:custGeom>
              <a:avLst/>
              <a:gdLst/>
              <a:ahLst/>
              <a:cxnLst/>
              <a:rect l="l" t="t" r="r" b="b"/>
              <a:pathLst>
                <a:path w="447" h="374" extrusionOk="0">
                  <a:moveTo>
                    <a:pt x="159" y="34"/>
                  </a:moveTo>
                  <a:cubicBezTo>
                    <a:pt x="195" y="34"/>
                    <a:pt x="239" y="45"/>
                    <a:pt x="289" y="68"/>
                  </a:cubicBezTo>
                  <a:cubicBezTo>
                    <a:pt x="334" y="88"/>
                    <a:pt x="370" y="120"/>
                    <a:pt x="390" y="159"/>
                  </a:cubicBezTo>
                  <a:cubicBezTo>
                    <a:pt x="409" y="197"/>
                    <a:pt x="412" y="236"/>
                    <a:pt x="397" y="268"/>
                  </a:cubicBezTo>
                  <a:cubicBezTo>
                    <a:pt x="376" y="314"/>
                    <a:pt x="326" y="340"/>
                    <a:pt x="267" y="340"/>
                  </a:cubicBezTo>
                  <a:cubicBezTo>
                    <a:pt x="237" y="340"/>
                    <a:pt x="205" y="333"/>
                    <a:pt x="174" y="319"/>
                  </a:cubicBezTo>
                  <a:cubicBezTo>
                    <a:pt x="118" y="294"/>
                    <a:pt x="64" y="233"/>
                    <a:pt x="45" y="172"/>
                  </a:cubicBezTo>
                  <a:cubicBezTo>
                    <a:pt x="36" y="142"/>
                    <a:pt x="36" y="116"/>
                    <a:pt x="46" y="97"/>
                  </a:cubicBezTo>
                  <a:cubicBezTo>
                    <a:pt x="71" y="54"/>
                    <a:pt x="108" y="34"/>
                    <a:pt x="159" y="34"/>
                  </a:cubicBezTo>
                  <a:close/>
                  <a:moveTo>
                    <a:pt x="159" y="0"/>
                  </a:moveTo>
                  <a:cubicBezTo>
                    <a:pt x="84" y="0"/>
                    <a:pt x="41" y="40"/>
                    <a:pt x="17" y="81"/>
                  </a:cubicBezTo>
                  <a:cubicBezTo>
                    <a:pt x="2" y="107"/>
                    <a:pt x="1" y="143"/>
                    <a:pt x="14" y="182"/>
                  </a:cubicBezTo>
                  <a:cubicBezTo>
                    <a:pt x="36" y="253"/>
                    <a:pt x="95" y="320"/>
                    <a:pt x="160" y="350"/>
                  </a:cubicBezTo>
                  <a:cubicBezTo>
                    <a:pt x="195" y="365"/>
                    <a:pt x="232" y="373"/>
                    <a:pt x="266" y="373"/>
                  </a:cubicBezTo>
                  <a:cubicBezTo>
                    <a:pt x="338" y="373"/>
                    <a:pt x="401" y="340"/>
                    <a:pt x="428" y="282"/>
                  </a:cubicBezTo>
                  <a:cubicBezTo>
                    <a:pt x="447" y="240"/>
                    <a:pt x="443" y="191"/>
                    <a:pt x="419" y="144"/>
                  </a:cubicBezTo>
                  <a:cubicBezTo>
                    <a:pt x="395" y="99"/>
                    <a:pt x="354" y="61"/>
                    <a:pt x="303" y="37"/>
                  </a:cubicBezTo>
                  <a:cubicBezTo>
                    <a:pt x="245" y="11"/>
                    <a:pt x="198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0" name="Google Shape;806;p41"/>
            <p:cNvSpPr/>
            <p:nvPr/>
          </p:nvSpPr>
          <p:spPr>
            <a:xfrm>
              <a:off x="1444707" y="2932911"/>
              <a:ext cx="26879" cy="14444"/>
            </a:xfrm>
            <a:custGeom>
              <a:avLst/>
              <a:gdLst/>
              <a:ahLst/>
              <a:cxnLst/>
              <a:rect l="l" t="t" r="r" b="b"/>
              <a:pathLst>
                <a:path w="776" h="417" extrusionOk="0">
                  <a:moveTo>
                    <a:pt x="575" y="0"/>
                  </a:moveTo>
                  <a:cubicBezTo>
                    <a:pt x="252" y="0"/>
                    <a:pt x="35" y="246"/>
                    <a:pt x="35" y="246"/>
                  </a:cubicBezTo>
                  <a:lnTo>
                    <a:pt x="1" y="353"/>
                  </a:lnTo>
                  <a:cubicBezTo>
                    <a:pt x="150" y="376"/>
                    <a:pt x="272" y="416"/>
                    <a:pt x="373" y="416"/>
                  </a:cubicBezTo>
                  <a:cubicBezTo>
                    <a:pt x="476" y="416"/>
                    <a:pt x="557" y="373"/>
                    <a:pt x="620" y="219"/>
                  </a:cubicBezTo>
                  <a:cubicBezTo>
                    <a:pt x="675" y="86"/>
                    <a:pt x="776" y="32"/>
                    <a:pt x="776" y="32"/>
                  </a:cubicBezTo>
                  <a:cubicBezTo>
                    <a:pt x="705" y="10"/>
                    <a:pt x="638" y="0"/>
                    <a:pt x="575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1" name="Google Shape;807;p41"/>
            <p:cNvSpPr/>
            <p:nvPr/>
          </p:nvSpPr>
          <p:spPr>
            <a:xfrm>
              <a:off x="1443980" y="2932357"/>
              <a:ext cx="29095" cy="15587"/>
            </a:xfrm>
            <a:custGeom>
              <a:avLst/>
              <a:gdLst/>
              <a:ahLst/>
              <a:cxnLst/>
              <a:rect l="l" t="t" r="r" b="b"/>
              <a:pathLst>
                <a:path w="840" h="450" extrusionOk="0">
                  <a:moveTo>
                    <a:pt x="598" y="33"/>
                  </a:moveTo>
                  <a:cubicBezTo>
                    <a:pt x="649" y="33"/>
                    <a:pt x="703" y="39"/>
                    <a:pt x="758" y="54"/>
                  </a:cubicBezTo>
                  <a:cubicBezTo>
                    <a:pt x="723" y="81"/>
                    <a:pt x="664" y="137"/>
                    <a:pt x="626" y="229"/>
                  </a:cubicBezTo>
                  <a:cubicBezTo>
                    <a:pt x="566" y="374"/>
                    <a:pt x="493" y="417"/>
                    <a:pt x="394" y="417"/>
                  </a:cubicBezTo>
                  <a:cubicBezTo>
                    <a:pt x="337" y="417"/>
                    <a:pt x="271" y="402"/>
                    <a:pt x="194" y="386"/>
                  </a:cubicBezTo>
                  <a:cubicBezTo>
                    <a:pt x="148" y="375"/>
                    <a:pt x="98" y="365"/>
                    <a:pt x="43" y="356"/>
                  </a:cubicBezTo>
                  <a:lnTo>
                    <a:pt x="71" y="271"/>
                  </a:lnTo>
                  <a:cubicBezTo>
                    <a:pt x="94" y="245"/>
                    <a:pt x="301" y="33"/>
                    <a:pt x="598" y="33"/>
                  </a:cubicBezTo>
                  <a:close/>
                  <a:moveTo>
                    <a:pt x="598" y="0"/>
                  </a:moveTo>
                  <a:cubicBezTo>
                    <a:pt x="270" y="0"/>
                    <a:pt x="47" y="248"/>
                    <a:pt x="44" y="251"/>
                  </a:cubicBezTo>
                  <a:lnTo>
                    <a:pt x="1" y="383"/>
                  </a:lnTo>
                  <a:lnTo>
                    <a:pt x="20" y="386"/>
                  </a:lnTo>
                  <a:cubicBezTo>
                    <a:pt x="79" y="395"/>
                    <a:pt x="133" y="406"/>
                    <a:pt x="187" y="417"/>
                  </a:cubicBezTo>
                  <a:cubicBezTo>
                    <a:pt x="263" y="435"/>
                    <a:pt x="332" y="450"/>
                    <a:pt x="395" y="450"/>
                  </a:cubicBezTo>
                  <a:cubicBezTo>
                    <a:pt x="504" y="450"/>
                    <a:pt x="590" y="403"/>
                    <a:pt x="656" y="242"/>
                  </a:cubicBezTo>
                  <a:cubicBezTo>
                    <a:pt x="708" y="115"/>
                    <a:pt x="804" y="63"/>
                    <a:pt x="805" y="63"/>
                  </a:cubicBezTo>
                  <a:lnTo>
                    <a:pt x="840" y="44"/>
                  </a:lnTo>
                  <a:lnTo>
                    <a:pt x="802" y="32"/>
                  </a:lnTo>
                  <a:cubicBezTo>
                    <a:pt x="731" y="10"/>
                    <a:pt x="662" y="0"/>
                    <a:pt x="5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2" name="Google Shape;808;p41"/>
            <p:cNvSpPr/>
            <p:nvPr/>
          </p:nvSpPr>
          <p:spPr>
            <a:xfrm>
              <a:off x="1444222" y="2932807"/>
              <a:ext cx="1732" cy="9179"/>
            </a:xfrm>
            <a:custGeom>
              <a:avLst/>
              <a:gdLst/>
              <a:ahLst/>
              <a:cxnLst/>
              <a:rect l="l" t="t" r="r" b="b"/>
              <a:pathLst>
                <a:path w="50" h="265" extrusionOk="0">
                  <a:moveTo>
                    <a:pt x="49" y="0"/>
                  </a:moveTo>
                  <a:lnTo>
                    <a:pt x="49" y="0"/>
                  </a:lnTo>
                  <a:cubicBezTo>
                    <a:pt x="37" y="33"/>
                    <a:pt x="29" y="68"/>
                    <a:pt x="22" y="103"/>
                  </a:cubicBezTo>
                  <a:cubicBezTo>
                    <a:pt x="15" y="139"/>
                    <a:pt x="9" y="176"/>
                    <a:pt x="7" y="212"/>
                  </a:cubicBezTo>
                  <a:cubicBezTo>
                    <a:pt x="5" y="229"/>
                    <a:pt x="1" y="265"/>
                    <a:pt x="1" y="265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3" name="Google Shape;809;p41"/>
            <p:cNvSpPr/>
            <p:nvPr/>
          </p:nvSpPr>
          <p:spPr>
            <a:xfrm>
              <a:off x="1443668" y="2932565"/>
              <a:ext cx="2840" cy="9491"/>
            </a:xfrm>
            <a:custGeom>
              <a:avLst/>
              <a:gdLst/>
              <a:ahLst/>
              <a:cxnLst/>
              <a:rect l="l" t="t" r="r" b="b"/>
              <a:pathLst>
                <a:path w="82" h="274" extrusionOk="0">
                  <a:moveTo>
                    <a:pt x="50" y="1"/>
                  </a:moveTo>
                  <a:cubicBezTo>
                    <a:pt x="38" y="35"/>
                    <a:pt x="30" y="70"/>
                    <a:pt x="23" y="107"/>
                  </a:cubicBezTo>
                  <a:cubicBezTo>
                    <a:pt x="14" y="148"/>
                    <a:pt x="9" y="183"/>
                    <a:pt x="6" y="217"/>
                  </a:cubicBezTo>
                  <a:cubicBezTo>
                    <a:pt x="4" y="234"/>
                    <a:pt x="1" y="270"/>
                    <a:pt x="1" y="270"/>
                  </a:cubicBezTo>
                  <a:lnTo>
                    <a:pt x="33" y="273"/>
                  </a:lnTo>
                  <a:cubicBezTo>
                    <a:pt x="33" y="273"/>
                    <a:pt x="38" y="238"/>
                    <a:pt x="39" y="220"/>
                  </a:cubicBezTo>
                  <a:cubicBezTo>
                    <a:pt x="42" y="188"/>
                    <a:pt x="47" y="153"/>
                    <a:pt x="55" y="111"/>
                  </a:cubicBezTo>
                  <a:cubicBezTo>
                    <a:pt x="62" y="78"/>
                    <a:pt x="69" y="44"/>
                    <a:pt x="81" y="13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4" name="Google Shape;810;p41"/>
            <p:cNvSpPr/>
            <p:nvPr/>
          </p:nvSpPr>
          <p:spPr>
            <a:xfrm>
              <a:off x="1445365" y="2931664"/>
              <a:ext cx="1420" cy="1247"/>
            </a:xfrm>
            <a:custGeom>
              <a:avLst/>
              <a:gdLst/>
              <a:ahLst/>
              <a:cxnLst/>
              <a:rect l="l" t="t" r="r" b="b"/>
              <a:pathLst>
                <a:path w="41" h="36" extrusionOk="0">
                  <a:moveTo>
                    <a:pt x="20" y="0"/>
                  </a:moveTo>
                  <a:cubicBezTo>
                    <a:pt x="16" y="0"/>
                    <a:pt x="13" y="1"/>
                    <a:pt x="10" y="3"/>
                  </a:cubicBezTo>
                  <a:cubicBezTo>
                    <a:pt x="3" y="9"/>
                    <a:pt x="1" y="20"/>
                    <a:pt x="7" y="28"/>
                  </a:cubicBezTo>
                  <a:cubicBezTo>
                    <a:pt x="11" y="33"/>
                    <a:pt x="16" y="35"/>
                    <a:pt x="22" y="35"/>
                  </a:cubicBezTo>
                  <a:cubicBezTo>
                    <a:pt x="25" y="35"/>
                    <a:pt x="28" y="34"/>
                    <a:pt x="31" y="32"/>
                  </a:cubicBezTo>
                  <a:cubicBezTo>
                    <a:pt x="39" y="26"/>
                    <a:pt x="40" y="16"/>
                    <a:pt x="35" y="8"/>
                  </a:cubicBezTo>
                  <a:cubicBezTo>
                    <a:pt x="31" y="3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5" name="Google Shape;811;p41"/>
            <p:cNvSpPr/>
            <p:nvPr/>
          </p:nvSpPr>
          <p:spPr>
            <a:xfrm>
              <a:off x="1444846" y="2931075"/>
              <a:ext cx="2459" cy="2390"/>
            </a:xfrm>
            <a:custGeom>
              <a:avLst/>
              <a:gdLst/>
              <a:ahLst/>
              <a:cxnLst/>
              <a:rect l="l" t="t" r="r" b="b"/>
              <a:pathLst>
                <a:path w="71" h="69" extrusionOk="0">
                  <a:moveTo>
                    <a:pt x="37" y="35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5" y="36"/>
                    <a:pt x="35" y="35"/>
                  </a:cubicBezTo>
                  <a:close/>
                  <a:moveTo>
                    <a:pt x="35" y="1"/>
                  </a:moveTo>
                  <a:cubicBezTo>
                    <a:pt x="28" y="1"/>
                    <a:pt x="21" y="3"/>
                    <a:pt x="15" y="7"/>
                  </a:cubicBezTo>
                  <a:cubicBezTo>
                    <a:pt x="8" y="12"/>
                    <a:pt x="4" y="20"/>
                    <a:pt x="2" y="29"/>
                  </a:cubicBezTo>
                  <a:cubicBezTo>
                    <a:pt x="1" y="39"/>
                    <a:pt x="4" y="47"/>
                    <a:pt x="9" y="55"/>
                  </a:cubicBezTo>
                  <a:cubicBezTo>
                    <a:pt x="16" y="64"/>
                    <a:pt x="25" y="68"/>
                    <a:pt x="36" y="68"/>
                  </a:cubicBezTo>
                  <a:cubicBezTo>
                    <a:pt x="43" y="68"/>
                    <a:pt x="50" y="67"/>
                    <a:pt x="56" y="62"/>
                  </a:cubicBezTo>
                  <a:cubicBezTo>
                    <a:pt x="63" y="57"/>
                    <a:pt x="68" y="49"/>
                    <a:pt x="69" y="40"/>
                  </a:cubicBezTo>
                  <a:cubicBezTo>
                    <a:pt x="71" y="31"/>
                    <a:pt x="68" y="22"/>
                    <a:pt x="63" y="15"/>
                  </a:cubicBezTo>
                  <a:cubicBezTo>
                    <a:pt x="56" y="6"/>
                    <a:pt x="46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6" name="Google Shape;812;p41"/>
            <p:cNvSpPr/>
            <p:nvPr/>
          </p:nvSpPr>
          <p:spPr>
            <a:xfrm>
              <a:off x="1444603" y="2933673"/>
              <a:ext cx="4364" cy="8209"/>
            </a:xfrm>
            <a:custGeom>
              <a:avLst/>
              <a:gdLst/>
              <a:ahLst/>
              <a:cxnLst/>
              <a:rect l="l" t="t" r="r" b="b"/>
              <a:pathLst>
                <a:path w="126" h="237" extrusionOk="0">
                  <a:moveTo>
                    <a:pt x="126" y="0"/>
                  </a:moveTo>
                  <a:lnTo>
                    <a:pt x="0" y="236"/>
                  </a:lnTo>
                  <a:cubicBezTo>
                    <a:pt x="0" y="236"/>
                    <a:pt x="19" y="206"/>
                    <a:pt x="28" y="192"/>
                  </a:cubicBezTo>
                  <a:cubicBezTo>
                    <a:pt x="49" y="162"/>
                    <a:pt x="66" y="130"/>
                    <a:pt x="83" y="97"/>
                  </a:cubicBezTo>
                  <a:cubicBezTo>
                    <a:pt x="99" y="66"/>
                    <a:pt x="115" y="34"/>
                    <a:pt x="126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7" name="Google Shape;813;p41"/>
            <p:cNvSpPr/>
            <p:nvPr/>
          </p:nvSpPr>
          <p:spPr>
            <a:xfrm>
              <a:off x="1444118" y="2933500"/>
              <a:ext cx="5403" cy="8659"/>
            </a:xfrm>
            <a:custGeom>
              <a:avLst/>
              <a:gdLst/>
              <a:ahLst/>
              <a:cxnLst/>
              <a:rect l="l" t="t" r="r" b="b"/>
              <a:pathLst>
                <a:path w="156" h="250" extrusionOk="0">
                  <a:moveTo>
                    <a:pt x="124" y="0"/>
                  </a:moveTo>
                  <a:cubicBezTo>
                    <a:pt x="114" y="32"/>
                    <a:pt x="98" y="63"/>
                    <a:pt x="82" y="95"/>
                  </a:cubicBezTo>
                  <a:cubicBezTo>
                    <a:pt x="64" y="130"/>
                    <a:pt x="46" y="161"/>
                    <a:pt x="29" y="188"/>
                  </a:cubicBezTo>
                  <a:cubicBezTo>
                    <a:pt x="19" y="202"/>
                    <a:pt x="0" y="232"/>
                    <a:pt x="0" y="232"/>
                  </a:cubicBezTo>
                  <a:lnTo>
                    <a:pt x="28" y="250"/>
                  </a:lnTo>
                  <a:cubicBezTo>
                    <a:pt x="28" y="250"/>
                    <a:pt x="47" y="220"/>
                    <a:pt x="56" y="206"/>
                  </a:cubicBezTo>
                  <a:cubicBezTo>
                    <a:pt x="75" y="178"/>
                    <a:pt x="93" y="147"/>
                    <a:pt x="113" y="108"/>
                  </a:cubicBezTo>
                  <a:cubicBezTo>
                    <a:pt x="128" y="77"/>
                    <a:pt x="145" y="45"/>
                    <a:pt x="156" y="11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8" name="Google Shape;814;p41"/>
            <p:cNvSpPr/>
            <p:nvPr/>
          </p:nvSpPr>
          <p:spPr>
            <a:xfrm>
              <a:off x="1448483" y="2932565"/>
              <a:ext cx="1385" cy="1247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9" y="1"/>
                  </a:moveTo>
                  <a:cubicBezTo>
                    <a:pt x="18" y="1"/>
                    <a:pt x="17" y="1"/>
                    <a:pt x="16" y="1"/>
                  </a:cubicBezTo>
                  <a:cubicBezTo>
                    <a:pt x="6" y="4"/>
                    <a:pt x="1" y="12"/>
                    <a:pt x="3" y="22"/>
                  </a:cubicBezTo>
                  <a:cubicBezTo>
                    <a:pt x="6" y="30"/>
                    <a:pt x="13" y="35"/>
                    <a:pt x="21" y="35"/>
                  </a:cubicBezTo>
                  <a:cubicBezTo>
                    <a:pt x="22" y="35"/>
                    <a:pt x="23" y="35"/>
                    <a:pt x="24" y="35"/>
                  </a:cubicBezTo>
                  <a:cubicBezTo>
                    <a:pt x="34" y="32"/>
                    <a:pt x="39" y="24"/>
                    <a:pt x="36" y="14"/>
                  </a:cubicBezTo>
                  <a:cubicBezTo>
                    <a:pt x="35" y="6"/>
                    <a:pt x="27" y="1"/>
                    <a:pt x="19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9" name="Google Shape;815;p41"/>
            <p:cNvSpPr/>
            <p:nvPr/>
          </p:nvSpPr>
          <p:spPr>
            <a:xfrm>
              <a:off x="1447928" y="2932010"/>
              <a:ext cx="2459" cy="2355"/>
            </a:xfrm>
            <a:custGeom>
              <a:avLst/>
              <a:gdLst/>
              <a:ahLst/>
              <a:cxnLst/>
              <a:rect l="l" t="t" r="r" b="b"/>
              <a:pathLst>
                <a:path w="71" h="68" extrusionOk="0">
                  <a:moveTo>
                    <a:pt x="36" y="0"/>
                  </a:moveTo>
                  <a:cubicBezTo>
                    <a:pt x="33" y="0"/>
                    <a:pt x="31" y="1"/>
                    <a:pt x="28" y="1"/>
                  </a:cubicBezTo>
                  <a:cubicBezTo>
                    <a:pt x="19" y="3"/>
                    <a:pt x="11" y="8"/>
                    <a:pt x="7" y="16"/>
                  </a:cubicBezTo>
                  <a:cubicBezTo>
                    <a:pt x="2" y="24"/>
                    <a:pt x="1" y="33"/>
                    <a:pt x="4" y="42"/>
                  </a:cubicBezTo>
                  <a:cubicBezTo>
                    <a:pt x="7" y="57"/>
                    <a:pt x="21" y="68"/>
                    <a:pt x="37" y="68"/>
                  </a:cubicBezTo>
                  <a:cubicBezTo>
                    <a:pt x="39" y="68"/>
                    <a:pt x="41" y="68"/>
                    <a:pt x="44" y="67"/>
                  </a:cubicBezTo>
                  <a:cubicBezTo>
                    <a:pt x="53" y="65"/>
                    <a:pt x="60" y="60"/>
                    <a:pt x="65" y="52"/>
                  </a:cubicBezTo>
                  <a:cubicBezTo>
                    <a:pt x="70" y="44"/>
                    <a:pt x="71" y="34"/>
                    <a:pt x="69" y="26"/>
                  </a:cubicBezTo>
                  <a:cubicBezTo>
                    <a:pt x="65" y="11"/>
                    <a:pt x="51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0" name="Google Shape;816;p41"/>
            <p:cNvSpPr/>
            <p:nvPr/>
          </p:nvSpPr>
          <p:spPr>
            <a:xfrm>
              <a:off x="1439996" y="2939804"/>
              <a:ext cx="6027" cy="12400"/>
            </a:xfrm>
            <a:custGeom>
              <a:avLst/>
              <a:gdLst/>
              <a:ahLst/>
              <a:cxnLst/>
              <a:rect l="l" t="t" r="r" b="b"/>
              <a:pathLst>
                <a:path w="174" h="358" extrusionOk="0">
                  <a:moveTo>
                    <a:pt x="134" y="1"/>
                  </a:moveTo>
                  <a:cubicBezTo>
                    <a:pt x="104" y="1"/>
                    <a:pt x="59" y="70"/>
                    <a:pt x="30" y="162"/>
                  </a:cubicBezTo>
                  <a:cubicBezTo>
                    <a:pt x="0" y="261"/>
                    <a:pt x="1" y="347"/>
                    <a:pt x="32" y="357"/>
                  </a:cubicBezTo>
                  <a:cubicBezTo>
                    <a:pt x="34" y="357"/>
                    <a:pt x="36" y="358"/>
                    <a:pt x="38" y="358"/>
                  </a:cubicBezTo>
                  <a:cubicBezTo>
                    <a:pt x="69" y="358"/>
                    <a:pt x="116" y="295"/>
                    <a:pt x="144" y="203"/>
                  </a:cubicBezTo>
                  <a:cubicBezTo>
                    <a:pt x="173" y="105"/>
                    <a:pt x="171" y="10"/>
                    <a:pt x="140" y="1"/>
                  </a:cubicBezTo>
                  <a:cubicBezTo>
                    <a:pt x="138" y="1"/>
                    <a:pt x="136" y="1"/>
                    <a:pt x="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1" name="Google Shape;817;p41"/>
            <p:cNvSpPr/>
            <p:nvPr/>
          </p:nvSpPr>
          <p:spPr>
            <a:xfrm>
              <a:off x="1439685" y="2939250"/>
              <a:ext cx="6616" cy="13543"/>
            </a:xfrm>
            <a:custGeom>
              <a:avLst/>
              <a:gdLst/>
              <a:ahLst/>
              <a:cxnLst/>
              <a:rect l="l" t="t" r="r" b="b"/>
              <a:pathLst>
                <a:path w="191" h="391" extrusionOk="0">
                  <a:moveTo>
                    <a:pt x="143" y="32"/>
                  </a:moveTo>
                  <a:cubicBezTo>
                    <a:pt x="143" y="32"/>
                    <a:pt x="144" y="33"/>
                    <a:pt x="144" y="33"/>
                  </a:cubicBezTo>
                  <a:cubicBezTo>
                    <a:pt x="146" y="33"/>
                    <a:pt x="156" y="45"/>
                    <a:pt x="157" y="86"/>
                  </a:cubicBezTo>
                  <a:cubicBezTo>
                    <a:pt x="158" y="123"/>
                    <a:pt x="150" y="170"/>
                    <a:pt x="137" y="215"/>
                  </a:cubicBezTo>
                  <a:cubicBezTo>
                    <a:pt x="107" y="314"/>
                    <a:pt x="62" y="357"/>
                    <a:pt x="47" y="357"/>
                  </a:cubicBezTo>
                  <a:cubicBezTo>
                    <a:pt x="46" y="357"/>
                    <a:pt x="46" y="357"/>
                    <a:pt x="45" y="357"/>
                  </a:cubicBezTo>
                  <a:cubicBezTo>
                    <a:pt x="43" y="356"/>
                    <a:pt x="34" y="346"/>
                    <a:pt x="34" y="309"/>
                  </a:cubicBezTo>
                  <a:cubicBezTo>
                    <a:pt x="34" y="273"/>
                    <a:pt x="42" y="229"/>
                    <a:pt x="56" y="183"/>
                  </a:cubicBezTo>
                  <a:cubicBezTo>
                    <a:pt x="86" y="81"/>
                    <a:pt x="130" y="32"/>
                    <a:pt x="143" y="32"/>
                  </a:cubicBezTo>
                  <a:close/>
                  <a:moveTo>
                    <a:pt x="142" y="0"/>
                  </a:moveTo>
                  <a:cubicBezTo>
                    <a:pt x="97" y="0"/>
                    <a:pt x="50" y="87"/>
                    <a:pt x="23" y="174"/>
                  </a:cubicBezTo>
                  <a:cubicBezTo>
                    <a:pt x="8" y="223"/>
                    <a:pt x="1" y="271"/>
                    <a:pt x="1" y="309"/>
                  </a:cubicBezTo>
                  <a:cubicBezTo>
                    <a:pt x="1" y="366"/>
                    <a:pt x="20" y="384"/>
                    <a:pt x="36" y="389"/>
                  </a:cubicBezTo>
                  <a:cubicBezTo>
                    <a:pt x="40" y="389"/>
                    <a:pt x="43" y="390"/>
                    <a:pt x="47" y="390"/>
                  </a:cubicBezTo>
                  <a:cubicBezTo>
                    <a:pt x="93" y="390"/>
                    <a:pt x="143" y="308"/>
                    <a:pt x="168" y="224"/>
                  </a:cubicBezTo>
                  <a:cubicBezTo>
                    <a:pt x="183" y="176"/>
                    <a:pt x="191" y="126"/>
                    <a:pt x="190" y="85"/>
                  </a:cubicBezTo>
                  <a:cubicBezTo>
                    <a:pt x="188" y="37"/>
                    <a:pt x="176" y="8"/>
                    <a:pt x="153" y="2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2" name="Google Shape;818;p41"/>
            <p:cNvSpPr/>
            <p:nvPr/>
          </p:nvSpPr>
          <p:spPr>
            <a:xfrm>
              <a:off x="931971" y="3178767"/>
              <a:ext cx="12781" cy="9110"/>
            </a:xfrm>
            <a:custGeom>
              <a:avLst/>
              <a:gdLst/>
              <a:ahLst/>
              <a:cxnLst/>
              <a:rect l="l" t="t" r="r" b="b"/>
              <a:pathLst>
                <a:path w="369" h="263" extrusionOk="0">
                  <a:moveTo>
                    <a:pt x="225" y="1"/>
                  </a:moveTo>
                  <a:cubicBezTo>
                    <a:pt x="198" y="1"/>
                    <a:pt x="168" y="6"/>
                    <a:pt x="139" y="14"/>
                  </a:cubicBezTo>
                  <a:cubicBezTo>
                    <a:pt x="55" y="39"/>
                    <a:pt x="0" y="112"/>
                    <a:pt x="19" y="178"/>
                  </a:cubicBezTo>
                  <a:cubicBezTo>
                    <a:pt x="34" y="230"/>
                    <a:pt x="89" y="263"/>
                    <a:pt x="153" y="263"/>
                  </a:cubicBezTo>
                  <a:cubicBezTo>
                    <a:pt x="170" y="263"/>
                    <a:pt x="189" y="260"/>
                    <a:pt x="207" y="255"/>
                  </a:cubicBezTo>
                  <a:cubicBezTo>
                    <a:pt x="293" y="232"/>
                    <a:pt x="368" y="133"/>
                    <a:pt x="346" y="76"/>
                  </a:cubicBezTo>
                  <a:cubicBezTo>
                    <a:pt x="324" y="20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3" name="Google Shape;819;p41"/>
            <p:cNvSpPr/>
            <p:nvPr/>
          </p:nvSpPr>
          <p:spPr>
            <a:xfrm>
              <a:off x="931694" y="3178213"/>
              <a:ext cx="13128" cy="10253"/>
            </a:xfrm>
            <a:custGeom>
              <a:avLst/>
              <a:gdLst/>
              <a:ahLst/>
              <a:cxnLst/>
              <a:rect l="l" t="t" r="r" b="b"/>
              <a:pathLst>
                <a:path w="379" h="296" extrusionOk="0">
                  <a:moveTo>
                    <a:pt x="234" y="33"/>
                  </a:moveTo>
                  <a:cubicBezTo>
                    <a:pt x="287" y="33"/>
                    <a:pt x="322" y="55"/>
                    <a:pt x="339" y="98"/>
                  </a:cubicBezTo>
                  <a:cubicBezTo>
                    <a:pt x="345" y="112"/>
                    <a:pt x="341" y="133"/>
                    <a:pt x="331" y="155"/>
                  </a:cubicBezTo>
                  <a:cubicBezTo>
                    <a:pt x="308" y="201"/>
                    <a:pt x="258" y="242"/>
                    <a:pt x="211" y="255"/>
                  </a:cubicBezTo>
                  <a:cubicBezTo>
                    <a:pt x="194" y="260"/>
                    <a:pt x="177" y="263"/>
                    <a:pt x="160" y="263"/>
                  </a:cubicBezTo>
                  <a:cubicBezTo>
                    <a:pt x="140" y="263"/>
                    <a:pt x="120" y="259"/>
                    <a:pt x="103" y="252"/>
                  </a:cubicBezTo>
                  <a:cubicBezTo>
                    <a:pt x="72" y="239"/>
                    <a:pt x="50" y="217"/>
                    <a:pt x="43" y="190"/>
                  </a:cubicBezTo>
                  <a:cubicBezTo>
                    <a:pt x="36" y="163"/>
                    <a:pt x="42" y="133"/>
                    <a:pt x="62" y="106"/>
                  </a:cubicBezTo>
                  <a:cubicBezTo>
                    <a:pt x="82" y="78"/>
                    <a:pt x="114" y="56"/>
                    <a:pt x="153" y="46"/>
                  </a:cubicBezTo>
                  <a:cubicBezTo>
                    <a:pt x="183" y="37"/>
                    <a:pt x="210" y="33"/>
                    <a:pt x="234" y="33"/>
                  </a:cubicBezTo>
                  <a:close/>
                  <a:moveTo>
                    <a:pt x="234" y="0"/>
                  </a:moveTo>
                  <a:cubicBezTo>
                    <a:pt x="209" y="0"/>
                    <a:pt x="178" y="4"/>
                    <a:pt x="143" y="14"/>
                  </a:cubicBezTo>
                  <a:cubicBezTo>
                    <a:pt x="98" y="27"/>
                    <a:pt x="60" y="53"/>
                    <a:pt x="35" y="87"/>
                  </a:cubicBezTo>
                  <a:cubicBezTo>
                    <a:pt x="9" y="122"/>
                    <a:pt x="1" y="161"/>
                    <a:pt x="11" y="199"/>
                  </a:cubicBezTo>
                  <a:cubicBezTo>
                    <a:pt x="22" y="236"/>
                    <a:pt x="50" y="266"/>
                    <a:pt x="91" y="283"/>
                  </a:cubicBezTo>
                  <a:cubicBezTo>
                    <a:pt x="112" y="291"/>
                    <a:pt x="136" y="296"/>
                    <a:pt x="161" y="296"/>
                  </a:cubicBezTo>
                  <a:cubicBezTo>
                    <a:pt x="180" y="296"/>
                    <a:pt x="201" y="293"/>
                    <a:pt x="220" y="287"/>
                  </a:cubicBezTo>
                  <a:cubicBezTo>
                    <a:pt x="277" y="271"/>
                    <a:pt x="333" y="224"/>
                    <a:pt x="359" y="170"/>
                  </a:cubicBezTo>
                  <a:cubicBezTo>
                    <a:pt x="375" y="138"/>
                    <a:pt x="379" y="110"/>
                    <a:pt x="369" y="86"/>
                  </a:cubicBezTo>
                  <a:cubicBezTo>
                    <a:pt x="353" y="44"/>
                    <a:pt x="316" y="0"/>
                    <a:pt x="2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4" name="Google Shape;820;p41"/>
            <p:cNvSpPr/>
            <p:nvPr/>
          </p:nvSpPr>
          <p:spPr>
            <a:xfrm>
              <a:off x="923173" y="3167337"/>
              <a:ext cx="20159" cy="12781"/>
            </a:xfrm>
            <a:custGeom>
              <a:avLst/>
              <a:gdLst/>
              <a:ahLst/>
              <a:cxnLst/>
              <a:rect l="l" t="t" r="r" b="b"/>
              <a:pathLst>
                <a:path w="582" h="369" extrusionOk="0">
                  <a:moveTo>
                    <a:pt x="86" y="0"/>
                  </a:moveTo>
                  <a:cubicBezTo>
                    <a:pt x="59" y="0"/>
                    <a:pt x="30" y="3"/>
                    <a:pt x="0" y="7"/>
                  </a:cubicBezTo>
                  <a:cubicBezTo>
                    <a:pt x="0" y="7"/>
                    <a:pt x="75" y="63"/>
                    <a:pt x="103" y="176"/>
                  </a:cubicBezTo>
                  <a:cubicBezTo>
                    <a:pt x="142" y="339"/>
                    <a:pt x="224" y="368"/>
                    <a:pt x="343" y="368"/>
                  </a:cubicBezTo>
                  <a:cubicBezTo>
                    <a:pt x="410" y="368"/>
                    <a:pt x="488" y="359"/>
                    <a:pt x="577" y="359"/>
                  </a:cubicBezTo>
                  <a:cubicBezTo>
                    <a:pt x="578" y="359"/>
                    <a:pt x="580" y="359"/>
                    <a:pt x="581" y="359"/>
                  </a:cubicBezTo>
                  <a:lnTo>
                    <a:pt x="566" y="269"/>
                  </a:lnTo>
                  <a:cubicBezTo>
                    <a:pt x="566" y="269"/>
                    <a:pt x="395" y="0"/>
                    <a:pt x="86" y="0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5" name="Google Shape;821;p41"/>
            <p:cNvSpPr/>
            <p:nvPr/>
          </p:nvSpPr>
          <p:spPr>
            <a:xfrm>
              <a:off x="921753" y="3166782"/>
              <a:ext cx="22237" cy="13924"/>
            </a:xfrm>
            <a:custGeom>
              <a:avLst/>
              <a:gdLst/>
              <a:ahLst/>
              <a:cxnLst/>
              <a:rect l="l" t="t" r="r" b="b"/>
              <a:pathLst>
                <a:path w="642" h="402" extrusionOk="0">
                  <a:moveTo>
                    <a:pt x="127" y="33"/>
                  </a:moveTo>
                  <a:cubicBezTo>
                    <a:pt x="406" y="33"/>
                    <a:pt x="572" y="263"/>
                    <a:pt x="591" y="291"/>
                  </a:cubicBezTo>
                  <a:lnTo>
                    <a:pt x="603" y="358"/>
                  </a:lnTo>
                  <a:cubicBezTo>
                    <a:pt x="560" y="359"/>
                    <a:pt x="519" y="362"/>
                    <a:pt x="483" y="364"/>
                  </a:cubicBezTo>
                  <a:cubicBezTo>
                    <a:pt x="447" y="366"/>
                    <a:pt x="413" y="368"/>
                    <a:pt x="383" y="368"/>
                  </a:cubicBezTo>
                  <a:cubicBezTo>
                    <a:pt x="269" y="368"/>
                    <a:pt x="196" y="340"/>
                    <a:pt x="159" y="188"/>
                  </a:cubicBezTo>
                  <a:cubicBezTo>
                    <a:pt x="142" y="113"/>
                    <a:pt x="104" y="63"/>
                    <a:pt x="79" y="35"/>
                  </a:cubicBezTo>
                  <a:cubicBezTo>
                    <a:pt x="95" y="34"/>
                    <a:pt x="111" y="33"/>
                    <a:pt x="127" y="33"/>
                  </a:cubicBezTo>
                  <a:close/>
                  <a:moveTo>
                    <a:pt x="128" y="0"/>
                  </a:moveTo>
                  <a:cubicBezTo>
                    <a:pt x="100" y="0"/>
                    <a:pt x="70" y="3"/>
                    <a:pt x="40" y="7"/>
                  </a:cubicBezTo>
                  <a:lnTo>
                    <a:pt x="0" y="14"/>
                  </a:lnTo>
                  <a:lnTo>
                    <a:pt x="32" y="36"/>
                  </a:lnTo>
                  <a:cubicBezTo>
                    <a:pt x="33" y="37"/>
                    <a:pt x="102" y="90"/>
                    <a:pt x="128" y="196"/>
                  </a:cubicBezTo>
                  <a:cubicBezTo>
                    <a:pt x="170" y="371"/>
                    <a:pt x="264" y="401"/>
                    <a:pt x="385" y="401"/>
                  </a:cubicBezTo>
                  <a:cubicBezTo>
                    <a:pt x="417" y="401"/>
                    <a:pt x="450" y="399"/>
                    <a:pt x="485" y="397"/>
                  </a:cubicBezTo>
                  <a:cubicBezTo>
                    <a:pt x="529" y="394"/>
                    <a:pt x="574" y="393"/>
                    <a:pt x="622" y="392"/>
                  </a:cubicBezTo>
                  <a:lnTo>
                    <a:pt x="641" y="392"/>
                  </a:lnTo>
                  <a:lnTo>
                    <a:pt x="624" y="282"/>
                  </a:lnTo>
                  <a:lnTo>
                    <a:pt x="621" y="276"/>
                  </a:lnTo>
                  <a:cubicBezTo>
                    <a:pt x="620" y="273"/>
                    <a:pt x="442" y="0"/>
                    <a:pt x="1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6" name="Google Shape;822;p41"/>
            <p:cNvSpPr/>
            <p:nvPr/>
          </p:nvSpPr>
          <p:spPr>
            <a:xfrm>
              <a:off x="944440" y="3175684"/>
              <a:ext cx="12123" cy="8729"/>
            </a:xfrm>
            <a:custGeom>
              <a:avLst/>
              <a:gdLst/>
              <a:ahLst/>
              <a:cxnLst/>
              <a:rect l="l" t="t" r="r" b="b"/>
              <a:pathLst>
                <a:path w="350" h="252" extrusionOk="0">
                  <a:moveTo>
                    <a:pt x="190" y="1"/>
                  </a:moveTo>
                  <a:cubicBezTo>
                    <a:pt x="185" y="1"/>
                    <a:pt x="181" y="1"/>
                    <a:pt x="176" y="1"/>
                  </a:cubicBezTo>
                  <a:cubicBezTo>
                    <a:pt x="88" y="7"/>
                    <a:pt x="5" y="39"/>
                    <a:pt x="2" y="129"/>
                  </a:cubicBezTo>
                  <a:cubicBezTo>
                    <a:pt x="0" y="188"/>
                    <a:pt x="95" y="251"/>
                    <a:pt x="180" y="251"/>
                  </a:cubicBezTo>
                  <a:cubicBezTo>
                    <a:pt x="185" y="251"/>
                    <a:pt x="189" y="251"/>
                    <a:pt x="193" y="251"/>
                  </a:cubicBezTo>
                  <a:cubicBezTo>
                    <a:pt x="281" y="245"/>
                    <a:pt x="349" y="184"/>
                    <a:pt x="344" y="115"/>
                  </a:cubicBezTo>
                  <a:cubicBezTo>
                    <a:pt x="340" y="49"/>
                    <a:pt x="272" y="1"/>
                    <a:pt x="190" y="1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7" name="Google Shape;823;p41"/>
            <p:cNvSpPr/>
            <p:nvPr/>
          </p:nvSpPr>
          <p:spPr>
            <a:xfrm>
              <a:off x="943921" y="3175130"/>
              <a:ext cx="13232" cy="9872"/>
            </a:xfrm>
            <a:custGeom>
              <a:avLst/>
              <a:gdLst/>
              <a:ahLst/>
              <a:cxnLst/>
              <a:rect l="l" t="t" r="r" b="b"/>
              <a:pathLst>
                <a:path w="382" h="285" extrusionOk="0">
                  <a:moveTo>
                    <a:pt x="206" y="33"/>
                  </a:moveTo>
                  <a:cubicBezTo>
                    <a:pt x="240" y="33"/>
                    <a:pt x="272" y="42"/>
                    <a:pt x="297" y="60"/>
                  </a:cubicBezTo>
                  <a:cubicBezTo>
                    <a:pt x="325" y="78"/>
                    <a:pt x="341" y="103"/>
                    <a:pt x="344" y="132"/>
                  </a:cubicBezTo>
                  <a:cubicBezTo>
                    <a:pt x="347" y="192"/>
                    <a:pt x="287" y="245"/>
                    <a:pt x="207" y="251"/>
                  </a:cubicBezTo>
                  <a:cubicBezTo>
                    <a:pt x="204" y="251"/>
                    <a:pt x="200" y="251"/>
                    <a:pt x="197" y="251"/>
                  </a:cubicBezTo>
                  <a:cubicBezTo>
                    <a:pt x="150" y="251"/>
                    <a:pt x="96" y="229"/>
                    <a:pt x="61" y="197"/>
                  </a:cubicBezTo>
                  <a:cubicBezTo>
                    <a:pt x="43" y="179"/>
                    <a:pt x="34" y="161"/>
                    <a:pt x="34" y="145"/>
                  </a:cubicBezTo>
                  <a:cubicBezTo>
                    <a:pt x="35" y="79"/>
                    <a:pt x="89" y="41"/>
                    <a:pt x="192" y="34"/>
                  </a:cubicBezTo>
                  <a:cubicBezTo>
                    <a:pt x="197" y="34"/>
                    <a:pt x="201" y="33"/>
                    <a:pt x="206" y="33"/>
                  </a:cubicBezTo>
                  <a:close/>
                  <a:moveTo>
                    <a:pt x="204" y="0"/>
                  </a:moveTo>
                  <a:cubicBezTo>
                    <a:pt x="199" y="0"/>
                    <a:pt x="194" y="0"/>
                    <a:pt x="190" y="0"/>
                  </a:cubicBezTo>
                  <a:cubicBezTo>
                    <a:pt x="36" y="12"/>
                    <a:pt x="2" y="85"/>
                    <a:pt x="0" y="145"/>
                  </a:cubicBezTo>
                  <a:cubicBezTo>
                    <a:pt x="0" y="171"/>
                    <a:pt x="13" y="197"/>
                    <a:pt x="39" y="220"/>
                  </a:cubicBezTo>
                  <a:cubicBezTo>
                    <a:pt x="79" y="260"/>
                    <a:pt x="141" y="284"/>
                    <a:pt x="197" y="284"/>
                  </a:cubicBezTo>
                  <a:cubicBezTo>
                    <a:pt x="201" y="284"/>
                    <a:pt x="206" y="284"/>
                    <a:pt x="210" y="283"/>
                  </a:cubicBezTo>
                  <a:cubicBezTo>
                    <a:pt x="307" y="276"/>
                    <a:pt x="382" y="207"/>
                    <a:pt x="376" y="130"/>
                  </a:cubicBezTo>
                  <a:cubicBezTo>
                    <a:pt x="373" y="91"/>
                    <a:pt x="352" y="56"/>
                    <a:pt x="316" y="32"/>
                  </a:cubicBezTo>
                  <a:cubicBezTo>
                    <a:pt x="284" y="11"/>
                    <a:pt x="245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8" name="Google Shape;824;p41"/>
            <p:cNvSpPr/>
            <p:nvPr/>
          </p:nvSpPr>
          <p:spPr>
            <a:xfrm>
              <a:off x="943990" y="3160132"/>
              <a:ext cx="15414" cy="18289"/>
            </a:xfrm>
            <a:custGeom>
              <a:avLst/>
              <a:gdLst/>
              <a:ahLst/>
              <a:cxnLst/>
              <a:rect l="l" t="t" r="r" b="b"/>
              <a:pathLst>
                <a:path w="445" h="528" extrusionOk="0">
                  <a:moveTo>
                    <a:pt x="445" y="0"/>
                  </a:moveTo>
                  <a:cubicBezTo>
                    <a:pt x="85" y="69"/>
                    <a:pt x="1" y="438"/>
                    <a:pt x="1" y="438"/>
                  </a:cubicBezTo>
                  <a:lnTo>
                    <a:pt x="18" y="528"/>
                  </a:lnTo>
                  <a:cubicBezTo>
                    <a:pt x="252" y="442"/>
                    <a:pt x="434" y="456"/>
                    <a:pt x="405" y="193"/>
                  </a:cubicBezTo>
                  <a:cubicBezTo>
                    <a:pt x="393" y="77"/>
                    <a:pt x="445" y="0"/>
                    <a:pt x="445" y="0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9" name="Google Shape;825;p41"/>
            <p:cNvSpPr/>
            <p:nvPr/>
          </p:nvSpPr>
          <p:spPr>
            <a:xfrm>
              <a:off x="943436" y="3159301"/>
              <a:ext cx="17180" cy="19882"/>
            </a:xfrm>
            <a:custGeom>
              <a:avLst/>
              <a:gdLst/>
              <a:ahLst/>
              <a:cxnLst/>
              <a:rect l="l" t="t" r="r" b="b"/>
              <a:pathLst>
                <a:path w="496" h="574" extrusionOk="0">
                  <a:moveTo>
                    <a:pt x="430" y="48"/>
                  </a:moveTo>
                  <a:lnTo>
                    <a:pt x="430" y="48"/>
                  </a:lnTo>
                  <a:cubicBezTo>
                    <a:pt x="415" y="83"/>
                    <a:pt x="397" y="143"/>
                    <a:pt x="406" y="219"/>
                  </a:cubicBezTo>
                  <a:cubicBezTo>
                    <a:pt x="426" y="416"/>
                    <a:pt x="326" y="445"/>
                    <a:pt x="160" y="494"/>
                  </a:cubicBezTo>
                  <a:cubicBezTo>
                    <a:pt x="125" y="505"/>
                    <a:pt x="87" y="516"/>
                    <a:pt x="46" y="530"/>
                  </a:cubicBezTo>
                  <a:lnTo>
                    <a:pt x="34" y="463"/>
                  </a:lnTo>
                  <a:cubicBezTo>
                    <a:pt x="42" y="428"/>
                    <a:pt x="130" y="126"/>
                    <a:pt x="430" y="48"/>
                  </a:cubicBezTo>
                  <a:close/>
                  <a:moveTo>
                    <a:pt x="495" y="1"/>
                  </a:moveTo>
                  <a:lnTo>
                    <a:pt x="457" y="8"/>
                  </a:lnTo>
                  <a:cubicBezTo>
                    <a:pt x="91" y="79"/>
                    <a:pt x="1" y="455"/>
                    <a:pt x="0" y="458"/>
                  </a:cubicBezTo>
                  <a:lnTo>
                    <a:pt x="0" y="462"/>
                  </a:lnTo>
                  <a:lnTo>
                    <a:pt x="20" y="574"/>
                  </a:lnTo>
                  <a:lnTo>
                    <a:pt x="39" y="567"/>
                  </a:lnTo>
                  <a:cubicBezTo>
                    <a:pt x="85" y="551"/>
                    <a:pt x="128" y="538"/>
                    <a:pt x="170" y="526"/>
                  </a:cubicBezTo>
                  <a:cubicBezTo>
                    <a:pt x="333" y="478"/>
                    <a:pt x="462" y="440"/>
                    <a:pt x="438" y="216"/>
                  </a:cubicBezTo>
                  <a:cubicBezTo>
                    <a:pt x="426" y="107"/>
                    <a:pt x="474" y="34"/>
                    <a:pt x="475" y="33"/>
                  </a:cubicBezTo>
                  <a:lnTo>
                    <a:pt x="4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0" name="Google Shape;826;p41"/>
            <p:cNvSpPr/>
            <p:nvPr/>
          </p:nvSpPr>
          <p:spPr>
            <a:xfrm>
              <a:off x="940665" y="3169172"/>
              <a:ext cx="2390" cy="7170"/>
            </a:xfrm>
            <a:custGeom>
              <a:avLst/>
              <a:gdLst/>
              <a:ahLst/>
              <a:cxnLst/>
              <a:rect l="l" t="t" r="r" b="b"/>
              <a:pathLst>
                <a:path w="69" h="207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8"/>
                    <a:pt x="13" y="56"/>
                    <a:pt x="21" y="83"/>
                  </a:cubicBezTo>
                  <a:cubicBezTo>
                    <a:pt x="30" y="112"/>
                    <a:pt x="40" y="140"/>
                    <a:pt x="52" y="167"/>
                  </a:cubicBezTo>
                  <a:cubicBezTo>
                    <a:pt x="57" y="179"/>
                    <a:pt x="68" y="207"/>
                    <a:pt x="68" y="2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1" name="Google Shape;827;p41"/>
            <p:cNvSpPr/>
            <p:nvPr/>
          </p:nvSpPr>
          <p:spPr>
            <a:xfrm>
              <a:off x="940111" y="3169069"/>
              <a:ext cx="3464" cy="7482"/>
            </a:xfrm>
            <a:custGeom>
              <a:avLst/>
              <a:gdLst/>
              <a:ahLst/>
              <a:cxnLst/>
              <a:rect l="l" t="t" r="r" b="b"/>
              <a:pathLst>
                <a:path w="100" h="216" extrusionOk="0">
                  <a:moveTo>
                    <a:pt x="33" y="1"/>
                  </a:moveTo>
                  <a:lnTo>
                    <a:pt x="0" y="5"/>
                  </a:lnTo>
                  <a:cubicBezTo>
                    <a:pt x="4" y="34"/>
                    <a:pt x="13" y="62"/>
                    <a:pt x="21" y="92"/>
                  </a:cubicBezTo>
                  <a:cubicBezTo>
                    <a:pt x="31" y="123"/>
                    <a:pt x="41" y="151"/>
                    <a:pt x="53" y="177"/>
                  </a:cubicBezTo>
                  <a:cubicBezTo>
                    <a:pt x="58" y="189"/>
                    <a:pt x="68" y="216"/>
                    <a:pt x="68" y="216"/>
                  </a:cubicBezTo>
                  <a:lnTo>
                    <a:pt x="99" y="203"/>
                  </a:lnTo>
                  <a:cubicBezTo>
                    <a:pt x="99" y="203"/>
                    <a:pt x="89" y="176"/>
                    <a:pt x="82" y="163"/>
                  </a:cubicBezTo>
                  <a:cubicBezTo>
                    <a:pt x="72" y="140"/>
                    <a:pt x="62" y="113"/>
                    <a:pt x="53" y="80"/>
                  </a:cubicBezTo>
                  <a:cubicBezTo>
                    <a:pt x="45" y="54"/>
                    <a:pt x="36" y="27"/>
                    <a:pt x="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2" name="Google Shape;828;p41"/>
            <p:cNvSpPr/>
            <p:nvPr/>
          </p:nvSpPr>
          <p:spPr>
            <a:xfrm>
              <a:off x="940007" y="3168237"/>
              <a:ext cx="1178" cy="1004"/>
            </a:xfrm>
            <a:custGeom>
              <a:avLst/>
              <a:gdLst/>
              <a:ahLst/>
              <a:cxnLst/>
              <a:rect l="l" t="t" r="r" b="b"/>
              <a:pathLst>
                <a:path w="34" h="29" extrusionOk="0">
                  <a:moveTo>
                    <a:pt x="17" y="1"/>
                  </a:moveTo>
                  <a:cubicBezTo>
                    <a:pt x="11" y="1"/>
                    <a:pt x="6" y="4"/>
                    <a:pt x="3" y="9"/>
                  </a:cubicBezTo>
                  <a:cubicBezTo>
                    <a:pt x="1" y="16"/>
                    <a:pt x="3" y="24"/>
                    <a:pt x="11" y="27"/>
                  </a:cubicBezTo>
                  <a:cubicBezTo>
                    <a:pt x="13" y="28"/>
                    <a:pt x="15" y="28"/>
                    <a:pt x="17" y="28"/>
                  </a:cubicBezTo>
                  <a:cubicBezTo>
                    <a:pt x="22" y="28"/>
                    <a:pt x="27" y="26"/>
                    <a:pt x="30" y="20"/>
                  </a:cubicBezTo>
                  <a:cubicBezTo>
                    <a:pt x="33" y="13"/>
                    <a:pt x="30" y="6"/>
                    <a:pt x="23" y="2"/>
                  </a:cubicBezTo>
                  <a:cubicBezTo>
                    <a:pt x="21" y="1"/>
                    <a:pt x="19" y="1"/>
                    <a:pt x="17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3" name="Google Shape;829;p41"/>
            <p:cNvSpPr/>
            <p:nvPr/>
          </p:nvSpPr>
          <p:spPr>
            <a:xfrm>
              <a:off x="939487" y="3167683"/>
              <a:ext cx="2182" cy="2113"/>
            </a:xfrm>
            <a:custGeom>
              <a:avLst/>
              <a:gdLst/>
              <a:ahLst/>
              <a:cxnLst/>
              <a:rect l="l" t="t" r="r" b="b"/>
              <a:pathLst>
                <a:path w="63" h="61" extrusionOk="0">
                  <a:moveTo>
                    <a:pt x="31" y="28"/>
                  </a:moveTo>
                  <a:cubicBezTo>
                    <a:pt x="32" y="28"/>
                    <a:pt x="32" y="28"/>
                    <a:pt x="32" y="29"/>
                  </a:cubicBezTo>
                  <a:lnTo>
                    <a:pt x="31" y="30"/>
                  </a:lnTo>
                  <a:lnTo>
                    <a:pt x="30" y="29"/>
                  </a:lnTo>
                  <a:cubicBezTo>
                    <a:pt x="30" y="29"/>
                    <a:pt x="31" y="28"/>
                    <a:pt x="31" y="28"/>
                  </a:cubicBezTo>
                  <a:close/>
                  <a:moveTo>
                    <a:pt x="31" y="0"/>
                  </a:moveTo>
                  <a:cubicBezTo>
                    <a:pt x="20" y="0"/>
                    <a:pt x="9" y="7"/>
                    <a:pt x="4" y="18"/>
                  </a:cubicBezTo>
                  <a:cubicBezTo>
                    <a:pt x="0" y="25"/>
                    <a:pt x="0" y="33"/>
                    <a:pt x="3" y="41"/>
                  </a:cubicBezTo>
                  <a:cubicBezTo>
                    <a:pt x="5" y="49"/>
                    <a:pt x="11" y="55"/>
                    <a:pt x="19" y="58"/>
                  </a:cubicBezTo>
                  <a:cubicBezTo>
                    <a:pt x="23" y="60"/>
                    <a:pt x="27" y="61"/>
                    <a:pt x="31" y="61"/>
                  </a:cubicBezTo>
                  <a:cubicBezTo>
                    <a:pt x="44" y="61"/>
                    <a:pt x="54" y="55"/>
                    <a:pt x="59" y="43"/>
                  </a:cubicBezTo>
                  <a:cubicBezTo>
                    <a:pt x="63" y="36"/>
                    <a:pt x="63" y="28"/>
                    <a:pt x="60" y="21"/>
                  </a:cubicBezTo>
                  <a:cubicBezTo>
                    <a:pt x="58" y="13"/>
                    <a:pt x="52" y="7"/>
                    <a:pt x="45" y="3"/>
                  </a:cubicBezTo>
                  <a:cubicBezTo>
                    <a:pt x="40" y="1"/>
                    <a:pt x="36" y="0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4" name="Google Shape;830;p41"/>
            <p:cNvSpPr/>
            <p:nvPr/>
          </p:nvSpPr>
          <p:spPr>
            <a:xfrm>
              <a:off x="943159" y="3168618"/>
              <a:ext cx="312" cy="7516"/>
            </a:xfrm>
            <a:custGeom>
              <a:avLst/>
              <a:gdLst/>
              <a:ahLst/>
              <a:cxnLst/>
              <a:rect l="l" t="t" r="r" b="b"/>
              <a:pathLst>
                <a:path w="9" h="217" extrusionOk="0">
                  <a:moveTo>
                    <a:pt x="1" y="1"/>
                  </a:moveTo>
                  <a:lnTo>
                    <a:pt x="2" y="216"/>
                  </a:lnTo>
                  <a:cubicBezTo>
                    <a:pt x="2" y="216"/>
                    <a:pt x="4" y="188"/>
                    <a:pt x="5" y="174"/>
                  </a:cubicBezTo>
                  <a:cubicBezTo>
                    <a:pt x="8" y="145"/>
                    <a:pt x="8" y="115"/>
                    <a:pt x="8" y="86"/>
                  </a:cubicBezTo>
                  <a:cubicBezTo>
                    <a:pt x="7" y="57"/>
                    <a:pt x="6" y="29"/>
                    <a:pt x="1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5" name="Google Shape;831;p41"/>
            <p:cNvSpPr/>
            <p:nvPr/>
          </p:nvSpPr>
          <p:spPr>
            <a:xfrm>
              <a:off x="942570" y="3168514"/>
              <a:ext cx="1455" cy="7655"/>
            </a:xfrm>
            <a:custGeom>
              <a:avLst/>
              <a:gdLst/>
              <a:ahLst/>
              <a:cxnLst/>
              <a:rect l="l" t="t" r="r" b="b"/>
              <a:pathLst>
                <a:path w="42" h="221" extrusionOk="0">
                  <a:moveTo>
                    <a:pt x="34" y="0"/>
                  </a:moveTo>
                  <a:lnTo>
                    <a:pt x="1" y="6"/>
                  </a:lnTo>
                  <a:cubicBezTo>
                    <a:pt x="6" y="33"/>
                    <a:pt x="7" y="60"/>
                    <a:pt x="8" y="89"/>
                  </a:cubicBezTo>
                  <a:cubicBezTo>
                    <a:pt x="9" y="122"/>
                    <a:pt x="8" y="150"/>
                    <a:pt x="5" y="176"/>
                  </a:cubicBezTo>
                  <a:cubicBezTo>
                    <a:pt x="4" y="189"/>
                    <a:pt x="3" y="219"/>
                    <a:pt x="3" y="219"/>
                  </a:cubicBezTo>
                  <a:lnTo>
                    <a:pt x="36" y="220"/>
                  </a:lnTo>
                  <a:cubicBezTo>
                    <a:pt x="36" y="220"/>
                    <a:pt x="38" y="191"/>
                    <a:pt x="38" y="178"/>
                  </a:cubicBezTo>
                  <a:cubicBezTo>
                    <a:pt x="41" y="151"/>
                    <a:pt x="42" y="122"/>
                    <a:pt x="41" y="87"/>
                  </a:cubicBezTo>
                  <a:cubicBezTo>
                    <a:pt x="40" y="58"/>
                    <a:pt x="39" y="29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6" name="Google Shape;832;p41"/>
            <p:cNvSpPr/>
            <p:nvPr/>
          </p:nvSpPr>
          <p:spPr>
            <a:xfrm>
              <a:off x="942570" y="3167718"/>
              <a:ext cx="1143" cy="970"/>
            </a:xfrm>
            <a:custGeom>
              <a:avLst/>
              <a:gdLst/>
              <a:ahLst/>
              <a:cxnLst/>
              <a:rect l="l" t="t" r="r" b="b"/>
              <a:pathLst>
                <a:path w="33" h="28" extrusionOk="0">
                  <a:moveTo>
                    <a:pt x="16" y="0"/>
                  </a:moveTo>
                  <a:cubicBezTo>
                    <a:pt x="12" y="0"/>
                    <a:pt x="9" y="1"/>
                    <a:pt x="6" y="3"/>
                  </a:cubicBezTo>
                  <a:cubicBezTo>
                    <a:pt x="1" y="8"/>
                    <a:pt x="0" y="17"/>
                    <a:pt x="6" y="23"/>
                  </a:cubicBezTo>
                  <a:cubicBezTo>
                    <a:pt x="9" y="26"/>
                    <a:pt x="13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2" y="19"/>
                    <a:pt x="32" y="10"/>
                    <a:pt x="26" y="5"/>
                  </a:cubicBezTo>
                  <a:cubicBezTo>
                    <a:pt x="23" y="2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7" name="Google Shape;833;p41"/>
            <p:cNvSpPr/>
            <p:nvPr/>
          </p:nvSpPr>
          <p:spPr>
            <a:xfrm>
              <a:off x="942050" y="3167129"/>
              <a:ext cx="2182" cy="2148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30" y="29"/>
                  </a:moveTo>
                  <a:lnTo>
                    <a:pt x="33" y="33"/>
                  </a:lnTo>
                  <a:lnTo>
                    <a:pt x="29" y="31"/>
                  </a:lnTo>
                  <a:cubicBezTo>
                    <a:pt x="29" y="30"/>
                    <a:pt x="29" y="29"/>
                    <a:pt x="30" y="29"/>
                  </a:cubicBezTo>
                  <a:close/>
                  <a:moveTo>
                    <a:pt x="31" y="1"/>
                  </a:moveTo>
                  <a:cubicBezTo>
                    <a:pt x="23" y="1"/>
                    <a:pt x="16" y="3"/>
                    <a:pt x="11" y="8"/>
                  </a:cubicBezTo>
                  <a:cubicBezTo>
                    <a:pt x="5" y="13"/>
                    <a:pt x="1" y="21"/>
                    <a:pt x="0" y="29"/>
                  </a:cubicBezTo>
                  <a:cubicBezTo>
                    <a:pt x="0" y="38"/>
                    <a:pt x="3" y="45"/>
                    <a:pt x="9" y="52"/>
                  </a:cubicBezTo>
                  <a:cubicBezTo>
                    <a:pt x="15" y="58"/>
                    <a:pt x="23" y="61"/>
                    <a:pt x="32" y="61"/>
                  </a:cubicBezTo>
                  <a:cubicBezTo>
                    <a:pt x="39" y="61"/>
                    <a:pt x="46" y="59"/>
                    <a:pt x="52" y="53"/>
                  </a:cubicBezTo>
                  <a:cubicBezTo>
                    <a:pt x="58" y="48"/>
                    <a:pt x="61" y="40"/>
                    <a:pt x="62" y="32"/>
                  </a:cubicBezTo>
                  <a:cubicBezTo>
                    <a:pt x="62" y="25"/>
                    <a:pt x="60" y="17"/>
                    <a:pt x="53" y="11"/>
                  </a:cubicBezTo>
                  <a:cubicBezTo>
                    <a:pt x="47" y="4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8" name="Google Shape;834;p41"/>
            <p:cNvSpPr/>
            <p:nvPr/>
          </p:nvSpPr>
          <p:spPr>
            <a:xfrm>
              <a:off x="941496" y="3174576"/>
              <a:ext cx="4503" cy="10253"/>
            </a:xfrm>
            <a:custGeom>
              <a:avLst/>
              <a:gdLst/>
              <a:ahLst/>
              <a:cxnLst/>
              <a:rect l="l" t="t" r="r" b="b"/>
              <a:pathLst>
                <a:path w="130" h="296" extrusionOk="0">
                  <a:moveTo>
                    <a:pt x="36" y="0"/>
                  </a:moveTo>
                  <a:cubicBezTo>
                    <a:pt x="35" y="0"/>
                    <a:pt x="34" y="1"/>
                    <a:pt x="33" y="1"/>
                  </a:cubicBezTo>
                  <a:cubicBezTo>
                    <a:pt x="7" y="6"/>
                    <a:pt x="1" y="76"/>
                    <a:pt x="17" y="157"/>
                  </a:cubicBezTo>
                  <a:cubicBezTo>
                    <a:pt x="33" y="235"/>
                    <a:pt x="65" y="295"/>
                    <a:pt x="90" y="295"/>
                  </a:cubicBezTo>
                  <a:cubicBezTo>
                    <a:pt x="91" y="295"/>
                    <a:pt x="92" y="295"/>
                    <a:pt x="93" y="295"/>
                  </a:cubicBezTo>
                  <a:cubicBezTo>
                    <a:pt x="118" y="290"/>
                    <a:pt x="130" y="224"/>
                    <a:pt x="113" y="143"/>
                  </a:cubicBezTo>
                  <a:cubicBezTo>
                    <a:pt x="97" y="65"/>
                    <a:pt x="60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9" name="Google Shape;835;p41"/>
            <p:cNvSpPr/>
            <p:nvPr/>
          </p:nvSpPr>
          <p:spPr>
            <a:xfrm>
              <a:off x="941115" y="3173987"/>
              <a:ext cx="5230" cy="11396"/>
            </a:xfrm>
            <a:custGeom>
              <a:avLst/>
              <a:gdLst/>
              <a:ahLst/>
              <a:cxnLst/>
              <a:rect l="l" t="t" r="r" b="b"/>
              <a:pathLst>
                <a:path w="151" h="329" extrusionOk="0">
                  <a:moveTo>
                    <a:pt x="46" y="33"/>
                  </a:moveTo>
                  <a:cubicBezTo>
                    <a:pt x="57" y="35"/>
                    <a:pt x="91" y="81"/>
                    <a:pt x="108" y="164"/>
                  </a:cubicBezTo>
                  <a:cubicBezTo>
                    <a:pt x="125" y="247"/>
                    <a:pt x="108" y="294"/>
                    <a:pt x="101" y="295"/>
                  </a:cubicBezTo>
                  <a:cubicBezTo>
                    <a:pt x="92" y="295"/>
                    <a:pt x="61" y="255"/>
                    <a:pt x="44" y="171"/>
                  </a:cubicBezTo>
                  <a:cubicBezTo>
                    <a:pt x="26" y="87"/>
                    <a:pt x="39" y="38"/>
                    <a:pt x="46" y="33"/>
                  </a:cubicBezTo>
                  <a:close/>
                  <a:moveTo>
                    <a:pt x="46" y="1"/>
                  </a:moveTo>
                  <a:cubicBezTo>
                    <a:pt x="44" y="1"/>
                    <a:pt x="42" y="1"/>
                    <a:pt x="40" y="1"/>
                  </a:cubicBezTo>
                  <a:cubicBezTo>
                    <a:pt x="26" y="5"/>
                    <a:pt x="8" y="18"/>
                    <a:pt x="4" y="66"/>
                  </a:cubicBezTo>
                  <a:cubicBezTo>
                    <a:pt x="0" y="97"/>
                    <a:pt x="4" y="136"/>
                    <a:pt x="12" y="178"/>
                  </a:cubicBezTo>
                  <a:cubicBezTo>
                    <a:pt x="27" y="253"/>
                    <a:pt x="61" y="329"/>
                    <a:pt x="101" y="329"/>
                  </a:cubicBezTo>
                  <a:lnTo>
                    <a:pt x="107" y="329"/>
                  </a:lnTo>
                  <a:cubicBezTo>
                    <a:pt x="122" y="325"/>
                    <a:pt x="139" y="312"/>
                    <a:pt x="146" y="267"/>
                  </a:cubicBezTo>
                  <a:cubicBezTo>
                    <a:pt x="150" y="236"/>
                    <a:pt x="149" y="197"/>
                    <a:pt x="140" y="157"/>
                  </a:cubicBezTo>
                  <a:cubicBezTo>
                    <a:pt x="126" y="90"/>
                    <a:pt x="89" y="1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44;p41"/>
          <p:cNvGrpSpPr/>
          <p:nvPr/>
        </p:nvGrpSpPr>
        <p:grpSpPr>
          <a:xfrm rot="83" flipH="1">
            <a:off x="3196869" y="3912211"/>
            <a:ext cx="399203" cy="399417"/>
            <a:chOff x="5025163" y="2175181"/>
            <a:chExt cx="96828" cy="96878"/>
          </a:xfrm>
        </p:grpSpPr>
        <p:sp>
          <p:nvSpPr>
            <p:cNvPr id="1049470" name="Google Shape;845;p41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1" name="Google Shape;846;p41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2" name="Google Shape;847;p41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48;p41"/>
          <p:cNvGrpSpPr/>
          <p:nvPr/>
        </p:nvGrpSpPr>
        <p:grpSpPr>
          <a:xfrm rot="-9389915" flipH="1">
            <a:off x="5758053" y="1314174"/>
            <a:ext cx="671776" cy="625855"/>
            <a:chOff x="972967" y="3432612"/>
            <a:chExt cx="232297" cy="216412"/>
          </a:xfrm>
        </p:grpSpPr>
        <p:sp>
          <p:nvSpPr>
            <p:cNvPr id="1049473" name="Google Shape;849;p41"/>
            <p:cNvSpPr/>
            <p:nvPr/>
          </p:nvSpPr>
          <p:spPr>
            <a:xfrm>
              <a:off x="972967" y="3432612"/>
              <a:ext cx="232297" cy="216412"/>
            </a:xfrm>
            <a:custGeom>
              <a:avLst/>
              <a:gdLst/>
              <a:ahLst/>
              <a:cxnLst/>
              <a:rect l="l" t="t" r="r" b="b"/>
              <a:pathLst>
                <a:path w="3261" h="3038" extrusionOk="0">
                  <a:moveTo>
                    <a:pt x="2647" y="1"/>
                  </a:moveTo>
                  <a:cubicBezTo>
                    <a:pt x="2582" y="1"/>
                    <a:pt x="2515" y="15"/>
                    <a:pt x="2453" y="44"/>
                  </a:cubicBezTo>
                  <a:lnTo>
                    <a:pt x="2417" y="60"/>
                  </a:lnTo>
                  <a:cubicBezTo>
                    <a:pt x="2078" y="218"/>
                    <a:pt x="1840" y="466"/>
                    <a:pt x="1683" y="738"/>
                  </a:cubicBezTo>
                  <a:cubicBezTo>
                    <a:pt x="1597" y="748"/>
                    <a:pt x="1515" y="781"/>
                    <a:pt x="1445" y="830"/>
                  </a:cubicBezTo>
                  <a:cubicBezTo>
                    <a:pt x="1362" y="856"/>
                    <a:pt x="1287" y="903"/>
                    <a:pt x="1228" y="965"/>
                  </a:cubicBezTo>
                  <a:cubicBezTo>
                    <a:pt x="1143" y="951"/>
                    <a:pt x="1055" y="943"/>
                    <a:pt x="962" y="943"/>
                  </a:cubicBezTo>
                  <a:cubicBezTo>
                    <a:pt x="742" y="943"/>
                    <a:pt x="526" y="988"/>
                    <a:pt x="318" y="1077"/>
                  </a:cubicBezTo>
                  <a:lnTo>
                    <a:pt x="282" y="1091"/>
                  </a:lnTo>
                  <a:cubicBezTo>
                    <a:pt x="111" y="1165"/>
                    <a:pt x="1" y="1333"/>
                    <a:pt x="2" y="1518"/>
                  </a:cubicBezTo>
                  <a:cubicBezTo>
                    <a:pt x="2" y="1704"/>
                    <a:pt x="115" y="1871"/>
                    <a:pt x="286" y="1943"/>
                  </a:cubicBezTo>
                  <a:lnTo>
                    <a:pt x="307" y="1951"/>
                  </a:lnTo>
                  <a:cubicBezTo>
                    <a:pt x="320" y="1959"/>
                    <a:pt x="361" y="1988"/>
                    <a:pt x="391" y="2044"/>
                  </a:cubicBezTo>
                  <a:cubicBezTo>
                    <a:pt x="519" y="2288"/>
                    <a:pt x="684" y="2454"/>
                    <a:pt x="883" y="2540"/>
                  </a:cubicBezTo>
                  <a:cubicBezTo>
                    <a:pt x="897" y="2587"/>
                    <a:pt x="918" y="2633"/>
                    <a:pt x="943" y="2677"/>
                  </a:cubicBezTo>
                  <a:cubicBezTo>
                    <a:pt x="1053" y="2868"/>
                    <a:pt x="1248" y="2997"/>
                    <a:pt x="1476" y="3029"/>
                  </a:cubicBezTo>
                  <a:cubicBezTo>
                    <a:pt x="1515" y="3034"/>
                    <a:pt x="1554" y="3038"/>
                    <a:pt x="1593" y="3038"/>
                  </a:cubicBezTo>
                  <a:cubicBezTo>
                    <a:pt x="1747" y="3038"/>
                    <a:pt x="1901" y="2995"/>
                    <a:pt x="2039" y="2915"/>
                  </a:cubicBezTo>
                  <a:cubicBezTo>
                    <a:pt x="2144" y="2855"/>
                    <a:pt x="2239" y="2769"/>
                    <a:pt x="2315" y="2667"/>
                  </a:cubicBezTo>
                  <a:cubicBezTo>
                    <a:pt x="2344" y="2653"/>
                    <a:pt x="2373" y="2634"/>
                    <a:pt x="2400" y="2613"/>
                  </a:cubicBezTo>
                  <a:cubicBezTo>
                    <a:pt x="2483" y="2609"/>
                    <a:pt x="2563" y="2595"/>
                    <a:pt x="2638" y="2570"/>
                  </a:cubicBezTo>
                  <a:cubicBezTo>
                    <a:pt x="2830" y="2507"/>
                    <a:pt x="2994" y="2384"/>
                    <a:pt x="3100" y="2223"/>
                  </a:cubicBezTo>
                  <a:cubicBezTo>
                    <a:pt x="3227" y="2031"/>
                    <a:pt x="3260" y="1801"/>
                    <a:pt x="3192" y="1594"/>
                  </a:cubicBezTo>
                  <a:cubicBezTo>
                    <a:pt x="3176" y="1545"/>
                    <a:pt x="3155" y="1500"/>
                    <a:pt x="3130" y="1457"/>
                  </a:cubicBezTo>
                  <a:cubicBezTo>
                    <a:pt x="3198" y="1252"/>
                    <a:pt x="3185" y="1020"/>
                    <a:pt x="3089" y="761"/>
                  </a:cubicBezTo>
                  <a:cubicBezTo>
                    <a:pt x="3067" y="701"/>
                    <a:pt x="3073" y="651"/>
                    <a:pt x="3076" y="637"/>
                  </a:cubicBezTo>
                  <a:lnTo>
                    <a:pt x="3083" y="615"/>
                  </a:lnTo>
                  <a:cubicBezTo>
                    <a:pt x="3145" y="440"/>
                    <a:pt x="3095" y="245"/>
                    <a:pt x="2957" y="120"/>
                  </a:cubicBezTo>
                  <a:cubicBezTo>
                    <a:pt x="2871" y="42"/>
                    <a:pt x="2760" y="1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4" name="Google Shape;850;p41"/>
            <p:cNvSpPr/>
            <p:nvPr/>
          </p:nvSpPr>
          <p:spPr>
            <a:xfrm>
              <a:off x="1064148" y="3570453"/>
              <a:ext cx="56846" cy="44522"/>
            </a:xfrm>
            <a:custGeom>
              <a:avLst/>
              <a:gdLst/>
              <a:ahLst/>
              <a:cxnLst/>
              <a:rect l="l" t="t" r="r" b="b"/>
              <a:pathLst>
                <a:path w="798" h="625" extrusionOk="0">
                  <a:moveTo>
                    <a:pt x="514" y="1"/>
                  </a:moveTo>
                  <a:cubicBezTo>
                    <a:pt x="428" y="1"/>
                    <a:pt x="334" y="37"/>
                    <a:pt x="246" y="88"/>
                  </a:cubicBezTo>
                  <a:cubicBezTo>
                    <a:pt x="77" y="185"/>
                    <a:pt x="1" y="371"/>
                    <a:pt x="77" y="504"/>
                  </a:cubicBezTo>
                  <a:cubicBezTo>
                    <a:pt x="122" y="583"/>
                    <a:pt x="212" y="624"/>
                    <a:pt x="313" y="624"/>
                  </a:cubicBezTo>
                  <a:cubicBezTo>
                    <a:pt x="380" y="624"/>
                    <a:pt x="453" y="605"/>
                    <a:pt x="521" y="567"/>
                  </a:cubicBezTo>
                  <a:cubicBezTo>
                    <a:pt x="690" y="469"/>
                    <a:pt x="798" y="219"/>
                    <a:pt x="719" y="109"/>
                  </a:cubicBezTo>
                  <a:cubicBezTo>
                    <a:pt x="664" y="31"/>
                    <a:pt x="592" y="1"/>
                    <a:pt x="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5" name="Google Shape;851;p41"/>
            <p:cNvSpPr/>
            <p:nvPr/>
          </p:nvSpPr>
          <p:spPr>
            <a:xfrm>
              <a:off x="1065502" y="3569314"/>
              <a:ext cx="53497" cy="46801"/>
            </a:xfrm>
            <a:custGeom>
              <a:avLst/>
              <a:gdLst/>
              <a:ahLst/>
              <a:cxnLst/>
              <a:rect l="l" t="t" r="r" b="b"/>
              <a:pathLst>
                <a:path w="751" h="657" extrusionOk="0">
                  <a:moveTo>
                    <a:pt x="494" y="32"/>
                  </a:moveTo>
                  <a:cubicBezTo>
                    <a:pt x="575" y="32"/>
                    <a:pt x="639" y="67"/>
                    <a:pt x="687" y="135"/>
                  </a:cubicBezTo>
                  <a:cubicBezTo>
                    <a:pt x="711" y="167"/>
                    <a:pt x="716" y="218"/>
                    <a:pt x="704" y="277"/>
                  </a:cubicBezTo>
                  <a:cubicBezTo>
                    <a:pt x="679" y="391"/>
                    <a:pt x="592" y="511"/>
                    <a:pt x="493" y="568"/>
                  </a:cubicBezTo>
                  <a:cubicBezTo>
                    <a:pt x="430" y="604"/>
                    <a:pt x="362" y="624"/>
                    <a:pt x="296" y="624"/>
                  </a:cubicBezTo>
                  <a:cubicBezTo>
                    <a:pt x="279" y="624"/>
                    <a:pt x="263" y="623"/>
                    <a:pt x="247" y="620"/>
                  </a:cubicBezTo>
                  <a:cubicBezTo>
                    <a:pt x="169" y="610"/>
                    <a:pt x="107" y="570"/>
                    <a:pt x="73" y="511"/>
                  </a:cubicBezTo>
                  <a:cubicBezTo>
                    <a:pt x="39" y="452"/>
                    <a:pt x="36" y="378"/>
                    <a:pt x="66" y="305"/>
                  </a:cubicBezTo>
                  <a:cubicBezTo>
                    <a:pt x="96" y="230"/>
                    <a:pt x="156" y="163"/>
                    <a:pt x="235" y="118"/>
                  </a:cubicBezTo>
                  <a:cubicBezTo>
                    <a:pt x="335" y="61"/>
                    <a:pt x="421" y="32"/>
                    <a:pt x="494" y="32"/>
                  </a:cubicBezTo>
                  <a:close/>
                  <a:moveTo>
                    <a:pt x="495" y="1"/>
                  </a:moveTo>
                  <a:cubicBezTo>
                    <a:pt x="415" y="1"/>
                    <a:pt x="322" y="30"/>
                    <a:pt x="218" y="90"/>
                  </a:cubicBezTo>
                  <a:cubicBezTo>
                    <a:pt x="134" y="139"/>
                    <a:pt x="68" y="211"/>
                    <a:pt x="35" y="293"/>
                  </a:cubicBezTo>
                  <a:cubicBezTo>
                    <a:pt x="1" y="376"/>
                    <a:pt x="4" y="459"/>
                    <a:pt x="44" y="528"/>
                  </a:cubicBezTo>
                  <a:cubicBezTo>
                    <a:pt x="83" y="596"/>
                    <a:pt x="154" y="640"/>
                    <a:pt x="243" y="653"/>
                  </a:cubicBezTo>
                  <a:cubicBezTo>
                    <a:pt x="259" y="656"/>
                    <a:pt x="277" y="657"/>
                    <a:pt x="294" y="657"/>
                  </a:cubicBezTo>
                  <a:cubicBezTo>
                    <a:pt x="366" y="657"/>
                    <a:pt x="441" y="636"/>
                    <a:pt x="510" y="597"/>
                  </a:cubicBezTo>
                  <a:cubicBezTo>
                    <a:pt x="617" y="535"/>
                    <a:pt x="708" y="409"/>
                    <a:pt x="736" y="284"/>
                  </a:cubicBezTo>
                  <a:cubicBezTo>
                    <a:pt x="751" y="215"/>
                    <a:pt x="743" y="156"/>
                    <a:pt x="714" y="115"/>
                  </a:cubicBezTo>
                  <a:cubicBezTo>
                    <a:pt x="660" y="39"/>
                    <a:pt x="58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6" name="Google Shape;852;p41"/>
            <p:cNvSpPr/>
            <p:nvPr/>
          </p:nvSpPr>
          <p:spPr>
            <a:xfrm>
              <a:off x="1008941" y="3533767"/>
              <a:ext cx="101795" cy="50719"/>
            </a:xfrm>
            <a:custGeom>
              <a:avLst/>
              <a:gdLst/>
              <a:ahLst/>
              <a:cxnLst/>
              <a:rect l="l" t="t" r="r" b="b"/>
              <a:pathLst>
                <a:path w="1429" h="712" extrusionOk="0">
                  <a:moveTo>
                    <a:pt x="460" y="0"/>
                  </a:moveTo>
                  <a:cubicBezTo>
                    <a:pt x="316" y="0"/>
                    <a:pt x="161" y="27"/>
                    <a:pt x="0" y="96"/>
                  </a:cubicBezTo>
                  <a:cubicBezTo>
                    <a:pt x="0" y="96"/>
                    <a:pt x="189" y="174"/>
                    <a:pt x="309" y="401"/>
                  </a:cubicBezTo>
                  <a:cubicBezTo>
                    <a:pt x="433" y="636"/>
                    <a:pt x="567" y="711"/>
                    <a:pt x="726" y="711"/>
                  </a:cubicBezTo>
                  <a:cubicBezTo>
                    <a:pt x="915" y="711"/>
                    <a:pt x="1141" y="606"/>
                    <a:pt x="1429" y="534"/>
                  </a:cubicBezTo>
                  <a:lnTo>
                    <a:pt x="1349" y="350"/>
                  </a:lnTo>
                  <a:cubicBezTo>
                    <a:pt x="1349" y="350"/>
                    <a:pt x="977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7" name="Google Shape;853;p41"/>
            <p:cNvSpPr/>
            <p:nvPr/>
          </p:nvSpPr>
          <p:spPr>
            <a:xfrm>
              <a:off x="1005949" y="3532627"/>
              <a:ext cx="106425" cy="52999"/>
            </a:xfrm>
            <a:custGeom>
              <a:avLst/>
              <a:gdLst/>
              <a:ahLst/>
              <a:cxnLst/>
              <a:rect l="l" t="t" r="r" b="b"/>
              <a:pathLst>
                <a:path w="1494" h="744" extrusionOk="0">
                  <a:moveTo>
                    <a:pt x="499" y="34"/>
                  </a:moveTo>
                  <a:cubicBezTo>
                    <a:pt x="985" y="34"/>
                    <a:pt x="1344" y="346"/>
                    <a:pt x="1377" y="375"/>
                  </a:cubicBezTo>
                  <a:lnTo>
                    <a:pt x="1447" y="539"/>
                  </a:lnTo>
                  <a:cubicBezTo>
                    <a:pt x="1350" y="564"/>
                    <a:pt x="1260" y="592"/>
                    <a:pt x="1174" y="620"/>
                  </a:cubicBezTo>
                  <a:cubicBezTo>
                    <a:pt x="1019" y="669"/>
                    <a:pt x="887" y="711"/>
                    <a:pt x="770" y="711"/>
                  </a:cubicBezTo>
                  <a:cubicBezTo>
                    <a:pt x="615" y="711"/>
                    <a:pt x="486" y="637"/>
                    <a:pt x="365" y="410"/>
                  </a:cubicBezTo>
                  <a:cubicBezTo>
                    <a:pt x="274" y="235"/>
                    <a:pt x="144" y="148"/>
                    <a:pt x="83" y="114"/>
                  </a:cubicBezTo>
                  <a:cubicBezTo>
                    <a:pt x="228" y="56"/>
                    <a:pt x="368" y="34"/>
                    <a:pt x="499" y="34"/>
                  </a:cubicBezTo>
                  <a:close/>
                  <a:moveTo>
                    <a:pt x="499" y="1"/>
                  </a:moveTo>
                  <a:cubicBezTo>
                    <a:pt x="354" y="1"/>
                    <a:pt x="198" y="28"/>
                    <a:pt x="36" y="97"/>
                  </a:cubicBezTo>
                  <a:lnTo>
                    <a:pt x="1" y="113"/>
                  </a:lnTo>
                  <a:lnTo>
                    <a:pt x="36" y="128"/>
                  </a:lnTo>
                  <a:cubicBezTo>
                    <a:pt x="38" y="128"/>
                    <a:pt x="221" y="206"/>
                    <a:pt x="337" y="424"/>
                  </a:cubicBezTo>
                  <a:cubicBezTo>
                    <a:pt x="464" y="667"/>
                    <a:pt x="605" y="744"/>
                    <a:pt x="768" y="744"/>
                  </a:cubicBezTo>
                  <a:cubicBezTo>
                    <a:pt x="892" y="744"/>
                    <a:pt x="1028" y="700"/>
                    <a:pt x="1184" y="651"/>
                  </a:cubicBezTo>
                  <a:cubicBezTo>
                    <a:pt x="1275" y="622"/>
                    <a:pt x="1370" y="592"/>
                    <a:pt x="1474" y="566"/>
                  </a:cubicBezTo>
                  <a:lnTo>
                    <a:pt x="1494" y="561"/>
                  </a:lnTo>
                  <a:lnTo>
                    <a:pt x="1405" y="359"/>
                  </a:lnTo>
                  <a:lnTo>
                    <a:pt x="1402" y="354"/>
                  </a:lnTo>
                  <a:cubicBezTo>
                    <a:pt x="1397" y="349"/>
                    <a:pt x="1019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8" name="Google Shape;854;p41"/>
            <p:cNvSpPr/>
            <p:nvPr/>
          </p:nvSpPr>
          <p:spPr>
            <a:xfrm>
              <a:off x="1113372" y="3544381"/>
              <a:ext cx="58057" cy="40390"/>
            </a:xfrm>
            <a:custGeom>
              <a:avLst/>
              <a:gdLst/>
              <a:ahLst/>
              <a:cxnLst/>
              <a:rect l="l" t="t" r="r" b="b"/>
              <a:pathLst>
                <a:path w="815" h="567" extrusionOk="0">
                  <a:moveTo>
                    <a:pt x="482" y="0"/>
                  </a:moveTo>
                  <a:cubicBezTo>
                    <a:pt x="438" y="0"/>
                    <a:pt x="391" y="8"/>
                    <a:pt x="345" y="23"/>
                  </a:cubicBezTo>
                  <a:cubicBezTo>
                    <a:pt x="159" y="84"/>
                    <a:pt x="0" y="194"/>
                    <a:pt x="44" y="389"/>
                  </a:cubicBezTo>
                  <a:cubicBezTo>
                    <a:pt x="67" y="492"/>
                    <a:pt x="228" y="567"/>
                    <a:pt x="385" y="567"/>
                  </a:cubicBezTo>
                  <a:cubicBezTo>
                    <a:pt x="430" y="567"/>
                    <a:pt x="476" y="560"/>
                    <a:pt x="517" y="547"/>
                  </a:cubicBezTo>
                  <a:cubicBezTo>
                    <a:pt x="703" y="486"/>
                    <a:pt x="814" y="319"/>
                    <a:pt x="767" y="175"/>
                  </a:cubicBezTo>
                  <a:cubicBezTo>
                    <a:pt x="731" y="66"/>
                    <a:pt x="616" y="0"/>
                    <a:pt x="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9" name="Google Shape;855;p41"/>
            <p:cNvSpPr/>
            <p:nvPr/>
          </p:nvSpPr>
          <p:spPr>
            <a:xfrm>
              <a:off x="1112588" y="3543170"/>
              <a:ext cx="60122" cy="42812"/>
            </a:xfrm>
            <a:custGeom>
              <a:avLst/>
              <a:gdLst/>
              <a:ahLst/>
              <a:cxnLst/>
              <a:rect l="l" t="t" r="r" b="b"/>
              <a:pathLst>
                <a:path w="844" h="601" extrusionOk="0">
                  <a:moveTo>
                    <a:pt x="493" y="34"/>
                  </a:moveTo>
                  <a:cubicBezTo>
                    <a:pt x="620" y="34"/>
                    <a:pt x="728" y="95"/>
                    <a:pt x="762" y="196"/>
                  </a:cubicBezTo>
                  <a:cubicBezTo>
                    <a:pt x="807" y="332"/>
                    <a:pt x="699" y="490"/>
                    <a:pt x="523" y="548"/>
                  </a:cubicBezTo>
                  <a:cubicBezTo>
                    <a:pt x="484" y="561"/>
                    <a:pt x="440" y="567"/>
                    <a:pt x="395" y="567"/>
                  </a:cubicBezTo>
                  <a:cubicBezTo>
                    <a:pt x="315" y="567"/>
                    <a:pt x="232" y="547"/>
                    <a:pt x="167" y="510"/>
                  </a:cubicBezTo>
                  <a:cubicBezTo>
                    <a:pt x="114" y="481"/>
                    <a:pt x="80" y="442"/>
                    <a:pt x="71" y="403"/>
                  </a:cubicBezTo>
                  <a:cubicBezTo>
                    <a:pt x="36" y="248"/>
                    <a:pt x="134" y="131"/>
                    <a:pt x="361" y="55"/>
                  </a:cubicBezTo>
                  <a:cubicBezTo>
                    <a:pt x="405" y="41"/>
                    <a:pt x="451" y="34"/>
                    <a:pt x="493" y="34"/>
                  </a:cubicBezTo>
                  <a:close/>
                  <a:moveTo>
                    <a:pt x="492" y="1"/>
                  </a:moveTo>
                  <a:cubicBezTo>
                    <a:pt x="446" y="1"/>
                    <a:pt x="399" y="8"/>
                    <a:pt x="351" y="24"/>
                  </a:cubicBezTo>
                  <a:cubicBezTo>
                    <a:pt x="108" y="104"/>
                    <a:pt x="0" y="238"/>
                    <a:pt x="38" y="410"/>
                  </a:cubicBezTo>
                  <a:cubicBezTo>
                    <a:pt x="50" y="460"/>
                    <a:pt x="88" y="504"/>
                    <a:pt x="150" y="539"/>
                  </a:cubicBezTo>
                  <a:cubicBezTo>
                    <a:pt x="221" y="579"/>
                    <a:pt x="309" y="600"/>
                    <a:pt x="395" y="600"/>
                  </a:cubicBezTo>
                  <a:cubicBezTo>
                    <a:pt x="444" y="600"/>
                    <a:pt x="491" y="593"/>
                    <a:pt x="534" y="579"/>
                  </a:cubicBezTo>
                  <a:cubicBezTo>
                    <a:pt x="727" y="516"/>
                    <a:pt x="844" y="339"/>
                    <a:pt x="794" y="186"/>
                  </a:cubicBezTo>
                  <a:cubicBezTo>
                    <a:pt x="756" y="71"/>
                    <a:pt x="633" y="1"/>
                    <a:pt x="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0" name="Google Shape;856;p41"/>
            <p:cNvSpPr/>
            <p:nvPr/>
          </p:nvSpPr>
          <p:spPr>
            <a:xfrm>
              <a:off x="1107460" y="3467803"/>
              <a:ext cx="67958" cy="96595"/>
            </a:xfrm>
            <a:custGeom>
              <a:avLst/>
              <a:gdLst/>
              <a:ahLst/>
              <a:cxnLst/>
              <a:rect l="l" t="t" r="r" b="b"/>
              <a:pathLst>
                <a:path w="954" h="135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0" y="341"/>
                    <a:pt x="21" y="1173"/>
                    <a:pt x="21" y="1173"/>
                  </a:cubicBezTo>
                  <a:lnTo>
                    <a:pt x="104" y="1355"/>
                  </a:lnTo>
                  <a:cubicBezTo>
                    <a:pt x="558" y="1048"/>
                    <a:pt x="954" y="978"/>
                    <a:pt x="752" y="433"/>
                  </a:cubicBezTo>
                  <a:cubicBezTo>
                    <a:pt x="663" y="192"/>
                    <a:pt x="731" y="0"/>
                    <a:pt x="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1" name="Google Shape;857;p41"/>
            <p:cNvSpPr/>
            <p:nvPr/>
          </p:nvSpPr>
          <p:spPr>
            <a:xfrm>
              <a:off x="1106818" y="3465523"/>
              <a:ext cx="67246" cy="100584"/>
            </a:xfrm>
            <a:custGeom>
              <a:avLst/>
              <a:gdLst/>
              <a:ahLst/>
              <a:cxnLst/>
              <a:rect l="l" t="t" r="r" b="b"/>
              <a:pathLst>
                <a:path w="944" h="1412" extrusionOk="0">
                  <a:moveTo>
                    <a:pt x="715" y="63"/>
                  </a:moveTo>
                  <a:lnTo>
                    <a:pt x="715" y="63"/>
                  </a:lnTo>
                  <a:cubicBezTo>
                    <a:pt x="699" y="130"/>
                    <a:pt x="677" y="286"/>
                    <a:pt x="746" y="471"/>
                  </a:cubicBezTo>
                  <a:cubicBezTo>
                    <a:pt x="903" y="895"/>
                    <a:pt x="689" y="1021"/>
                    <a:pt x="363" y="1213"/>
                  </a:cubicBezTo>
                  <a:cubicBezTo>
                    <a:pt x="285" y="1259"/>
                    <a:pt x="205" y="1306"/>
                    <a:pt x="120" y="1363"/>
                  </a:cubicBezTo>
                  <a:lnTo>
                    <a:pt x="46" y="1201"/>
                  </a:lnTo>
                  <a:cubicBezTo>
                    <a:pt x="46" y="1145"/>
                    <a:pt x="57" y="393"/>
                    <a:pt x="715" y="63"/>
                  </a:cubicBezTo>
                  <a:close/>
                  <a:moveTo>
                    <a:pt x="768" y="1"/>
                  </a:moveTo>
                  <a:lnTo>
                    <a:pt x="733" y="17"/>
                  </a:lnTo>
                  <a:cubicBezTo>
                    <a:pt x="1" y="359"/>
                    <a:pt x="13" y="1197"/>
                    <a:pt x="13" y="1205"/>
                  </a:cubicBezTo>
                  <a:lnTo>
                    <a:pt x="106" y="1412"/>
                  </a:lnTo>
                  <a:lnTo>
                    <a:pt x="123" y="1401"/>
                  </a:lnTo>
                  <a:cubicBezTo>
                    <a:pt x="212" y="1340"/>
                    <a:pt x="298" y="1290"/>
                    <a:pt x="381" y="1242"/>
                  </a:cubicBezTo>
                  <a:cubicBezTo>
                    <a:pt x="707" y="1049"/>
                    <a:pt x="944" y="909"/>
                    <a:pt x="777" y="459"/>
                  </a:cubicBezTo>
                  <a:cubicBezTo>
                    <a:pt x="691" y="228"/>
                    <a:pt x="755" y="39"/>
                    <a:pt x="756" y="3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2" name="Google Shape;858;p41"/>
            <p:cNvSpPr/>
            <p:nvPr/>
          </p:nvSpPr>
          <p:spPr>
            <a:xfrm>
              <a:off x="1086374" y="3527712"/>
              <a:ext cx="20302" cy="29990"/>
            </a:xfrm>
            <a:custGeom>
              <a:avLst/>
              <a:gdLst/>
              <a:ahLst/>
              <a:cxnLst/>
              <a:rect l="l" t="t" r="r" b="b"/>
              <a:pathLst>
                <a:path w="285" h="421" extrusionOk="0">
                  <a:moveTo>
                    <a:pt x="31" y="0"/>
                  </a:moveTo>
                  <a:lnTo>
                    <a:pt x="0" y="12"/>
                  </a:lnTo>
                  <a:cubicBezTo>
                    <a:pt x="24" y="71"/>
                    <a:pt x="57" y="126"/>
                    <a:pt x="91" y="183"/>
                  </a:cubicBezTo>
                  <a:cubicBezTo>
                    <a:pt x="129" y="245"/>
                    <a:pt x="165" y="298"/>
                    <a:pt x="202" y="346"/>
                  </a:cubicBezTo>
                  <a:cubicBezTo>
                    <a:pt x="221" y="369"/>
                    <a:pt x="258" y="421"/>
                    <a:pt x="258" y="421"/>
                  </a:cubicBezTo>
                  <a:lnTo>
                    <a:pt x="284" y="402"/>
                  </a:lnTo>
                  <a:cubicBezTo>
                    <a:pt x="284" y="402"/>
                    <a:pt x="247" y="349"/>
                    <a:pt x="228" y="326"/>
                  </a:cubicBezTo>
                  <a:cubicBezTo>
                    <a:pt x="192" y="279"/>
                    <a:pt x="156" y="226"/>
                    <a:pt x="117" y="162"/>
                  </a:cubicBezTo>
                  <a:cubicBezTo>
                    <a:pt x="86" y="110"/>
                    <a:pt x="54" y="56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3" name="Google Shape;859;p41"/>
            <p:cNvSpPr/>
            <p:nvPr/>
          </p:nvSpPr>
          <p:spPr>
            <a:xfrm>
              <a:off x="1084166" y="3524221"/>
              <a:ext cx="4915" cy="4417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33" y="0"/>
                  </a:moveTo>
                  <a:cubicBezTo>
                    <a:pt x="19" y="0"/>
                    <a:pt x="6" y="10"/>
                    <a:pt x="3" y="25"/>
                  </a:cubicBezTo>
                  <a:cubicBezTo>
                    <a:pt x="0" y="41"/>
                    <a:pt x="11" y="58"/>
                    <a:pt x="28" y="60"/>
                  </a:cubicBezTo>
                  <a:cubicBezTo>
                    <a:pt x="30" y="61"/>
                    <a:pt x="32" y="61"/>
                    <a:pt x="34" y="61"/>
                  </a:cubicBezTo>
                  <a:cubicBezTo>
                    <a:pt x="49" y="61"/>
                    <a:pt x="62" y="51"/>
                    <a:pt x="65" y="36"/>
                  </a:cubicBezTo>
                  <a:cubicBezTo>
                    <a:pt x="68" y="19"/>
                    <a:pt x="57" y="4"/>
                    <a:pt x="39" y="1"/>
                  </a:cubicBezTo>
                  <a:cubicBezTo>
                    <a:pt x="37" y="1"/>
                    <a:pt x="35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4" name="Google Shape;860;p41"/>
            <p:cNvSpPr/>
            <p:nvPr/>
          </p:nvSpPr>
          <p:spPr>
            <a:xfrm>
              <a:off x="1083026" y="3523010"/>
              <a:ext cx="7052" cy="6767"/>
            </a:xfrm>
            <a:custGeom>
              <a:avLst/>
              <a:gdLst/>
              <a:ahLst/>
              <a:cxnLst/>
              <a:rect l="l" t="t" r="r" b="b"/>
              <a:pathLst>
                <a:path w="99" h="95" extrusionOk="0">
                  <a:moveTo>
                    <a:pt x="50" y="33"/>
                  </a:moveTo>
                  <a:cubicBezTo>
                    <a:pt x="51" y="33"/>
                    <a:pt x="52" y="34"/>
                    <a:pt x="53" y="34"/>
                  </a:cubicBezTo>
                  <a:cubicBezTo>
                    <a:pt x="57" y="35"/>
                    <a:pt x="60" y="36"/>
                    <a:pt x="62" y="40"/>
                  </a:cubicBezTo>
                  <a:cubicBezTo>
                    <a:pt x="64" y="43"/>
                    <a:pt x="65" y="47"/>
                    <a:pt x="64" y="50"/>
                  </a:cubicBezTo>
                  <a:cubicBezTo>
                    <a:pt x="63" y="58"/>
                    <a:pt x="57" y="62"/>
                    <a:pt x="49" y="62"/>
                  </a:cubicBezTo>
                  <a:cubicBezTo>
                    <a:pt x="49" y="62"/>
                    <a:pt x="48" y="62"/>
                    <a:pt x="47" y="62"/>
                  </a:cubicBezTo>
                  <a:cubicBezTo>
                    <a:pt x="43" y="61"/>
                    <a:pt x="40" y="58"/>
                    <a:pt x="37" y="55"/>
                  </a:cubicBezTo>
                  <a:cubicBezTo>
                    <a:pt x="35" y="52"/>
                    <a:pt x="34" y="49"/>
                    <a:pt x="35" y="45"/>
                  </a:cubicBezTo>
                  <a:cubicBezTo>
                    <a:pt x="37" y="38"/>
                    <a:pt x="43" y="33"/>
                    <a:pt x="50" y="33"/>
                  </a:cubicBezTo>
                  <a:close/>
                  <a:moveTo>
                    <a:pt x="50" y="1"/>
                  </a:moveTo>
                  <a:cubicBezTo>
                    <a:pt x="28" y="1"/>
                    <a:pt x="8" y="16"/>
                    <a:pt x="3" y="39"/>
                  </a:cubicBezTo>
                  <a:cubicBezTo>
                    <a:pt x="0" y="51"/>
                    <a:pt x="3" y="63"/>
                    <a:pt x="10" y="74"/>
                  </a:cubicBezTo>
                  <a:cubicBezTo>
                    <a:pt x="17" y="84"/>
                    <a:pt x="28" y="91"/>
                    <a:pt x="41" y="94"/>
                  </a:cubicBezTo>
                  <a:cubicBezTo>
                    <a:pt x="44" y="94"/>
                    <a:pt x="47" y="95"/>
                    <a:pt x="50" y="95"/>
                  </a:cubicBezTo>
                  <a:cubicBezTo>
                    <a:pt x="72" y="95"/>
                    <a:pt x="92" y="79"/>
                    <a:pt x="96" y="56"/>
                  </a:cubicBezTo>
                  <a:cubicBezTo>
                    <a:pt x="99" y="44"/>
                    <a:pt x="96" y="32"/>
                    <a:pt x="89" y="22"/>
                  </a:cubicBezTo>
                  <a:cubicBezTo>
                    <a:pt x="82" y="11"/>
                    <a:pt x="71" y="4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5" name="Google Shape;861;p41"/>
            <p:cNvSpPr/>
            <p:nvPr/>
          </p:nvSpPr>
          <p:spPr>
            <a:xfrm>
              <a:off x="1096703" y="3522440"/>
              <a:ext cx="10899" cy="33623"/>
            </a:xfrm>
            <a:custGeom>
              <a:avLst/>
              <a:gdLst/>
              <a:ahLst/>
              <a:cxnLst/>
              <a:rect l="l" t="t" r="r" b="b"/>
              <a:pathLst>
                <a:path w="153" h="472" extrusionOk="0">
                  <a:moveTo>
                    <a:pt x="31" y="1"/>
                  </a:moveTo>
                  <a:lnTo>
                    <a:pt x="0" y="15"/>
                  </a:lnTo>
                  <a:cubicBezTo>
                    <a:pt x="27" y="70"/>
                    <a:pt x="43" y="130"/>
                    <a:pt x="61" y="192"/>
                  </a:cubicBezTo>
                  <a:cubicBezTo>
                    <a:pt x="80" y="260"/>
                    <a:pt x="94" y="321"/>
                    <a:pt x="103" y="379"/>
                  </a:cubicBezTo>
                  <a:cubicBezTo>
                    <a:pt x="108" y="408"/>
                    <a:pt x="120" y="471"/>
                    <a:pt x="120" y="471"/>
                  </a:cubicBezTo>
                  <a:lnTo>
                    <a:pt x="152" y="465"/>
                  </a:lnTo>
                  <a:cubicBezTo>
                    <a:pt x="152" y="465"/>
                    <a:pt x="140" y="403"/>
                    <a:pt x="136" y="374"/>
                  </a:cubicBezTo>
                  <a:cubicBezTo>
                    <a:pt x="126" y="315"/>
                    <a:pt x="112" y="252"/>
                    <a:pt x="91" y="179"/>
                  </a:cubicBezTo>
                  <a:cubicBezTo>
                    <a:pt x="75" y="119"/>
                    <a:pt x="57" y="58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6" name="Google Shape;862;p41"/>
            <p:cNvSpPr/>
            <p:nvPr/>
          </p:nvSpPr>
          <p:spPr>
            <a:xfrm>
              <a:off x="1094566" y="3518950"/>
              <a:ext cx="5129" cy="4417"/>
            </a:xfrm>
            <a:custGeom>
              <a:avLst/>
              <a:gdLst/>
              <a:ahLst/>
              <a:cxnLst/>
              <a:rect l="l" t="t" r="r" b="b"/>
              <a:pathLst>
                <a:path w="72" h="62" extrusionOk="0">
                  <a:moveTo>
                    <a:pt x="36" y="0"/>
                  </a:moveTo>
                  <a:cubicBezTo>
                    <a:pt x="26" y="0"/>
                    <a:pt x="16" y="5"/>
                    <a:pt x="10" y="14"/>
                  </a:cubicBezTo>
                  <a:cubicBezTo>
                    <a:pt x="1" y="28"/>
                    <a:pt x="4" y="47"/>
                    <a:pt x="19" y="57"/>
                  </a:cubicBezTo>
                  <a:cubicBezTo>
                    <a:pt x="24" y="60"/>
                    <a:pt x="30" y="61"/>
                    <a:pt x="36" y="61"/>
                  </a:cubicBezTo>
                  <a:cubicBezTo>
                    <a:pt x="46" y="61"/>
                    <a:pt x="57" y="57"/>
                    <a:pt x="63" y="48"/>
                  </a:cubicBezTo>
                  <a:cubicBezTo>
                    <a:pt x="71" y="34"/>
                    <a:pt x="68" y="15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7" name="Google Shape;863;p41"/>
            <p:cNvSpPr/>
            <p:nvPr/>
          </p:nvSpPr>
          <p:spPr>
            <a:xfrm>
              <a:off x="1093569" y="3517739"/>
              <a:ext cx="7124" cy="6767"/>
            </a:xfrm>
            <a:custGeom>
              <a:avLst/>
              <a:gdLst/>
              <a:ahLst/>
              <a:cxnLst/>
              <a:rect l="l" t="t" r="r" b="b"/>
              <a:pathLst>
                <a:path w="100" h="95" extrusionOk="0">
                  <a:moveTo>
                    <a:pt x="51" y="34"/>
                  </a:moveTo>
                  <a:cubicBezTo>
                    <a:pt x="53" y="34"/>
                    <a:pt x="56" y="34"/>
                    <a:pt x="58" y="36"/>
                  </a:cubicBezTo>
                  <a:cubicBezTo>
                    <a:pt x="62" y="39"/>
                    <a:pt x="64" y="41"/>
                    <a:pt x="64" y="45"/>
                  </a:cubicBezTo>
                  <a:cubicBezTo>
                    <a:pt x="65" y="48"/>
                    <a:pt x="64" y="53"/>
                    <a:pt x="63" y="55"/>
                  </a:cubicBezTo>
                  <a:cubicBezTo>
                    <a:pt x="60" y="60"/>
                    <a:pt x="55" y="62"/>
                    <a:pt x="50" y="62"/>
                  </a:cubicBezTo>
                  <a:cubicBezTo>
                    <a:pt x="47" y="62"/>
                    <a:pt x="44" y="61"/>
                    <a:pt x="42" y="60"/>
                  </a:cubicBezTo>
                  <a:cubicBezTo>
                    <a:pt x="38" y="57"/>
                    <a:pt x="37" y="54"/>
                    <a:pt x="36" y="51"/>
                  </a:cubicBezTo>
                  <a:cubicBezTo>
                    <a:pt x="35" y="48"/>
                    <a:pt x="36" y="43"/>
                    <a:pt x="37" y="41"/>
                  </a:cubicBezTo>
                  <a:cubicBezTo>
                    <a:pt x="41" y="36"/>
                    <a:pt x="45" y="34"/>
                    <a:pt x="51" y="34"/>
                  </a:cubicBezTo>
                  <a:close/>
                  <a:moveTo>
                    <a:pt x="50" y="1"/>
                  </a:moveTo>
                  <a:cubicBezTo>
                    <a:pt x="35" y="1"/>
                    <a:pt x="20" y="8"/>
                    <a:pt x="10" y="22"/>
                  </a:cubicBezTo>
                  <a:cubicBezTo>
                    <a:pt x="3" y="33"/>
                    <a:pt x="1" y="45"/>
                    <a:pt x="3" y="57"/>
                  </a:cubicBezTo>
                  <a:cubicBezTo>
                    <a:pt x="6" y="69"/>
                    <a:pt x="13" y="81"/>
                    <a:pt x="24" y="88"/>
                  </a:cubicBezTo>
                  <a:cubicBezTo>
                    <a:pt x="32" y="92"/>
                    <a:pt x="41" y="95"/>
                    <a:pt x="50" y="95"/>
                  </a:cubicBezTo>
                  <a:cubicBezTo>
                    <a:pt x="65" y="95"/>
                    <a:pt x="81" y="88"/>
                    <a:pt x="90" y="74"/>
                  </a:cubicBezTo>
                  <a:cubicBezTo>
                    <a:pt x="97" y="63"/>
                    <a:pt x="99" y="51"/>
                    <a:pt x="97" y="39"/>
                  </a:cubicBezTo>
                  <a:cubicBezTo>
                    <a:pt x="94" y="27"/>
                    <a:pt x="87" y="15"/>
                    <a:pt x="77" y="9"/>
                  </a:cubicBezTo>
                  <a:cubicBezTo>
                    <a:pt x="69" y="4"/>
                    <a:pt x="59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8" name="Google Shape;864;p41"/>
            <p:cNvSpPr/>
            <p:nvPr/>
          </p:nvSpPr>
          <p:spPr>
            <a:xfrm>
              <a:off x="1098341" y="3549510"/>
              <a:ext cx="27853" cy="43026"/>
            </a:xfrm>
            <a:custGeom>
              <a:avLst/>
              <a:gdLst/>
              <a:ahLst/>
              <a:cxnLst/>
              <a:rect l="l" t="t" r="r" b="b"/>
              <a:pathLst>
                <a:path w="391" h="604" extrusionOk="0">
                  <a:moveTo>
                    <a:pt x="66" y="1"/>
                  </a:moveTo>
                  <a:cubicBezTo>
                    <a:pt x="61" y="1"/>
                    <a:pt x="56" y="2"/>
                    <a:pt x="52" y="4"/>
                  </a:cubicBezTo>
                  <a:cubicBezTo>
                    <a:pt x="0" y="29"/>
                    <a:pt x="23" y="182"/>
                    <a:pt x="102" y="347"/>
                  </a:cubicBezTo>
                  <a:cubicBezTo>
                    <a:pt x="174" y="496"/>
                    <a:pt x="268" y="604"/>
                    <a:pt x="324" y="604"/>
                  </a:cubicBezTo>
                  <a:cubicBezTo>
                    <a:pt x="329" y="604"/>
                    <a:pt x="334" y="603"/>
                    <a:pt x="339" y="600"/>
                  </a:cubicBezTo>
                  <a:cubicBezTo>
                    <a:pt x="390" y="575"/>
                    <a:pt x="379" y="429"/>
                    <a:pt x="300" y="265"/>
                  </a:cubicBezTo>
                  <a:cubicBezTo>
                    <a:pt x="228" y="114"/>
                    <a:pt x="123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9" name="Google Shape;865;p41"/>
            <p:cNvSpPr/>
            <p:nvPr/>
          </p:nvSpPr>
          <p:spPr>
            <a:xfrm>
              <a:off x="1096418" y="3548370"/>
              <a:ext cx="31201" cy="45305"/>
            </a:xfrm>
            <a:custGeom>
              <a:avLst/>
              <a:gdLst/>
              <a:ahLst/>
              <a:cxnLst/>
              <a:rect l="l" t="t" r="r" b="b"/>
              <a:pathLst>
                <a:path w="438" h="636" extrusionOk="0">
                  <a:moveTo>
                    <a:pt x="94" y="33"/>
                  </a:moveTo>
                  <a:cubicBezTo>
                    <a:pt x="135" y="33"/>
                    <a:pt x="236" y="130"/>
                    <a:pt x="312" y="288"/>
                  </a:cubicBezTo>
                  <a:cubicBezTo>
                    <a:pt x="392" y="454"/>
                    <a:pt x="393" y="585"/>
                    <a:pt x="359" y="602"/>
                  </a:cubicBezTo>
                  <a:cubicBezTo>
                    <a:pt x="356" y="603"/>
                    <a:pt x="354" y="603"/>
                    <a:pt x="350" y="603"/>
                  </a:cubicBezTo>
                  <a:cubicBezTo>
                    <a:pt x="312" y="603"/>
                    <a:pt x="222" y="517"/>
                    <a:pt x="144" y="356"/>
                  </a:cubicBezTo>
                  <a:cubicBezTo>
                    <a:pt x="59" y="181"/>
                    <a:pt x="53" y="51"/>
                    <a:pt x="86" y="35"/>
                  </a:cubicBezTo>
                  <a:cubicBezTo>
                    <a:pt x="88" y="34"/>
                    <a:pt x="91" y="33"/>
                    <a:pt x="94" y="33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71" y="5"/>
                  </a:cubicBezTo>
                  <a:cubicBezTo>
                    <a:pt x="1" y="39"/>
                    <a:pt x="41" y="218"/>
                    <a:pt x="114" y="370"/>
                  </a:cubicBezTo>
                  <a:cubicBezTo>
                    <a:pt x="181" y="506"/>
                    <a:pt x="280" y="636"/>
                    <a:pt x="351" y="636"/>
                  </a:cubicBezTo>
                  <a:cubicBezTo>
                    <a:pt x="359" y="636"/>
                    <a:pt x="366" y="635"/>
                    <a:pt x="373" y="631"/>
                  </a:cubicBezTo>
                  <a:cubicBezTo>
                    <a:pt x="437" y="600"/>
                    <a:pt x="424" y="443"/>
                    <a:pt x="341" y="274"/>
                  </a:cubicBezTo>
                  <a:cubicBezTo>
                    <a:pt x="274" y="133"/>
                    <a:pt x="164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84;p41"/>
          <p:cNvGrpSpPr/>
          <p:nvPr/>
        </p:nvGrpSpPr>
        <p:grpSpPr>
          <a:xfrm rot="-121" flipH="1">
            <a:off x="1492488" y="879934"/>
            <a:ext cx="276154" cy="276295"/>
            <a:chOff x="5025163" y="2175181"/>
            <a:chExt cx="96828" cy="96878"/>
          </a:xfrm>
        </p:grpSpPr>
        <p:sp>
          <p:nvSpPr>
            <p:cNvPr id="1049490" name="Google Shape;885;p41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91" name="Google Shape;886;p41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92" name="Google Shape;887;p41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0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54144" y="903644"/>
            <a:ext cx="6278880" cy="2400657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prstTxWarp prst="textDoubleWave1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vi-VN" sz="5000" b="1" smtClean="0">
                <a:ln w="190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rgbClr val="00B0F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CẢM ƠN CÔ VÀ CÁC BẠN ĐÃ LẮNG NGHE</a:t>
            </a:r>
            <a:endParaRPr lang="en-US" sz="5000" b="1">
              <a:ln w="1905"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rgbClr val="00B0F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8" name="Google Shape;1346;p44"/>
          <p:cNvGrpSpPr/>
          <p:nvPr/>
        </p:nvGrpSpPr>
        <p:grpSpPr>
          <a:xfrm>
            <a:off x="5411398" y="3286198"/>
            <a:ext cx="1815474" cy="1453727"/>
            <a:chOff x="3620381" y="535000"/>
            <a:chExt cx="641590" cy="566843"/>
          </a:xfrm>
        </p:grpSpPr>
        <p:sp>
          <p:nvSpPr>
            <p:cNvPr id="9" name="Google Shape;1347;p44"/>
            <p:cNvSpPr/>
            <p:nvPr/>
          </p:nvSpPr>
          <p:spPr>
            <a:xfrm>
              <a:off x="3620381" y="535000"/>
              <a:ext cx="641590" cy="566843"/>
            </a:xfrm>
            <a:custGeom>
              <a:avLst/>
              <a:gdLst/>
              <a:ahLst/>
              <a:cxnLst/>
              <a:rect l="l" t="t" r="r" b="b"/>
              <a:pathLst>
                <a:path w="18523" h="16365" extrusionOk="0">
                  <a:moveTo>
                    <a:pt x="13409" y="0"/>
                  </a:moveTo>
                  <a:cubicBezTo>
                    <a:pt x="13252" y="0"/>
                    <a:pt x="13095" y="42"/>
                    <a:pt x="12940" y="125"/>
                  </a:cubicBezTo>
                  <a:cubicBezTo>
                    <a:pt x="12932" y="129"/>
                    <a:pt x="12924" y="133"/>
                    <a:pt x="12916" y="137"/>
                  </a:cubicBezTo>
                  <a:lnTo>
                    <a:pt x="12909" y="142"/>
                  </a:lnTo>
                  <a:cubicBezTo>
                    <a:pt x="12796" y="205"/>
                    <a:pt x="12688" y="290"/>
                    <a:pt x="12583" y="393"/>
                  </a:cubicBezTo>
                  <a:cubicBezTo>
                    <a:pt x="12333" y="267"/>
                    <a:pt x="12058" y="201"/>
                    <a:pt x="11773" y="201"/>
                  </a:cubicBezTo>
                  <a:cubicBezTo>
                    <a:pt x="11664" y="201"/>
                    <a:pt x="11554" y="212"/>
                    <a:pt x="11446" y="231"/>
                  </a:cubicBezTo>
                  <a:cubicBezTo>
                    <a:pt x="10714" y="361"/>
                    <a:pt x="10136" y="901"/>
                    <a:pt x="9867" y="1652"/>
                  </a:cubicBezTo>
                  <a:cubicBezTo>
                    <a:pt x="9685" y="1574"/>
                    <a:pt x="9492" y="1533"/>
                    <a:pt x="9293" y="1533"/>
                  </a:cubicBezTo>
                  <a:cubicBezTo>
                    <a:pt x="9173" y="1533"/>
                    <a:pt x="9052" y="1548"/>
                    <a:pt x="8934" y="1577"/>
                  </a:cubicBezTo>
                  <a:cubicBezTo>
                    <a:pt x="8774" y="1616"/>
                    <a:pt x="8619" y="1675"/>
                    <a:pt x="8471" y="1751"/>
                  </a:cubicBezTo>
                  <a:cubicBezTo>
                    <a:pt x="8407" y="1677"/>
                    <a:pt x="8321" y="1625"/>
                    <a:pt x="8224" y="1603"/>
                  </a:cubicBezTo>
                  <a:cubicBezTo>
                    <a:pt x="8224" y="1603"/>
                    <a:pt x="6774" y="1268"/>
                    <a:pt x="6768" y="1266"/>
                  </a:cubicBezTo>
                  <a:lnTo>
                    <a:pt x="6717" y="1255"/>
                  </a:lnTo>
                  <a:cubicBezTo>
                    <a:pt x="6683" y="1247"/>
                    <a:pt x="6649" y="1244"/>
                    <a:pt x="6616" y="1244"/>
                  </a:cubicBezTo>
                  <a:cubicBezTo>
                    <a:pt x="6527" y="1244"/>
                    <a:pt x="6444" y="1269"/>
                    <a:pt x="6372" y="1314"/>
                  </a:cubicBezTo>
                  <a:cubicBezTo>
                    <a:pt x="6343" y="1276"/>
                    <a:pt x="6309" y="1242"/>
                    <a:pt x="6270" y="1214"/>
                  </a:cubicBezTo>
                  <a:cubicBezTo>
                    <a:pt x="6191" y="1158"/>
                    <a:pt x="6097" y="1128"/>
                    <a:pt x="6002" y="1128"/>
                  </a:cubicBezTo>
                  <a:cubicBezTo>
                    <a:pt x="5976" y="1128"/>
                    <a:pt x="5951" y="1130"/>
                    <a:pt x="5926" y="1135"/>
                  </a:cubicBezTo>
                  <a:lnTo>
                    <a:pt x="4402" y="1390"/>
                  </a:lnTo>
                  <a:cubicBezTo>
                    <a:pt x="4281" y="1410"/>
                    <a:pt x="4173" y="1478"/>
                    <a:pt x="4102" y="1577"/>
                  </a:cubicBezTo>
                  <a:cubicBezTo>
                    <a:pt x="4097" y="1585"/>
                    <a:pt x="4091" y="1593"/>
                    <a:pt x="4086" y="1601"/>
                  </a:cubicBezTo>
                  <a:cubicBezTo>
                    <a:pt x="4030" y="1577"/>
                    <a:pt x="3969" y="1565"/>
                    <a:pt x="3908" y="1565"/>
                  </a:cubicBezTo>
                  <a:cubicBezTo>
                    <a:pt x="3825" y="1565"/>
                    <a:pt x="3741" y="1588"/>
                    <a:pt x="3665" y="1635"/>
                  </a:cubicBezTo>
                  <a:lnTo>
                    <a:pt x="3620" y="1663"/>
                  </a:lnTo>
                  <a:cubicBezTo>
                    <a:pt x="3615" y="1666"/>
                    <a:pt x="3609" y="1670"/>
                    <a:pt x="3604" y="1673"/>
                  </a:cubicBezTo>
                  <a:lnTo>
                    <a:pt x="2382" y="2449"/>
                  </a:lnTo>
                  <a:lnTo>
                    <a:pt x="2356" y="2465"/>
                  </a:lnTo>
                  <a:cubicBezTo>
                    <a:pt x="2301" y="2499"/>
                    <a:pt x="2256" y="2544"/>
                    <a:pt x="2221" y="2594"/>
                  </a:cubicBezTo>
                  <a:cubicBezTo>
                    <a:pt x="2087" y="2598"/>
                    <a:pt x="1956" y="2661"/>
                    <a:pt x="1868" y="2776"/>
                  </a:cubicBezTo>
                  <a:lnTo>
                    <a:pt x="1836" y="2818"/>
                  </a:lnTo>
                  <a:cubicBezTo>
                    <a:pt x="1832" y="2824"/>
                    <a:pt x="1827" y="2830"/>
                    <a:pt x="1824" y="2835"/>
                  </a:cubicBezTo>
                  <a:lnTo>
                    <a:pt x="956" y="4003"/>
                  </a:lnTo>
                  <a:lnTo>
                    <a:pt x="940" y="4024"/>
                  </a:lnTo>
                  <a:cubicBezTo>
                    <a:pt x="790" y="4222"/>
                    <a:pt x="824" y="4502"/>
                    <a:pt x="1014" y="4659"/>
                  </a:cubicBezTo>
                  <a:cubicBezTo>
                    <a:pt x="979" y="4651"/>
                    <a:pt x="945" y="4647"/>
                    <a:pt x="910" y="4647"/>
                  </a:cubicBezTo>
                  <a:cubicBezTo>
                    <a:pt x="700" y="4647"/>
                    <a:pt x="510" y="4791"/>
                    <a:pt x="461" y="5004"/>
                  </a:cubicBezTo>
                  <a:lnTo>
                    <a:pt x="449" y="5056"/>
                  </a:lnTo>
                  <a:cubicBezTo>
                    <a:pt x="447" y="5062"/>
                    <a:pt x="118" y="6527"/>
                    <a:pt x="118" y="6527"/>
                  </a:cubicBezTo>
                  <a:cubicBezTo>
                    <a:pt x="92" y="6638"/>
                    <a:pt x="108" y="6755"/>
                    <a:pt x="163" y="6854"/>
                  </a:cubicBezTo>
                  <a:cubicBezTo>
                    <a:pt x="57" y="6956"/>
                    <a:pt x="1" y="7107"/>
                    <a:pt x="27" y="7263"/>
                  </a:cubicBezTo>
                  <a:lnTo>
                    <a:pt x="283" y="8804"/>
                  </a:lnTo>
                  <a:cubicBezTo>
                    <a:pt x="303" y="8925"/>
                    <a:pt x="370" y="9033"/>
                    <a:pt x="470" y="9104"/>
                  </a:cubicBezTo>
                  <a:cubicBezTo>
                    <a:pt x="491" y="9119"/>
                    <a:pt x="514" y="9132"/>
                    <a:pt x="537" y="9144"/>
                  </a:cubicBezTo>
                  <a:cubicBezTo>
                    <a:pt x="522" y="9175"/>
                    <a:pt x="510" y="9209"/>
                    <a:pt x="502" y="9244"/>
                  </a:cubicBezTo>
                  <a:cubicBezTo>
                    <a:pt x="476" y="9364"/>
                    <a:pt x="498" y="9490"/>
                    <a:pt x="563" y="9593"/>
                  </a:cubicBezTo>
                  <a:lnTo>
                    <a:pt x="577" y="9615"/>
                  </a:lnTo>
                  <a:lnTo>
                    <a:pt x="1349" y="10854"/>
                  </a:lnTo>
                  <a:cubicBezTo>
                    <a:pt x="1351" y="10859"/>
                    <a:pt x="1355" y="10865"/>
                    <a:pt x="1358" y="10870"/>
                  </a:cubicBezTo>
                  <a:lnTo>
                    <a:pt x="1386" y="10915"/>
                  </a:lnTo>
                  <a:cubicBezTo>
                    <a:pt x="1442" y="11003"/>
                    <a:pt x="1526" y="11069"/>
                    <a:pt x="1624" y="11103"/>
                  </a:cubicBezTo>
                  <a:cubicBezTo>
                    <a:pt x="1654" y="11194"/>
                    <a:pt x="1710" y="11274"/>
                    <a:pt x="1788" y="11332"/>
                  </a:cubicBezTo>
                  <a:lnTo>
                    <a:pt x="1805" y="11345"/>
                  </a:lnTo>
                  <a:lnTo>
                    <a:pt x="2982" y="12239"/>
                  </a:lnTo>
                  <a:lnTo>
                    <a:pt x="3024" y="12270"/>
                  </a:lnTo>
                  <a:cubicBezTo>
                    <a:pt x="3104" y="12330"/>
                    <a:pt x="3201" y="12361"/>
                    <a:pt x="3299" y="12361"/>
                  </a:cubicBezTo>
                  <a:cubicBezTo>
                    <a:pt x="3322" y="12361"/>
                    <a:pt x="3345" y="12360"/>
                    <a:pt x="3367" y="12357"/>
                  </a:cubicBezTo>
                  <a:cubicBezTo>
                    <a:pt x="3416" y="12349"/>
                    <a:pt x="3464" y="12334"/>
                    <a:pt x="3509" y="12312"/>
                  </a:cubicBezTo>
                  <a:lnTo>
                    <a:pt x="3509" y="12312"/>
                  </a:lnTo>
                  <a:cubicBezTo>
                    <a:pt x="3418" y="12499"/>
                    <a:pt x="3351" y="12700"/>
                    <a:pt x="3308" y="12910"/>
                  </a:cubicBezTo>
                  <a:cubicBezTo>
                    <a:pt x="3133" y="13774"/>
                    <a:pt x="3382" y="14659"/>
                    <a:pt x="3959" y="15218"/>
                  </a:cubicBezTo>
                  <a:cubicBezTo>
                    <a:pt x="4343" y="15591"/>
                    <a:pt x="4864" y="15805"/>
                    <a:pt x="5388" y="15805"/>
                  </a:cubicBezTo>
                  <a:cubicBezTo>
                    <a:pt x="5456" y="15805"/>
                    <a:pt x="5524" y="15801"/>
                    <a:pt x="5590" y="15794"/>
                  </a:cubicBezTo>
                  <a:cubicBezTo>
                    <a:pt x="5834" y="15767"/>
                    <a:pt x="6062" y="15690"/>
                    <a:pt x="6262" y="15569"/>
                  </a:cubicBezTo>
                  <a:cubicBezTo>
                    <a:pt x="6585" y="15973"/>
                    <a:pt x="7058" y="16224"/>
                    <a:pt x="7552" y="16224"/>
                  </a:cubicBezTo>
                  <a:cubicBezTo>
                    <a:pt x="7654" y="16224"/>
                    <a:pt x="7756" y="16214"/>
                    <a:pt x="7855" y="16193"/>
                  </a:cubicBezTo>
                  <a:cubicBezTo>
                    <a:pt x="8162" y="16126"/>
                    <a:pt x="8439" y="15963"/>
                    <a:pt x="8659" y="15728"/>
                  </a:cubicBezTo>
                  <a:cubicBezTo>
                    <a:pt x="9036" y="16125"/>
                    <a:pt x="9553" y="16365"/>
                    <a:pt x="10094" y="16365"/>
                  </a:cubicBezTo>
                  <a:cubicBezTo>
                    <a:pt x="10142" y="16365"/>
                    <a:pt x="10191" y="16363"/>
                    <a:pt x="10241" y="16359"/>
                  </a:cubicBezTo>
                  <a:cubicBezTo>
                    <a:pt x="10759" y="16317"/>
                    <a:pt x="11235" y="16062"/>
                    <a:pt x="11578" y="15664"/>
                  </a:cubicBezTo>
                  <a:cubicBezTo>
                    <a:pt x="11868" y="15918"/>
                    <a:pt x="12239" y="16068"/>
                    <a:pt x="12627" y="16068"/>
                  </a:cubicBezTo>
                  <a:cubicBezTo>
                    <a:pt x="12713" y="16068"/>
                    <a:pt x="12799" y="16061"/>
                    <a:pt x="12884" y="16046"/>
                  </a:cubicBezTo>
                  <a:cubicBezTo>
                    <a:pt x="13395" y="15961"/>
                    <a:pt x="13822" y="15629"/>
                    <a:pt x="14058" y="15173"/>
                  </a:cubicBezTo>
                  <a:cubicBezTo>
                    <a:pt x="14317" y="15279"/>
                    <a:pt x="14590" y="15336"/>
                    <a:pt x="14860" y="15336"/>
                  </a:cubicBezTo>
                  <a:cubicBezTo>
                    <a:pt x="15286" y="15336"/>
                    <a:pt x="15680" y="15200"/>
                    <a:pt x="15998" y="14942"/>
                  </a:cubicBezTo>
                  <a:cubicBezTo>
                    <a:pt x="16613" y="14445"/>
                    <a:pt x="16929" y="13528"/>
                    <a:pt x="16783" y="12660"/>
                  </a:cubicBezTo>
                  <a:cubicBezTo>
                    <a:pt x="16654" y="11891"/>
                    <a:pt x="16195" y="11309"/>
                    <a:pt x="15524" y="11067"/>
                  </a:cubicBezTo>
                  <a:cubicBezTo>
                    <a:pt x="15307" y="10989"/>
                    <a:pt x="15081" y="10949"/>
                    <a:pt x="14853" y="10949"/>
                  </a:cubicBezTo>
                  <a:cubicBezTo>
                    <a:pt x="14671" y="10949"/>
                    <a:pt x="14492" y="10974"/>
                    <a:pt x="14320" y="11021"/>
                  </a:cubicBezTo>
                  <a:cubicBezTo>
                    <a:pt x="14163" y="10121"/>
                    <a:pt x="13539" y="9352"/>
                    <a:pt x="12675" y="9086"/>
                  </a:cubicBezTo>
                  <a:cubicBezTo>
                    <a:pt x="12464" y="9022"/>
                    <a:pt x="12246" y="8988"/>
                    <a:pt x="12025" y="8988"/>
                  </a:cubicBezTo>
                  <a:cubicBezTo>
                    <a:pt x="11881" y="8988"/>
                    <a:pt x="11737" y="9003"/>
                    <a:pt x="11594" y="9031"/>
                  </a:cubicBezTo>
                  <a:lnTo>
                    <a:pt x="11898" y="7682"/>
                  </a:lnTo>
                  <a:lnTo>
                    <a:pt x="11905" y="7652"/>
                  </a:lnTo>
                  <a:cubicBezTo>
                    <a:pt x="11918" y="7598"/>
                    <a:pt x="11921" y="7542"/>
                    <a:pt x="11913" y="7487"/>
                  </a:cubicBezTo>
                  <a:cubicBezTo>
                    <a:pt x="12213" y="7473"/>
                    <a:pt x="12498" y="7413"/>
                    <a:pt x="12761" y="7311"/>
                  </a:cubicBezTo>
                  <a:cubicBezTo>
                    <a:pt x="13037" y="7205"/>
                    <a:pt x="13257" y="7065"/>
                    <a:pt x="13431" y="6921"/>
                  </a:cubicBezTo>
                  <a:cubicBezTo>
                    <a:pt x="13643" y="7160"/>
                    <a:pt x="13937" y="7333"/>
                    <a:pt x="14298" y="7419"/>
                  </a:cubicBezTo>
                  <a:cubicBezTo>
                    <a:pt x="14847" y="7551"/>
                    <a:pt x="15346" y="7618"/>
                    <a:pt x="15781" y="7618"/>
                  </a:cubicBezTo>
                  <a:cubicBezTo>
                    <a:pt x="16706" y="7618"/>
                    <a:pt x="17387" y="7322"/>
                    <a:pt x="17860" y="6710"/>
                  </a:cubicBezTo>
                  <a:cubicBezTo>
                    <a:pt x="18343" y="6084"/>
                    <a:pt x="18522" y="5079"/>
                    <a:pt x="18295" y="4266"/>
                  </a:cubicBezTo>
                  <a:cubicBezTo>
                    <a:pt x="18199" y="3922"/>
                    <a:pt x="18036" y="3632"/>
                    <a:pt x="17816" y="3410"/>
                  </a:cubicBezTo>
                  <a:cubicBezTo>
                    <a:pt x="18114" y="2304"/>
                    <a:pt x="17880" y="1379"/>
                    <a:pt x="17229" y="1168"/>
                  </a:cubicBezTo>
                  <a:cubicBezTo>
                    <a:pt x="17145" y="1140"/>
                    <a:pt x="17056" y="1126"/>
                    <a:pt x="16966" y="1126"/>
                  </a:cubicBezTo>
                  <a:cubicBezTo>
                    <a:pt x="16816" y="1126"/>
                    <a:pt x="16664" y="1164"/>
                    <a:pt x="16515" y="1239"/>
                  </a:cubicBezTo>
                  <a:cubicBezTo>
                    <a:pt x="16506" y="1244"/>
                    <a:pt x="16498" y="1247"/>
                    <a:pt x="16490" y="1252"/>
                  </a:cubicBezTo>
                  <a:lnTo>
                    <a:pt x="16483" y="1256"/>
                  </a:lnTo>
                  <a:cubicBezTo>
                    <a:pt x="16353" y="1327"/>
                    <a:pt x="16224" y="1425"/>
                    <a:pt x="16103" y="1548"/>
                  </a:cubicBezTo>
                  <a:cubicBezTo>
                    <a:pt x="15946" y="1310"/>
                    <a:pt x="15738" y="1113"/>
                    <a:pt x="15486" y="966"/>
                  </a:cubicBezTo>
                  <a:cubicBezTo>
                    <a:pt x="15204" y="802"/>
                    <a:pt x="14880" y="715"/>
                    <a:pt x="14551" y="715"/>
                  </a:cubicBezTo>
                  <a:cubicBezTo>
                    <a:pt x="14465" y="715"/>
                    <a:pt x="14380" y="721"/>
                    <a:pt x="14296" y="732"/>
                  </a:cubicBezTo>
                  <a:cubicBezTo>
                    <a:pt x="14178" y="371"/>
                    <a:pt x="13956" y="127"/>
                    <a:pt x="13654" y="36"/>
                  </a:cubicBezTo>
                  <a:cubicBezTo>
                    <a:pt x="13574" y="13"/>
                    <a:pt x="13491" y="0"/>
                    <a:pt x="13409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348;p44"/>
            <p:cNvSpPr/>
            <p:nvPr/>
          </p:nvSpPr>
          <p:spPr>
            <a:xfrm>
              <a:off x="3764403" y="720691"/>
              <a:ext cx="204534" cy="122755"/>
            </a:xfrm>
            <a:custGeom>
              <a:avLst/>
              <a:gdLst/>
              <a:ahLst/>
              <a:cxnLst/>
              <a:rect l="l" t="t" r="r" b="b"/>
              <a:pathLst>
                <a:path w="5905" h="3544" extrusionOk="0">
                  <a:moveTo>
                    <a:pt x="3551" y="0"/>
                  </a:moveTo>
                  <a:cubicBezTo>
                    <a:pt x="3137" y="0"/>
                    <a:pt x="2779" y="351"/>
                    <a:pt x="2727" y="844"/>
                  </a:cubicBezTo>
                  <a:lnTo>
                    <a:pt x="2725" y="832"/>
                  </a:lnTo>
                  <a:cubicBezTo>
                    <a:pt x="2550" y="496"/>
                    <a:pt x="2237" y="305"/>
                    <a:pt x="1927" y="305"/>
                  </a:cubicBezTo>
                  <a:cubicBezTo>
                    <a:pt x="1802" y="305"/>
                    <a:pt x="1678" y="335"/>
                    <a:pt x="1563" y="400"/>
                  </a:cubicBezTo>
                  <a:cubicBezTo>
                    <a:pt x="1182" y="616"/>
                    <a:pt x="1009" y="1150"/>
                    <a:pt x="1175" y="1637"/>
                  </a:cubicBezTo>
                  <a:cubicBezTo>
                    <a:pt x="1056" y="1563"/>
                    <a:pt x="928" y="1527"/>
                    <a:pt x="805" y="1527"/>
                  </a:cubicBezTo>
                  <a:cubicBezTo>
                    <a:pt x="684" y="1527"/>
                    <a:pt x="567" y="1561"/>
                    <a:pt x="464" y="1628"/>
                  </a:cubicBezTo>
                  <a:cubicBezTo>
                    <a:pt x="181" y="1812"/>
                    <a:pt x="1" y="2121"/>
                    <a:pt x="2" y="2509"/>
                  </a:cubicBezTo>
                  <a:cubicBezTo>
                    <a:pt x="4" y="2852"/>
                    <a:pt x="149" y="3203"/>
                    <a:pt x="413" y="3393"/>
                  </a:cubicBezTo>
                  <a:cubicBezTo>
                    <a:pt x="537" y="3483"/>
                    <a:pt x="687" y="3531"/>
                    <a:pt x="833" y="3531"/>
                  </a:cubicBezTo>
                  <a:cubicBezTo>
                    <a:pt x="1054" y="3531"/>
                    <a:pt x="1265" y="3419"/>
                    <a:pt x="1356" y="3169"/>
                  </a:cubicBezTo>
                  <a:cubicBezTo>
                    <a:pt x="1476" y="3408"/>
                    <a:pt x="1689" y="3544"/>
                    <a:pt x="1891" y="3544"/>
                  </a:cubicBezTo>
                  <a:cubicBezTo>
                    <a:pt x="1951" y="3544"/>
                    <a:pt x="2010" y="3532"/>
                    <a:pt x="2065" y="3507"/>
                  </a:cubicBezTo>
                  <a:cubicBezTo>
                    <a:pt x="2245" y="3425"/>
                    <a:pt x="2366" y="3214"/>
                    <a:pt x="2377" y="2967"/>
                  </a:cubicBezTo>
                  <a:cubicBezTo>
                    <a:pt x="2523" y="3233"/>
                    <a:pt x="2775" y="3389"/>
                    <a:pt x="3026" y="3389"/>
                  </a:cubicBezTo>
                  <a:cubicBezTo>
                    <a:pt x="3081" y="3389"/>
                    <a:pt x="3136" y="3382"/>
                    <a:pt x="3190" y="3366"/>
                  </a:cubicBezTo>
                  <a:cubicBezTo>
                    <a:pt x="3459" y="3289"/>
                    <a:pt x="3657" y="3027"/>
                    <a:pt x="3693" y="2698"/>
                  </a:cubicBezTo>
                  <a:cubicBezTo>
                    <a:pt x="3800" y="2897"/>
                    <a:pt x="3987" y="3013"/>
                    <a:pt x="4176" y="3013"/>
                  </a:cubicBezTo>
                  <a:cubicBezTo>
                    <a:pt x="4232" y="3013"/>
                    <a:pt x="4288" y="3002"/>
                    <a:pt x="4342" y="2981"/>
                  </a:cubicBezTo>
                  <a:cubicBezTo>
                    <a:pt x="4571" y="2891"/>
                    <a:pt x="4710" y="2623"/>
                    <a:pt x="4674" y="2337"/>
                  </a:cubicBezTo>
                  <a:lnTo>
                    <a:pt x="4674" y="2337"/>
                  </a:lnTo>
                  <a:cubicBezTo>
                    <a:pt x="4808" y="2416"/>
                    <a:pt x="4948" y="2453"/>
                    <a:pt x="5079" y="2453"/>
                  </a:cubicBezTo>
                  <a:cubicBezTo>
                    <a:pt x="5271" y="2453"/>
                    <a:pt x="5445" y="2373"/>
                    <a:pt x="5559" y="2224"/>
                  </a:cubicBezTo>
                  <a:cubicBezTo>
                    <a:pt x="5905" y="1775"/>
                    <a:pt x="5719" y="847"/>
                    <a:pt x="5118" y="736"/>
                  </a:cubicBezTo>
                  <a:cubicBezTo>
                    <a:pt x="5079" y="728"/>
                    <a:pt x="5040" y="725"/>
                    <a:pt x="5001" y="725"/>
                  </a:cubicBezTo>
                  <a:cubicBezTo>
                    <a:pt x="4798" y="725"/>
                    <a:pt x="4600" y="822"/>
                    <a:pt x="4461" y="1010"/>
                  </a:cubicBezTo>
                  <a:cubicBezTo>
                    <a:pt x="4437" y="496"/>
                    <a:pt x="4082" y="64"/>
                    <a:pt x="3649" y="6"/>
                  </a:cubicBezTo>
                  <a:cubicBezTo>
                    <a:pt x="3616" y="2"/>
                    <a:pt x="3583" y="0"/>
                    <a:pt x="3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349;p44"/>
            <p:cNvSpPr/>
            <p:nvPr/>
          </p:nvSpPr>
          <p:spPr>
            <a:xfrm>
              <a:off x="3763814" y="720102"/>
              <a:ext cx="201590" cy="123933"/>
            </a:xfrm>
            <a:custGeom>
              <a:avLst/>
              <a:gdLst/>
              <a:ahLst/>
              <a:cxnLst/>
              <a:rect l="l" t="t" r="r" b="b"/>
              <a:pathLst>
                <a:path w="5820" h="3578" extrusionOk="0">
                  <a:moveTo>
                    <a:pt x="3568" y="34"/>
                  </a:moveTo>
                  <a:cubicBezTo>
                    <a:pt x="3600" y="34"/>
                    <a:pt x="3631" y="36"/>
                    <a:pt x="3663" y="40"/>
                  </a:cubicBezTo>
                  <a:cubicBezTo>
                    <a:pt x="4095" y="97"/>
                    <a:pt x="4438" y="521"/>
                    <a:pt x="4461" y="1028"/>
                  </a:cubicBezTo>
                  <a:lnTo>
                    <a:pt x="4464" y="1074"/>
                  </a:lnTo>
                  <a:lnTo>
                    <a:pt x="4491" y="1036"/>
                  </a:lnTo>
                  <a:cubicBezTo>
                    <a:pt x="4624" y="857"/>
                    <a:pt x="4815" y="758"/>
                    <a:pt x="5018" y="758"/>
                  </a:cubicBezTo>
                  <a:cubicBezTo>
                    <a:pt x="5055" y="758"/>
                    <a:pt x="5093" y="761"/>
                    <a:pt x="5131" y="768"/>
                  </a:cubicBezTo>
                  <a:cubicBezTo>
                    <a:pt x="5363" y="812"/>
                    <a:pt x="5554" y="989"/>
                    <a:pt x="5656" y="1255"/>
                  </a:cubicBezTo>
                  <a:cubicBezTo>
                    <a:pt x="5785" y="1591"/>
                    <a:pt x="5746" y="1992"/>
                    <a:pt x="5563" y="2231"/>
                  </a:cubicBezTo>
                  <a:cubicBezTo>
                    <a:pt x="5450" y="2378"/>
                    <a:pt x="5281" y="2454"/>
                    <a:pt x="5097" y="2454"/>
                  </a:cubicBezTo>
                  <a:cubicBezTo>
                    <a:pt x="4967" y="2454"/>
                    <a:pt x="4831" y="2417"/>
                    <a:pt x="4700" y="2340"/>
                  </a:cubicBezTo>
                  <a:lnTo>
                    <a:pt x="4670" y="2322"/>
                  </a:lnTo>
                  <a:lnTo>
                    <a:pt x="4675" y="2356"/>
                  </a:lnTo>
                  <a:cubicBezTo>
                    <a:pt x="4710" y="2632"/>
                    <a:pt x="4574" y="2896"/>
                    <a:pt x="4353" y="2983"/>
                  </a:cubicBezTo>
                  <a:cubicBezTo>
                    <a:pt x="4300" y="3003"/>
                    <a:pt x="4246" y="3013"/>
                    <a:pt x="4191" y="3013"/>
                  </a:cubicBezTo>
                  <a:cubicBezTo>
                    <a:pt x="4009" y="3013"/>
                    <a:pt x="3829" y="2901"/>
                    <a:pt x="3725" y="2707"/>
                  </a:cubicBezTo>
                  <a:lnTo>
                    <a:pt x="3700" y="2661"/>
                  </a:lnTo>
                  <a:lnTo>
                    <a:pt x="3694" y="2714"/>
                  </a:lnTo>
                  <a:cubicBezTo>
                    <a:pt x="3659" y="3035"/>
                    <a:pt x="3466" y="3292"/>
                    <a:pt x="3203" y="3368"/>
                  </a:cubicBezTo>
                  <a:cubicBezTo>
                    <a:pt x="3150" y="3383"/>
                    <a:pt x="3097" y="3390"/>
                    <a:pt x="3043" y="3390"/>
                  </a:cubicBezTo>
                  <a:cubicBezTo>
                    <a:pt x="2797" y="3390"/>
                    <a:pt x="2551" y="3235"/>
                    <a:pt x="2408" y="2976"/>
                  </a:cubicBezTo>
                  <a:lnTo>
                    <a:pt x="2380" y="2926"/>
                  </a:lnTo>
                  <a:lnTo>
                    <a:pt x="2378" y="2983"/>
                  </a:lnTo>
                  <a:cubicBezTo>
                    <a:pt x="2366" y="3224"/>
                    <a:pt x="2248" y="3430"/>
                    <a:pt x="2075" y="3508"/>
                  </a:cubicBezTo>
                  <a:cubicBezTo>
                    <a:pt x="2021" y="3532"/>
                    <a:pt x="1965" y="3544"/>
                    <a:pt x="1907" y="3544"/>
                  </a:cubicBezTo>
                  <a:cubicBezTo>
                    <a:pt x="1709" y="3544"/>
                    <a:pt x="1501" y="3406"/>
                    <a:pt x="1388" y="3179"/>
                  </a:cubicBezTo>
                  <a:lnTo>
                    <a:pt x="1370" y="3144"/>
                  </a:lnTo>
                  <a:lnTo>
                    <a:pt x="1357" y="3181"/>
                  </a:lnTo>
                  <a:cubicBezTo>
                    <a:pt x="1281" y="3389"/>
                    <a:pt x="1133" y="3472"/>
                    <a:pt x="1023" y="3506"/>
                  </a:cubicBezTo>
                  <a:cubicBezTo>
                    <a:pt x="968" y="3523"/>
                    <a:pt x="909" y="3532"/>
                    <a:pt x="850" y="3532"/>
                  </a:cubicBezTo>
                  <a:cubicBezTo>
                    <a:pt x="708" y="3532"/>
                    <a:pt x="562" y="3485"/>
                    <a:pt x="439" y="3396"/>
                  </a:cubicBezTo>
                  <a:cubicBezTo>
                    <a:pt x="192" y="3218"/>
                    <a:pt x="37" y="2885"/>
                    <a:pt x="36" y="2526"/>
                  </a:cubicBezTo>
                  <a:cubicBezTo>
                    <a:pt x="34" y="2159"/>
                    <a:pt x="196" y="1851"/>
                    <a:pt x="491" y="1659"/>
                  </a:cubicBezTo>
                  <a:cubicBezTo>
                    <a:pt x="592" y="1593"/>
                    <a:pt x="705" y="1560"/>
                    <a:pt x="822" y="1560"/>
                  </a:cubicBezTo>
                  <a:cubicBezTo>
                    <a:pt x="943" y="1560"/>
                    <a:pt x="1067" y="1596"/>
                    <a:pt x="1183" y="1668"/>
                  </a:cubicBezTo>
                  <a:lnTo>
                    <a:pt x="1222" y="1692"/>
                  </a:lnTo>
                  <a:lnTo>
                    <a:pt x="1208" y="1648"/>
                  </a:lnTo>
                  <a:cubicBezTo>
                    <a:pt x="1044" y="1170"/>
                    <a:pt x="1209" y="646"/>
                    <a:pt x="1589" y="431"/>
                  </a:cubicBezTo>
                  <a:cubicBezTo>
                    <a:pt x="1698" y="369"/>
                    <a:pt x="1820" y="338"/>
                    <a:pt x="1944" y="338"/>
                  </a:cubicBezTo>
                  <a:cubicBezTo>
                    <a:pt x="2016" y="338"/>
                    <a:pt x="2090" y="349"/>
                    <a:pt x="2162" y="370"/>
                  </a:cubicBezTo>
                  <a:cubicBezTo>
                    <a:pt x="2396" y="440"/>
                    <a:pt x="2602" y="617"/>
                    <a:pt x="2727" y="857"/>
                  </a:cubicBezTo>
                  <a:lnTo>
                    <a:pt x="2729" y="856"/>
                  </a:lnTo>
                  <a:cubicBezTo>
                    <a:pt x="2729" y="857"/>
                    <a:pt x="2729" y="858"/>
                    <a:pt x="2729" y="859"/>
                  </a:cubicBezTo>
                  <a:lnTo>
                    <a:pt x="2761" y="863"/>
                  </a:lnTo>
                  <a:cubicBezTo>
                    <a:pt x="2790" y="591"/>
                    <a:pt x="2916" y="349"/>
                    <a:pt x="3110" y="196"/>
                  </a:cubicBezTo>
                  <a:cubicBezTo>
                    <a:pt x="3245" y="90"/>
                    <a:pt x="3405" y="34"/>
                    <a:pt x="3568" y="34"/>
                  </a:cubicBezTo>
                  <a:close/>
                  <a:moveTo>
                    <a:pt x="3569" y="0"/>
                  </a:moveTo>
                  <a:cubicBezTo>
                    <a:pt x="3398" y="0"/>
                    <a:pt x="3231" y="60"/>
                    <a:pt x="3089" y="171"/>
                  </a:cubicBezTo>
                  <a:cubicBezTo>
                    <a:pt x="2902" y="318"/>
                    <a:pt x="2775" y="546"/>
                    <a:pt x="2736" y="804"/>
                  </a:cubicBezTo>
                  <a:cubicBezTo>
                    <a:pt x="2605" y="575"/>
                    <a:pt x="2401" y="407"/>
                    <a:pt x="2172" y="339"/>
                  </a:cubicBezTo>
                  <a:cubicBezTo>
                    <a:pt x="2096" y="316"/>
                    <a:pt x="2019" y="305"/>
                    <a:pt x="1944" y="305"/>
                  </a:cubicBezTo>
                  <a:cubicBezTo>
                    <a:pt x="1814" y="305"/>
                    <a:pt x="1687" y="338"/>
                    <a:pt x="1573" y="402"/>
                  </a:cubicBezTo>
                  <a:cubicBezTo>
                    <a:pt x="1189" y="619"/>
                    <a:pt x="1018" y="1136"/>
                    <a:pt x="1163" y="1618"/>
                  </a:cubicBezTo>
                  <a:cubicBezTo>
                    <a:pt x="1053" y="1558"/>
                    <a:pt x="936" y="1527"/>
                    <a:pt x="822" y="1527"/>
                  </a:cubicBezTo>
                  <a:cubicBezTo>
                    <a:pt x="700" y="1527"/>
                    <a:pt x="580" y="1562"/>
                    <a:pt x="472" y="1632"/>
                  </a:cubicBezTo>
                  <a:cubicBezTo>
                    <a:pt x="172" y="1827"/>
                    <a:pt x="1" y="2153"/>
                    <a:pt x="3" y="2526"/>
                  </a:cubicBezTo>
                  <a:cubicBezTo>
                    <a:pt x="4" y="2895"/>
                    <a:pt x="164" y="3239"/>
                    <a:pt x="420" y="3423"/>
                  </a:cubicBezTo>
                  <a:cubicBezTo>
                    <a:pt x="548" y="3516"/>
                    <a:pt x="702" y="3564"/>
                    <a:pt x="850" y="3564"/>
                  </a:cubicBezTo>
                  <a:cubicBezTo>
                    <a:pt x="913" y="3564"/>
                    <a:pt x="975" y="3556"/>
                    <a:pt x="1033" y="3538"/>
                  </a:cubicBezTo>
                  <a:cubicBezTo>
                    <a:pt x="1144" y="3504"/>
                    <a:pt x="1291" y="3422"/>
                    <a:pt x="1374" y="3225"/>
                  </a:cubicBezTo>
                  <a:cubicBezTo>
                    <a:pt x="1498" y="3445"/>
                    <a:pt x="1707" y="3577"/>
                    <a:pt x="1908" y="3577"/>
                  </a:cubicBezTo>
                  <a:cubicBezTo>
                    <a:pt x="1970" y="3577"/>
                    <a:pt x="2031" y="3565"/>
                    <a:pt x="2088" y="3539"/>
                  </a:cubicBezTo>
                  <a:cubicBezTo>
                    <a:pt x="2259" y="3461"/>
                    <a:pt x="2380" y="3268"/>
                    <a:pt x="2406" y="3038"/>
                  </a:cubicBezTo>
                  <a:cubicBezTo>
                    <a:pt x="2558" y="3280"/>
                    <a:pt x="2800" y="3423"/>
                    <a:pt x="3043" y="3423"/>
                  </a:cubicBezTo>
                  <a:cubicBezTo>
                    <a:pt x="3099" y="3423"/>
                    <a:pt x="3156" y="3415"/>
                    <a:pt x="3211" y="3399"/>
                  </a:cubicBezTo>
                  <a:cubicBezTo>
                    <a:pt x="3474" y="3324"/>
                    <a:pt x="3670" y="3078"/>
                    <a:pt x="3721" y="2765"/>
                  </a:cubicBezTo>
                  <a:cubicBezTo>
                    <a:pt x="3832" y="2944"/>
                    <a:pt x="4011" y="3047"/>
                    <a:pt x="4192" y="3047"/>
                  </a:cubicBezTo>
                  <a:cubicBezTo>
                    <a:pt x="4250" y="3047"/>
                    <a:pt x="4309" y="3036"/>
                    <a:pt x="4365" y="3014"/>
                  </a:cubicBezTo>
                  <a:cubicBezTo>
                    <a:pt x="4591" y="2924"/>
                    <a:pt x="4733" y="2663"/>
                    <a:pt x="4712" y="2384"/>
                  </a:cubicBezTo>
                  <a:lnTo>
                    <a:pt x="4712" y="2384"/>
                  </a:lnTo>
                  <a:cubicBezTo>
                    <a:pt x="4839" y="2453"/>
                    <a:pt x="4971" y="2487"/>
                    <a:pt x="5097" y="2487"/>
                  </a:cubicBezTo>
                  <a:cubicBezTo>
                    <a:pt x="5291" y="2487"/>
                    <a:pt x="5470" y="2406"/>
                    <a:pt x="5589" y="2251"/>
                  </a:cubicBezTo>
                  <a:cubicBezTo>
                    <a:pt x="5779" y="2003"/>
                    <a:pt x="5820" y="1589"/>
                    <a:pt x="5687" y="1243"/>
                  </a:cubicBezTo>
                  <a:cubicBezTo>
                    <a:pt x="5581" y="966"/>
                    <a:pt x="5380" y="781"/>
                    <a:pt x="5138" y="736"/>
                  </a:cubicBezTo>
                  <a:cubicBezTo>
                    <a:pt x="5097" y="729"/>
                    <a:pt x="5057" y="725"/>
                    <a:pt x="5017" y="725"/>
                  </a:cubicBezTo>
                  <a:cubicBezTo>
                    <a:pt x="4818" y="725"/>
                    <a:pt x="4629" y="816"/>
                    <a:pt x="4491" y="983"/>
                  </a:cubicBezTo>
                  <a:cubicBezTo>
                    <a:pt x="4450" y="480"/>
                    <a:pt x="4102" y="65"/>
                    <a:pt x="3667" y="7"/>
                  </a:cubicBezTo>
                  <a:cubicBezTo>
                    <a:pt x="3635" y="3"/>
                    <a:pt x="3602" y="0"/>
                    <a:pt x="3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350;p44"/>
            <p:cNvSpPr/>
            <p:nvPr/>
          </p:nvSpPr>
          <p:spPr>
            <a:xfrm>
              <a:off x="3881338" y="558519"/>
              <a:ext cx="366984" cy="223897"/>
            </a:xfrm>
            <a:custGeom>
              <a:avLst/>
              <a:gdLst/>
              <a:ahLst/>
              <a:cxnLst/>
              <a:rect l="l" t="t" r="r" b="b"/>
              <a:pathLst>
                <a:path w="10595" h="6464" extrusionOk="0">
                  <a:moveTo>
                    <a:pt x="4238" y="1"/>
                  </a:moveTo>
                  <a:cubicBezTo>
                    <a:pt x="4158" y="1"/>
                    <a:pt x="4077" y="8"/>
                    <a:pt x="3996" y="22"/>
                  </a:cubicBezTo>
                  <a:cubicBezTo>
                    <a:pt x="3246" y="156"/>
                    <a:pt x="2691" y="871"/>
                    <a:pt x="2649" y="1839"/>
                  </a:cubicBezTo>
                  <a:cubicBezTo>
                    <a:pt x="2418" y="1506"/>
                    <a:pt x="2092" y="1332"/>
                    <a:pt x="1755" y="1332"/>
                  </a:cubicBezTo>
                  <a:cubicBezTo>
                    <a:pt x="1675" y="1332"/>
                    <a:pt x="1595" y="1342"/>
                    <a:pt x="1515" y="1362"/>
                  </a:cubicBezTo>
                  <a:cubicBezTo>
                    <a:pt x="945" y="1504"/>
                    <a:pt x="458" y="1932"/>
                    <a:pt x="216" y="2620"/>
                  </a:cubicBezTo>
                  <a:cubicBezTo>
                    <a:pt x="1" y="3228"/>
                    <a:pt x="12" y="3944"/>
                    <a:pt x="314" y="4451"/>
                  </a:cubicBezTo>
                  <a:cubicBezTo>
                    <a:pt x="526" y="4807"/>
                    <a:pt x="888" y="5039"/>
                    <a:pt x="1253" y="5039"/>
                  </a:cubicBezTo>
                  <a:cubicBezTo>
                    <a:pt x="1506" y="5039"/>
                    <a:pt x="1761" y="4927"/>
                    <a:pt x="1968" y="4667"/>
                  </a:cubicBezTo>
                  <a:cubicBezTo>
                    <a:pt x="2022" y="5319"/>
                    <a:pt x="2509" y="5904"/>
                    <a:pt x="2932" y="6070"/>
                  </a:cubicBezTo>
                  <a:cubicBezTo>
                    <a:pt x="3417" y="6259"/>
                    <a:pt x="3844" y="6336"/>
                    <a:pt x="4215" y="6336"/>
                  </a:cubicBezTo>
                  <a:cubicBezTo>
                    <a:pt x="5229" y="6336"/>
                    <a:pt x="5821" y="5761"/>
                    <a:pt x="6015" y="5354"/>
                  </a:cubicBezTo>
                  <a:cubicBezTo>
                    <a:pt x="6074" y="5900"/>
                    <a:pt x="6451" y="6173"/>
                    <a:pt x="6876" y="6276"/>
                  </a:cubicBezTo>
                  <a:cubicBezTo>
                    <a:pt x="7426" y="6408"/>
                    <a:pt x="7878" y="6463"/>
                    <a:pt x="8253" y="6463"/>
                  </a:cubicBezTo>
                  <a:cubicBezTo>
                    <a:pt x="9215" y="6463"/>
                    <a:pt x="9667" y="6100"/>
                    <a:pt x="9947" y="5738"/>
                  </a:cubicBezTo>
                  <a:cubicBezTo>
                    <a:pt x="10568" y="4936"/>
                    <a:pt x="10595" y="3212"/>
                    <a:pt x="9543" y="2807"/>
                  </a:cubicBezTo>
                  <a:cubicBezTo>
                    <a:pt x="9339" y="2728"/>
                    <a:pt x="9130" y="2669"/>
                    <a:pt x="8921" y="2669"/>
                  </a:cubicBezTo>
                  <a:cubicBezTo>
                    <a:pt x="8719" y="2669"/>
                    <a:pt x="8516" y="2724"/>
                    <a:pt x="8316" y="2865"/>
                  </a:cubicBezTo>
                  <a:cubicBezTo>
                    <a:pt x="8604" y="1941"/>
                    <a:pt x="8371" y="1083"/>
                    <a:pt x="7712" y="700"/>
                  </a:cubicBezTo>
                  <a:cubicBezTo>
                    <a:pt x="7498" y="576"/>
                    <a:pt x="7259" y="514"/>
                    <a:pt x="7018" y="514"/>
                  </a:cubicBezTo>
                  <a:cubicBezTo>
                    <a:pt x="6482" y="514"/>
                    <a:pt x="5936" y="822"/>
                    <a:pt x="5642" y="1445"/>
                  </a:cubicBezTo>
                  <a:lnTo>
                    <a:pt x="5643" y="1423"/>
                  </a:lnTo>
                  <a:cubicBezTo>
                    <a:pt x="5559" y="532"/>
                    <a:pt x="4931" y="1"/>
                    <a:pt x="4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351;p44"/>
            <p:cNvSpPr/>
            <p:nvPr/>
          </p:nvSpPr>
          <p:spPr>
            <a:xfrm>
              <a:off x="3880299" y="557965"/>
              <a:ext cx="364906" cy="224936"/>
            </a:xfrm>
            <a:custGeom>
              <a:avLst/>
              <a:gdLst/>
              <a:ahLst/>
              <a:cxnLst/>
              <a:rect l="l" t="t" r="r" b="b"/>
              <a:pathLst>
                <a:path w="10535" h="6494" extrusionOk="0">
                  <a:moveTo>
                    <a:pt x="4269" y="33"/>
                  </a:moveTo>
                  <a:cubicBezTo>
                    <a:pt x="4557" y="33"/>
                    <a:pt x="4833" y="126"/>
                    <a:pt x="5067" y="303"/>
                  </a:cubicBezTo>
                  <a:cubicBezTo>
                    <a:pt x="5402" y="557"/>
                    <a:pt x="5611" y="961"/>
                    <a:pt x="5657" y="1441"/>
                  </a:cubicBezTo>
                  <a:lnTo>
                    <a:pt x="5664" y="1440"/>
                  </a:lnTo>
                  <a:lnTo>
                    <a:pt x="5664" y="1440"/>
                  </a:lnTo>
                  <a:cubicBezTo>
                    <a:pt x="5661" y="1445"/>
                    <a:pt x="5659" y="1449"/>
                    <a:pt x="5657" y="1454"/>
                  </a:cubicBezTo>
                  <a:lnTo>
                    <a:pt x="5687" y="1468"/>
                  </a:lnTo>
                  <a:cubicBezTo>
                    <a:pt x="5888" y="1042"/>
                    <a:pt x="6223" y="737"/>
                    <a:pt x="6632" y="610"/>
                  </a:cubicBezTo>
                  <a:cubicBezTo>
                    <a:pt x="6767" y="568"/>
                    <a:pt x="6907" y="547"/>
                    <a:pt x="7047" y="547"/>
                  </a:cubicBezTo>
                  <a:cubicBezTo>
                    <a:pt x="7287" y="547"/>
                    <a:pt x="7525" y="609"/>
                    <a:pt x="7734" y="731"/>
                  </a:cubicBezTo>
                  <a:cubicBezTo>
                    <a:pt x="8384" y="1109"/>
                    <a:pt x="8618" y="1951"/>
                    <a:pt x="8330" y="2876"/>
                  </a:cubicBezTo>
                  <a:lnTo>
                    <a:pt x="8316" y="2922"/>
                  </a:lnTo>
                  <a:lnTo>
                    <a:pt x="8355" y="2894"/>
                  </a:lnTo>
                  <a:cubicBezTo>
                    <a:pt x="8556" y="2753"/>
                    <a:pt x="8758" y="2701"/>
                    <a:pt x="8953" y="2701"/>
                  </a:cubicBezTo>
                  <a:cubicBezTo>
                    <a:pt x="9169" y="2701"/>
                    <a:pt x="9377" y="2764"/>
                    <a:pt x="9567" y="2838"/>
                  </a:cubicBezTo>
                  <a:cubicBezTo>
                    <a:pt x="10028" y="3016"/>
                    <a:pt x="10228" y="3424"/>
                    <a:pt x="10316" y="3736"/>
                  </a:cubicBezTo>
                  <a:cubicBezTo>
                    <a:pt x="10500" y="4398"/>
                    <a:pt x="10352" y="5242"/>
                    <a:pt x="9965" y="5744"/>
                  </a:cubicBezTo>
                  <a:cubicBezTo>
                    <a:pt x="9707" y="6078"/>
                    <a:pt x="9266" y="6461"/>
                    <a:pt x="8277" y="6461"/>
                  </a:cubicBezTo>
                  <a:cubicBezTo>
                    <a:pt x="7905" y="6461"/>
                    <a:pt x="7456" y="6407"/>
                    <a:pt x="6910" y="6275"/>
                  </a:cubicBezTo>
                  <a:cubicBezTo>
                    <a:pt x="6622" y="6206"/>
                    <a:pt x="6130" y="5997"/>
                    <a:pt x="6062" y="5368"/>
                  </a:cubicBezTo>
                  <a:lnTo>
                    <a:pt x="6056" y="5310"/>
                  </a:lnTo>
                  <a:lnTo>
                    <a:pt x="6030" y="5363"/>
                  </a:lnTo>
                  <a:cubicBezTo>
                    <a:pt x="5902" y="5633"/>
                    <a:pt x="5584" y="5991"/>
                    <a:pt x="5078" y="6187"/>
                  </a:cubicBezTo>
                  <a:cubicBezTo>
                    <a:pt x="4823" y="6285"/>
                    <a:pt x="4545" y="6335"/>
                    <a:pt x="4248" y="6335"/>
                  </a:cubicBezTo>
                  <a:cubicBezTo>
                    <a:pt x="3849" y="6335"/>
                    <a:pt x="3418" y="6246"/>
                    <a:pt x="2968" y="6070"/>
                  </a:cubicBezTo>
                  <a:cubicBezTo>
                    <a:pt x="2552" y="5907"/>
                    <a:pt x="2068" y="5330"/>
                    <a:pt x="2015" y="4682"/>
                  </a:cubicBezTo>
                  <a:lnTo>
                    <a:pt x="2011" y="4640"/>
                  </a:lnTo>
                  <a:lnTo>
                    <a:pt x="1985" y="4673"/>
                  </a:lnTo>
                  <a:cubicBezTo>
                    <a:pt x="1749" y="4970"/>
                    <a:pt x="1483" y="5039"/>
                    <a:pt x="1283" y="5039"/>
                  </a:cubicBezTo>
                  <a:cubicBezTo>
                    <a:pt x="1263" y="5039"/>
                    <a:pt x="1244" y="5038"/>
                    <a:pt x="1226" y="5037"/>
                  </a:cubicBezTo>
                  <a:cubicBezTo>
                    <a:pt x="890" y="5014"/>
                    <a:pt x="557" y="4793"/>
                    <a:pt x="358" y="4458"/>
                  </a:cubicBezTo>
                  <a:cubicBezTo>
                    <a:pt x="72" y="3978"/>
                    <a:pt x="34" y="3282"/>
                    <a:pt x="261" y="2641"/>
                  </a:cubicBezTo>
                  <a:cubicBezTo>
                    <a:pt x="492" y="1986"/>
                    <a:pt x="949" y="1543"/>
                    <a:pt x="1549" y="1394"/>
                  </a:cubicBezTo>
                  <a:cubicBezTo>
                    <a:pt x="1630" y="1374"/>
                    <a:pt x="1710" y="1365"/>
                    <a:pt x="1789" y="1365"/>
                  </a:cubicBezTo>
                  <a:cubicBezTo>
                    <a:pt x="2124" y="1365"/>
                    <a:pt x="2441" y="1541"/>
                    <a:pt x="2666" y="1864"/>
                  </a:cubicBezTo>
                  <a:lnTo>
                    <a:pt x="2693" y="1904"/>
                  </a:lnTo>
                  <a:lnTo>
                    <a:pt x="2696" y="1855"/>
                  </a:lnTo>
                  <a:cubicBezTo>
                    <a:pt x="2737" y="913"/>
                    <a:pt x="3272" y="189"/>
                    <a:pt x="4028" y="55"/>
                  </a:cubicBezTo>
                  <a:cubicBezTo>
                    <a:pt x="4109" y="41"/>
                    <a:pt x="4190" y="33"/>
                    <a:pt x="4269" y="33"/>
                  </a:cubicBezTo>
                  <a:close/>
                  <a:moveTo>
                    <a:pt x="4270" y="1"/>
                  </a:moveTo>
                  <a:cubicBezTo>
                    <a:pt x="4188" y="1"/>
                    <a:pt x="4105" y="8"/>
                    <a:pt x="4022" y="23"/>
                  </a:cubicBezTo>
                  <a:cubicBezTo>
                    <a:pt x="3263" y="157"/>
                    <a:pt x="2723" y="872"/>
                    <a:pt x="2665" y="1807"/>
                  </a:cubicBezTo>
                  <a:cubicBezTo>
                    <a:pt x="2436" y="1499"/>
                    <a:pt x="2122" y="1331"/>
                    <a:pt x="1789" y="1331"/>
                  </a:cubicBezTo>
                  <a:cubicBezTo>
                    <a:pt x="1707" y="1331"/>
                    <a:pt x="1625" y="1341"/>
                    <a:pt x="1541" y="1362"/>
                  </a:cubicBezTo>
                  <a:cubicBezTo>
                    <a:pt x="940" y="1511"/>
                    <a:pt x="461" y="1974"/>
                    <a:pt x="230" y="2631"/>
                  </a:cubicBezTo>
                  <a:cubicBezTo>
                    <a:pt x="0" y="3280"/>
                    <a:pt x="39" y="3987"/>
                    <a:pt x="330" y="4475"/>
                  </a:cubicBezTo>
                  <a:cubicBezTo>
                    <a:pt x="535" y="4819"/>
                    <a:pt x="877" y="5047"/>
                    <a:pt x="1225" y="5069"/>
                  </a:cubicBezTo>
                  <a:cubicBezTo>
                    <a:pt x="1244" y="5071"/>
                    <a:pt x="1264" y="5072"/>
                    <a:pt x="1285" y="5072"/>
                  </a:cubicBezTo>
                  <a:cubicBezTo>
                    <a:pt x="1485" y="5072"/>
                    <a:pt x="1749" y="5004"/>
                    <a:pt x="1986" y="4725"/>
                  </a:cubicBezTo>
                  <a:cubicBezTo>
                    <a:pt x="2057" y="5369"/>
                    <a:pt x="2539" y="5937"/>
                    <a:pt x="2956" y="6101"/>
                  </a:cubicBezTo>
                  <a:cubicBezTo>
                    <a:pt x="3410" y="6278"/>
                    <a:pt x="3845" y="6368"/>
                    <a:pt x="4248" y="6368"/>
                  </a:cubicBezTo>
                  <a:cubicBezTo>
                    <a:pt x="4549" y="6368"/>
                    <a:pt x="4832" y="6318"/>
                    <a:pt x="5090" y="6218"/>
                  </a:cubicBezTo>
                  <a:cubicBezTo>
                    <a:pt x="5675" y="5991"/>
                    <a:pt x="5942" y="5598"/>
                    <a:pt x="6036" y="5425"/>
                  </a:cubicBezTo>
                  <a:cubicBezTo>
                    <a:pt x="6104" y="5877"/>
                    <a:pt x="6410" y="6189"/>
                    <a:pt x="6903" y="6308"/>
                  </a:cubicBezTo>
                  <a:cubicBezTo>
                    <a:pt x="7451" y="6439"/>
                    <a:pt x="7902" y="6494"/>
                    <a:pt x="8277" y="6494"/>
                  </a:cubicBezTo>
                  <a:cubicBezTo>
                    <a:pt x="9279" y="6494"/>
                    <a:pt x="9728" y="6103"/>
                    <a:pt x="9990" y="5764"/>
                  </a:cubicBezTo>
                  <a:cubicBezTo>
                    <a:pt x="10385" y="5255"/>
                    <a:pt x="10535" y="4398"/>
                    <a:pt x="10347" y="3727"/>
                  </a:cubicBezTo>
                  <a:cubicBezTo>
                    <a:pt x="10220" y="3270"/>
                    <a:pt x="9954" y="2952"/>
                    <a:pt x="9580" y="2807"/>
                  </a:cubicBezTo>
                  <a:cubicBezTo>
                    <a:pt x="9385" y="2732"/>
                    <a:pt x="9173" y="2668"/>
                    <a:pt x="8952" y="2668"/>
                  </a:cubicBezTo>
                  <a:cubicBezTo>
                    <a:pt x="8764" y="2668"/>
                    <a:pt x="8570" y="2715"/>
                    <a:pt x="8375" y="2841"/>
                  </a:cubicBezTo>
                  <a:cubicBezTo>
                    <a:pt x="8647" y="1918"/>
                    <a:pt x="8403" y="1082"/>
                    <a:pt x="7750" y="702"/>
                  </a:cubicBezTo>
                  <a:cubicBezTo>
                    <a:pt x="7536" y="578"/>
                    <a:pt x="7293" y="514"/>
                    <a:pt x="7047" y="514"/>
                  </a:cubicBezTo>
                  <a:cubicBezTo>
                    <a:pt x="6904" y="514"/>
                    <a:pt x="6760" y="535"/>
                    <a:pt x="6621" y="579"/>
                  </a:cubicBezTo>
                  <a:cubicBezTo>
                    <a:pt x="6223" y="703"/>
                    <a:pt x="5893" y="992"/>
                    <a:pt x="5685" y="1395"/>
                  </a:cubicBezTo>
                  <a:cubicBezTo>
                    <a:pt x="5630" y="926"/>
                    <a:pt x="5419" y="529"/>
                    <a:pt x="5087" y="277"/>
                  </a:cubicBezTo>
                  <a:cubicBezTo>
                    <a:pt x="4848" y="95"/>
                    <a:pt x="4565" y="1"/>
                    <a:pt x="4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352;p44"/>
            <p:cNvSpPr/>
            <p:nvPr/>
          </p:nvSpPr>
          <p:spPr>
            <a:xfrm>
              <a:off x="4160723" y="590558"/>
              <a:ext cx="68859" cy="113195"/>
            </a:xfrm>
            <a:custGeom>
              <a:avLst/>
              <a:gdLst/>
              <a:ahLst/>
              <a:cxnLst/>
              <a:rect l="l" t="t" r="r" b="b"/>
              <a:pathLst>
                <a:path w="1988" h="3268" extrusionOk="0">
                  <a:moveTo>
                    <a:pt x="1365" y="0"/>
                  </a:moveTo>
                  <a:cubicBezTo>
                    <a:pt x="1283" y="0"/>
                    <a:pt x="1197" y="25"/>
                    <a:pt x="1111" y="73"/>
                  </a:cubicBezTo>
                  <a:cubicBezTo>
                    <a:pt x="777" y="253"/>
                    <a:pt x="425" y="751"/>
                    <a:pt x="217" y="1394"/>
                  </a:cubicBezTo>
                  <a:cubicBezTo>
                    <a:pt x="4" y="2049"/>
                    <a:pt x="0" y="2671"/>
                    <a:pt x="175" y="3008"/>
                  </a:cubicBezTo>
                  <a:cubicBezTo>
                    <a:pt x="238" y="3130"/>
                    <a:pt x="324" y="3214"/>
                    <a:pt x="433" y="3249"/>
                  </a:cubicBezTo>
                  <a:cubicBezTo>
                    <a:pt x="470" y="3261"/>
                    <a:pt x="509" y="3267"/>
                    <a:pt x="549" y="3267"/>
                  </a:cubicBezTo>
                  <a:cubicBezTo>
                    <a:pt x="943" y="3267"/>
                    <a:pt x="1434" y="2685"/>
                    <a:pt x="1697" y="1874"/>
                  </a:cubicBezTo>
                  <a:cubicBezTo>
                    <a:pt x="1987" y="982"/>
                    <a:pt x="1890" y="151"/>
                    <a:pt x="1482" y="19"/>
                  </a:cubicBezTo>
                  <a:cubicBezTo>
                    <a:pt x="1444" y="6"/>
                    <a:pt x="1405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353;p44"/>
            <p:cNvSpPr/>
            <p:nvPr/>
          </p:nvSpPr>
          <p:spPr>
            <a:xfrm>
              <a:off x="4159961" y="589970"/>
              <a:ext cx="70210" cy="114373"/>
            </a:xfrm>
            <a:custGeom>
              <a:avLst/>
              <a:gdLst/>
              <a:ahLst/>
              <a:cxnLst/>
              <a:rect l="l" t="t" r="r" b="b"/>
              <a:pathLst>
                <a:path w="2027" h="3302" extrusionOk="0">
                  <a:moveTo>
                    <a:pt x="1388" y="34"/>
                  </a:moveTo>
                  <a:cubicBezTo>
                    <a:pt x="1426" y="34"/>
                    <a:pt x="1463" y="39"/>
                    <a:pt x="1499" y="51"/>
                  </a:cubicBezTo>
                  <a:cubicBezTo>
                    <a:pt x="1898" y="181"/>
                    <a:pt x="1990" y="1004"/>
                    <a:pt x="1704" y="1886"/>
                  </a:cubicBezTo>
                  <a:cubicBezTo>
                    <a:pt x="1565" y="2315"/>
                    <a:pt x="1357" y="2693"/>
                    <a:pt x="1120" y="2952"/>
                  </a:cubicBezTo>
                  <a:cubicBezTo>
                    <a:pt x="929" y="3159"/>
                    <a:pt x="739" y="3268"/>
                    <a:pt x="572" y="3268"/>
                  </a:cubicBezTo>
                  <a:cubicBezTo>
                    <a:pt x="533" y="3268"/>
                    <a:pt x="496" y="3262"/>
                    <a:pt x="460" y="3250"/>
                  </a:cubicBezTo>
                  <a:cubicBezTo>
                    <a:pt x="358" y="3217"/>
                    <a:pt x="274" y="3139"/>
                    <a:pt x="212" y="3017"/>
                  </a:cubicBezTo>
                  <a:cubicBezTo>
                    <a:pt x="33" y="2674"/>
                    <a:pt x="51" y="2046"/>
                    <a:pt x="255" y="1415"/>
                  </a:cubicBezTo>
                  <a:cubicBezTo>
                    <a:pt x="454" y="802"/>
                    <a:pt x="802" y="287"/>
                    <a:pt x="1140" y="104"/>
                  </a:cubicBezTo>
                  <a:cubicBezTo>
                    <a:pt x="1227" y="57"/>
                    <a:pt x="1310" y="34"/>
                    <a:pt x="1388" y="34"/>
                  </a:cubicBezTo>
                  <a:close/>
                  <a:moveTo>
                    <a:pt x="1387" y="1"/>
                  </a:moveTo>
                  <a:cubicBezTo>
                    <a:pt x="1304" y="1"/>
                    <a:pt x="1216" y="26"/>
                    <a:pt x="1125" y="75"/>
                  </a:cubicBezTo>
                  <a:cubicBezTo>
                    <a:pt x="774" y="264"/>
                    <a:pt x="428" y="774"/>
                    <a:pt x="224" y="1406"/>
                  </a:cubicBezTo>
                  <a:cubicBezTo>
                    <a:pt x="17" y="2043"/>
                    <a:pt x="0" y="2682"/>
                    <a:pt x="182" y="3032"/>
                  </a:cubicBezTo>
                  <a:cubicBezTo>
                    <a:pt x="249" y="3162"/>
                    <a:pt x="339" y="3246"/>
                    <a:pt x="450" y="3282"/>
                  </a:cubicBezTo>
                  <a:cubicBezTo>
                    <a:pt x="489" y="3295"/>
                    <a:pt x="529" y="3301"/>
                    <a:pt x="571" y="3301"/>
                  </a:cubicBezTo>
                  <a:cubicBezTo>
                    <a:pt x="748" y="3301"/>
                    <a:pt x="947" y="3188"/>
                    <a:pt x="1144" y="2974"/>
                  </a:cubicBezTo>
                  <a:cubicBezTo>
                    <a:pt x="1384" y="2713"/>
                    <a:pt x="1595" y="2330"/>
                    <a:pt x="1735" y="1896"/>
                  </a:cubicBezTo>
                  <a:cubicBezTo>
                    <a:pt x="2027" y="997"/>
                    <a:pt x="1926" y="155"/>
                    <a:pt x="1509" y="20"/>
                  </a:cubicBezTo>
                  <a:cubicBezTo>
                    <a:pt x="1470" y="7"/>
                    <a:pt x="1429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354;p44"/>
            <p:cNvSpPr/>
            <p:nvPr/>
          </p:nvSpPr>
          <p:spPr>
            <a:xfrm>
              <a:off x="4160723" y="593052"/>
              <a:ext cx="53480" cy="101973"/>
            </a:xfrm>
            <a:custGeom>
              <a:avLst/>
              <a:gdLst/>
              <a:ahLst/>
              <a:cxnLst/>
              <a:rect l="l" t="t" r="r" b="b"/>
              <a:pathLst>
                <a:path w="1544" h="2944" extrusionOk="0">
                  <a:moveTo>
                    <a:pt x="1111" y="1"/>
                  </a:moveTo>
                  <a:cubicBezTo>
                    <a:pt x="777" y="181"/>
                    <a:pt x="425" y="679"/>
                    <a:pt x="217" y="1322"/>
                  </a:cubicBezTo>
                  <a:cubicBezTo>
                    <a:pt x="4" y="1977"/>
                    <a:pt x="0" y="2599"/>
                    <a:pt x="175" y="2936"/>
                  </a:cubicBezTo>
                  <a:cubicBezTo>
                    <a:pt x="200" y="2941"/>
                    <a:pt x="225" y="2943"/>
                    <a:pt x="251" y="2943"/>
                  </a:cubicBezTo>
                  <a:cubicBezTo>
                    <a:pt x="640" y="2943"/>
                    <a:pt x="1104" y="2425"/>
                    <a:pt x="1341" y="1696"/>
                  </a:cubicBezTo>
                  <a:cubicBezTo>
                    <a:pt x="1349" y="1671"/>
                    <a:pt x="1357" y="1645"/>
                    <a:pt x="1365" y="1620"/>
                  </a:cubicBezTo>
                  <a:lnTo>
                    <a:pt x="758" y="1379"/>
                  </a:lnTo>
                  <a:lnTo>
                    <a:pt x="1451" y="1234"/>
                  </a:lnTo>
                  <a:cubicBezTo>
                    <a:pt x="1544" y="634"/>
                    <a:pt x="1416" y="130"/>
                    <a:pt x="11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355;p44"/>
            <p:cNvSpPr/>
            <p:nvPr/>
          </p:nvSpPr>
          <p:spPr>
            <a:xfrm>
              <a:off x="4159961" y="592429"/>
              <a:ext cx="54900" cy="103116"/>
            </a:xfrm>
            <a:custGeom>
              <a:avLst/>
              <a:gdLst/>
              <a:ahLst/>
              <a:cxnLst/>
              <a:rect l="l" t="t" r="r" b="b"/>
              <a:pathLst>
                <a:path w="1585" h="2977" extrusionOk="0">
                  <a:moveTo>
                    <a:pt x="1133" y="37"/>
                  </a:moveTo>
                  <a:cubicBezTo>
                    <a:pt x="1417" y="165"/>
                    <a:pt x="1547" y="645"/>
                    <a:pt x="1459" y="1238"/>
                  </a:cubicBezTo>
                  <a:lnTo>
                    <a:pt x="722" y="1393"/>
                  </a:lnTo>
                  <a:lnTo>
                    <a:pt x="1367" y="1647"/>
                  </a:lnTo>
                  <a:cubicBezTo>
                    <a:pt x="1361" y="1668"/>
                    <a:pt x="1354" y="1688"/>
                    <a:pt x="1348" y="1709"/>
                  </a:cubicBezTo>
                  <a:cubicBezTo>
                    <a:pt x="1115" y="2425"/>
                    <a:pt x="656" y="2945"/>
                    <a:pt x="274" y="2945"/>
                  </a:cubicBezTo>
                  <a:cubicBezTo>
                    <a:pt x="251" y="2945"/>
                    <a:pt x="230" y="2943"/>
                    <a:pt x="208" y="2939"/>
                  </a:cubicBezTo>
                  <a:cubicBezTo>
                    <a:pt x="33" y="2594"/>
                    <a:pt x="52" y="1970"/>
                    <a:pt x="255" y="1344"/>
                  </a:cubicBezTo>
                  <a:cubicBezTo>
                    <a:pt x="453" y="735"/>
                    <a:pt x="797" y="223"/>
                    <a:pt x="1133" y="37"/>
                  </a:cubicBezTo>
                  <a:close/>
                  <a:moveTo>
                    <a:pt x="1132" y="0"/>
                  </a:moveTo>
                  <a:lnTo>
                    <a:pt x="1125" y="4"/>
                  </a:lnTo>
                  <a:cubicBezTo>
                    <a:pt x="774" y="193"/>
                    <a:pt x="428" y="703"/>
                    <a:pt x="224" y="1335"/>
                  </a:cubicBezTo>
                  <a:cubicBezTo>
                    <a:pt x="17" y="1972"/>
                    <a:pt x="0" y="2610"/>
                    <a:pt x="182" y="2961"/>
                  </a:cubicBezTo>
                  <a:lnTo>
                    <a:pt x="185" y="2969"/>
                  </a:lnTo>
                  <a:lnTo>
                    <a:pt x="194" y="2970"/>
                  </a:lnTo>
                  <a:cubicBezTo>
                    <a:pt x="219" y="2975"/>
                    <a:pt x="246" y="2977"/>
                    <a:pt x="272" y="2977"/>
                  </a:cubicBezTo>
                  <a:cubicBezTo>
                    <a:pt x="669" y="2977"/>
                    <a:pt x="1141" y="2449"/>
                    <a:pt x="1378" y="1720"/>
                  </a:cubicBezTo>
                  <a:cubicBezTo>
                    <a:pt x="1387" y="1693"/>
                    <a:pt x="1395" y="1668"/>
                    <a:pt x="1403" y="1643"/>
                  </a:cubicBezTo>
                  <a:lnTo>
                    <a:pt x="1407" y="1628"/>
                  </a:lnTo>
                  <a:lnTo>
                    <a:pt x="837" y="1403"/>
                  </a:lnTo>
                  <a:lnTo>
                    <a:pt x="1488" y="1266"/>
                  </a:lnTo>
                  <a:lnTo>
                    <a:pt x="1490" y="1254"/>
                  </a:lnTo>
                  <a:cubicBezTo>
                    <a:pt x="1585" y="636"/>
                    <a:pt x="1444" y="133"/>
                    <a:pt x="1139" y="3"/>
                  </a:cubicBezTo>
                  <a:lnTo>
                    <a:pt x="11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356;p44"/>
            <p:cNvSpPr/>
            <p:nvPr/>
          </p:nvSpPr>
          <p:spPr>
            <a:xfrm>
              <a:off x="4038973" y="551557"/>
              <a:ext cx="67855" cy="113853"/>
            </a:xfrm>
            <a:custGeom>
              <a:avLst/>
              <a:gdLst/>
              <a:ahLst/>
              <a:cxnLst/>
              <a:rect l="l" t="t" r="r" b="b"/>
              <a:pathLst>
                <a:path w="1959" h="3287" extrusionOk="0">
                  <a:moveTo>
                    <a:pt x="1323" y="1"/>
                  </a:moveTo>
                  <a:cubicBezTo>
                    <a:pt x="1239" y="1"/>
                    <a:pt x="1150" y="28"/>
                    <a:pt x="1061" y="79"/>
                  </a:cubicBezTo>
                  <a:cubicBezTo>
                    <a:pt x="732" y="266"/>
                    <a:pt x="392" y="774"/>
                    <a:pt x="198" y="1420"/>
                  </a:cubicBezTo>
                  <a:cubicBezTo>
                    <a:pt x="1" y="2081"/>
                    <a:pt x="10" y="2702"/>
                    <a:pt x="193" y="3035"/>
                  </a:cubicBezTo>
                  <a:cubicBezTo>
                    <a:pt x="258" y="3155"/>
                    <a:pt x="346" y="3237"/>
                    <a:pt x="457" y="3271"/>
                  </a:cubicBezTo>
                  <a:cubicBezTo>
                    <a:pt x="491" y="3281"/>
                    <a:pt x="527" y="3286"/>
                    <a:pt x="563" y="3286"/>
                  </a:cubicBezTo>
                  <a:cubicBezTo>
                    <a:pt x="959" y="3286"/>
                    <a:pt x="1442" y="2690"/>
                    <a:pt x="1689" y="1867"/>
                  </a:cubicBezTo>
                  <a:cubicBezTo>
                    <a:pt x="1958" y="968"/>
                    <a:pt x="1843" y="140"/>
                    <a:pt x="1431" y="17"/>
                  </a:cubicBezTo>
                  <a:cubicBezTo>
                    <a:pt x="1396" y="6"/>
                    <a:pt x="1360" y="1"/>
                    <a:pt x="1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357;p44"/>
            <p:cNvSpPr/>
            <p:nvPr/>
          </p:nvSpPr>
          <p:spPr>
            <a:xfrm>
              <a:off x="4038557" y="551002"/>
              <a:ext cx="68859" cy="114962"/>
            </a:xfrm>
            <a:custGeom>
              <a:avLst/>
              <a:gdLst/>
              <a:ahLst/>
              <a:cxnLst/>
              <a:rect l="l" t="t" r="r" b="b"/>
              <a:pathLst>
                <a:path w="1988" h="3319" extrusionOk="0">
                  <a:moveTo>
                    <a:pt x="1335" y="33"/>
                  </a:moveTo>
                  <a:cubicBezTo>
                    <a:pt x="1370" y="33"/>
                    <a:pt x="1405" y="38"/>
                    <a:pt x="1439" y="48"/>
                  </a:cubicBezTo>
                  <a:cubicBezTo>
                    <a:pt x="1840" y="169"/>
                    <a:pt x="1951" y="989"/>
                    <a:pt x="1686" y="1878"/>
                  </a:cubicBezTo>
                  <a:cubicBezTo>
                    <a:pt x="1556" y="2311"/>
                    <a:pt x="1357" y="2694"/>
                    <a:pt x="1126" y="2957"/>
                  </a:cubicBezTo>
                  <a:cubicBezTo>
                    <a:pt x="936" y="3172"/>
                    <a:pt x="744" y="3285"/>
                    <a:pt x="575" y="3285"/>
                  </a:cubicBezTo>
                  <a:cubicBezTo>
                    <a:pt x="540" y="3285"/>
                    <a:pt x="506" y="3281"/>
                    <a:pt x="473" y="3271"/>
                  </a:cubicBezTo>
                  <a:cubicBezTo>
                    <a:pt x="370" y="3240"/>
                    <a:pt x="284" y="3164"/>
                    <a:pt x="219" y="3043"/>
                  </a:cubicBezTo>
                  <a:cubicBezTo>
                    <a:pt x="33" y="2704"/>
                    <a:pt x="36" y="2075"/>
                    <a:pt x="226" y="1441"/>
                  </a:cubicBezTo>
                  <a:cubicBezTo>
                    <a:pt x="411" y="823"/>
                    <a:pt x="747" y="300"/>
                    <a:pt x="1081" y="109"/>
                  </a:cubicBezTo>
                  <a:cubicBezTo>
                    <a:pt x="1170" y="59"/>
                    <a:pt x="1255" y="33"/>
                    <a:pt x="1335" y="33"/>
                  </a:cubicBezTo>
                  <a:close/>
                  <a:moveTo>
                    <a:pt x="1334" y="0"/>
                  </a:moveTo>
                  <a:cubicBezTo>
                    <a:pt x="1249" y="0"/>
                    <a:pt x="1159" y="27"/>
                    <a:pt x="1065" y="81"/>
                  </a:cubicBezTo>
                  <a:cubicBezTo>
                    <a:pt x="718" y="279"/>
                    <a:pt x="385" y="796"/>
                    <a:pt x="194" y="1431"/>
                  </a:cubicBezTo>
                  <a:cubicBezTo>
                    <a:pt x="2" y="2074"/>
                    <a:pt x="1" y="2712"/>
                    <a:pt x="190" y="3059"/>
                  </a:cubicBezTo>
                  <a:cubicBezTo>
                    <a:pt x="260" y="3187"/>
                    <a:pt x="352" y="3269"/>
                    <a:pt x="463" y="3302"/>
                  </a:cubicBezTo>
                  <a:cubicBezTo>
                    <a:pt x="500" y="3313"/>
                    <a:pt x="537" y="3318"/>
                    <a:pt x="576" y="3318"/>
                  </a:cubicBezTo>
                  <a:cubicBezTo>
                    <a:pt x="755" y="3318"/>
                    <a:pt x="955" y="3201"/>
                    <a:pt x="1150" y="2978"/>
                  </a:cubicBezTo>
                  <a:cubicBezTo>
                    <a:pt x="1385" y="2711"/>
                    <a:pt x="1586" y="2324"/>
                    <a:pt x="1717" y="1887"/>
                  </a:cubicBezTo>
                  <a:cubicBezTo>
                    <a:pt x="1988" y="982"/>
                    <a:pt x="1867" y="143"/>
                    <a:pt x="1447" y="17"/>
                  </a:cubicBezTo>
                  <a:cubicBezTo>
                    <a:pt x="1411" y="6"/>
                    <a:pt x="1373" y="0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358;p44"/>
            <p:cNvSpPr/>
            <p:nvPr/>
          </p:nvSpPr>
          <p:spPr>
            <a:xfrm>
              <a:off x="4038973" y="554258"/>
              <a:ext cx="52268" cy="102631"/>
            </a:xfrm>
            <a:custGeom>
              <a:avLst/>
              <a:gdLst/>
              <a:ahLst/>
              <a:cxnLst/>
              <a:rect l="l" t="t" r="r" b="b"/>
              <a:pathLst>
                <a:path w="1509" h="2963" extrusionOk="0">
                  <a:moveTo>
                    <a:pt x="1061" y="0"/>
                  </a:moveTo>
                  <a:cubicBezTo>
                    <a:pt x="732" y="188"/>
                    <a:pt x="392" y="696"/>
                    <a:pt x="198" y="1342"/>
                  </a:cubicBezTo>
                  <a:cubicBezTo>
                    <a:pt x="1" y="2003"/>
                    <a:pt x="10" y="2624"/>
                    <a:pt x="193" y="2957"/>
                  </a:cubicBezTo>
                  <a:cubicBezTo>
                    <a:pt x="215" y="2960"/>
                    <a:pt x="237" y="2962"/>
                    <a:pt x="259" y="2962"/>
                  </a:cubicBezTo>
                  <a:cubicBezTo>
                    <a:pt x="650" y="2962"/>
                    <a:pt x="1108" y="2432"/>
                    <a:pt x="1330" y="1691"/>
                  </a:cubicBezTo>
                  <a:cubicBezTo>
                    <a:pt x="1337" y="1666"/>
                    <a:pt x="1345" y="1639"/>
                    <a:pt x="1351" y="1614"/>
                  </a:cubicBezTo>
                  <a:lnTo>
                    <a:pt x="739" y="1388"/>
                  </a:lnTo>
                  <a:lnTo>
                    <a:pt x="1430" y="1226"/>
                  </a:lnTo>
                  <a:cubicBezTo>
                    <a:pt x="1509" y="624"/>
                    <a:pt x="1369" y="124"/>
                    <a:pt x="10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359;p44"/>
            <p:cNvSpPr/>
            <p:nvPr/>
          </p:nvSpPr>
          <p:spPr>
            <a:xfrm>
              <a:off x="4038557" y="553670"/>
              <a:ext cx="53307" cy="103774"/>
            </a:xfrm>
            <a:custGeom>
              <a:avLst/>
              <a:gdLst/>
              <a:ahLst/>
              <a:cxnLst/>
              <a:rect l="l" t="t" r="r" b="b"/>
              <a:pathLst>
                <a:path w="1539" h="2996" extrusionOk="0">
                  <a:moveTo>
                    <a:pt x="1074" y="36"/>
                  </a:moveTo>
                  <a:cubicBezTo>
                    <a:pt x="1361" y="158"/>
                    <a:pt x="1502" y="635"/>
                    <a:pt x="1427" y="1229"/>
                  </a:cubicBezTo>
                  <a:lnTo>
                    <a:pt x="695" y="1401"/>
                  </a:lnTo>
                  <a:lnTo>
                    <a:pt x="1344" y="1642"/>
                  </a:lnTo>
                  <a:cubicBezTo>
                    <a:pt x="1338" y="1662"/>
                    <a:pt x="1332" y="1683"/>
                    <a:pt x="1326" y="1704"/>
                  </a:cubicBezTo>
                  <a:cubicBezTo>
                    <a:pt x="1109" y="2430"/>
                    <a:pt x="657" y="2963"/>
                    <a:pt x="272" y="2963"/>
                  </a:cubicBezTo>
                  <a:cubicBezTo>
                    <a:pt x="253" y="2963"/>
                    <a:pt x="234" y="2962"/>
                    <a:pt x="215" y="2959"/>
                  </a:cubicBezTo>
                  <a:cubicBezTo>
                    <a:pt x="33" y="2619"/>
                    <a:pt x="37" y="1993"/>
                    <a:pt x="226" y="1364"/>
                  </a:cubicBezTo>
                  <a:cubicBezTo>
                    <a:pt x="410" y="750"/>
                    <a:pt x="742" y="231"/>
                    <a:pt x="1074" y="36"/>
                  </a:cubicBezTo>
                  <a:close/>
                  <a:moveTo>
                    <a:pt x="1072" y="0"/>
                  </a:moveTo>
                  <a:lnTo>
                    <a:pt x="1065" y="4"/>
                  </a:lnTo>
                  <a:cubicBezTo>
                    <a:pt x="718" y="202"/>
                    <a:pt x="385" y="719"/>
                    <a:pt x="194" y="1354"/>
                  </a:cubicBezTo>
                  <a:cubicBezTo>
                    <a:pt x="2" y="1997"/>
                    <a:pt x="1" y="2635"/>
                    <a:pt x="190" y="2982"/>
                  </a:cubicBezTo>
                  <a:lnTo>
                    <a:pt x="193" y="2989"/>
                  </a:lnTo>
                  <a:lnTo>
                    <a:pt x="202" y="2991"/>
                  </a:lnTo>
                  <a:cubicBezTo>
                    <a:pt x="224" y="2994"/>
                    <a:pt x="247" y="2996"/>
                    <a:pt x="270" y="2996"/>
                  </a:cubicBezTo>
                  <a:cubicBezTo>
                    <a:pt x="669" y="2996"/>
                    <a:pt x="1136" y="2454"/>
                    <a:pt x="1357" y="1712"/>
                  </a:cubicBezTo>
                  <a:cubicBezTo>
                    <a:pt x="1365" y="1687"/>
                    <a:pt x="1373" y="1661"/>
                    <a:pt x="1380" y="1635"/>
                  </a:cubicBezTo>
                  <a:lnTo>
                    <a:pt x="1384" y="1621"/>
                  </a:lnTo>
                  <a:lnTo>
                    <a:pt x="809" y="1408"/>
                  </a:lnTo>
                  <a:lnTo>
                    <a:pt x="1457" y="1256"/>
                  </a:lnTo>
                  <a:lnTo>
                    <a:pt x="1459" y="1245"/>
                  </a:lnTo>
                  <a:cubicBezTo>
                    <a:pt x="1539" y="624"/>
                    <a:pt x="1387" y="126"/>
                    <a:pt x="1079" y="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360;p44"/>
            <p:cNvSpPr/>
            <p:nvPr/>
          </p:nvSpPr>
          <p:spPr>
            <a:xfrm>
              <a:off x="4082720" y="619688"/>
              <a:ext cx="70730" cy="75129"/>
            </a:xfrm>
            <a:custGeom>
              <a:avLst/>
              <a:gdLst/>
              <a:ahLst/>
              <a:cxnLst/>
              <a:rect l="l" t="t" r="r" b="b"/>
              <a:pathLst>
                <a:path w="2042" h="2169" extrusionOk="0">
                  <a:moveTo>
                    <a:pt x="880" y="0"/>
                  </a:moveTo>
                  <a:cubicBezTo>
                    <a:pt x="880" y="0"/>
                    <a:pt x="0" y="1861"/>
                    <a:pt x="785" y="2146"/>
                  </a:cubicBezTo>
                  <a:cubicBezTo>
                    <a:pt x="826" y="2161"/>
                    <a:pt x="867" y="2168"/>
                    <a:pt x="907" y="2168"/>
                  </a:cubicBezTo>
                  <a:cubicBezTo>
                    <a:pt x="1541" y="2168"/>
                    <a:pt x="2042" y="422"/>
                    <a:pt x="2042" y="422"/>
                  </a:cubicBezTo>
                  <a:lnTo>
                    <a:pt x="2042" y="422"/>
                  </a:lnTo>
                  <a:cubicBezTo>
                    <a:pt x="1998" y="428"/>
                    <a:pt x="1939" y="433"/>
                    <a:pt x="1869" y="433"/>
                  </a:cubicBezTo>
                  <a:cubicBezTo>
                    <a:pt x="1747" y="433"/>
                    <a:pt x="1591" y="417"/>
                    <a:pt x="1421" y="356"/>
                  </a:cubicBezTo>
                  <a:cubicBezTo>
                    <a:pt x="1140" y="257"/>
                    <a:pt x="962" y="88"/>
                    <a:pt x="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361;p44"/>
            <p:cNvSpPr/>
            <p:nvPr/>
          </p:nvSpPr>
          <p:spPr>
            <a:xfrm>
              <a:off x="4093457" y="618649"/>
              <a:ext cx="60789" cy="76722"/>
            </a:xfrm>
            <a:custGeom>
              <a:avLst/>
              <a:gdLst/>
              <a:ahLst/>
              <a:cxnLst/>
              <a:rect l="l" t="t" r="r" b="b"/>
              <a:pathLst>
                <a:path w="1755" h="2215" extrusionOk="0">
                  <a:moveTo>
                    <a:pt x="575" y="59"/>
                  </a:moveTo>
                  <a:cubicBezTo>
                    <a:pt x="681" y="170"/>
                    <a:pt x="857" y="314"/>
                    <a:pt x="1106" y="402"/>
                  </a:cubicBezTo>
                  <a:cubicBezTo>
                    <a:pt x="1251" y="453"/>
                    <a:pt x="1405" y="479"/>
                    <a:pt x="1560" y="479"/>
                  </a:cubicBezTo>
                  <a:cubicBezTo>
                    <a:pt x="1610" y="479"/>
                    <a:pt x="1659" y="477"/>
                    <a:pt x="1709" y="471"/>
                  </a:cubicBezTo>
                  <a:lnTo>
                    <a:pt x="1709" y="471"/>
                  </a:lnTo>
                  <a:cubicBezTo>
                    <a:pt x="1652" y="659"/>
                    <a:pt x="1265" y="1886"/>
                    <a:pt x="771" y="2137"/>
                  </a:cubicBezTo>
                  <a:cubicBezTo>
                    <a:pt x="713" y="2167"/>
                    <a:pt x="655" y="2181"/>
                    <a:pt x="597" y="2181"/>
                  </a:cubicBezTo>
                  <a:cubicBezTo>
                    <a:pt x="558" y="2181"/>
                    <a:pt x="520" y="2174"/>
                    <a:pt x="481" y="2161"/>
                  </a:cubicBezTo>
                  <a:cubicBezTo>
                    <a:pt x="362" y="2117"/>
                    <a:pt x="274" y="2032"/>
                    <a:pt x="224" y="1907"/>
                  </a:cubicBezTo>
                  <a:cubicBezTo>
                    <a:pt x="0" y="1366"/>
                    <a:pt x="497" y="231"/>
                    <a:pt x="575" y="59"/>
                  </a:cubicBezTo>
                  <a:close/>
                  <a:moveTo>
                    <a:pt x="566" y="0"/>
                  </a:moveTo>
                  <a:lnTo>
                    <a:pt x="556" y="22"/>
                  </a:lnTo>
                  <a:cubicBezTo>
                    <a:pt x="554" y="26"/>
                    <a:pt x="401" y="350"/>
                    <a:pt x="281" y="743"/>
                  </a:cubicBezTo>
                  <a:cubicBezTo>
                    <a:pt x="119" y="1273"/>
                    <a:pt x="89" y="1669"/>
                    <a:pt x="193" y="1920"/>
                  </a:cubicBezTo>
                  <a:cubicBezTo>
                    <a:pt x="248" y="2053"/>
                    <a:pt x="341" y="2145"/>
                    <a:pt x="470" y="2192"/>
                  </a:cubicBezTo>
                  <a:cubicBezTo>
                    <a:pt x="512" y="2207"/>
                    <a:pt x="555" y="2215"/>
                    <a:pt x="597" y="2215"/>
                  </a:cubicBezTo>
                  <a:cubicBezTo>
                    <a:pt x="659" y="2215"/>
                    <a:pt x="723" y="2198"/>
                    <a:pt x="786" y="2166"/>
                  </a:cubicBezTo>
                  <a:cubicBezTo>
                    <a:pt x="1331" y="1888"/>
                    <a:pt x="1731" y="515"/>
                    <a:pt x="1747" y="456"/>
                  </a:cubicBezTo>
                  <a:lnTo>
                    <a:pt x="1754" y="433"/>
                  </a:lnTo>
                  <a:lnTo>
                    <a:pt x="1730" y="435"/>
                  </a:lnTo>
                  <a:cubicBezTo>
                    <a:pt x="1673" y="443"/>
                    <a:pt x="1616" y="446"/>
                    <a:pt x="1559" y="446"/>
                  </a:cubicBezTo>
                  <a:cubicBezTo>
                    <a:pt x="1409" y="446"/>
                    <a:pt x="1258" y="421"/>
                    <a:pt x="1117" y="371"/>
                  </a:cubicBezTo>
                  <a:cubicBezTo>
                    <a:pt x="860" y="280"/>
                    <a:pt x="685" y="129"/>
                    <a:pt x="583" y="19"/>
                  </a:cubicBezTo>
                  <a:lnTo>
                    <a:pt x="5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362;p44"/>
            <p:cNvSpPr/>
            <p:nvPr/>
          </p:nvSpPr>
          <p:spPr>
            <a:xfrm>
              <a:off x="4117357" y="633786"/>
              <a:ext cx="22826" cy="60616"/>
            </a:xfrm>
            <a:custGeom>
              <a:avLst/>
              <a:gdLst/>
              <a:ahLst/>
              <a:cxnLst/>
              <a:rect l="l" t="t" r="r" b="b"/>
              <a:pathLst>
                <a:path w="659" h="1750" extrusionOk="0">
                  <a:moveTo>
                    <a:pt x="627" y="1"/>
                  </a:moveTo>
                  <a:lnTo>
                    <a:pt x="0" y="1738"/>
                  </a:lnTo>
                  <a:lnTo>
                    <a:pt x="31" y="1750"/>
                  </a:lnTo>
                  <a:lnTo>
                    <a:pt x="658" y="12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363;p44"/>
            <p:cNvSpPr/>
            <p:nvPr/>
          </p:nvSpPr>
          <p:spPr>
            <a:xfrm>
              <a:off x="4102740" y="628521"/>
              <a:ext cx="22480" cy="61066"/>
            </a:xfrm>
            <a:custGeom>
              <a:avLst/>
              <a:gdLst/>
              <a:ahLst/>
              <a:cxnLst/>
              <a:rect l="l" t="t" r="r" b="b"/>
              <a:pathLst>
                <a:path w="649" h="1763" extrusionOk="0">
                  <a:moveTo>
                    <a:pt x="618" y="1"/>
                  </a:moveTo>
                  <a:lnTo>
                    <a:pt x="0" y="1752"/>
                  </a:lnTo>
                  <a:lnTo>
                    <a:pt x="32" y="1763"/>
                  </a:lnTo>
                  <a:lnTo>
                    <a:pt x="648" y="12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364;p44"/>
            <p:cNvSpPr/>
            <p:nvPr/>
          </p:nvSpPr>
          <p:spPr>
            <a:xfrm>
              <a:off x="4100974" y="653356"/>
              <a:ext cx="39521" cy="15344"/>
            </a:xfrm>
            <a:custGeom>
              <a:avLst/>
              <a:gdLst/>
              <a:ahLst/>
              <a:cxnLst/>
              <a:rect l="l" t="t" r="r" b="b"/>
              <a:pathLst>
                <a:path w="1141" h="443" extrusionOk="0">
                  <a:moveTo>
                    <a:pt x="12" y="1"/>
                  </a:moveTo>
                  <a:lnTo>
                    <a:pt x="1" y="31"/>
                  </a:lnTo>
                  <a:lnTo>
                    <a:pt x="1130" y="443"/>
                  </a:lnTo>
                  <a:lnTo>
                    <a:pt x="1141" y="41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365;p44"/>
            <p:cNvSpPr/>
            <p:nvPr/>
          </p:nvSpPr>
          <p:spPr>
            <a:xfrm>
              <a:off x="4128995" y="605695"/>
              <a:ext cx="16280" cy="16003"/>
            </a:xfrm>
            <a:custGeom>
              <a:avLst/>
              <a:gdLst/>
              <a:ahLst/>
              <a:cxnLst/>
              <a:rect l="l" t="t" r="r" b="b"/>
              <a:pathLst>
                <a:path w="470" h="462" extrusionOk="0">
                  <a:moveTo>
                    <a:pt x="236" y="0"/>
                  </a:moveTo>
                  <a:cubicBezTo>
                    <a:pt x="233" y="0"/>
                    <a:pt x="230" y="1"/>
                    <a:pt x="226" y="1"/>
                  </a:cubicBezTo>
                  <a:cubicBezTo>
                    <a:pt x="99" y="5"/>
                    <a:pt x="0" y="112"/>
                    <a:pt x="5" y="239"/>
                  </a:cubicBezTo>
                  <a:cubicBezTo>
                    <a:pt x="10" y="363"/>
                    <a:pt x="112" y="461"/>
                    <a:pt x="234" y="461"/>
                  </a:cubicBezTo>
                  <a:cubicBezTo>
                    <a:pt x="237" y="461"/>
                    <a:pt x="241" y="461"/>
                    <a:pt x="244" y="461"/>
                  </a:cubicBezTo>
                  <a:cubicBezTo>
                    <a:pt x="371" y="456"/>
                    <a:pt x="470" y="349"/>
                    <a:pt x="466" y="222"/>
                  </a:cubicBezTo>
                  <a:cubicBezTo>
                    <a:pt x="460" y="97"/>
                    <a:pt x="359" y="0"/>
                    <a:pt x="236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366;p44"/>
            <p:cNvSpPr/>
            <p:nvPr/>
          </p:nvSpPr>
          <p:spPr>
            <a:xfrm>
              <a:off x="4128510" y="605106"/>
              <a:ext cx="17284" cy="17146"/>
            </a:xfrm>
            <a:custGeom>
              <a:avLst/>
              <a:gdLst/>
              <a:ahLst/>
              <a:cxnLst/>
              <a:rect l="l" t="t" r="r" b="b"/>
              <a:pathLst>
                <a:path w="499" h="495" extrusionOk="0">
                  <a:moveTo>
                    <a:pt x="249" y="33"/>
                  </a:moveTo>
                  <a:cubicBezTo>
                    <a:pt x="363" y="33"/>
                    <a:pt x="459" y="124"/>
                    <a:pt x="463" y="239"/>
                  </a:cubicBezTo>
                  <a:cubicBezTo>
                    <a:pt x="466" y="296"/>
                    <a:pt x="445" y="351"/>
                    <a:pt x="406" y="393"/>
                  </a:cubicBezTo>
                  <a:cubicBezTo>
                    <a:pt x="368" y="435"/>
                    <a:pt x="315" y="460"/>
                    <a:pt x="258" y="461"/>
                  </a:cubicBezTo>
                  <a:cubicBezTo>
                    <a:pt x="254" y="461"/>
                    <a:pt x="251" y="462"/>
                    <a:pt x="247" y="462"/>
                  </a:cubicBezTo>
                  <a:cubicBezTo>
                    <a:pt x="135" y="462"/>
                    <a:pt x="40" y="370"/>
                    <a:pt x="35" y="256"/>
                  </a:cubicBezTo>
                  <a:cubicBezTo>
                    <a:pt x="33" y="198"/>
                    <a:pt x="53" y="144"/>
                    <a:pt x="92" y="102"/>
                  </a:cubicBezTo>
                  <a:cubicBezTo>
                    <a:pt x="131" y="60"/>
                    <a:pt x="184" y="36"/>
                    <a:pt x="241" y="34"/>
                  </a:cubicBezTo>
                  <a:cubicBezTo>
                    <a:pt x="244" y="33"/>
                    <a:pt x="246" y="33"/>
                    <a:pt x="249" y="33"/>
                  </a:cubicBezTo>
                  <a:close/>
                  <a:moveTo>
                    <a:pt x="249" y="1"/>
                  </a:moveTo>
                  <a:cubicBezTo>
                    <a:pt x="246" y="1"/>
                    <a:pt x="243" y="1"/>
                    <a:pt x="239" y="1"/>
                  </a:cubicBezTo>
                  <a:cubicBezTo>
                    <a:pt x="174" y="4"/>
                    <a:pt x="113" y="32"/>
                    <a:pt x="68" y="80"/>
                  </a:cubicBezTo>
                  <a:cubicBezTo>
                    <a:pt x="23" y="129"/>
                    <a:pt x="0" y="191"/>
                    <a:pt x="3" y="257"/>
                  </a:cubicBezTo>
                  <a:cubicBezTo>
                    <a:pt x="8" y="390"/>
                    <a:pt x="117" y="494"/>
                    <a:pt x="249" y="494"/>
                  </a:cubicBezTo>
                  <a:lnTo>
                    <a:pt x="259" y="494"/>
                  </a:lnTo>
                  <a:cubicBezTo>
                    <a:pt x="325" y="492"/>
                    <a:pt x="385" y="464"/>
                    <a:pt x="431" y="415"/>
                  </a:cubicBezTo>
                  <a:cubicBezTo>
                    <a:pt x="475" y="367"/>
                    <a:pt x="499" y="304"/>
                    <a:pt x="496" y="238"/>
                  </a:cubicBezTo>
                  <a:cubicBezTo>
                    <a:pt x="491" y="106"/>
                    <a:pt x="382" y="1"/>
                    <a:pt x="2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367;p44"/>
            <p:cNvSpPr/>
            <p:nvPr/>
          </p:nvSpPr>
          <p:spPr>
            <a:xfrm>
              <a:off x="3844311" y="594265"/>
              <a:ext cx="56563" cy="55351"/>
            </a:xfrm>
            <a:custGeom>
              <a:avLst/>
              <a:gdLst/>
              <a:ahLst/>
              <a:cxnLst/>
              <a:rect l="l" t="t" r="r" b="b"/>
              <a:pathLst>
                <a:path w="1633" h="1598" extrusionOk="0">
                  <a:moveTo>
                    <a:pt x="177" y="1"/>
                  </a:moveTo>
                  <a:lnTo>
                    <a:pt x="177" y="1"/>
                  </a:lnTo>
                  <a:cubicBezTo>
                    <a:pt x="0" y="784"/>
                    <a:pt x="184" y="1495"/>
                    <a:pt x="585" y="1587"/>
                  </a:cubicBezTo>
                  <a:cubicBezTo>
                    <a:pt x="615" y="1594"/>
                    <a:pt x="645" y="1597"/>
                    <a:pt x="675" y="1597"/>
                  </a:cubicBezTo>
                  <a:cubicBezTo>
                    <a:pt x="1054" y="1597"/>
                    <a:pt x="1469" y="1063"/>
                    <a:pt x="1632" y="337"/>
                  </a:cubicBezTo>
                  <a:lnTo>
                    <a:pt x="177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368;p44"/>
            <p:cNvSpPr/>
            <p:nvPr/>
          </p:nvSpPr>
          <p:spPr>
            <a:xfrm>
              <a:off x="3843307" y="594057"/>
              <a:ext cx="58468" cy="56459"/>
            </a:xfrm>
            <a:custGeom>
              <a:avLst/>
              <a:gdLst/>
              <a:ahLst/>
              <a:cxnLst/>
              <a:rect l="l" t="t" r="r" b="b"/>
              <a:pathLst>
                <a:path w="1688" h="1630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" y="797"/>
                    <a:pt x="193" y="1523"/>
                    <a:pt x="608" y="1619"/>
                  </a:cubicBezTo>
                  <a:cubicBezTo>
                    <a:pt x="639" y="1626"/>
                    <a:pt x="670" y="1630"/>
                    <a:pt x="703" y="1630"/>
                  </a:cubicBezTo>
                  <a:cubicBezTo>
                    <a:pt x="798" y="1630"/>
                    <a:pt x="897" y="1598"/>
                    <a:pt x="995" y="1536"/>
                  </a:cubicBezTo>
                  <a:cubicBezTo>
                    <a:pt x="1301" y="1345"/>
                    <a:pt x="1565" y="890"/>
                    <a:pt x="1687" y="349"/>
                  </a:cubicBezTo>
                  <a:lnTo>
                    <a:pt x="1635" y="338"/>
                  </a:lnTo>
                  <a:cubicBezTo>
                    <a:pt x="1516" y="865"/>
                    <a:pt x="1260" y="1308"/>
                    <a:pt x="967" y="1492"/>
                  </a:cubicBezTo>
                  <a:cubicBezTo>
                    <a:pt x="877" y="1549"/>
                    <a:pt x="789" y="1577"/>
                    <a:pt x="704" y="1577"/>
                  </a:cubicBezTo>
                  <a:cubicBezTo>
                    <a:pt x="676" y="1577"/>
                    <a:pt x="648" y="1574"/>
                    <a:pt x="620" y="1568"/>
                  </a:cubicBezTo>
                  <a:cubicBezTo>
                    <a:pt x="233" y="1478"/>
                    <a:pt x="59" y="780"/>
                    <a:pt x="232" y="1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369;p44"/>
            <p:cNvSpPr/>
            <p:nvPr/>
          </p:nvSpPr>
          <p:spPr>
            <a:xfrm>
              <a:off x="3766342" y="920583"/>
              <a:ext cx="56563" cy="55316"/>
            </a:xfrm>
            <a:custGeom>
              <a:avLst/>
              <a:gdLst/>
              <a:ahLst/>
              <a:cxnLst/>
              <a:rect l="l" t="t" r="r" b="b"/>
              <a:pathLst>
                <a:path w="1633" h="1597" extrusionOk="0">
                  <a:moveTo>
                    <a:pt x="958" y="0"/>
                  </a:moveTo>
                  <a:cubicBezTo>
                    <a:pt x="579" y="0"/>
                    <a:pt x="164" y="534"/>
                    <a:pt x="0" y="1261"/>
                  </a:cubicBezTo>
                  <a:lnTo>
                    <a:pt x="1456" y="1597"/>
                  </a:lnTo>
                  <a:cubicBezTo>
                    <a:pt x="1632" y="814"/>
                    <a:pt x="1450" y="103"/>
                    <a:pt x="1047" y="10"/>
                  </a:cubicBezTo>
                  <a:cubicBezTo>
                    <a:pt x="1018" y="4"/>
                    <a:pt x="988" y="0"/>
                    <a:pt x="958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370;p44"/>
            <p:cNvSpPr/>
            <p:nvPr/>
          </p:nvSpPr>
          <p:spPr>
            <a:xfrm>
              <a:off x="3765476" y="919648"/>
              <a:ext cx="58433" cy="56459"/>
            </a:xfrm>
            <a:custGeom>
              <a:avLst/>
              <a:gdLst/>
              <a:ahLst/>
              <a:cxnLst/>
              <a:rect l="l" t="t" r="r" b="b"/>
              <a:pathLst>
                <a:path w="1687" h="1630" extrusionOk="0">
                  <a:moveTo>
                    <a:pt x="985" y="1"/>
                  </a:moveTo>
                  <a:cubicBezTo>
                    <a:pt x="889" y="1"/>
                    <a:pt x="790" y="32"/>
                    <a:pt x="692" y="94"/>
                  </a:cubicBezTo>
                  <a:cubicBezTo>
                    <a:pt x="387" y="285"/>
                    <a:pt x="121" y="740"/>
                    <a:pt x="0" y="1282"/>
                  </a:cubicBezTo>
                  <a:lnTo>
                    <a:pt x="52" y="1293"/>
                  </a:lnTo>
                  <a:cubicBezTo>
                    <a:pt x="170" y="766"/>
                    <a:pt x="426" y="323"/>
                    <a:pt x="720" y="139"/>
                  </a:cubicBezTo>
                  <a:cubicBezTo>
                    <a:pt x="810" y="82"/>
                    <a:pt x="898" y="53"/>
                    <a:pt x="983" y="53"/>
                  </a:cubicBezTo>
                  <a:cubicBezTo>
                    <a:pt x="1012" y="53"/>
                    <a:pt x="1040" y="56"/>
                    <a:pt x="1067" y="63"/>
                  </a:cubicBezTo>
                  <a:cubicBezTo>
                    <a:pt x="1454" y="153"/>
                    <a:pt x="1629" y="850"/>
                    <a:pt x="1456" y="1618"/>
                  </a:cubicBezTo>
                  <a:lnTo>
                    <a:pt x="1507" y="1630"/>
                  </a:lnTo>
                  <a:cubicBezTo>
                    <a:pt x="1686" y="834"/>
                    <a:pt x="1494" y="107"/>
                    <a:pt x="1078" y="11"/>
                  </a:cubicBezTo>
                  <a:cubicBezTo>
                    <a:pt x="1048" y="4"/>
                    <a:pt x="1016" y="1"/>
                    <a:pt x="9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371;p44"/>
            <p:cNvSpPr/>
            <p:nvPr/>
          </p:nvSpPr>
          <p:spPr>
            <a:xfrm>
              <a:off x="3640228" y="712828"/>
              <a:ext cx="57568" cy="53376"/>
            </a:xfrm>
            <a:custGeom>
              <a:avLst/>
              <a:gdLst/>
              <a:ahLst/>
              <a:cxnLst/>
              <a:rect l="l" t="t" r="r" b="b"/>
              <a:pathLst>
                <a:path w="1662" h="1541" extrusionOk="0">
                  <a:moveTo>
                    <a:pt x="331" y="0"/>
                  </a:moveTo>
                  <a:lnTo>
                    <a:pt x="0" y="1472"/>
                  </a:lnTo>
                  <a:cubicBezTo>
                    <a:pt x="202" y="1518"/>
                    <a:pt x="399" y="1540"/>
                    <a:pt x="581" y="1540"/>
                  </a:cubicBezTo>
                  <a:cubicBezTo>
                    <a:pt x="1100" y="1540"/>
                    <a:pt x="1502" y="1361"/>
                    <a:pt x="1569" y="1060"/>
                  </a:cubicBezTo>
                  <a:cubicBezTo>
                    <a:pt x="1661" y="654"/>
                    <a:pt x="1107" y="180"/>
                    <a:pt x="331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372;p44"/>
            <p:cNvSpPr/>
            <p:nvPr/>
          </p:nvSpPr>
          <p:spPr>
            <a:xfrm>
              <a:off x="3640020" y="711962"/>
              <a:ext cx="58745" cy="55143"/>
            </a:xfrm>
            <a:custGeom>
              <a:avLst/>
              <a:gdLst/>
              <a:ahLst/>
              <a:cxnLst/>
              <a:rect l="l" t="t" r="r" b="b"/>
              <a:pathLst>
                <a:path w="1696" h="1592" extrusionOk="0">
                  <a:moveTo>
                    <a:pt x="344" y="0"/>
                  </a:moveTo>
                  <a:lnTo>
                    <a:pt x="331" y="52"/>
                  </a:lnTo>
                  <a:cubicBezTo>
                    <a:pt x="1091" y="227"/>
                    <a:pt x="1638" y="689"/>
                    <a:pt x="1550" y="1080"/>
                  </a:cubicBezTo>
                  <a:cubicBezTo>
                    <a:pt x="1525" y="1193"/>
                    <a:pt x="1449" y="1290"/>
                    <a:pt x="1326" y="1366"/>
                  </a:cubicBezTo>
                  <a:cubicBezTo>
                    <a:pt x="1146" y="1480"/>
                    <a:pt x="885" y="1539"/>
                    <a:pt x="590" y="1539"/>
                  </a:cubicBezTo>
                  <a:cubicBezTo>
                    <a:pt x="407" y="1539"/>
                    <a:pt x="211" y="1516"/>
                    <a:pt x="13" y="1470"/>
                  </a:cubicBezTo>
                  <a:lnTo>
                    <a:pt x="0" y="1522"/>
                  </a:lnTo>
                  <a:cubicBezTo>
                    <a:pt x="202" y="1569"/>
                    <a:pt x="401" y="1592"/>
                    <a:pt x="588" y="1592"/>
                  </a:cubicBezTo>
                  <a:cubicBezTo>
                    <a:pt x="894" y="1592"/>
                    <a:pt x="1165" y="1531"/>
                    <a:pt x="1355" y="1412"/>
                  </a:cubicBezTo>
                  <a:cubicBezTo>
                    <a:pt x="1488" y="1328"/>
                    <a:pt x="1574" y="1217"/>
                    <a:pt x="1602" y="1091"/>
                  </a:cubicBezTo>
                  <a:cubicBezTo>
                    <a:pt x="1696" y="672"/>
                    <a:pt x="1132" y="183"/>
                    <a:pt x="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373;p44"/>
            <p:cNvSpPr/>
            <p:nvPr/>
          </p:nvSpPr>
          <p:spPr>
            <a:xfrm>
              <a:off x="3959411" y="794919"/>
              <a:ext cx="57568" cy="53376"/>
            </a:xfrm>
            <a:custGeom>
              <a:avLst/>
              <a:gdLst/>
              <a:ahLst/>
              <a:cxnLst/>
              <a:rect l="l" t="t" r="r" b="b"/>
              <a:pathLst>
                <a:path w="1662" h="1541" extrusionOk="0">
                  <a:moveTo>
                    <a:pt x="1080" y="1"/>
                  </a:moveTo>
                  <a:cubicBezTo>
                    <a:pt x="561" y="1"/>
                    <a:pt x="159" y="180"/>
                    <a:pt x="92" y="480"/>
                  </a:cubicBezTo>
                  <a:cubicBezTo>
                    <a:pt x="1" y="886"/>
                    <a:pt x="555" y="1360"/>
                    <a:pt x="1330" y="1540"/>
                  </a:cubicBezTo>
                  <a:lnTo>
                    <a:pt x="1661" y="70"/>
                  </a:lnTo>
                  <a:cubicBezTo>
                    <a:pt x="1459" y="23"/>
                    <a:pt x="1263" y="1"/>
                    <a:pt x="1080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374;p44"/>
            <p:cNvSpPr/>
            <p:nvPr/>
          </p:nvSpPr>
          <p:spPr>
            <a:xfrm>
              <a:off x="3958406" y="794018"/>
              <a:ext cx="58780" cy="55143"/>
            </a:xfrm>
            <a:custGeom>
              <a:avLst/>
              <a:gdLst/>
              <a:ahLst/>
              <a:cxnLst/>
              <a:rect l="l" t="t" r="r" b="b"/>
              <a:pathLst>
                <a:path w="1697" h="1592" extrusionOk="0">
                  <a:moveTo>
                    <a:pt x="1109" y="0"/>
                  </a:moveTo>
                  <a:cubicBezTo>
                    <a:pt x="803" y="0"/>
                    <a:pt x="531" y="62"/>
                    <a:pt x="342" y="181"/>
                  </a:cubicBezTo>
                  <a:cubicBezTo>
                    <a:pt x="209" y="264"/>
                    <a:pt x="123" y="374"/>
                    <a:pt x="95" y="500"/>
                  </a:cubicBezTo>
                  <a:cubicBezTo>
                    <a:pt x="1" y="920"/>
                    <a:pt x="565" y="1410"/>
                    <a:pt x="1353" y="1592"/>
                  </a:cubicBezTo>
                  <a:lnTo>
                    <a:pt x="1365" y="1540"/>
                  </a:lnTo>
                  <a:cubicBezTo>
                    <a:pt x="606" y="1365"/>
                    <a:pt x="58" y="904"/>
                    <a:pt x="147" y="511"/>
                  </a:cubicBezTo>
                  <a:cubicBezTo>
                    <a:pt x="172" y="399"/>
                    <a:pt x="248" y="303"/>
                    <a:pt x="371" y="225"/>
                  </a:cubicBezTo>
                  <a:cubicBezTo>
                    <a:pt x="551" y="111"/>
                    <a:pt x="812" y="53"/>
                    <a:pt x="1107" y="53"/>
                  </a:cubicBezTo>
                  <a:cubicBezTo>
                    <a:pt x="1290" y="53"/>
                    <a:pt x="1486" y="75"/>
                    <a:pt x="1684" y="121"/>
                  </a:cubicBezTo>
                  <a:lnTo>
                    <a:pt x="1696" y="70"/>
                  </a:lnTo>
                  <a:cubicBezTo>
                    <a:pt x="1495" y="23"/>
                    <a:pt x="1296" y="0"/>
                    <a:pt x="1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375;p44"/>
            <p:cNvSpPr/>
            <p:nvPr/>
          </p:nvSpPr>
          <p:spPr>
            <a:xfrm>
              <a:off x="3711200" y="605660"/>
              <a:ext cx="60581" cy="58849"/>
            </a:xfrm>
            <a:custGeom>
              <a:avLst/>
              <a:gdLst/>
              <a:ahLst/>
              <a:cxnLst/>
              <a:rect l="l" t="t" r="r" b="b"/>
              <a:pathLst>
                <a:path w="1749" h="1699" extrusionOk="0">
                  <a:moveTo>
                    <a:pt x="1264" y="1"/>
                  </a:moveTo>
                  <a:lnTo>
                    <a:pt x="1" y="802"/>
                  </a:lnTo>
                  <a:cubicBezTo>
                    <a:pt x="342" y="1350"/>
                    <a:pt x="814" y="1698"/>
                    <a:pt x="1167" y="1698"/>
                  </a:cubicBezTo>
                  <a:cubicBezTo>
                    <a:pt x="1252" y="1698"/>
                    <a:pt x="1331" y="1678"/>
                    <a:pt x="1399" y="1634"/>
                  </a:cubicBezTo>
                  <a:cubicBezTo>
                    <a:pt x="1749" y="1413"/>
                    <a:pt x="1688" y="682"/>
                    <a:pt x="1264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376;p44"/>
            <p:cNvSpPr/>
            <p:nvPr/>
          </p:nvSpPr>
          <p:spPr>
            <a:xfrm>
              <a:off x="3710438" y="605175"/>
              <a:ext cx="62244" cy="60235"/>
            </a:xfrm>
            <a:custGeom>
              <a:avLst/>
              <a:gdLst/>
              <a:ahLst/>
              <a:cxnLst/>
              <a:rect l="l" t="t" r="r" b="b"/>
              <a:pathLst>
                <a:path w="1797" h="1739" extrusionOk="0">
                  <a:moveTo>
                    <a:pt x="1309" y="1"/>
                  </a:moveTo>
                  <a:lnTo>
                    <a:pt x="1263" y="29"/>
                  </a:lnTo>
                  <a:cubicBezTo>
                    <a:pt x="1679" y="696"/>
                    <a:pt x="1744" y="1413"/>
                    <a:pt x="1408" y="1626"/>
                  </a:cubicBezTo>
                  <a:cubicBezTo>
                    <a:pt x="1345" y="1666"/>
                    <a:pt x="1272" y="1686"/>
                    <a:pt x="1190" y="1686"/>
                  </a:cubicBezTo>
                  <a:cubicBezTo>
                    <a:pt x="1147" y="1686"/>
                    <a:pt x="1102" y="1681"/>
                    <a:pt x="1054" y="1669"/>
                  </a:cubicBezTo>
                  <a:cubicBezTo>
                    <a:pt x="717" y="1593"/>
                    <a:pt x="331" y="1261"/>
                    <a:pt x="45" y="802"/>
                  </a:cubicBezTo>
                  <a:lnTo>
                    <a:pt x="1" y="830"/>
                  </a:lnTo>
                  <a:cubicBezTo>
                    <a:pt x="293" y="1300"/>
                    <a:pt x="692" y="1641"/>
                    <a:pt x="1043" y="1722"/>
                  </a:cubicBezTo>
                  <a:cubicBezTo>
                    <a:pt x="1092" y="1733"/>
                    <a:pt x="1141" y="1738"/>
                    <a:pt x="1187" y="1738"/>
                  </a:cubicBezTo>
                  <a:cubicBezTo>
                    <a:pt x="1281" y="1738"/>
                    <a:pt x="1365" y="1716"/>
                    <a:pt x="1435" y="1671"/>
                  </a:cubicBezTo>
                  <a:cubicBezTo>
                    <a:pt x="1796" y="1442"/>
                    <a:pt x="1739" y="692"/>
                    <a:pt x="13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377;p44"/>
            <p:cNvSpPr/>
            <p:nvPr/>
          </p:nvSpPr>
          <p:spPr>
            <a:xfrm>
              <a:off x="3893912" y="896718"/>
              <a:ext cx="60581" cy="58814"/>
            </a:xfrm>
            <a:custGeom>
              <a:avLst/>
              <a:gdLst/>
              <a:ahLst/>
              <a:cxnLst/>
              <a:rect l="l" t="t" r="r" b="b"/>
              <a:pathLst>
                <a:path w="1749" h="1698" extrusionOk="0">
                  <a:moveTo>
                    <a:pt x="582" y="0"/>
                  </a:moveTo>
                  <a:cubicBezTo>
                    <a:pt x="496" y="0"/>
                    <a:pt x="418" y="21"/>
                    <a:pt x="350" y="64"/>
                  </a:cubicBezTo>
                  <a:cubicBezTo>
                    <a:pt x="0" y="286"/>
                    <a:pt x="61" y="1017"/>
                    <a:pt x="485" y="1697"/>
                  </a:cubicBezTo>
                  <a:lnTo>
                    <a:pt x="1748" y="896"/>
                  </a:lnTo>
                  <a:cubicBezTo>
                    <a:pt x="1408" y="348"/>
                    <a:pt x="935" y="0"/>
                    <a:pt x="582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378;p44"/>
            <p:cNvSpPr/>
            <p:nvPr/>
          </p:nvSpPr>
          <p:spPr>
            <a:xfrm>
              <a:off x="3893011" y="895783"/>
              <a:ext cx="62244" cy="60235"/>
            </a:xfrm>
            <a:custGeom>
              <a:avLst/>
              <a:gdLst/>
              <a:ahLst/>
              <a:cxnLst/>
              <a:rect l="l" t="t" r="r" b="b"/>
              <a:pathLst>
                <a:path w="1797" h="1739" extrusionOk="0">
                  <a:moveTo>
                    <a:pt x="609" y="1"/>
                  </a:moveTo>
                  <a:cubicBezTo>
                    <a:pt x="516" y="1"/>
                    <a:pt x="432" y="24"/>
                    <a:pt x="362" y="69"/>
                  </a:cubicBezTo>
                  <a:cubicBezTo>
                    <a:pt x="1" y="298"/>
                    <a:pt x="58" y="1047"/>
                    <a:pt x="488" y="1738"/>
                  </a:cubicBezTo>
                  <a:lnTo>
                    <a:pt x="534" y="1710"/>
                  </a:lnTo>
                  <a:cubicBezTo>
                    <a:pt x="118" y="1043"/>
                    <a:pt x="53" y="326"/>
                    <a:pt x="390" y="113"/>
                  </a:cubicBezTo>
                  <a:cubicBezTo>
                    <a:pt x="453" y="73"/>
                    <a:pt x="525" y="53"/>
                    <a:pt x="607" y="53"/>
                  </a:cubicBezTo>
                  <a:cubicBezTo>
                    <a:pt x="650" y="53"/>
                    <a:pt x="695" y="59"/>
                    <a:pt x="743" y="70"/>
                  </a:cubicBezTo>
                  <a:cubicBezTo>
                    <a:pt x="1080" y="147"/>
                    <a:pt x="1467" y="478"/>
                    <a:pt x="1752" y="937"/>
                  </a:cubicBezTo>
                  <a:lnTo>
                    <a:pt x="1796" y="909"/>
                  </a:lnTo>
                  <a:cubicBezTo>
                    <a:pt x="1505" y="439"/>
                    <a:pt x="1106" y="98"/>
                    <a:pt x="755" y="18"/>
                  </a:cubicBezTo>
                  <a:cubicBezTo>
                    <a:pt x="705" y="7"/>
                    <a:pt x="656" y="1"/>
                    <a:pt x="6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379;p44"/>
            <p:cNvSpPr/>
            <p:nvPr/>
          </p:nvSpPr>
          <p:spPr>
            <a:xfrm>
              <a:off x="3653875" y="846840"/>
              <a:ext cx="63594" cy="56875"/>
            </a:xfrm>
            <a:custGeom>
              <a:avLst/>
              <a:gdLst/>
              <a:ahLst/>
              <a:cxnLst/>
              <a:rect l="l" t="t" r="r" b="b"/>
              <a:pathLst>
                <a:path w="1836" h="1642" extrusionOk="0">
                  <a:moveTo>
                    <a:pt x="1084" y="0"/>
                  </a:moveTo>
                  <a:cubicBezTo>
                    <a:pt x="772" y="0"/>
                    <a:pt x="378" y="124"/>
                    <a:pt x="0" y="364"/>
                  </a:cubicBezTo>
                  <a:lnTo>
                    <a:pt x="795" y="1642"/>
                  </a:lnTo>
                  <a:cubicBezTo>
                    <a:pt x="1468" y="1215"/>
                    <a:pt x="1836" y="583"/>
                    <a:pt x="1616" y="230"/>
                  </a:cubicBezTo>
                  <a:cubicBezTo>
                    <a:pt x="1520" y="75"/>
                    <a:pt x="1327" y="0"/>
                    <a:pt x="108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380;p44"/>
            <p:cNvSpPr/>
            <p:nvPr/>
          </p:nvSpPr>
          <p:spPr>
            <a:xfrm>
              <a:off x="3653355" y="845905"/>
              <a:ext cx="65153" cy="58607"/>
            </a:xfrm>
            <a:custGeom>
              <a:avLst/>
              <a:gdLst/>
              <a:ahLst/>
              <a:cxnLst/>
              <a:rect l="l" t="t" r="r" b="b"/>
              <a:pathLst>
                <a:path w="1881" h="1692" extrusionOk="0">
                  <a:moveTo>
                    <a:pt x="1099" y="0"/>
                  </a:moveTo>
                  <a:cubicBezTo>
                    <a:pt x="774" y="0"/>
                    <a:pt x="374" y="132"/>
                    <a:pt x="0" y="369"/>
                  </a:cubicBezTo>
                  <a:lnTo>
                    <a:pt x="29" y="414"/>
                  </a:lnTo>
                  <a:cubicBezTo>
                    <a:pt x="394" y="182"/>
                    <a:pt x="784" y="53"/>
                    <a:pt x="1098" y="53"/>
                  </a:cubicBezTo>
                  <a:cubicBezTo>
                    <a:pt x="1171" y="53"/>
                    <a:pt x="1240" y="60"/>
                    <a:pt x="1304" y="74"/>
                  </a:cubicBezTo>
                  <a:cubicBezTo>
                    <a:pt x="1445" y="107"/>
                    <a:pt x="1548" y="173"/>
                    <a:pt x="1609" y="271"/>
                  </a:cubicBezTo>
                  <a:cubicBezTo>
                    <a:pt x="1820" y="610"/>
                    <a:pt x="1456" y="1228"/>
                    <a:pt x="796" y="1647"/>
                  </a:cubicBezTo>
                  <a:lnTo>
                    <a:pt x="825" y="1691"/>
                  </a:lnTo>
                  <a:cubicBezTo>
                    <a:pt x="1508" y="1257"/>
                    <a:pt x="1880" y="607"/>
                    <a:pt x="1653" y="243"/>
                  </a:cubicBezTo>
                  <a:cubicBezTo>
                    <a:pt x="1586" y="134"/>
                    <a:pt x="1469" y="58"/>
                    <a:pt x="1316" y="23"/>
                  </a:cubicBezTo>
                  <a:cubicBezTo>
                    <a:pt x="1249" y="8"/>
                    <a:pt x="1176" y="0"/>
                    <a:pt x="1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381;p44"/>
            <p:cNvSpPr/>
            <p:nvPr/>
          </p:nvSpPr>
          <p:spPr>
            <a:xfrm>
              <a:off x="3934818" y="658240"/>
              <a:ext cx="63594" cy="56875"/>
            </a:xfrm>
            <a:custGeom>
              <a:avLst/>
              <a:gdLst/>
              <a:ahLst/>
              <a:cxnLst/>
              <a:rect l="l" t="t" r="r" b="b"/>
              <a:pathLst>
                <a:path w="1836" h="1642" extrusionOk="0">
                  <a:moveTo>
                    <a:pt x="1041" y="0"/>
                  </a:moveTo>
                  <a:cubicBezTo>
                    <a:pt x="368" y="427"/>
                    <a:pt x="1" y="1059"/>
                    <a:pt x="220" y="1412"/>
                  </a:cubicBezTo>
                  <a:cubicBezTo>
                    <a:pt x="316" y="1567"/>
                    <a:pt x="509" y="1642"/>
                    <a:pt x="752" y="1642"/>
                  </a:cubicBezTo>
                  <a:cubicBezTo>
                    <a:pt x="1063" y="1642"/>
                    <a:pt x="1458" y="1518"/>
                    <a:pt x="1836" y="1278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382;p44"/>
            <p:cNvSpPr/>
            <p:nvPr/>
          </p:nvSpPr>
          <p:spPr>
            <a:xfrm>
              <a:off x="3933779" y="657443"/>
              <a:ext cx="65118" cy="58607"/>
            </a:xfrm>
            <a:custGeom>
              <a:avLst/>
              <a:gdLst/>
              <a:ahLst/>
              <a:cxnLst/>
              <a:rect l="l" t="t" r="r" b="b"/>
              <a:pathLst>
                <a:path w="1880" h="1692" extrusionOk="0">
                  <a:moveTo>
                    <a:pt x="1057" y="1"/>
                  </a:moveTo>
                  <a:cubicBezTo>
                    <a:pt x="373" y="435"/>
                    <a:pt x="1" y="1085"/>
                    <a:pt x="228" y="1449"/>
                  </a:cubicBezTo>
                  <a:cubicBezTo>
                    <a:pt x="295" y="1558"/>
                    <a:pt x="412" y="1634"/>
                    <a:pt x="565" y="1669"/>
                  </a:cubicBezTo>
                  <a:cubicBezTo>
                    <a:pt x="632" y="1684"/>
                    <a:pt x="705" y="1692"/>
                    <a:pt x="782" y="1692"/>
                  </a:cubicBezTo>
                  <a:cubicBezTo>
                    <a:pt x="1107" y="1692"/>
                    <a:pt x="1507" y="1560"/>
                    <a:pt x="1880" y="1323"/>
                  </a:cubicBezTo>
                  <a:lnTo>
                    <a:pt x="1852" y="1278"/>
                  </a:lnTo>
                  <a:cubicBezTo>
                    <a:pt x="1487" y="1510"/>
                    <a:pt x="1098" y="1639"/>
                    <a:pt x="784" y="1639"/>
                  </a:cubicBezTo>
                  <a:cubicBezTo>
                    <a:pt x="710" y="1639"/>
                    <a:pt x="640" y="1632"/>
                    <a:pt x="576" y="1618"/>
                  </a:cubicBezTo>
                  <a:cubicBezTo>
                    <a:pt x="436" y="1585"/>
                    <a:pt x="334" y="1519"/>
                    <a:pt x="273" y="1421"/>
                  </a:cubicBezTo>
                  <a:cubicBezTo>
                    <a:pt x="61" y="1082"/>
                    <a:pt x="425" y="464"/>
                    <a:pt x="1085" y="45"/>
                  </a:cubicBezTo>
                  <a:lnTo>
                    <a:pt x="10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383;p44"/>
            <p:cNvSpPr/>
            <p:nvPr/>
          </p:nvSpPr>
          <p:spPr>
            <a:xfrm>
              <a:off x="3776353" y="590177"/>
              <a:ext cx="55593" cy="54242"/>
            </a:xfrm>
            <a:custGeom>
              <a:avLst/>
              <a:gdLst/>
              <a:ahLst/>
              <a:cxnLst/>
              <a:rect l="l" t="t" r="r" b="b"/>
              <a:pathLst>
                <a:path w="1605" h="1566" extrusionOk="0">
                  <a:moveTo>
                    <a:pt x="1473" y="1"/>
                  </a:moveTo>
                  <a:lnTo>
                    <a:pt x="0" y="249"/>
                  </a:lnTo>
                  <a:cubicBezTo>
                    <a:pt x="125" y="1000"/>
                    <a:pt x="523" y="1566"/>
                    <a:pt x="910" y="1566"/>
                  </a:cubicBezTo>
                  <a:cubicBezTo>
                    <a:pt x="932" y="1566"/>
                    <a:pt x="953" y="1564"/>
                    <a:pt x="975" y="1560"/>
                  </a:cubicBezTo>
                  <a:cubicBezTo>
                    <a:pt x="1381" y="1492"/>
                    <a:pt x="1604" y="794"/>
                    <a:pt x="1473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384;p44"/>
            <p:cNvSpPr/>
            <p:nvPr/>
          </p:nvSpPr>
          <p:spPr>
            <a:xfrm>
              <a:off x="3775452" y="590039"/>
              <a:ext cx="57464" cy="55316"/>
            </a:xfrm>
            <a:custGeom>
              <a:avLst/>
              <a:gdLst/>
              <a:ahLst/>
              <a:cxnLst/>
              <a:rect l="l" t="t" r="r" b="b"/>
              <a:pathLst>
                <a:path w="1659" h="1597" extrusionOk="0">
                  <a:moveTo>
                    <a:pt x="1525" y="0"/>
                  </a:moveTo>
                  <a:lnTo>
                    <a:pt x="1472" y="9"/>
                  </a:lnTo>
                  <a:cubicBezTo>
                    <a:pt x="1602" y="786"/>
                    <a:pt x="1388" y="1473"/>
                    <a:pt x="996" y="1538"/>
                  </a:cubicBezTo>
                  <a:cubicBezTo>
                    <a:pt x="976" y="1542"/>
                    <a:pt x="955" y="1543"/>
                    <a:pt x="934" y="1543"/>
                  </a:cubicBezTo>
                  <a:cubicBezTo>
                    <a:pt x="842" y="1543"/>
                    <a:pt x="749" y="1509"/>
                    <a:pt x="654" y="1442"/>
                  </a:cubicBezTo>
                  <a:cubicBezTo>
                    <a:pt x="371" y="1240"/>
                    <a:pt x="141" y="783"/>
                    <a:pt x="53" y="248"/>
                  </a:cubicBezTo>
                  <a:lnTo>
                    <a:pt x="0" y="257"/>
                  </a:lnTo>
                  <a:cubicBezTo>
                    <a:pt x="91" y="805"/>
                    <a:pt x="330" y="1275"/>
                    <a:pt x="624" y="1485"/>
                  </a:cubicBezTo>
                  <a:cubicBezTo>
                    <a:pt x="727" y="1558"/>
                    <a:pt x="833" y="1597"/>
                    <a:pt x="936" y="1597"/>
                  </a:cubicBezTo>
                  <a:cubicBezTo>
                    <a:pt x="960" y="1597"/>
                    <a:pt x="983" y="1594"/>
                    <a:pt x="1005" y="1590"/>
                  </a:cubicBezTo>
                  <a:cubicBezTo>
                    <a:pt x="1425" y="1520"/>
                    <a:pt x="1658" y="806"/>
                    <a:pt x="1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385;p44"/>
            <p:cNvSpPr/>
            <p:nvPr/>
          </p:nvSpPr>
          <p:spPr>
            <a:xfrm>
              <a:off x="3833192" y="919267"/>
              <a:ext cx="55559" cy="54242"/>
            </a:xfrm>
            <a:custGeom>
              <a:avLst/>
              <a:gdLst/>
              <a:ahLst/>
              <a:cxnLst/>
              <a:rect l="l" t="t" r="r" b="b"/>
              <a:pathLst>
                <a:path w="1604" h="1566" extrusionOk="0">
                  <a:moveTo>
                    <a:pt x="694" y="0"/>
                  </a:moveTo>
                  <a:cubicBezTo>
                    <a:pt x="673" y="0"/>
                    <a:pt x="651" y="2"/>
                    <a:pt x="630" y="6"/>
                  </a:cubicBezTo>
                  <a:cubicBezTo>
                    <a:pt x="223" y="75"/>
                    <a:pt x="0" y="772"/>
                    <a:pt x="132" y="1565"/>
                  </a:cubicBezTo>
                  <a:lnTo>
                    <a:pt x="1604" y="1318"/>
                  </a:lnTo>
                  <a:cubicBezTo>
                    <a:pt x="1479" y="567"/>
                    <a:pt x="1081" y="0"/>
                    <a:pt x="69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386;p44"/>
            <p:cNvSpPr/>
            <p:nvPr/>
          </p:nvSpPr>
          <p:spPr>
            <a:xfrm>
              <a:off x="3832223" y="918366"/>
              <a:ext cx="57464" cy="55281"/>
            </a:xfrm>
            <a:custGeom>
              <a:avLst/>
              <a:gdLst/>
              <a:ahLst/>
              <a:cxnLst/>
              <a:rect l="l" t="t" r="r" b="b"/>
              <a:pathLst>
                <a:path w="1659" h="1596" extrusionOk="0">
                  <a:moveTo>
                    <a:pt x="723" y="0"/>
                  </a:moveTo>
                  <a:cubicBezTo>
                    <a:pt x="699" y="0"/>
                    <a:pt x="676" y="2"/>
                    <a:pt x="653" y="6"/>
                  </a:cubicBezTo>
                  <a:cubicBezTo>
                    <a:pt x="232" y="76"/>
                    <a:pt x="0" y="789"/>
                    <a:pt x="134" y="1595"/>
                  </a:cubicBezTo>
                  <a:lnTo>
                    <a:pt x="186" y="1587"/>
                  </a:lnTo>
                  <a:cubicBezTo>
                    <a:pt x="57" y="810"/>
                    <a:pt x="271" y="124"/>
                    <a:pt x="662" y="58"/>
                  </a:cubicBezTo>
                  <a:cubicBezTo>
                    <a:pt x="682" y="54"/>
                    <a:pt x="703" y="53"/>
                    <a:pt x="723" y="53"/>
                  </a:cubicBezTo>
                  <a:cubicBezTo>
                    <a:pt x="815" y="53"/>
                    <a:pt x="909" y="87"/>
                    <a:pt x="1003" y="155"/>
                  </a:cubicBezTo>
                  <a:cubicBezTo>
                    <a:pt x="1286" y="356"/>
                    <a:pt x="1517" y="814"/>
                    <a:pt x="1606" y="1348"/>
                  </a:cubicBezTo>
                  <a:lnTo>
                    <a:pt x="1658" y="1340"/>
                  </a:lnTo>
                  <a:cubicBezTo>
                    <a:pt x="1567" y="791"/>
                    <a:pt x="1328" y="321"/>
                    <a:pt x="1034" y="111"/>
                  </a:cubicBezTo>
                  <a:cubicBezTo>
                    <a:pt x="931" y="38"/>
                    <a:pt x="825" y="0"/>
                    <a:pt x="7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387;p44"/>
            <p:cNvSpPr/>
            <p:nvPr/>
          </p:nvSpPr>
          <p:spPr>
            <a:xfrm>
              <a:off x="3637249" y="783523"/>
              <a:ext cx="55801" cy="52891"/>
            </a:xfrm>
            <a:custGeom>
              <a:avLst/>
              <a:gdLst/>
              <a:ahLst/>
              <a:cxnLst/>
              <a:rect l="l" t="t" r="r" b="b"/>
              <a:pathLst>
                <a:path w="1611" h="1527" extrusionOk="0">
                  <a:moveTo>
                    <a:pt x="439" y="1"/>
                  </a:moveTo>
                  <a:cubicBezTo>
                    <a:pt x="299" y="1"/>
                    <a:pt x="151" y="13"/>
                    <a:pt x="0" y="38"/>
                  </a:cubicBezTo>
                  <a:lnTo>
                    <a:pt x="246" y="1527"/>
                  </a:lnTo>
                  <a:cubicBezTo>
                    <a:pt x="1031" y="1395"/>
                    <a:pt x="1611" y="955"/>
                    <a:pt x="1543" y="544"/>
                  </a:cubicBezTo>
                  <a:cubicBezTo>
                    <a:pt x="1488" y="213"/>
                    <a:pt x="1027" y="1"/>
                    <a:pt x="439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388;p44"/>
            <p:cNvSpPr/>
            <p:nvPr/>
          </p:nvSpPr>
          <p:spPr>
            <a:xfrm>
              <a:off x="3637076" y="782623"/>
              <a:ext cx="56979" cy="54727"/>
            </a:xfrm>
            <a:custGeom>
              <a:avLst/>
              <a:gdLst/>
              <a:ahLst/>
              <a:cxnLst/>
              <a:rect l="l" t="t" r="r" b="b"/>
              <a:pathLst>
                <a:path w="1645" h="1580" extrusionOk="0">
                  <a:moveTo>
                    <a:pt x="446" y="1"/>
                  </a:moveTo>
                  <a:cubicBezTo>
                    <a:pt x="302" y="1"/>
                    <a:pt x="152" y="13"/>
                    <a:pt x="1" y="39"/>
                  </a:cubicBezTo>
                  <a:lnTo>
                    <a:pt x="9" y="90"/>
                  </a:lnTo>
                  <a:cubicBezTo>
                    <a:pt x="158" y="65"/>
                    <a:pt x="305" y="53"/>
                    <a:pt x="446" y="53"/>
                  </a:cubicBezTo>
                  <a:cubicBezTo>
                    <a:pt x="800" y="53"/>
                    <a:pt x="1113" y="130"/>
                    <a:pt x="1314" y="274"/>
                  </a:cubicBezTo>
                  <a:cubicBezTo>
                    <a:pt x="1433" y="359"/>
                    <a:pt x="1503" y="460"/>
                    <a:pt x="1522" y="574"/>
                  </a:cubicBezTo>
                  <a:cubicBezTo>
                    <a:pt x="1588" y="971"/>
                    <a:pt x="1016" y="1398"/>
                    <a:pt x="247" y="1527"/>
                  </a:cubicBezTo>
                  <a:lnTo>
                    <a:pt x="256" y="1579"/>
                  </a:lnTo>
                  <a:cubicBezTo>
                    <a:pt x="1054" y="1445"/>
                    <a:pt x="1645" y="991"/>
                    <a:pt x="1574" y="565"/>
                  </a:cubicBezTo>
                  <a:cubicBezTo>
                    <a:pt x="1553" y="439"/>
                    <a:pt x="1474" y="323"/>
                    <a:pt x="1345" y="231"/>
                  </a:cubicBezTo>
                  <a:cubicBezTo>
                    <a:pt x="1135" y="81"/>
                    <a:pt x="810" y="1"/>
                    <a:pt x="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389;p44"/>
            <p:cNvSpPr/>
            <p:nvPr/>
          </p:nvSpPr>
          <p:spPr>
            <a:xfrm>
              <a:off x="3959342" y="722735"/>
              <a:ext cx="55870" cy="52891"/>
            </a:xfrm>
            <a:custGeom>
              <a:avLst/>
              <a:gdLst/>
              <a:ahLst/>
              <a:cxnLst/>
              <a:rect l="l" t="t" r="r" b="b"/>
              <a:pathLst>
                <a:path w="1613" h="1527" extrusionOk="0">
                  <a:moveTo>
                    <a:pt x="1365" y="1"/>
                  </a:moveTo>
                  <a:cubicBezTo>
                    <a:pt x="581" y="133"/>
                    <a:pt x="1" y="573"/>
                    <a:pt x="69" y="983"/>
                  </a:cubicBezTo>
                  <a:cubicBezTo>
                    <a:pt x="125" y="1315"/>
                    <a:pt x="585" y="1526"/>
                    <a:pt x="1172" y="1526"/>
                  </a:cubicBezTo>
                  <a:cubicBezTo>
                    <a:pt x="1313" y="1526"/>
                    <a:pt x="1461" y="1514"/>
                    <a:pt x="1613" y="1489"/>
                  </a:cubicBezTo>
                  <a:lnTo>
                    <a:pt x="1365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390;p44"/>
            <p:cNvSpPr/>
            <p:nvPr/>
          </p:nvSpPr>
          <p:spPr>
            <a:xfrm>
              <a:off x="3958372" y="721834"/>
              <a:ext cx="56979" cy="54727"/>
            </a:xfrm>
            <a:custGeom>
              <a:avLst/>
              <a:gdLst/>
              <a:ahLst/>
              <a:cxnLst/>
              <a:rect l="l" t="t" r="r" b="b"/>
              <a:pathLst>
                <a:path w="1645" h="1580" extrusionOk="0">
                  <a:moveTo>
                    <a:pt x="1389" y="1"/>
                  </a:moveTo>
                  <a:cubicBezTo>
                    <a:pt x="592" y="135"/>
                    <a:pt x="1" y="589"/>
                    <a:pt x="71" y="1013"/>
                  </a:cubicBezTo>
                  <a:cubicBezTo>
                    <a:pt x="93" y="1141"/>
                    <a:pt x="171" y="1257"/>
                    <a:pt x="300" y="1349"/>
                  </a:cubicBezTo>
                  <a:cubicBezTo>
                    <a:pt x="511" y="1499"/>
                    <a:pt x="836" y="1579"/>
                    <a:pt x="1201" y="1579"/>
                  </a:cubicBezTo>
                  <a:cubicBezTo>
                    <a:pt x="1344" y="1579"/>
                    <a:pt x="1494" y="1566"/>
                    <a:pt x="1645" y="1541"/>
                  </a:cubicBezTo>
                  <a:lnTo>
                    <a:pt x="1636" y="1488"/>
                  </a:lnTo>
                  <a:cubicBezTo>
                    <a:pt x="1486" y="1514"/>
                    <a:pt x="1339" y="1526"/>
                    <a:pt x="1197" y="1526"/>
                  </a:cubicBezTo>
                  <a:cubicBezTo>
                    <a:pt x="844" y="1526"/>
                    <a:pt x="532" y="1449"/>
                    <a:pt x="331" y="1306"/>
                  </a:cubicBezTo>
                  <a:cubicBezTo>
                    <a:pt x="212" y="1220"/>
                    <a:pt x="142" y="1120"/>
                    <a:pt x="123" y="1005"/>
                  </a:cubicBezTo>
                  <a:cubicBezTo>
                    <a:pt x="58" y="609"/>
                    <a:pt x="629" y="182"/>
                    <a:pt x="1398" y="53"/>
                  </a:cubicBezTo>
                  <a:lnTo>
                    <a:pt x="13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391;p44"/>
            <p:cNvSpPr/>
            <p:nvPr/>
          </p:nvSpPr>
          <p:spPr>
            <a:xfrm>
              <a:off x="3666241" y="641545"/>
              <a:ext cx="64010" cy="57706"/>
            </a:xfrm>
            <a:custGeom>
              <a:avLst/>
              <a:gdLst/>
              <a:ahLst/>
              <a:cxnLst/>
              <a:rect l="l" t="t" r="r" b="b"/>
              <a:pathLst>
                <a:path w="1848" h="1666" extrusionOk="0">
                  <a:moveTo>
                    <a:pt x="896" y="0"/>
                  </a:moveTo>
                  <a:lnTo>
                    <a:pt x="0" y="1205"/>
                  </a:lnTo>
                  <a:cubicBezTo>
                    <a:pt x="394" y="1505"/>
                    <a:pt x="818" y="1666"/>
                    <a:pt x="1143" y="1666"/>
                  </a:cubicBezTo>
                  <a:cubicBezTo>
                    <a:pt x="1343" y="1666"/>
                    <a:pt x="1505" y="1605"/>
                    <a:pt x="1600" y="1478"/>
                  </a:cubicBezTo>
                  <a:cubicBezTo>
                    <a:pt x="1847" y="1145"/>
                    <a:pt x="1532" y="483"/>
                    <a:pt x="896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392;p44"/>
            <p:cNvSpPr/>
            <p:nvPr/>
          </p:nvSpPr>
          <p:spPr>
            <a:xfrm>
              <a:off x="3665652" y="640817"/>
              <a:ext cx="65603" cy="59369"/>
            </a:xfrm>
            <a:custGeom>
              <a:avLst/>
              <a:gdLst/>
              <a:ahLst/>
              <a:cxnLst/>
              <a:rect l="l" t="t" r="r" b="b"/>
              <a:pathLst>
                <a:path w="1894" h="1714" extrusionOk="0">
                  <a:moveTo>
                    <a:pt x="929" y="0"/>
                  </a:moveTo>
                  <a:lnTo>
                    <a:pt x="897" y="42"/>
                  </a:lnTo>
                  <a:cubicBezTo>
                    <a:pt x="1520" y="516"/>
                    <a:pt x="1833" y="1163"/>
                    <a:pt x="1595" y="1483"/>
                  </a:cubicBezTo>
                  <a:cubicBezTo>
                    <a:pt x="1527" y="1576"/>
                    <a:pt x="1420" y="1632"/>
                    <a:pt x="1278" y="1652"/>
                  </a:cubicBezTo>
                  <a:cubicBezTo>
                    <a:pt x="1240" y="1658"/>
                    <a:pt x="1200" y="1660"/>
                    <a:pt x="1159" y="1660"/>
                  </a:cubicBezTo>
                  <a:cubicBezTo>
                    <a:pt x="831" y="1660"/>
                    <a:pt x="412" y="1493"/>
                    <a:pt x="33" y="1205"/>
                  </a:cubicBezTo>
                  <a:lnTo>
                    <a:pt x="1" y="1248"/>
                  </a:lnTo>
                  <a:cubicBezTo>
                    <a:pt x="388" y="1542"/>
                    <a:pt x="819" y="1714"/>
                    <a:pt x="1159" y="1714"/>
                  </a:cubicBezTo>
                  <a:cubicBezTo>
                    <a:pt x="1203" y="1714"/>
                    <a:pt x="1245" y="1710"/>
                    <a:pt x="1285" y="1705"/>
                  </a:cubicBezTo>
                  <a:cubicBezTo>
                    <a:pt x="1440" y="1683"/>
                    <a:pt x="1562" y="1617"/>
                    <a:pt x="1638" y="1514"/>
                  </a:cubicBezTo>
                  <a:cubicBezTo>
                    <a:pt x="1894" y="1170"/>
                    <a:pt x="1575" y="491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393;p44"/>
            <p:cNvSpPr/>
            <p:nvPr/>
          </p:nvSpPr>
          <p:spPr>
            <a:xfrm>
              <a:off x="3933329" y="854564"/>
              <a:ext cx="64010" cy="57706"/>
            </a:xfrm>
            <a:custGeom>
              <a:avLst/>
              <a:gdLst/>
              <a:ahLst/>
              <a:cxnLst/>
              <a:rect l="l" t="t" r="r" b="b"/>
              <a:pathLst>
                <a:path w="1848" h="1666" extrusionOk="0">
                  <a:moveTo>
                    <a:pt x="704" y="0"/>
                  </a:moveTo>
                  <a:cubicBezTo>
                    <a:pt x="504" y="0"/>
                    <a:pt x="342" y="61"/>
                    <a:pt x="248" y="188"/>
                  </a:cubicBezTo>
                  <a:cubicBezTo>
                    <a:pt x="0" y="520"/>
                    <a:pt x="315" y="1182"/>
                    <a:pt x="952" y="1666"/>
                  </a:cubicBezTo>
                  <a:lnTo>
                    <a:pt x="1848" y="460"/>
                  </a:lnTo>
                  <a:cubicBezTo>
                    <a:pt x="1454" y="161"/>
                    <a:pt x="1029" y="0"/>
                    <a:pt x="70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394;p44"/>
            <p:cNvSpPr/>
            <p:nvPr/>
          </p:nvSpPr>
          <p:spPr>
            <a:xfrm>
              <a:off x="3932324" y="853629"/>
              <a:ext cx="65569" cy="59369"/>
            </a:xfrm>
            <a:custGeom>
              <a:avLst/>
              <a:gdLst/>
              <a:ahLst/>
              <a:cxnLst/>
              <a:rect l="l" t="t" r="r" b="b"/>
              <a:pathLst>
                <a:path w="1893" h="1714" extrusionOk="0">
                  <a:moveTo>
                    <a:pt x="735" y="1"/>
                  </a:moveTo>
                  <a:cubicBezTo>
                    <a:pt x="691" y="1"/>
                    <a:pt x="649" y="4"/>
                    <a:pt x="608" y="9"/>
                  </a:cubicBezTo>
                  <a:cubicBezTo>
                    <a:pt x="453" y="31"/>
                    <a:pt x="331" y="97"/>
                    <a:pt x="255" y="199"/>
                  </a:cubicBezTo>
                  <a:cubicBezTo>
                    <a:pt x="0" y="543"/>
                    <a:pt x="318" y="1222"/>
                    <a:pt x="964" y="1714"/>
                  </a:cubicBezTo>
                  <a:lnTo>
                    <a:pt x="996" y="1671"/>
                  </a:lnTo>
                  <a:cubicBezTo>
                    <a:pt x="373" y="1198"/>
                    <a:pt x="60" y="552"/>
                    <a:pt x="298" y="230"/>
                  </a:cubicBezTo>
                  <a:cubicBezTo>
                    <a:pt x="366" y="139"/>
                    <a:pt x="473" y="82"/>
                    <a:pt x="616" y="62"/>
                  </a:cubicBezTo>
                  <a:cubicBezTo>
                    <a:pt x="654" y="56"/>
                    <a:pt x="695" y="54"/>
                    <a:pt x="736" y="54"/>
                  </a:cubicBezTo>
                  <a:cubicBezTo>
                    <a:pt x="1064" y="54"/>
                    <a:pt x="1482" y="221"/>
                    <a:pt x="1860" y="508"/>
                  </a:cubicBezTo>
                  <a:lnTo>
                    <a:pt x="1892" y="466"/>
                  </a:lnTo>
                  <a:cubicBezTo>
                    <a:pt x="1506" y="171"/>
                    <a:pt x="1075" y="1"/>
                    <a:pt x="7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395;p44"/>
            <p:cNvSpPr/>
            <p:nvPr/>
          </p:nvSpPr>
          <p:spPr>
            <a:xfrm>
              <a:off x="3692565" y="887643"/>
              <a:ext cx="62036" cy="59022"/>
            </a:xfrm>
            <a:custGeom>
              <a:avLst/>
              <a:gdLst/>
              <a:ahLst/>
              <a:cxnLst/>
              <a:rect l="l" t="t" r="r" b="b"/>
              <a:pathLst>
                <a:path w="1791" h="1704" extrusionOk="0">
                  <a:moveTo>
                    <a:pt x="1186" y="1"/>
                  </a:moveTo>
                  <a:cubicBezTo>
                    <a:pt x="838" y="1"/>
                    <a:pt x="367" y="303"/>
                    <a:pt x="1" y="796"/>
                  </a:cubicBezTo>
                  <a:lnTo>
                    <a:pt x="1194" y="1704"/>
                  </a:lnTo>
                  <a:cubicBezTo>
                    <a:pt x="1672" y="1061"/>
                    <a:pt x="1791" y="337"/>
                    <a:pt x="1462" y="87"/>
                  </a:cubicBezTo>
                  <a:cubicBezTo>
                    <a:pt x="1385" y="28"/>
                    <a:pt x="1291" y="1"/>
                    <a:pt x="1186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396;p44"/>
            <p:cNvSpPr/>
            <p:nvPr/>
          </p:nvSpPr>
          <p:spPr>
            <a:xfrm>
              <a:off x="3691838" y="886743"/>
              <a:ext cx="63698" cy="60477"/>
            </a:xfrm>
            <a:custGeom>
              <a:avLst/>
              <a:gdLst/>
              <a:ahLst/>
              <a:cxnLst/>
              <a:rect l="l" t="t" r="r" b="b"/>
              <a:pathLst>
                <a:path w="1839" h="1746" extrusionOk="0">
                  <a:moveTo>
                    <a:pt x="1206" y="1"/>
                  </a:moveTo>
                  <a:cubicBezTo>
                    <a:pt x="1175" y="1"/>
                    <a:pt x="1142" y="3"/>
                    <a:pt x="1109" y="8"/>
                  </a:cubicBezTo>
                  <a:cubicBezTo>
                    <a:pt x="754" y="58"/>
                    <a:pt x="328" y="364"/>
                    <a:pt x="0" y="807"/>
                  </a:cubicBezTo>
                  <a:lnTo>
                    <a:pt x="43" y="838"/>
                  </a:lnTo>
                  <a:cubicBezTo>
                    <a:pt x="363" y="407"/>
                    <a:pt x="775" y="109"/>
                    <a:pt x="1116" y="60"/>
                  </a:cubicBezTo>
                  <a:cubicBezTo>
                    <a:pt x="1148" y="56"/>
                    <a:pt x="1179" y="53"/>
                    <a:pt x="1208" y="53"/>
                  </a:cubicBezTo>
                  <a:cubicBezTo>
                    <a:pt x="1310" y="53"/>
                    <a:pt x="1396" y="80"/>
                    <a:pt x="1466" y="134"/>
                  </a:cubicBezTo>
                  <a:cubicBezTo>
                    <a:pt x="1784" y="375"/>
                    <a:pt x="1662" y="1083"/>
                    <a:pt x="1194" y="1713"/>
                  </a:cubicBezTo>
                  <a:lnTo>
                    <a:pt x="1236" y="1745"/>
                  </a:lnTo>
                  <a:cubicBezTo>
                    <a:pt x="1722" y="1092"/>
                    <a:pt x="1839" y="351"/>
                    <a:pt x="1498" y="92"/>
                  </a:cubicBezTo>
                  <a:cubicBezTo>
                    <a:pt x="1419" y="31"/>
                    <a:pt x="1319" y="1"/>
                    <a:pt x="1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1397;p44"/>
            <p:cNvSpPr/>
            <p:nvPr/>
          </p:nvSpPr>
          <p:spPr>
            <a:xfrm>
              <a:off x="3896683" y="612692"/>
              <a:ext cx="62070" cy="58988"/>
            </a:xfrm>
            <a:custGeom>
              <a:avLst/>
              <a:gdLst/>
              <a:ahLst/>
              <a:cxnLst/>
              <a:rect l="l" t="t" r="r" b="b"/>
              <a:pathLst>
                <a:path w="1792" h="1703" extrusionOk="0">
                  <a:moveTo>
                    <a:pt x="597" y="0"/>
                  </a:moveTo>
                  <a:cubicBezTo>
                    <a:pt x="120" y="643"/>
                    <a:pt x="1" y="1366"/>
                    <a:pt x="330" y="1617"/>
                  </a:cubicBezTo>
                  <a:cubicBezTo>
                    <a:pt x="406" y="1675"/>
                    <a:pt x="500" y="1702"/>
                    <a:pt x="606" y="1702"/>
                  </a:cubicBezTo>
                  <a:cubicBezTo>
                    <a:pt x="954" y="1702"/>
                    <a:pt x="1425" y="1400"/>
                    <a:pt x="1791" y="908"/>
                  </a:cubicBezTo>
                  <a:lnTo>
                    <a:pt x="597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1398;p44"/>
            <p:cNvSpPr/>
            <p:nvPr/>
          </p:nvSpPr>
          <p:spPr>
            <a:xfrm>
              <a:off x="3895747" y="612137"/>
              <a:ext cx="63733" cy="60477"/>
            </a:xfrm>
            <a:custGeom>
              <a:avLst/>
              <a:gdLst/>
              <a:ahLst/>
              <a:cxnLst/>
              <a:rect l="l" t="t" r="r" b="b"/>
              <a:pathLst>
                <a:path w="1840" h="1746" extrusionOk="0">
                  <a:moveTo>
                    <a:pt x="603" y="1"/>
                  </a:moveTo>
                  <a:cubicBezTo>
                    <a:pt x="118" y="654"/>
                    <a:pt x="1" y="1395"/>
                    <a:pt x="341" y="1654"/>
                  </a:cubicBezTo>
                  <a:cubicBezTo>
                    <a:pt x="421" y="1714"/>
                    <a:pt x="520" y="1745"/>
                    <a:pt x="634" y="1745"/>
                  </a:cubicBezTo>
                  <a:cubicBezTo>
                    <a:pt x="665" y="1745"/>
                    <a:pt x="697" y="1743"/>
                    <a:pt x="731" y="1738"/>
                  </a:cubicBezTo>
                  <a:cubicBezTo>
                    <a:pt x="1086" y="1688"/>
                    <a:pt x="1511" y="1381"/>
                    <a:pt x="1839" y="939"/>
                  </a:cubicBezTo>
                  <a:lnTo>
                    <a:pt x="1797" y="908"/>
                  </a:lnTo>
                  <a:cubicBezTo>
                    <a:pt x="1476" y="1339"/>
                    <a:pt x="1065" y="1637"/>
                    <a:pt x="724" y="1685"/>
                  </a:cubicBezTo>
                  <a:cubicBezTo>
                    <a:pt x="691" y="1689"/>
                    <a:pt x="661" y="1692"/>
                    <a:pt x="631" y="1692"/>
                  </a:cubicBezTo>
                  <a:cubicBezTo>
                    <a:pt x="530" y="1692"/>
                    <a:pt x="444" y="1665"/>
                    <a:pt x="373" y="1612"/>
                  </a:cubicBezTo>
                  <a:cubicBezTo>
                    <a:pt x="56" y="1371"/>
                    <a:pt x="178" y="662"/>
                    <a:pt x="645" y="32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1399;p44"/>
            <p:cNvSpPr/>
            <p:nvPr/>
          </p:nvSpPr>
          <p:spPr>
            <a:xfrm>
              <a:off x="3660872" y="628278"/>
              <a:ext cx="327117" cy="301312"/>
            </a:xfrm>
            <a:custGeom>
              <a:avLst/>
              <a:gdLst/>
              <a:ahLst/>
              <a:cxnLst/>
              <a:rect l="l" t="t" r="r" b="b"/>
              <a:pathLst>
                <a:path w="9444" h="8699" extrusionOk="0">
                  <a:moveTo>
                    <a:pt x="4712" y="0"/>
                  </a:moveTo>
                  <a:cubicBezTo>
                    <a:pt x="2750" y="0"/>
                    <a:pt x="980" y="1365"/>
                    <a:pt x="527" y="3379"/>
                  </a:cubicBezTo>
                  <a:cubicBezTo>
                    <a:pt x="1" y="5720"/>
                    <a:pt x="1452" y="8051"/>
                    <a:pt x="3768" y="8587"/>
                  </a:cubicBezTo>
                  <a:cubicBezTo>
                    <a:pt x="4092" y="8662"/>
                    <a:pt x="4415" y="8698"/>
                    <a:pt x="4733" y="8698"/>
                  </a:cubicBezTo>
                  <a:cubicBezTo>
                    <a:pt x="6693" y="8698"/>
                    <a:pt x="8463" y="7333"/>
                    <a:pt x="8917" y="5319"/>
                  </a:cubicBezTo>
                  <a:cubicBezTo>
                    <a:pt x="9444" y="2978"/>
                    <a:pt x="7993" y="646"/>
                    <a:pt x="5676" y="111"/>
                  </a:cubicBezTo>
                  <a:cubicBezTo>
                    <a:pt x="5353" y="36"/>
                    <a:pt x="5030" y="0"/>
                    <a:pt x="4712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1400;p44"/>
            <p:cNvSpPr/>
            <p:nvPr/>
          </p:nvSpPr>
          <p:spPr>
            <a:xfrm>
              <a:off x="3659902" y="627309"/>
              <a:ext cx="329056" cy="303217"/>
            </a:xfrm>
            <a:custGeom>
              <a:avLst/>
              <a:gdLst/>
              <a:ahLst/>
              <a:cxnLst/>
              <a:rect l="l" t="t" r="r" b="b"/>
              <a:pathLst>
                <a:path w="9500" h="8754" extrusionOk="0">
                  <a:moveTo>
                    <a:pt x="4736" y="54"/>
                  </a:moveTo>
                  <a:cubicBezTo>
                    <a:pt x="5056" y="54"/>
                    <a:pt x="5379" y="91"/>
                    <a:pt x="5698" y="164"/>
                  </a:cubicBezTo>
                  <a:cubicBezTo>
                    <a:pt x="7997" y="696"/>
                    <a:pt x="9442" y="3019"/>
                    <a:pt x="8919" y="5341"/>
                  </a:cubicBezTo>
                  <a:cubicBezTo>
                    <a:pt x="8664" y="6474"/>
                    <a:pt x="7987" y="7435"/>
                    <a:pt x="7011" y="8048"/>
                  </a:cubicBezTo>
                  <a:cubicBezTo>
                    <a:pt x="6326" y="8478"/>
                    <a:pt x="5552" y="8700"/>
                    <a:pt x="4765" y="8700"/>
                  </a:cubicBezTo>
                  <a:cubicBezTo>
                    <a:pt x="4445" y="8700"/>
                    <a:pt x="4122" y="8663"/>
                    <a:pt x="3803" y="8589"/>
                  </a:cubicBezTo>
                  <a:cubicBezTo>
                    <a:pt x="1504" y="8058"/>
                    <a:pt x="59" y="5736"/>
                    <a:pt x="582" y="3412"/>
                  </a:cubicBezTo>
                  <a:cubicBezTo>
                    <a:pt x="836" y="2281"/>
                    <a:pt x="1513" y="1319"/>
                    <a:pt x="2488" y="706"/>
                  </a:cubicBezTo>
                  <a:cubicBezTo>
                    <a:pt x="3174" y="276"/>
                    <a:pt x="3948" y="54"/>
                    <a:pt x="4736" y="54"/>
                  </a:cubicBezTo>
                  <a:close/>
                  <a:moveTo>
                    <a:pt x="4737" y="1"/>
                  </a:moveTo>
                  <a:cubicBezTo>
                    <a:pt x="3938" y="1"/>
                    <a:pt x="3154" y="226"/>
                    <a:pt x="2461" y="661"/>
                  </a:cubicBezTo>
                  <a:cubicBezTo>
                    <a:pt x="1473" y="1282"/>
                    <a:pt x="788" y="2255"/>
                    <a:pt x="529" y="3401"/>
                  </a:cubicBezTo>
                  <a:cubicBezTo>
                    <a:pt x="0" y="5752"/>
                    <a:pt x="1463" y="8103"/>
                    <a:pt x="3790" y="8642"/>
                  </a:cubicBezTo>
                  <a:cubicBezTo>
                    <a:pt x="4114" y="8716"/>
                    <a:pt x="4440" y="8753"/>
                    <a:pt x="4764" y="8753"/>
                  </a:cubicBezTo>
                  <a:cubicBezTo>
                    <a:pt x="5562" y="8753"/>
                    <a:pt x="6346" y="8529"/>
                    <a:pt x="7039" y="8093"/>
                  </a:cubicBezTo>
                  <a:cubicBezTo>
                    <a:pt x="8027" y="7472"/>
                    <a:pt x="8713" y="6499"/>
                    <a:pt x="8971" y="5353"/>
                  </a:cubicBezTo>
                  <a:cubicBezTo>
                    <a:pt x="9500" y="3002"/>
                    <a:pt x="8037" y="651"/>
                    <a:pt x="5710" y="113"/>
                  </a:cubicBezTo>
                  <a:cubicBezTo>
                    <a:pt x="5387" y="38"/>
                    <a:pt x="5061" y="1"/>
                    <a:pt x="47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401;p44"/>
            <p:cNvSpPr/>
            <p:nvPr/>
          </p:nvSpPr>
          <p:spPr>
            <a:xfrm>
              <a:off x="3692322" y="666553"/>
              <a:ext cx="80082" cy="16037"/>
            </a:xfrm>
            <a:custGeom>
              <a:avLst/>
              <a:gdLst/>
              <a:ahLst/>
              <a:cxnLst/>
              <a:rect l="l" t="t" r="r" b="b"/>
              <a:pathLst>
                <a:path w="2312" h="463" extrusionOk="0">
                  <a:moveTo>
                    <a:pt x="1218" y="1"/>
                  </a:moveTo>
                  <a:cubicBezTo>
                    <a:pt x="1197" y="1"/>
                    <a:pt x="1175" y="1"/>
                    <a:pt x="1153" y="1"/>
                  </a:cubicBezTo>
                  <a:cubicBezTo>
                    <a:pt x="517" y="9"/>
                    <a:pt x="1" y="118"/>
                    <a:pt x="3" y="245"/>
                  </a:cubicBezTo>
                  <a:cubicBezTo>
                    <a:pt x="4" y="368"/>
                    <a:pt x="488" y="463"/>
                    <a:pt x="1094" y="463"/>
                  </a:cubicBezTo>
                  <a:cubicBezTo>
                    <a:pt x="1115" y="463"/>
                    <a:pt x="1137" y="463"/>
                    <a:pt x="1159" y="462"/>
                  </a:cubicBezTo>
                  <a:cubicBezTo>
                    <a:pt x="1796" y="454"/>
                    <a:pt x="2311" y="346"/>
                    <a:pt x="2310" y="219"/>
                  </a:cubicBezTo>
                  <a:cubicBezTo>
                    <a:pt x="2309" y="96"/>
                    <a:pt x="1825" y="1"/>
                    <a:pt x="1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1402;p44"/>
            <p:cNvSpPr/>
            <p:nvPr/>
          </p:nvSpPr>
          <p:spPr>
            <a:xfrm>
              <a:off x="3691422" y="665652"/>
              <a:ext cx="81918" cy="17873"/>
            </a:xfrm>
            <a:custGeom>
              <a:avLst/>
              <a:gdLst/>
              <a:ahLst/>
              <a:cxnLst/>
              <a:rect l="l" t="t" r="r" b="b"/>
              <a:pathLst>
                <a:path w="2365" h="516" extrusionOk="0">
                  <a:moveTo>
                    <a:pt x="1248" y="54"/>
                  </a:moveTo>
                  <a:cubicBezTo>
                    <a:pt x="1529" y="54"/>
                    <a:pt x="1791" y="74"/>
                    <a:pt x="1991" y="112"/>
                  </a:cubicBezTo>
                  <a:cubicBezTo>
                    <a:pt x="2225" y="156"/>
                    <a:pt x="2309" y="211"/>
                    <a:pt x="2309" y="245"/>
                  </a:cubicBezTo>
                  <a:cubicBezTo>
                    <a:pt x="2310" y="330"/>
                    <a:pt x="1883" y="453"/>
                    <a:pt x="1185" y="461"/>
                  </a:cubicBezTo>
                  <a:cubicBezTo>
                    <a:pt x="1158" y="462"/>
                    <a:pt x="1131" y="462"/>
                    <a:pt x="1105" y="462"/>
                  </a:cubicBezTo>
                  <a:cubicBezTo>
                    <a:pt x="829" y="462"/>
                    <a:pt x="571" y="441"/>
                    <a:pt x="374" y="404"/>
                  </a:cubicBezTo>
                  <a:cubicBezTo>
                    <a:pt x="140" y="360"/>
                    <a:pt x="56" y="305"/>
                    <a:pt x="55" y="271"/>
                  </a:cubicBezTo>
                  <a:cubicBezTo>
                    <a:pt x="54" y="185"/>
                    <a:pt x="482" y="62"/>
                    <a:pt x="1180" y="54"/>
                  </a:cubicBezTo>
                  <a:cubicBezTo>
                    <a:pt x="1203" y="54"/>
                    <a:pt x="1225" y="54"/>
                    <a:pt x="1248" y="54"/>
                  </a:cubicBezTo>
                  <a:close/>
                  <a:moveTo>
                    <a:pt x="1246" y="1"/>
                  </a:moveTo>
                  <a:cubicBezTo>
                    <a:pt x="1224" y="1"/>
                    <a:pt x="1202" y="1"/>
                    <a:pt x="1179" y="1"/>
                  </a:cubicBezTo>
                  <a:cubicBezTo>
                    <a:pt x="593" y="8"/>
                    <a:pt x="1" y="102"/>
                    <a:pt x="2" y="272"/>
                  </a:cubicBezTo>
                  <a:cubicBezTo>
                    <a:pt x="3" y="350"/>
                    <a:pt x="125" y="411"/>
                    <a:pt x="364" y="456"/>
                  </a:cubicBezTo>
                  <a:cubicBezTo>
                    <a:pt x="567" y="494"/>
                    <a:pt x="833" y="515"/>
                    <a:pt x="1117" y="515"/>
                  </a:cubicBezTo>
                  <a:cubicBezTo>
                    <a:pt x="1140" y="515"/>
                    <a:pt x="1163" y="515"/>
                    <a:pt x="1186" y="515"/>
                  </a:cubicBezTo>
                  <a:cubicBezTo>
                    <a:pt x="1771" y="508"/>
                    <a:pt x="2364" y="413"/>
                    <a:pt x="2363" y="245"/>
                  </a:cubicBezTo>
                  <a:cubicBezTo>
                    <a:pt x="2362" y="167"/>
                    <a:pt x="2240" y="104"/>
                    <a:pt x="2001" y="60"/>
                  </a:cubicBezTo>
                  <a:cubicBezTo>
                    <a:pt x="1797" y="22"/>
                    <a:pt x="1531" y="1"/>
                    <a:pt x="1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403;p44"/>
            <p:cNvSpPr/>
            <p:nvPr/>
          </p:nvSpPr>
          <p:spPr>
            <a:xfrm>
              <a:off x="3815042" y="610890"/>
              <a:ext cx="68167" cy="48943"/>
            </a:xfrm>
            <a:custGeom>
              <a:avLst/>
              <a:gdLst/>
              <a:ahLst/>
              <a:cxnLst/>
              <a:rect l="l" t="t" r="r" b="b"/>
              <a:pathLst>
                <a:path w="1968" h="1413" extrusionOk="0">
                  <a:moveTo>
                    <a:pt x="1830" y="1"/>
                  </a:moveTo>
                  <a:cubicBezTo>
                    <a:pt x="1671" y="1"/>
                    <a:pt x="1274" y="212"/>
                    <a:pt x="851" y="529"/>
                  </a:cubicBezTo>
                  <a:cubicBezTo>
                    <a:pt x="349" y="906"/>
                    <a:pt x="0" y="1292"/>
                    <a:pt x="74" y="1390"/>
                  </a:cubicBezTo>
                  <a:cubicBezTo>
                    <a:pt x="85" y="1405"/>
                    <a:pt x="106" y="1413"/>
                    <a:pt x="136" y="1413"/>
                  </a:cubicBezTo>
                  <a:cubicBezTo>
                    <a:pt x="295" y="1413"/>
                    <a:pt x="693" y="1202"/>
                    <a:pt x="1117" y="884"/>
                  </a:cubicBezTo>
                  <a:cubicBezTo>
                    <a:pt x="1619" y="506"/>
                    <a:pt x="1967" y="121"/>
                    <a:pt x="1893" y="24"/>
                  </a:cubicBezTo>
                  <a:cubicBezTo>
                    <a:pt x="1882" y="8"/>
                    <a:pt x="1860" y="1"/>
                    <a:pt x="18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1404;p44"/>
            <p:cNvSpPr/>
            <p:nvPr/>
          </p:nvSpPr>
          <p:spPr>
            <a:xfrm>
              <a:off x="3813449" y="609990"/>
              <a:ext cx="71319" cy="50744"/>
            </a:xfrm>
            <a:custGeom>
              <a:avLst/>
              <a:gdLst/>
              <a:ahLst/>
              <a:cxnLst/>
              <a:rect l="l" t="t" r="r" b="b"/>
              <a:pathLst>
                <a:path w="2059" h="1465" extrusionOk="0">
                  <a:moveTo>
                    <a:pt x="1877" y="53"/>
                  </a:moveTo>
                  <a:cubicBezTo>
                    <a:pt x="1900" y="53"/>
                    <a:pt x="1913" y="58"/>
                    <a:pt x="1918" y="65"/>
                  </a:cubicBezTo>
                  <a:cubicBezTo>
                    <a:pt x="1967" y="130"/>
                    <a:pt x="1697" y="475"/>
                    <a:pt x="1146" y="889"/>
                  </a:cubicBezTo>
                  <a:cubicBezTo>
                    <a:pt x="905" y="1070"/>
                    <a:pt x="664" y="1222"/>
                    <a:pt x="469" y="1317"/>
                  </a:cubicBezTo>
                  <a:cubicBezTo>
                    <a:pt x="318" y="1390"/>
                    <a:pt x="229" y="1412"/>
                    <a:pt x="183" y="1412"/>
                  </a:cubicBezTo>
                  <a:cubicBezTo>
                    <a:pt x="159" y="1412"/>
                    <a:pt x="146" y="1406"/>
                    <a:pt x="141" y="1399"/>
                  </a:cubicBezTo>
                  <a:cubicBezTo>
                    <a:pt x="92" y="1335"/>
                    <a:pt x="362" y="990"/>
                    <a:pt x="912" y="576"/>
                  </a:cubicBezTo>
                  <a:cubicBezTo>
                    <a:pt x="1154" y="395"/>
                    <a:pt x="1395" y="243"/>
                    <a:pt x="1591" y="148"/>
                  </a:cubicBezTo>
                  <a:cubicBezTo>
                    <a:pt x="1742" y="75"/>
                    <a:pt x="1830" y="53"/>
                    <a:pt x="1877" y="53"/>
                  </a:cubicBezTo>
                  <a:close/>
                  <a:moveTo>
                    <a:pt x="1877" y="0"/>
                  </a:moveTo>
                  <a:cubicBezTo>
                    <a:pt x="1808" y="0"/>
                    <a:pt x="1704" y="34"/>
                    <a:pt x="1567" y="100"/>
                  </a:cubicBezTo>
                  <a:cubicBezTo>
                    <a:pt x="1369" y="196"/>
                    <a:pt x="1125" y="351"/>
                    <a:pt x="881" y="534"/>
                  </a:cubicBezTo>
                  <a:cubicBezTo>
                    <a:pt x="418" y="882"/>
                    <a:pt x="1" y="1302"/>
                    <a:pt x="99" y="1432"/>
                  </a:cubicBezTo>
                  <a:cubicBezTo>
                    <a:pt x="115" y="1454"/>
                    <a:pt x="143" y="1465"/>
                    <a:pt x="182" y="1465"/>
                  </a:cubicBezTo>
                  <a:cubicBezTo>
                    <a:pt x="251" y="1465"/>
                    <a:pt x="355" y="1431"/>
                    <a:pt x="492" y="1365"/>
                  </a:cubicBezTo>
                  <a:cubicBezTo>
                    <a:pt x="691" y="1268"/>
                    <a:pt x="934" y="1114"/>
                    <a:pt x="1179" y="931"/>
                  </a:cubicBezTo>
                  <a:cubicBezTo>
                    <a:pt x="1641" y="583"/>
                    <a:pt x="2059" y="163"/>
                    <a:pt x="1961" y="33"/>
                  </a:cubicBezTo>
                  <a:cubicBezTo>
                    <a:pt x="1944" y="11"/>
                    <a:pt x="1916" y="0"/>
                    <a:pt x="18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1405;p44"/>
            <p:cNvSpPr/>
            <p:nvPr/>
          </p:nvSpPr>
          <p:spPr>
            <a:xfrm>
              <a:off x="3707390" y="693605"/>
              <a:ext cx="87737" cy="116140"/>
            </a:xfrm>
            <a:custGeom>
              <a:avLst/>
              <a:gdLst/>
              <a:ahLst/>
              <a:cxnLst/>
              <a:rect l="l" t="t" r="r" b="b"/>
              <a:pathLst>
                <a:path w="2533" h="3353" extrusionOk="0">
                  <a:moveTo>
                    <a:pt x="955" y="0"/>
                  </a:moveTo>
                  <a:cubicBezTo>
                    <a:pt x="935" y="0"/>
                    <a:pt x="916" y="1"/>
                    <a:pt x="897" y="3"/>
                  </a:cubicBezTo>
                  <a:cubicBezTo>
                    <a:pt x="850" y="6"/>
                    <a:pt x="805" y="16"/>
                    <a:pt x="761" y="30"/>
                  </a:cubicBezTo>
                  <a:cubicBezTo>
                    <a:pt x="213" y="202"/>
                    <a:pt x="1" y="1078"/>
                    <a:pt x="286" y="1987"/>
                  </a:cubicBezTo>
                  <a:cubicBezTo>
                    <a:pt x="539" y="2792"/>
                    <a:pt x="1096" y="3353"/>
                    <a:pt x="1601" y="3353"/>
                  </a:cubicBezTo>
                  <a:cubicBezTo>
                    <a:pt x="1667" y="3353"/>
                    <a:pt x="1732" y="3343"/>
                    <a:pt x="1795" y="3323"/>
                  </a:cubicBezTo>
                  <a:cubicBezTo>
                    <a:pt x="1840" y="3309"/>
                    <a:pt x="1882" y="3291"/>
                    <a:pt x="1922" y="3267"/>
                  </a:cubicBezTo>
                  <a:cubicBezTo>
                    <a:pt x="2374" y="3008"/>
                    <a:pt x="2533" y="2199"/>
                    <a:pt x="2270" y="1364"/>
                  </a:cubicBezTo>
                  <a:cubicBezTo>
                    <a:pt x="2017" y="559"/>
                    <a:pt x="1459" y="0"/>
                    <a:pt x="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406;p44"/>
            <p:cNvSpPr/>
            <p:nvPr/>
          </p:nvSpPr>
          <p:spPr>
            <a:xfrm>
              <a:off x="3706385" y="692669"/>
              <a:ext cx="89607" cy="118010"/>
            </a:xfrm>
            <a:custGeom>
              <a:avLst/>
              <a:gdLst/>
              <a:ahLst/>
              <a:cxnLst/>
              <a:rect l="l" t="t" r="r" b="b"/>
              <a:pathLst>
                <a:path w="2587" h="3407" extrusionOk="0">
                  <a:moveTo>
                    <a:pt x="985" y="54"/>
                  </a:moveTo>
                  <a:cubicBezTo>
                    <a:pt x="1483" y="54"/>
                    <a:pt x="2028" y="618"/>
                    <a:pt x="2274" y="1399"/>
                  </a:cubicBezTo>
                  <a:cubicBezTo>
                    <a:pt x="2529" y="2211"/>
                    <a:pt x="2384" y="3016"/>
                    <a:pt x="1937" y="3272"/>
                  </a:cubicBezTo>
                  <a:cubicBezTo>
                    <a:pt x="1901" y="3293"/>
                    <a:pt x="1860" y="3311"/>
                    <a:pt x="1816" y="3325"/>
                  </a:cubicBezTo>
                  <a:cubicBezTo>
                    <a:pt x="1756" y="3344"/>
                    <a:pt x="1693" y="3353"/>
                    <a:pt x="1630" y="3353"/>
                  </a:cubicBezTo>
                  <a:cubicBezTo>
                    <a:pt x="1423" y="3353"/>
                    <a:pt x="1201" y="3256"/>
                    <a:pt x="989" y="3068"/>
                  </a:cubicBezTo>
                  <a:cubicBezTo>
                    <a:pt x="707" y="2819"/>
                    <a:pt x="477" y="2442"/>
                    <a:pt x="341" y="2006"/>
                  </a:cubicBezTo>
                  <a:cubicBezTo>
                    <a:pt x="59" y="1112"/>
                    <a:pt x="265" y="250"/>
                    <a:pt x="798" y="82"/>
                  </a:cubicBezTo>
                  <a:cubicBezTo>
                    <a:pt x="842" y="68"/>
                    <a:pt x="885" y="59"/>
                    <a:pt x="928" y="57"/>
                  </a:cubicBezTo>
                  <a:cubicBezTo>
                    <a:pt x="946" y="55"/>
                    <a:pt x="966" y="54"/>
                    <a:pt x="985" y="54"/>
                  </a:cubicBezTo>
                  <a:close/>
                  <a:moveTo>
                    <a:pt x="983" y="1"/>
                  </a:moveTo>
                  <a:cubicBezTo>
                    <a:pt x="963" y="1"/>
                    <a:pt x="944" y="2"/>
                    <a:pt x="924" y="3"/>
                  </a:cubicBezTo>
                  <a:cubicBezTo>
                    <a:pt x="878" y="7"/>
                    <a:pt x="830" y="17"/>
                    <a:pt x="782" y="31"/>
                  </a:cubicBezTo>
                  <a:cubicBezTo>
                    <a:pt x="221" y="208"/>
                    <a:pt x="0" y="1101"/>
                    <a:pt x="290" y="2022"/>
                  </a:cubicBezTo>
                  <a:cubicBezTo>
                    <a:pt x="430" y="2467"/>
                    <a:pt x="665" y="2852"/>
                    <a:pt x="953" y="3107"/>
                  </a:cubicBezTo>
                  <a:cubicBezTo>
                    <a:pt x="1176" y="3304"/>
                    <a:pt x="1409" y="3406"/>
                    <a:pt x="1628" y="3406"/>
                  </a:cubicBezTo>
                  <a:cubicBezTo>
                    <a:pt x="1698" y="3406"/>
                    <a:pt x="1766" y="3396"/>
                    <a:pt x="1832" y="3375"/>
                  </a:cubicBezTo>
                  <a:cubicBezTo>
                    <a:pt x="1880" y="3360"/>
                    <a:pt x="1924" y="3341"/>
                    <a:pt x="1964" y="3317"/>
                  </a:cubicBezTo>
                  <a:cubicBezTo>
                    <a:pt x="2432" y="3050"/>
                    <a:pt x="2586" y="2218"/>
                    <a:pt x="2324" y="1383"/>
                  </a:cubicBezTo>
                  <a:cubicBezTo>
                    <a:pt x="2072" y="580"/>
                    <a:pt x="1506" y="1"/>
                    <a:pt x="9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407;p44"/>
            <p:cNvSpPr/>
            <p:nvPr/>
          </p:nvSpPr>
          <p:spPr>
            <a:xfrm>
              <a:off x="3737593" y="693605"/>
              <a:ext cx="57533" cy="113195"/>
            </a:xfrm>
            <a:custGeom>
              <a:avLst/>
              <a:gdLst/>
              <a:ahLst/>
              <a:cxnLst/>
              <a:rect l="l" t="t" r="r" b="b"/>
              <a:pathLst>
                <a:path w="1661" h="3268" extrusionOk="0">
                  <a:moveTo>
                    <a:pt x="83" y="0"/>
                  </a:moveTo>
                  <a:cubicBezTo>
                    <a:pt x="63" y="0"/>
                    <a:pt x="44" y="1"/>
                    <a:pt x="25" y="3"/>
                  </a:cubicBezTo>
                  <a:cubicBezTo>
                    <a:pt x="1" y="341"/>
                    <a:pt x="34" y="1091"/>
                    <a:pt x="146" y="1566"/>
                  </a:cubicBezTo>
                  <a:lnTo>
                    <a:pt x="593" y="1624"/>
                  </a:lnTo>
                  <a:lnTo>
                    <a:pt x="300" y="2042"/>
                  </a:lnTo>
                  <a:cubicBezTo>
                    <a:pt x="480" y="2496"/>
                    <a:pt x="837" y="3003"/>
                    <a:pt x="1050" y="3267"/>
                  </a:cubicBezTo>
                  <a:cubicBezTo>
                    <a:pt x="1502" y="3008"/>
                    <a:pt x="1661" y="2199"/>
                    <a:pt x="1398" y="1364"/>
                  </a:cubicBezTo>
                  <a:cubicBezTo>
                    <a:pt x="1145" y="559"/>
                    <a:pt x="587" y="0"/>
                    <a:pt x="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1408;p44"/>
            <p:cNvSpPr/>
            <p:nvPr/>
          </p:nvSpPr>
          <p:spPr>
            <a:xfrm>
              <a:off x="3736693" y="692669"/>
              <a:ext cx="59299" cy="115308"/>
            </a:xfrm>
            <a:custGeom>
              <a:avLst/>
              <a:gdLst/>
              <a:ahLst/>
              <a:cxnLst/>
              <a:rect l="l" t="t" r="r" b="b"/>
              <a:pathLst>
                <a:path w="1712" h="3329" extrusionOk="0">
                  <a:moveTo>
                    <a:pt x="110" y="54"/>
                  </a:moveTo>
                  <a:cubicBezTo>
                    <a:pt x="605" y="54"/>
                    <a:pt x="1154" y="618"/>
                    <a:pt x="1399" y="1399"/>
                  </a:cubicBezTo>
                  <a:cubicBezTo>
                    <a:pt x="1650" y="2199"/>
                    <a:pt x="1513" y="2992"/>
                    <a:pt x="1082" y="3259"/>
                  </a:cubicBezTo>
                  <a:cubicBezTo>
                    <a:pt x="847" y="2963"/>
                    <a:pt x="522" y="2484"/>
                    <a:pt x="356" y="2073"/>
                  </a:cubicBezTo>
                  <a:lnTo>
                    <a:pt x="666" y="1630"/>
                  </a:lnTo>
                  <a:lnTo>
                    <a:pt x="194" y="1570"/>
                  </a:lnTo>
                  <a:cubicBezTo>
                    <a:pt x="86" y="1097"/>
                    <a:pt x="56" y="390"/>
                    <a:pt x="75" y="55"/>
                  </a:cubicBezTo>
                  <a:cubicBezTo>
                    <a:pt x="86" y="54"/>
                    <a:pt x="98" y="54"/>
                    <a:pt x="110" y="54"/>
                  </a:cubicBezTo>
                  <a:close/>
                  <a:moveTo>
                    <a:pt x="108" y="1"/>
                  </a:moveTo>
                  <a:cubicBezTo>
                    <a:pt x="88" y="1"/>
                    <a:pt x="68" y="2"/>
                    <a:pt x="48" y="3"/>
                  </a:cubicBezTo>
                  <a:lnTo>
                    <a:pt x="26" y="6"/>
                  </a:lnTo>
                  <a:lnTo>
                    <a:pt x="24" y="28"/>
                  </a:lnTo>
                  <a:cubicBezTo>
                    <a:pt x="1" y="361"/>
                    <a:pt x="31" y="1112"/>
                    <a:pt x="147" y="1600"/>
                  </a:cubicBezTo>
                  <a:lnTo>
                    <a:pt x="151" y="1618"/>
                  </a:lnTo>
                  <a:lnTo>
                    <a:pt x="573" y="1671"/>
                  </a:lnTo>
                  <a:lnTo>
                    <a:pt x="297" y="2066"/>
                  </a:lnTo>
                  <a:lnTo>
                    <a:pt x="302" y="2079"/>
                  </a:lnTo>
                  <a:cubicBezTo>
                    <a:pt x="471" y="2508"/>
                    <a:pt x="814" y="3011"/>
                    <a:pt x="1055" y="3311"/>
                  </a:cubicBezTo>
                  <a:lnTo>
                    <a:pt x="1069" y="3328"/>
                  </a:lnTo>
                  <a:lnTo>
                    <a:pt x="1089" y="3317"/>
                  </a:lnTo>
                  <a:cubicBezTo>
                    <a:pt x="1557" y="3050"/>
                    <a:pt x="1711" y="2218"/>
                    <a:pt x="1449" y="1383"/>
                  </a:cubicBezTo>
                  <a:cubicBezTo>
                    <a:pt x="1197" y="580"/>
                    <a:pt x="632" y="1"/>
                    <a:pt x="1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1409;p44"/>
            <p:cNvSpPr/>
            <p:nvPr/>
          </p:nvSpPr>
          <p:spPr>
            <a:xfrm>
              <a:off x="3838492" y="652559"/>
              <a:ext cx="87737" cy="116105"/>
            </a:xfrm>
            <a:custGeom>
              <a:avLst/>
              <a:gdLst/>
              <a:ahLst/>
              <a:cxnLst/>
              <a:rect l="l" t="t" r="r" b="b"/>
              <a:pathLst>
                <a:path w="2533" h="3352" extrusionOk="0">
                  <a:moveTo>
                    <a:pt x="956" y="0"/>
                  </a:moveTo>
                  <a:cubicBezTo>
                    <a:pt x="936" y="0"/>
                    <a:pt x="916" y="1"/>
                    <a:pt x="897" y="3"/>
                  </a:cubicBezTo>
                  <a:cubicBezTo>
                    <a:pt x="850" y="6"/>
                    <a:pt x="805" y="16"/>
                    <a:pt x="761" y="30"/>
                  </a:cubicBezTo>
                  <a:cubicBezTo>
                    <a:pt x="214" y="202"/>
                    <a:pt x="1" y="1079"/>
                    <a:pt x="286" y="1987"/>
                  </a:cubicBezTo>
                  <a:cubicBezTo>
                    <a:pt x="539" y="2792"/>
                    <a:pt x="1096" y="3352"/>
                    <a:pt x="1601" y="3352"/>
                  </a:cubicBezTo>
                  <a:cubicBezTo>
                    <a:pt x="1667" y="3352"/>
                    <a:pt x="1732" y="3342"/>
                    <a:pt x="1795" y="3322"/>
                  </a:cubicBezTo>
                  <a:cubicBezTo>
                    <a:pt x="1840" y="3309"/>
                    <a:pt x="1882" y="3291"/>
                    <a:pt x="1922" y="3267"/>
                  </a:cubicBezTo>
                  <a:cubicBezTo>
                    <a:pt x="2374" y="3008"/>
                    <a:pt x="2533" y="2200"/>
                    <a:pt x="2270" y="1364"/>
                  </a:cubicBezTo>
                  <a:cubicBezTo>
                    <a:pt x="2017" y="560"/>
                    <a:pt x="1460" y="0"/>
                    <a:pt x="9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1410;p44"/>
            <p:cNvSpPr/>
            <p:nvPr/>
          </p:nvSpPr>
          <p:spPr>
            <a:xfrm>
              <a:off x="3837487" y="651659"/>
              <a:ext cx="89607" cy="117975"/>
            </a:xfrm>
            <a:custGeom>
              <a:avLst/>
              <a:gdLst/>
              <a:ahLst/>
              <a:cxnLst/>
              <a:rect l="l" t="t" r="r" b="b"/>
              <a:pathLst>
                <a:path w="2587" h="3406" extrusionOk="0">
                  <a:moveTo>
                    <a:pt x="985" y="53"/>
                  </a:moveTo>
                  <a:cubicBezTo>
                    <a:pt x="1483" y="53"/>
                    <a:pt x="2028" y="617"/>
                    <a:pt x="2274" y="1398"/>
                  </a:cubicBezTo>
                  <a:cubicBezTo>
                    <a:pt x="2529" y="2210"/>
                    <a:pt x="2385" y="3015"/>
                    <a:pt x="1938" y="3271"/>
                  </a:cubicBezTo>
                  <a:cubicBezTo>
                    <a:pt x="1901" y="3292"/>
                    <a:pt x="1861" y="3310"/>
                    <a:pt x="1816" y="3324"/>
                  </a:cubicBezTo>
                  <a:cubicBezTo>
                    <a:pt x="1756" y="3343"/>
                    <a:pt x="1693" y="3352"/>
                    <a:pt x="1630" y="3352"/>
                  </a:cubicBezTo>
                  <a:cubicBezTo>
                    <a:pt x="1423" y="3352"/>
                    <a:pt x="1201" y="3255"/>
                    <a:pt x="989" y="3067"/>
                  </a:cubicBezTo>
                  <a:cubicBezTo>
                    <a:pt x="707" y="2818"/>
                    <a:pt x="477" y="2441"/>
                    <a:pt x="341" y="2006"/>
                  </a:cubicBezTo>
                  <a:cubicBezTo>
                    <a:pt x="59" y="1111"/>
                    <a:pt x="265" y="249"/>
                    <a:pt x="798" y="81"/>
                  </a:cubicBezTo>
                  <a:cubicBezTo>
                    <a:pt x="842" y="67"/>
                    <a:pt x="885" y="58"/>
                    <a:pt x="928" y="56"/>
                  </a:cubicBezTo>
                  <a:cubicBezTo>
                    <a:pt x="947" y="54"/>
                    <a:pt x="966" y="53"/>
                    <a:pt x="985" y="53"/>
                  </a:cubicBezTo>
                  <a:close/>
                  <a:moveTo>
                    <a:pt x="983" y="0"/>
                  </a:moveTo>
                  <a:cubicBezTo>
                    <a:pt x="963" y="0"/>
                    <a:pt x="944" y="1"/>
                    <a:pt x="924" y="3"/>
                  </a:cubicBezTo>
                  <a:cubicBezTo>
                    <a:pt x="878" y="6"/>
                    <a:pt x="830" y="16"/>
                    <a:pt x="782" y="31"/>
                  </a:cubicBezTo>
                  <a:cubicBezTo>
                    <a:pt x="221" y="207"/>
                    <a:pt x="0" y="1100"/>
                    <a:pt x="290" y="2021"/>
                  </a:cubicBezTo>
                  <a:cubicBezTo>
                    <a:pt x="430" y="2466"/>
                    <a:pt x="665" y="2852"/>
                    <a:pt x="954" y="3107"/>
                  </a:cubicBezTo>
                  <a:cubicBezTo>
                    <a:pt x="1176" y="3303"/>
                    <a:pt x="1409" y="3405"/>
                    <a:pt x="1628" y="3405"/>
                  </a:cubicBezTo>
                  <a:cubicBezTo>
                    <a:pt x="1698" y="3405"/>
                    <a:pt x="1766" y="3395"/>
                    <a:pt x="1833" y="3374"/>
                  </a:cubicBezTo>
                  <a:cubicBezTo>
                    <a:pt x="1881" y="3359"/>
                    <a:pt x="1924" y="3340"/>
                    <a:pt x="1964" y="3316"/>
                  </a:cubicBezTo>
                  <a:cubicBezTo>
                    <a:pt x="2432" y="3049"/>
                    <a:pt x="2586" y="2217"/>
                    <a:pt x="2324" y="1382"/>
                  </a:cubicBezTo>
                  <a:cubicBezTo>
                    <a:pt x="2072" y="579"/>
                    <a:pt x="1505" y="0"/>
                    <a:pt x="9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1411;p44"/>
            <p:cNvSpPr/>
            <p:nvPr/>
          </p:nvSpPr>
          <p:spPr>
            <a:xfrm>
              <a:off x="3868696" y="652559"/>
              <a:ext cx="57533" cy="113195"/>
            </a:xfrm>
            <a:custGeom>
              <a:avLst/>
              <a:gdLst/>
              <a:ahLst/>
              <a:cxnLst/>
              <a:rect l="l" t="t" r="r" b="b"/>
              <a:pathLst>
                <a:path w="1661" h="3268" extrusionOk="0">
                  <a:moveTo>
                    <a:pt x="84" y="0"/>
                  </a:moveTo>
                  <a:cubicBezTo>
                    <a:pt x="64" y="0"/>
                    <a:pt x="44" y="1"/>
                    <a:pt x="25" y="3"/>
                  </a:cubicBezTo>
                  <a:cubicBezTo>
                    <a:pt x="1" y="341"/>
                    <a:pt x="39" y="1125"/>
                    <a:pt x="151" y="1600"/>
                  </a:cubicBezTo>
                  <a:lnTo>
                    <a:pt x="554" y="1640"/>
                  </a:lnTo>
                  <a:lnTo>
                    <a:pt x="253" y="1999"/>
                  </a:lnTo>
                  <a:cubicBezTo>
                    <a:pt x="433" y="2452"/>
                    <a:pt x="837" y="3003"/>
                    <a:pt x="1050" y="3267"/>
                  </a:cubicBezTo>
                  <a:cubicBezTo>
                    <a:pt x="1502" y="3008"/>
                    <a:pt x="1661" y="2200"/>
                    <a:pt x="1398" y="1364"/>
                  </a:cubicBezTo>
                  <a:cubicBezTo>
                    <a:pt x="1145" y="560"/>
                    <a:pt x="588" y="0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1412;p44"/>
            <p:cNvSpPr/>
            <p:nvPr/>
          </p:nvSpPr>
          <p:spPr>
            <a:xfrm>
              <a:off x="3867795" y="651624"/>
              <a:ext cx="59299" cy="115308"/>
            </a:xfrm>
            <a:custGeom>
              <a:avLst/>
              <a:gdLst/>
              <a:ahLst/>
              <a:cxnLst/>
              <a:rect l="l" t="t" r="r" b="b"/>
              <a:pathLst>
                <a:path w="1712" h="3329" extrusionOk="0">
                  <a:moveTo>
                    <a:pt x="110" y="54"/>
                  </a:moveTo>
                  <a:cubicBezTo>
                    <a:pt x="606" y="54"/>
                    <a:pt x="1154" y="618"/>
                    <a:pt x="1399" y="1399"/>
                  </a:cubicBezTo>
                  <a:cubicBezTo>
                    <a:pt x="1650" y="2199"/>
                    <a:pt x="1513" y="2992"/>
                    <a:pt x="1082" y="3260"/>
                  </a:cubicBezTo>
                  <a:cubicBezTo>
                    <a:pt x="960" y="3106"/>
                    <a:pt x="509" y="2523"/>
                    <a:pt x="310" y="2030"/>
                  </a:cubicBezTo>
                  <a:lnTo>
                    <a:pt x="633" y="1645"/>
                  </a:lnTo>
                  <a:lnTo>
                    <a:pt x="199" y="1602"/>
                  </a:lnTo>
                  <a:cubicBezTo>
                    <a:pt x="93" y="1139"/>
                    <a:pt x="56" y="394"/>
                    <a:pt x="76" y="55"/>
                  </a:cubicBezTo>
                  <a:cubicBezTo>
                    <a:pt x="87" y="55"/>
                    <a:pt x="99" y="54"/>
                    <a:pt x="110" y="54"/>
                  </a:cubicBezTo>
                  <a:close/>
                  <a:moveTo>
                    <a:pt x="109" y="1"/>
                  </a:moveTo>
                  <a:cubicBezTo>
                    <a:pt x="88" y="1"/>
                    <a:pt x="68" y="2"/>
                    <a:pt x="48" y="4"/>
                  </a:cubicBezTo>
                  <a:lnTo>
                    <a:pt x="26" y="5"/>
                  </a:lnTo>
                  <a:lnTo>
                    <a:pt x="24" y="28"/>
                  </a:lnTo>
                  <a:cubicBezTo>
                    <a:pt x="1" y="363"/>
                    <a:pt x="39" y="1155"/>
                    <a:pt x="152" y="1633"/>
                  </a:cubicBezTo>
                  <a:lnTo>
                    <a:pt x="156" y="1651"/>
                  </a:lnTo>
                  <a:lnTo>
                    <a:pt x="527" y="1689"/>
                  </a:lnTo>
                  <a:lnTo>
                    <a:pt x="249" y="2021"/>
                  </a:lnTo>
                  <a:lnTo>
                    <a:pt x="255" y="2035"/>
                  </a:lnTo>
                  <a:cubicBezTo>
                    <a:pt x="463" y="2559"/>
                    <a:pt x="958" y="3190"/>
                    <a:pt x="1056" y="3311"/>
                  </a:cubicBezTo>
                  <a:lnTo>
                    <a:pt x="1070" y="3329"/>
                  </a:lnTo>
                  <a:lnTo>
                    <a:pt x="1089" y="3317"/>
                  </a:lnTo>
                  <a:cubicBezTo>
                    <a:pt x="1557" y="3050"/>
                    <a:pt x="1711" y="2218"/>
                    <a:pt x="1449" y="1383"/>
                  </a:cubicBezTo>
                  <a:cubicBezTo>
                    <a:pt x="1197" y="580"/>
                    <a:pt x="632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1413;p44"/>
            <p:cNvSpPr/>
            <p:nvPr/>
          </p:nvSpPr>
          <p:spPr>
            <a:xfrm>
              <a:off x="3773374" y="671818"/>
              <a:ext cx="87737" cy="116140"/>
            </a:xfrm>
            <a:custGeom>
              <a:avLst/>
              <a:gdLst/>
              <a:ahLst/>
              <a:cxnLst/>
              <a:rect l="l" t="t" r="r" b="b"/>
              <a:pathLst>
                <a:path w="2533" h="3353" extrusionOk="0">
                  <a:moveTo>
                    <a:pt x="955" y="0"/>
                  </a:moveTo>
                  <a:cubicBezTo>
                    <a:pt x="935" y="0"/>
                    <a:pt x="915" y="1"/>
                    <a:pt x="896" y="3"/>
                  </a:cubicBezTo>
                  <a:cubicBezTo>
                    <a:pt x="850" y="6"/>
                    <a:pt x="804" y="16"/>
                    <a:pt x="761" y="30"/>
                  </a:cubicBezTo>
                  <a:cubicBezTo>
                    <a:pt x="212" y="202"/>
                    <a:pt x="0" y="1079"/>
                    <a:pt x="286" y="1987"/>
                  </a:cubicBezTo>
                  <a:cubicBezTo>
                    <a:pt x="538" y="2792"/>
                    <a:pt x="1096" y="3352"/>
                    <a:pt x="1600" y="3352"/>
                  </a:cubicBezTo>
                  <a:cubicBezTo>
                    <a:pt x="1666" y="3352"/>
                    <a:pt x="1731" y="3343"/>
                    <a:pt x="1794" y="3323"/>
                  </a:cubicBezTo>
                  <a:cubicBezTo>
                    <a:pt x="1839" y="3309"/>
                    <a:pt x="1882" y="3290"/>
                    <a:pt x="1921" y="3267"/>
                  </a:cubicBezTo>
                  <a:cubicBezTo>
                    <a:pt x="2373" y="3008"/>
                    <a:pt x="2532" y="2200"/>
                    <a:pt x="2269" y="1364"/>
                  </a:cubicBezTo>
                  <a:cubicBezTo>
                    <a:pt x="2016" y="560"/>
                    <a:pt x="1459" y="0"/>
                    <a:pt x="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1414;p44"/>
            <p:cNvSpPr/>
            <p:nvPr/>
          </p:nvSpPr>
          <p:spPr>
            <a:xfrm>
              <a:off x="3772335" y="670882"/>
              <a:ext cx="89607" cy="117975"/>
            </a:xfrm>
            <a:custGeom>
              <a:avLst/>
              <a:gdLst/>
              <a:ahLst/>
              <a:cxnLst/>
              <a:rect l="l" t="t" r="r" b="b"/>
              <a:pathLst>
                <a:path w="2587" h="3406" extrusionOk="0">
                  <a:moveTo>
                    <a:pt x="985" y="54"/>
                  </a:moveTo>
                  <a:cubicBezTo>
                    <a:pt x="1483" y="54"/>
                    <a:pt x="2029" y="618"/>
                    <a:pt x="2274" y="1399"/>
                  </a:cubicBezTo>
                  <a:cubicBezTo>
                    <a:pt x="2529" y="2211"/>
                    <a:pt x="2384" y="3015"/>
                    <a:pt x="1938" y="3271"/>
                  </a:cubicBezTo>
                  <a:cubicBezTo>
                    <a:pt x="1901" y="3293"/>
                    <a:pt x="1860" y="3310"/>
                    <a:pt x="1816" y="3324"/>
                  </a:cubicBezTo>
                  <a:cubicBezTo>
                    <a:pt x="1756" y="3344"/>
                    <a:pt x="1693" y="3353"/>
                    <a:pt x="1629" y="3353"/>
                  </a:cubicBezTo>
                  <a:cubicBezTo>
                    <a:pt x="1137" y="3353"/>
                    <a:pt x="589" y="2798"/>
                    <a:pt x="341" y="2006"/>
                  </a:cubicBezTo>
                  <a:cubicBezTo>
                    <a:pt x="60" y="1113"/>
                    <a:pt x="265" y="249"/>
                    <a:pt x="798" y="82"/>
                  </a:cubicBezTo>
                  <a:cubicBezTo>
                    <a:pt x="842" y="68"/>
                    <a:pt x="886" y="60"/>
                    <a:pt x="928" y="56"/>
                  </a:cubicBezTo>
                  <a:cubicBezTo>
                    <a:pt x="947" y="54"/>
                    <a:pt x="966" y="54"/>
                    <a:pt x="985" y="54"/>
                  </a:cubicBezTo>
                  <a:close/>
                  <a:moveTo>
                    <a:pt x="986" y="1"/>
                  </a:moveTo>
                  <a:cubicBezTo>
                    <a:pt x="966" y="1"/>
                    <a:pt x="945" y="2"/>
                    <a:pt x="924" y="4"/>
                  </a:cubicBezTo>
                  <a:cubicBezTo>
                    <a:pt x="878" y="7"/>
                    <a:pt x="830" y="16"/>
                    <a:pt x="783" y="32"/>
                  </a:cubicBezTo>
                  <a:cubicBezTo>
                    <a:pt x="221" y="207"/>
                    <a:pt x="0" y="1100"/>
                    <a:pt x="290" y="2022"/>
                  </a:cubicBezTo>
                  <a:cubicBezTo>
                    <a:pt x="546" y="2837"/>
                    <a:pt x="1116" y="3406"/>
                    <a:pt x="1632" y="3406"/>
                  </a:cubicBezTo>
                  <a:cubicBezTo>
                    <a:pt x="1700" y="3406"/>
                    <a:pt x="1768" y="3395"/>
                    <a:pt x="1832" y="3375"/>
                  </a:cubicBezTo>
                  <a:cubicBezTo>
                    <a:pt x="1880" y="3360"/>
                    <a:pt x="1925" y="3341"/>
                    <a:pt x="1964" y="3317"/>
                  </a:cubicBezTo>
                  <a:cubicBezTo>
                    <a:pt x="2432" y="3049"/>
                    <a:pt x="2587" y="2218"/>
                    <a:pt x="2325" y="1383"/>
                  </a:cubicBezTo>
                  <a:cubicBezTo>
                    <a:pt x="2073" y="581"/>
                    <a:pt x="1507" y="1"/>
                    <a:pt x="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1415;p44"/>
            <p:cNvSpPr/>
            <p:nvPr/>
          </p:nvSpPr>
          <p:spPr>
            <a:xfrm>
              <a:off x="3803578" y="671818"/>
              <a:ext cx="57533" cy="113161"/>
            </a:xfrm>
            <a:custGeom>
              <a:avLst/>
              <a:gdLst/>
              <a:ahLst/>
              <a:cxnLst/>
              <a:rect l="l" t="t" r="r" b="b"/>
              <a:pathLst>
                <a:path w="1661" h="3267" extrusionOk="0">
                  <a:moveTo>
                    <a:pt x="83" y="0"/>
                  </a:moveTo>
                  <a:cubicBezTo>
                    <a:pt x="63" y="0"/>
                    <a:pt x="43" y="1"/>
                    <a:pt x="24" y="3"/>
                  </a:cubicBezTo>
                  <a:cubicBezTo>
                    <a:pt x="0" y="340"/>
                    <a:pt x="20" y="1125"/>
                    <a:pt x="132" y="1601"/>
                  </a:cubicBezTo>
                  <a:lnTo>
                    <a:pt x="577" y="1617"/>
                  </a:lnTo>
                  <a:lnTo>
                    <a:pt x="262" y="2033"/>
                  </a:lnTo>
                  <a:cubicBezTo>
                    <a:pt x="442" y="2487"/>
                    <a:pt x="837" y="3003"/>
                    <a:pt x="1049" y="3267"/>
                  </a:cubicBezTo>
                  <a:cubicBezTo>
                    <a:pt x="1501" y="3008"/>
                    <a:pt x="1660" y="2200"/>
                    <a:pt x="1397" y="1364"/>
                  </a:cubicBezTo>
                  <a:cubicBezTo>
                    <a:pt x="1144" y="560"/>
                    <a:pt x="587" y="0"/>
                    <a:pt x="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16;p44"/>
            <p:cNvSpPr/>
            <p:nvPr/>
          </p:nvSpPr>
          <p:spPr>
            <a:xfrm>
              <a:off x="3802608" y="670917"/>
              <a:ext cx="59334" cy="115274"/>
            </a:xfrm>
            <a:custGeom>
              <a:avLst/>
              <a:gdLst/>
              <a:ahLst/>
              <a:cxnLst/>
              <a:rect l="l" t="t" r="r" b="b"/>
              <a:pathLst>
                <a:path w="1713" h="3328" extrusionOk="0">
                  <a:moveTo>
                    <a:pt x="111" y="53"/>
                  </a:moveTo>
                  <a:cubicBezTo>
                    <a:pt x="612" y="53"/>
                    <a:pt x="1155" y="617"/>
                    <a:pt x="1400" y="1398"/>
                  </a:cubicBezTo>
                  <a:cubicBezTo>
                    <a:pt x="1651" y="2198"/>
                    <a:pt x="1514" y="2991"/>
                    <a:pt x="1083" y="3259"/>
                  </a:cubicBezTo>
                  <a:cubicBezTo>
                    <a:pt x="708" y="2789"/>
                    <a:pt x="451" y="2387"/>
                    <a:pt x="320" y="2063"/>
                  </a:cubicBezTo>
                  <a:lnTo>
                    <a:pt x="657" y="1619"/>
                  </a:lnTo>
                  <a:lnTo>
                    <a:pt x="181" y="1601"/>
                  </a:lnTo>
                  <a:cubicBezTo>
                    <a:pt x="79" y="1149"/>
                    <a:pt x="54" y="416"/>
                    <a:pt x="76" y="53"/>
                  </a:cubicBezTo>
                  <a:cubicBezTo>
                    <a:pt x="88" y="53"/>
                    <a:pt x="99" y="53"/>
                    <a:pt x="111" y="53"/>
                  </a:cubicBezTo>
                  <a:close/>
                  <a:moveTo>
                    <a:pt x="109" y="0"/>
                  </a:moveTo>
                  <a:cubicBezTo>
                    <a:pt x="89" y="0"/>
                    <a:pt x="69" y="1"/>
                    <a:pt x="49" y="3"/>
                  </a:cubicBezTo>
                  <a:lnTo>
                    <a:pt x="27" y="5"/>
                  </a:lnTo>
                  <a:lnTo>
                    <a:pt x="26" y="27"/>
                  </a:lnTo>
                  <a:cubicBezTo>
                    <a:pt x="0" y="389"/>
                    <a:pt x="25" y="1168"/>
                    <a:pt x="134" y="1633"/>
                  </a:cubicBezTo>
                  <a:lnTo>
                    <a:pt x="139" y="1652"/>
                  </a:lnTo>
                  <a:lnTo>
                    <a:pt x="553" y="1668"/>
                  </a:lnTo>
                  <a:lnTo>
                    <a:pt x="260" y="2056"/>
                  </a:lnTo>
                  <a:lnTo>
                    <a:pt x="265" y="2069"/>
                  </a:lnTo>
                  <a:cubicBezTo>
                    <a:pt x="398" y="2404"/>
                    <a:pt x="664" y="2821"/>
                    <a:pt x="1056" y="3309"/>
                  </a:cubicBezTo>
                  <a:lnTo>
                    <a:pt x="1071" y="3328"/>
                  </a:lnTo>
                  <a:lnTo>
                    <a:pt x="1090" y="3316"/>
                  </a:lnTo>
                  <a:cubicBezTo>
                    <a:pt x="1558" y="3048"/>
                    <a:pt x="1713" y="2217"/>
                    <a:pt x="1451" y="1382"/>
                  </a:cubicBezTo>
                  <a:cubicBezTo>
                    <a:pt x="1198" y="579"/>
                    <a:pt x="630" y="0"/>
                    <a:pt x="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1417;p44"/>
            <p:cNvSpPr/>
            <p:nvPr/>
          </p:nvSpPr>
          <p:spPr>
            <a:xfrm>
              <a:off x="3774794" y="800634"/>
              <a:ext cx="93937" cy="52545"/>
            </a:xfrm>
            <a:custGeom>
              <a:avLst/>
              <a:gdLst/>
              <a:ahLst/>
              <a:cxnLst/>
              <a:rect l="l" t="t" r="r" b="b"/>
              <a:pathLst>
                <a:path w="2712" h="1517" extrusionOk="0">
                  <a:moveTo>
                    <a:pt x="1368" y="0"/>
                  </a:moveTo>
                  <a:cubicBezTo>
                    <a:pt x="924" y="0"/>
                    <a:pt x="589" y="171"/>
                    <a:pt x="376" y="396"/>
                  </a:cubicBezTo>
                  <a:cubicBezTo>
                    <a:pt x="18" y="775"/>
                    <a:pt x="1" y="1312"/>
                    <a:pt x="375" y="1461"/>
                  </a:cubicBezTo>
                  <a:cubicBezTo>
                    <a:pt x="474" y="1500"/>
                    <a:pt x="567" y="1516"/>
                    <a:pt x="653" y="1516"/>
                  </a:cubicBezTo>
                  <a:cubicBezTo>
                    <a:pt x="1090" y="1516"/>
                    <a:pt x="1358" y="1098"/>
                    <a:pt x="1358" y="1098"/>
                  </a:cubicBezTo>
                  <a:cubicBezTo>
                    <a:pt x="1358" y="1098"/>
                    <a:pt x="1741" y="1454"/>
                    <a:pt x="2130" y="1454"/>
                  </a:cubicBezTo>
                  <a:cubicBezTo>
                    <a:pt x="2274" y="1454"/>
                    <a:pt x="2419" y="1405"/>
                    <a:pt x="2546" y="1270"/>
                  </a:cubicBezTo>
                  <a:cubicBezTo>
                    <a:pt x="2712" y="1092"/>
                    <a:pt x="2681" y="635"/>
                    <a:pt x="2332" y="321"/>
                  </a:cubicBezTo>
                  <a:cubicBezTo>
                    <a:pt x="2129" y="136"/>
                    <a:pt x="1818" y="1"/>
                    <a:pt x="1375" y="0"/>
                  </a:cubicBezTo>
                  <a:cubicBezTo>
                    <a:pt x="1373" y="0"/>
                    <a:pt x="1371" y="0"/>
                    <a:pt x="1368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1418;p44"/>
            <p:cNvSpPr/>
            <p:nvPr/>
          </p:nvSpPr>
          <p:spPr>
            <a:xfrm>
              <a:off x="3775972" y="799699"/>
              <a:ext cx="91512" cy="54381"/>
            </a:xfrm>
            <a:custGeom>
              <a:avLst/>
              <a:gdLst/>
              <a:ahLst/>
              <a:cxnLst/>
              <a:rect l="l" t="t" r="r" b="b"/>
              <a:pathLst>
                <a:path w="2642" h="1570" extrusionOk="0">
                  <a:moveTo>
                    <a:pt x="1340" y="53"/>
                  </a:moveTo>
                  <a:cubicBezTo>
                    <a:pt x="1730" y="55"/>
                    <a:pt x="2055" y="163"/>
                    <a:pt x="2281" y="368"/>
                  </a:cubicBezTo>
                  <a:cubicBezTo>
                    <a:pt x="2463" y="532"/>
                    <a:pt x="2572" y="752"/>
                    <a:pt x="2582" y="971"/>
                  </a:cubicBezTo>
                  <a:cubicBezTo>
                    <a:pt x="2587" y="1100"/>
                    <a:pt x="2555" y="1212"/>
                    <a:pt x="2493" y="1278"/>
                  </a:cubicBezTo>
                  <a:cubicBezTo>
                    <a:pt x="2373" y="1406"/>
                    <a:pt x="2235" y="1453"/>
                    <a:pt x="2097" y="1453"/>
                  </a:cubicBezTo>
                  <a:cubicBezTo>
                    <a:pt x="1722" y="1453"/>
                    <a:pt x="1347" y="1110"/>
                    <a:pt x="1342" y="1105"/>
                  </a:cubicBezTo>
                  <a:lnTo>
                    <a:pt x="1319" y="1084"/>
                  </a:lnTo>
                  <a:lnTo>
                    <a:pt x="1302" y="1111"/>
                  </a:lnTo>
                  <a:cubicBezTo>
                    <a:pt x="1301" y="1111"/>
                    <a:pt x="1206" y="1259"/>
                    <a:pt x="1040" y="1374"/>
                  </a:cubicBezTo>
                  <a:cubicBezTo>
                    <a:pt x="905" y="1470"/>
                    <a:pt x="764" y="1517"/>
                    <a:pt x="620" y="1517"/>
                  </a:cubicBezTo>
                  <a:cubicBezTo>
                    <a:pt x="532" y="1517"/>
                    <a:pt x="442" y="1499"/>
                    <a:pt x="351" y="1463"/>
                  </a:cubicBezTo>
                  <a:cubicBezTo>
                    <a:pt x="222" y="1412"/>
                    <a:pt x="137" y="1311"/>
                    <a:pt x="106" y="1169"/>
                  </a:cubicBezTo>
                  <a:cubicBezTo>
                    <a:pt x="56" y="944"/>
                    <a:pt x="156" y="657"/>
                    <a:pt x="362" y="440"/>
                  </a:cubicBezTo>
                  <a:cubicBezTo>
                    <a:pt x="598" y="191"/>
                    <a:pt x="943" y="53"/>
                    <a:pt x="1334" y="53"/>
                  </a:cubicBezTo>
                  <a:close/>
                  <a:moveTo>
                    <a:pt x="1334" y="1"/>
                  </a:moveTo>
                  <a:cubicBezTo>
                    <a:pt x="929" y="1"/>
                    <a:pt x="570" y="144"/>
                    <a:pt x="323" y="404"/>
                  </a:cubicBezTo>
                  <a:cubicBezTo>
                    <a:pt x="106" y="634"/>
                    <a:pt x="1" y="939"/>
                    <a:pt x="54" y="1181"/>
                  </a:cubicBezTo>
                  <a:cubicBezTo>
                    <a:pt x="89" y="1338"/>
                    <a:pt x="187" y="1456"/>
                    <a:pt x="332" y="1512"/>
                  </a:cubicBezTo>
                  <a:cubicBezTo>
                    <a:pt x="433" y="1553"/>
                    <a:pt x="528" y="1570"/>
                    <a:pt x="617" y="1570"/>
                  </a:cubicBezTo>
                  <a:cubicBezTo>
                    <a:pt x="1002" y="1570"/>
                    <a:pt x="1261" y="1256"/>
                    <a:pt x="1329" y="1164"/>
                  </a:cubicBezTo>
                  <a:cubicBezTo>
                    <a:pt x="1418" y="1240"/>
                    <a:pt x="1756" y="1507"/>
                    <a:pt x="2099" y="1507"/>
                  </a:cubicBezTo>
                  <a:cubicBezTo>
                    <a:pt x="2249" y="1507"/>
                    <a:pt x="2400" y="1456"/>
                    <a:pt x="2531" y="1315"/>
                  </a:cubicBezTo>
                  <a:cubicBezTo>
                    <a:pt x="2603" y="1238"/>
                    <a:pt x="2641" y="1111"/>
                    <a:pt x="2635" y="969"/>
                  </a:cubicBezTo>
                  <a:cubicBezTo>
                    <a:pt x="2625" y="735"/>
                    <a:pt x="2509" y="502"/>
                    <a:pt x="2317" y="328"/>
                  </a:cubicBezTo>
                  <a:cubicBezTo>
                    <a:pt x="2081" y="115"/>
                    <a:pt x="1744" y="2"/>
                    <a:pt x="13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1419;p44"/>
            <p:cNvSpPr/>
            <p:nvPr/>
          </p:nvSpPr>
          <p:spPr>
            <a:xfrm>
              <a:off x="3795195" y="817502"/>
              <a:ext cx="54519" cy="16972"/>
            </a:xfrm>
            <a:custGeom>
              <a:avLst/>
              <a:gdLst/>
              <a:ahLst/>
              <a:cxnLst/>
              <a:rect l="l" t="t" r="r" b="b"/>
              <a:pathLst>
                <a:path w="1574" h="490" extrusionOk="0">
                  <a:moveTo>
                    <a:pt x="778" y="0"/>
                  </a:moveTo>
                  <a:cubicBezTo>
                    <a:pt x="406" y="6"/>
                    <a:pt x="131" y="288"/>
                    <a:pt x="0" y="457"/>
                  </a:cubicBezTo>
                  <a:lnTo>
                    <a:pt x="42" y="489"/>
                  </a:lnTo>
                  <a:cubicBezTo>
                    <a:pt x="167" y="329"/>
                    <a:pt x="429" y="58"/>
                    <a:pt x="779" y="54"/>
                  </a:cubicBezTo>
                  <a:lnTo>
                    <a:pt x="788" y="54"/>
                  </a:lnTo>
                  <a:cubicBezTo>
                    <a:pt x="1140" y="54"/>
                    <a:pt x="1405" y="323"/>
                    <a:pt x="1533" y="485"/>
                  </a:cubicBezTo>
                  <a:lnTo>
                    <a:pt x="1574" y="452"/>
                  </a:lnTo>
                  <a:cubicBezTo>
                    <a:pt x="1441" y="282"/>
                    <a:pt x="1163" y="0"/>
                    <a:pt x="7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1420;p44"/>
            <p:cNvSpPr/>
            <p:nvPr/>
          </p:nvSpPr>
          <p:spPr>
            <a:xfrm>
              <a:off x="3746495" y="861873"/>
              <a:ext cx="449318" cy="223412"/>
            </a:xfrm>
            <a:custGeom>
              <a:avLst/>
              <a:gdLst/>
              <a:ahLst/>
              <a:cxnLst/>
              <a:rect l="l" t="t" r="r" b="b"/>
              <a:pathLst>
                <a:path w="12972" h="6450" extrusionOk="0">
                  <a:moveTo>
                    <a:pt x="4806" y="0"/>
                  </a:moveTo>
                  <a:cubicBezTo>
                    <a:pt x="4640" y="0"/>
                    <a:pt x="4472" y="24"/>
                    <a:pt x="4306" y="74"/>
                  </a:cubicBezTo>
                  <a:cubicBezTo>
                    <a:pt x="3407" y="347"/>
                    <a:pt x="2825" y="1318"/>
                    <a:pt x="2981" y="2324"/>
                  </a:cubicBezTo>
                  <a:cubicBezTo>
                    <a:pt x="2683" y="2073"/>
                    <a:pt x="2327" y="1947"/>
                    <a:pt x="1976" y="1947"/>
                  </a:cubicBezTo>
                  <a:cubicBezTo>
                    <a:pt x="1805" y="1947"/>
                    <a:pt x="1636" y="1977"/>
                    <a:pt x="1475" y="2036"/>
                  </a:cubicBezTo>
                  <a:cubicBezTo>
                    <a:pt x="799" y="2285"/>
                    <a:pt x="289" y="2814"/>
                    <a:pt x="136" y="3568"/>
                  </a:cubicBezTo>
                  <a:cubicBezTo>
                    <a:pt x="1" y="4233"/>
                    <a:pt x="168" y="4970"/>
                    <a:pt x="651" y="5438"/>
                  </a:cubicBezTo>
                  <a:cubicBezTo>
                    <a:pt x="942" y="5721"/>
                    <a:pt x="1351" y="5889"/>
                    <a:pt x="1747" y="5889"/>
                  </a:cubicBezTo>
                  <a:cubicBezTo>
                    <a:pt x="2132" y="5889"/>
                    <a:pt x="2504" y="5731"/>
                    <a:pt x="2744" y="5363"/>
                  </a:cubicBezTo>
                  <a:cubicBezTo>
                    <a:pt x="2926" y="5945"/>
                    <a:pt x="3418" y="6309"/>
                    <a:pt x="3910" y="6309"/>
                  </a:cubicBezTo>
                  <a:cubicBezTo>
                    <a:pt x="3978" y="6309"/>
                    <a:pt x="4046" y="6302"/>
                    <a:pt x="4114" y="6288"/>
                  </a:cubicBezTo>
                  <a:cubicBezTo>
                    <a:pt x="4530" y="6199"/>
                    <a:pt x="4872" y="5834"/>
                    <a:pt x="4996" y="5362"/>
                  </a:cubicBezTo>
                  <a:cubicBezTo>
                    <a:pt x="5231" y="6020"/>
                    <a:pt x="5820" y="6449"/>
                    <a:pt x="6452" y="6449"/>
                  </a:cubicBezTo>
                  <a:cubicBezTo>
                    <a:pt x="6489" y="6449"/>
                    <a:pt x="6525" y="6448"/>
                    <a:pt x="6562" y="6445"/>
                  </a:cubicBezTo>
                  <a:cubicBezTo>
                    <a:pt x="7164" y="6398"/>
                    <a:pt x="7691" y="5964"/>
                    <a:pt x="7901" y="5343"/>
                  </a:cubicBezTo>
                  <a:cubicBezTo>
                    <a:pt x="8070" y="5834"/>
                    <a:pt x="8512" y="6152"/>
                    <a:pt x="8988" y="6152"/>
                  </a:cubicBezTo>
                  <a:cubicBezTo>
                    <a:pt x="9047" y="6152"/>
                    <a:pt x="9105" y="6147"/>
                    <a:pt x="9164" y="6137"/>
                  </a:cubicBezTo>
                  <a:cubicBezTo>
                    <a:pt x="9688" y="6050"/>
                    <a:pt x="10092" y="5584"/>
                    <a:pt x="10132" y="5015"/>
                  </a:cubicBezTo>
                  <a:cubicBezTo>
                    <a:pt x="10467" y="5286"/>
                    <a:pt x="10853" y="5419"/>
                    <a:pt x="11218" y="5419"/>
                  </a:cubicBezTo>
                  <a:cubicBezTo>
                    <a:pt x="11528" y="5419"/>
                    <a:pt x="11822" y="5323"/>
                    <a:pt x="12056" y="5133"/>
                  </a:cubicBezTo>
                  <a:cubicBezTo>
                    <a:pt x="12971" y="4393"/>
                    <a:pt x="12953" y="2525"/>
                    <a:pt x="11720" y="2080"/>
                  </a:cubicBezTo>
                  <a:cubicBezTo>
                    <a:pt x="11556" y="2021"/>
                    <a:pt x="11384" y="1991"/>
                    <a:pt x="11212" y="1991"/>
                  </a:cubicBezTo>
                  <a:cubicBezTo>
                    <a:pt x="10863" y="1991"/>
                    <a:pt x="10510" y="2113"/>
                    <a:pt x="10214" y="2361"/>
                  </a:cubicBezTo>
                  <a:cubicBezTo>
                    <a:pt x="10371" y="1356"/>
                    <a:pt x="9791" y="383"/>
                    <a:pt x="8894" y="106"/>
                  </a:cubicBezTo>
                  <a:cubicBezTo>
                    <a:pt x="8726" y="54"/>
                    <a:pt x="8555" y="30"/>
                    <a:pt x="8387" y="30"/>
                  </a:cubicBezTo>
                  <a:cubicBezTo>
                    <a:pt x="7611" y="30"/>
                    <a:pt x="6873" y="551"/>
                    <a:pt x="6600" y="1378"/>
                  </a:cubicBezTo>
                  <a:lnTo>
                    <a:pt x="6597" y="1355"/>
                  </a:lnTo>
                  <a:cubicBezTo>
                    <a:pt x="6325" y="525"/>
                    <a:pt x="5584" y="0"/>
                    <a:pt x="48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1421;p44"/>
            <p:cNvSpPr/>
            <p:nvPr/>
          </p:nvSpPr>
          <p:spPr>
            <a:xfrm>
              <a:off x="3745629" y="861284"/>
              <a:ext cx="444468" cy="224555"/>
            </a:xfrm>
            <a:custGeom>
              <a:avLst/>
              <a:gdLst/>
              <a:ahLst/>
              <a:cxnLst/>
              <a:rect l="l" t="t" r="r" b="b"/>
              <a:pathLst>
                <a:path w="12832" h="6483" extrusionOk="0">
                  <a:moveTo>
                    <a:pt x="4839" y="32"/>
                  </a:moveTo>
                  <a:cubicBezTo>
                    <a:pt x="5613" y="32"/>
                    <a:pt x="6336" y="556"/>
                    <a:pt x="6606" y="1378"/>
                  </a:cubicBezTo>
                  <a:lnTo>
                    <a:pt x="6613" y="1376"/>
                  </a:lnTo>
                  <a:lnTo>
                    <a:pt x="6613" y="1376"/>
                  </a:lnTo>
                  <a:cubicBezTo>
                    <a:pt x="6612" y="1380"/>
                    <a:pt x="6610" y="1385"/>
                    <a:pt x="6609" y="1390"/>
                  </a:cubicBezTo>
                  <a:lnTo>
                    <a:pt x="6641" y="1400"/>
                  </a:lnTo>
                  <a:cubicBezTo>
                    <a:pt x="6911" y="581"/>
                    <a:pt x="7632" y="62"/>
                    <a:pt x="8404" y="62"/>
                  </a:cubicBezTo>
                  <a:cubicBezTo>
                    <a:pt x="8572" y="62"/>
                    <a:pt x="8744" y="87"/>
                    <a:pt x="8913" y="139"/>
                  </a:cubicBezTo>
                  <a:cubicBezTo>
                    <a:pt x="9816" y="417"/>
                    <a:pt x="10378" y="1378"/>
                    <a:pt x="10222" y="2375"/>
                  </a:cubicBezTo>
                  <a:lnTo>
                    <a:pt x="10216" y="2419"/>
                  </a:lnTo>
                  <a:lnTo>
                    <a:pt x="10249" y="2390"/>
                  </a:lnTo>
                  <a:cubicBezTo>
                    <a:pt x="10537" y="2149"/>
                    <a:pt x="10885" y="2023"/>
                    <a:pt x="11236" y="2023"/>
                  </a:cubicBezTo>
                  <a:cubicBezTo>
                    <a:pt x="11405" y="2023"/>
                    <a:pt x="11575" y="2053"/>
                    <a:pt x="11740" y="2112"/>
                  </a:cubicBezTo>
                  <a:cubicBezTo>
                    <a:pt x="12237" y="2293"/>
                    <a:pt x="12580" y="2733"/>
                    <a:pt x="12679" y="3322"/>
                  </a:cubicBezTo>
                  <a:cubicBezTo>
                    <a:pt x="12796" y="4019"/>
                    <a:pt x="12552" y="4749"/>
                    <a:pt x="12071" y="5138"/>
                  </a:cubicBezTo>
                  <a:cubicBezTo>
                    <a:pt x="11844" y="5321"/>
                    <a:pt x="11552" y="5420"/>
                    <a:pt x="11241" y="5420"/>
                  </a:cubicBezTo>
                  <a:cubicBezTo>
                    <a:pt x="11214" y="5420"/>
                    <a:pt x="11188" y="5419"/>
                    <a:pt x="11161" y="5418"/>
                  </a:cubicBezTo>
                  <a:cubicBezTo>
                    <a:pt x="10809" y="5398"/>
                    <a:pt x="10466" y="5260"/>
                    <a:pt x="10167" y="5019"/>
                  </a:cubicBezTo>
                  <a:lnTo>
                    <a:pt x="10142" y="4999"/>
                  </a:lnTo>
                  <a:lnTo>
                    <a:pt x="10140" y="5031"/>
                  </a:lnTo>
                  <a:cubicBezTo>
                    <a:pt x="10102" y="5587"/>
                    <a:pt x="9701" y="6052"/>
                    <a:pt x="9187" y="6139"/>
                  </a:cubicBezTo>
                  <a:cubicBezTo>
                    <a:pt x="9129" y="6148"/>
                    <a:pt x="9071" y="6153"/>
                    <a:pt x="9013" y="6153"/>
                  </a:cubicBezTo>
                  <a:cubicBezTo>
                    <a:pt x="8542" y="6153"/>
                    <a:pt x="8108" y="5839"/>
                    <a:pt x="7941" y="5355"/>
                  </a:cubicBezTo>
                  <a:lnTo>
                    <a:pt x="7926" y="5308"/>
                  </a:lnTo>
                  <a:lnTo>
                    <a:pt x="7910" y="5355"/>
                  </a:lnTo>
                  <a:cubicBezTo>
                    <a:pt x="7702" y="5970"/>
                    <a:pt x="7183" y="6399"/>
                    <a:pt x="6586" y="6445"/>
                  </a:cubicBezTo>
                  <a:cubicBezTo>
                    <a:pt x="6549" y="6448"/>
                    <a:pt x="6513" y="6450"/>
                    <a:pt x="6477" y="6450"/>
                  </a:cubicBezTo>
                  <a:cubicBezTo>
                    <a:pt x="5851" y="6450"/>
                    <a:pt x="5268" y="6020"/>
                    <a:pt x="5037" y="5373"/>
                  </a:cubicBezTo>
                  <a:lnTo>
                    <a:pt x="5018" y="5323"/>
                  </a:lnTo>
                  <a:lnTo>
                    <a:pt x="5005" y="5375"/>
                  </a:lnTo>
                  <a:cubicBezTo>
                    <a:pt x="4882" y="5843"/>
                    <a:pt x="4541" y="6202"/>
                    <a:pt x="4135" y="6289"/>
                  </a:cubicBezTo>
                  <a:cubicBezTo>
                    <a:pt x="4069" y="6303"/>
                    <a:pt x="4002" y="6310"/>
                    <a:pt x="3935" y="6310"/>
                  </a:cubicBezTo>
                  <a:cubicBezTo>
                    <a:pt x="3440" y="6310"/>
                    <a:pt x="2959" y="5933"/>
                    <a:pt x="2785" y="5376"/>
                  </a:cubicBezTo>
                  <a:lnTo>
                    <a:pt x="2775" y="5342"/>
                  </a:lnTo>
                  <a:lnTo>
                    <a:pt x="2756" y="5371"/>
                  </a:lnTo>
                  <a:cubicBezTo>
                    <a:pt x="2511" y="5744"/>
                    <a:pt x="2167" y="5855"/>
                    <a:pt x="1919" y="5882"/>
                  </a:cubicBezTo>
                  <a:cubicBezTo>
                    <a:pt x="1871" y="5887"/>
                    <a:pt x="1821" y="5890"/>
                    <a:pt x="1772" y="5890"/>
                  </a:cubicBezTo>
                  <a:cubicBezTo>
                    <a:pt x="1383" y="5890"/>
                    <a:pt x="979" y="5726"/>
                    <a:pt x="687" y="5443"/>
                  </a:cubicBezTo>
                  <a:cubicBezTo>
                    <a:pt x="230" y="5000"/>
                    <a:pt x="34" y="4289"/>
                    <a:pt x="177" y="3588"/>
                  </a:cubicBezTo>
                  <a:cubicBezTo>
                    <a:pt x="323" y="2871"/>
                    <a:pt x="795" y="2331"/>
                    <a:pt x="1506" y="2069"/>
                  </a:cubicBezTo>
                  <a:cubicBezTo>
                    <a:pt x="1668" y="2009"/>
                    <a:pt x="1836" y="1980"/>
                    <a:pt x="2003" y="1980"/>
                  </a:cubicBezTo>
                  <a:cubicBezTo>
                    <a:pt x="2354" y="1980"/>
                    <a:pt x="2703" y="2108"/>
                    <a:pt x="2994" y="2354"/>
                  </a:cubicBezTo>
                  <a:lnTo>
                    <a:pt x="3028" y="2382"/>
                  </a:lnTo>
                  <a:lnTo>
                    <a:pt x="3021" y="2339"/>
                  </a:lnTo>
                  <a:cubicBezTo>
                    <a:pt x="2868" y="1341"/>
                    <a:pt x="3433" y="381"/>
                    <a:pt x="4335" y="107"/>
                  </a:cubicBezTo>
                  <a:cubicBezTo>
                    <a:pt x="4503" y="56"/>
                    <a:pt x="4672" y="32"/>
                    <a:pt x="4839" y="32"/>
                  </a:cubicBezTo>
                  <a:close/>
                  <a:moveTo>
                    <a:pt x="4832" y="0"/>
                  </a:moveTo>
                  <a:cubicBezTo>
                    <a:pt x="4662" y="0"/>
                    <a:pt x="4492" y="25"/>
                    <a:pt x="4326" y="76"/>
                  </a:cubicBezTo>
                  <a:cubicBezTo>
                    <a:pt x="3420" y="351"/>
                    <a:pt x="2849" y="1302"/>
                    <a:pt x="2983" y="2301"/>
                  </a:cubicBezTo>
                  <a:cubicBezTo>
                    <a:pt x="2692" y="2068"/>
                    <a:pt x="2348" y="1946"/>
                    <a:pt x="2003" y="1946"/>
                  </a:cubicBezTo>
                  <a:cubicBezTo>
                    <a:pt x="1831" y="1946"/>
                    <a:pt x="1659" y="1976"/>
                    <a:pt x="1493" y="2038"/>
                  </a:cubicBezTo>
                  <a:cubicBezTo>
                    <a:pt x="783" y="2300"/>
                    <a:pt x="291" y="2863"/>
                    <a:pt x="144" y="3581"/>
                  </a:cubicBezTo>
                  <a:cubicBezTo>
                    <a:pt x="0" y="4293"/>
                    <a:pt x="199" y="5016"/>
                    <a:pt x="664" y="5466"/>
                  </a:cubicBezTo>
                  <a:cubicBezTo>
                    <a:pt x="961" y="5755"/>
                    <a:pt x="1374" y="5923"/>
                    <a:pt x="1771" y="5923"/>
                  </a:cubicBezTo>
                  <a:cubicBezTo>
                    <a:pt x="1822" y="5923"/>
                    <a:pt x="1873" y="5920"/>
                    <a:pt x="1923" y="5914"/>
                  </a:cubicBezTo>
                  <a:cubicBezTo>
                    <a:pt x="2276" y="5876"/>
                    <a:pt x="2566" y="5704"/>
                    <a:pt x="2764" y="5418"/>
                  </a:cubicBezTo>
                  <a:cubicBezTo>
                    <a:pt x="2951" y="5971"/>
                    <a:pt x="3436" y="6343"/>
                    <a:pt x="3935" y="6343"/>
                  </a:cubicBezTo>
                  <a:cubicBezTo>
                    <a:pt x="4004" y="6343"/>
                    <a:pt x="4074" y="6336"/>
                    <a:pt x="4142" y="6321"/>
                  </a:cubicBezTo>
                  <a:cubicBezTo>
                    <a:pt x="4546" y="6235"/>
                    <a:pt x="4887" y="5888"/>
                    <a:pt x="5023" y="5431"/>
                  </a:cubicBezTo>
                  <a:cubicBezTo>
                    <a:pt x="5271" y="6065"/>
                    <a:pt x="5852" y="6483"/>
                    <a:pt x="6478" y="6483"/>
                  </a:cubicBezTo>
                  <a:cubicBezTo>
                    <a:pt x="6515" y="6483"/>
                    <a:pt x="6551" y="6481"/>
                    <a:pt x="6588" y="6478"/>
                  </a:cubicBezTo>
                  <a:cubicBezTo>
                    <a:pt x="7184" y="6431"/>
                    <a:pt x="7705" y="6014"/>
                    <a:pt x="7926" y="5409"/>
                  </a:cubicBezTo>
                  <a:cubicBezTo>
                    <a:pt x="8108" y="5881"/>
                    <a:pt x="8542" y="6186"/>
                    <a:pt x="9011" y="6186"/>
                  </a:cubicBezTo>
                  <a:cubicBezTo>
                    <a:pt x="9071" y="6186"/>
                    <a:pt x="9131" y="6181"/>
                    <a:pt x="9192" y="6171"/>
                  </a:cubicBezTo>
                  <a:cubicBezTo>
                    <a:pt x="9711" y="6084"/>
                    <a:pt x="10118" y="5621"/>
                    <a:pt x="10171" y="5065"/>
                  </a:cubicBezTo>
                  <a:cubicBezTo>
                    <a:pt x="10501" y="5323"/>
                    <a:pt x="10881" y="5454"/>
                    <a:pt x="11244" y="5454"/>
                  </a:cubicBezTo>
                  <a:cubicBezTo>
                    <a:pt x="11554" y="5454"/>
                    <a:pt x="11851" y="5358"/>
                    <a:pt x="12091" y="5163"/>
                  </a:cubicBezTo>
                  <a:cubicBezTo>
                    <a:pt x="12581" y="4767"/>
                    <a:pt x="12831" y="4025"/>
                    <a:pt x="12711" y="3317"/>
                  </a:cubicBezTo>
                  <a:cubicBezTo>
                    <a:pt x="12611" y="2716"/>
                    <a:pt x="12260" y="2265"/>
                    <a:pt x="11751" y="2081"/>
                  </a:cubicBezTo>
                  <a:cubicBezTo>
                    <a:pt x="11583" y="2020"/>
                    <a:pt x="11409" y="1991"/>
                    <a:pt x="11237" y="1991"/>
                  </a:cubicBezTo>
                  <a:cubicBezTo>
                    <a:pt x="10891" y="1991"/>
                    <a:pt x="10549" y="2110"/>
                    <a:pt x="10261" y="2339"/>
                  </a:cubicBezTo>
                  <a:cubicBezTo>
                    <a:pt x="10398" y="1340"/>
                    <a:pt x="9828" y="386"/>
                    <a:pt x="8923" y="107"/>
                  </a:cubicBezTo>
                  <a:cubicBezTo>
                    <a:pt x="8755" y="55"/>
                    <a:pt x="8583" y="30"/>
                    <a:pt x="8410" y="30"/>
                  </a:cubicBezTo>
                  <a:cubicBezTo>
                    <a:pt x="8111" y="30"/>
                    <a:pt x="7812" y="107"/>
                    <a:pt x="7536" y="259"/>
                  </a:cubicBezTo>
                  <a:cubicBezTo>
                    <a:pt x="7115" y="490"/>
                    <a:pt x="6794" y="872"/>
                    <a:pt x="6627" y="1336"/>
                  </a:cubicBezTo>
                  <a:cubicBezTo>
                    <a:pt x="6463" y="861"/>
                    <a:pt x="6139" y="470"/>
                    <a:pt x="5712" y="233"/>
                  </a:cubicBezTo>
                  <a:cubicBezTo>
                    <a:pt x="5435" y="79"/>
                    <a:pt x="5134" y="0"/>
                    <a:pt x="48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1422;p44"/>
            <p:cNvSpPr/>
            <p:nvPr/>
          </p:nvSpPr>
          <p:spPr>
            <a:xfrm>
              <a:off x="3953245" y="992109"/>
              <a:ext cx="42673" cy="40976"/>
            </a:xfrm>
            <a:custGeom>
              <a:avLst/>
              <a:gdLst/>
              <a:ahLst/>
              <a:cxnLst/>
              <a:rect l="l" t="t" r="r" b="b"/>
              <a:pathLst>
                <a:path w="1232" h="1183" extrusionOk="0">
                  <a:moveTo>
                    <a:pt x="36" y="1"/>
                  </a:moveTo>
                  <a:cubicBezTo>
                    <a:pt x="27" y="61"/>
                    <a:pt x="21" y="113"/>
                    <a:pt x="20" y="177"/>
                  </a:cubicBezTo>
                  <a:cubicBezTo>
                    <a:pt x="0" y="719"/>
                    <a:pt x="256" y="1171"/>
                    <a:pt x="590" y="1182"/>
                  </a:cubicBezTo>
                  <a:cubicBezTo>
                    <a:pt x="594" y="1182"/>
                    <a:pt x="598" y="1182"/>
                    <a:pt x="603" y="1182"/>
                  </a:cubicBezTo>
                  <a:cubicBezTo>
                    <a:pt x="932" y="1182"/>
                    <a:pt x="1211" y="755"/>
                    <a:pt x="1230" y="219"/>
                  </a:cubicBezTo>
                  <a:cubicBezTo>
                    <a:pt x="1232" y="173"/>
                    <a:pt x="1232" y="97"/>
                    <a:pt x="1230" y="39"/>
                  </a:cubicBezTo>
                  <a:cubicBezTo>
                    <a:pt x="1228" y="40"/>
                    <a:pt x="1226" y="42"/>
                    <a:pt x="1225" y="43"/>
                  </a:cubicBezTo>
                  <a:cubicBezTo>
                    <a:pt x="1224" y="44"/>
                    <a:pt x="1224" y="44"/>
                    <a:pt x="1223" y="44"/>
                  </a:cubicBezTo>
                  <a:cubicBezTo>
                    <a:pt x="1107" y="134"/>
                    <a:pt x="956" y="201"/>
                    <a:pt x="757" y="217"/>
                  </a:cubicBezTo>
                  <a:cubicBezTo>
                    <a:pt x="746" y="219"/>
                    <a:pt x="736" y="220"/>
                    <a:pt x="726" y="221"/>
                  </a:cubicBezTo>
                  <a:cubicBezTo>
                    <a:pt x="706" y="222"/>
                    <a:pt x="687" y="222"/>
                    <a:pt x="668" y="222"/>
                  </a:cubicBezTo>
                  <a:cubicBezTo>
                    <a:pt x="653" y="222"/>
                    <a:pt x="638" y="222"/>
                    <a:pt x="623" y="221"/>
                  </a:cubicBezTo>
                  <a:cubicBezTo>
                    <a:pt x="417" y="214"/>
                    <a:pt x="249" y="147"/>
                    <a:pt x="115" y="51"/>
                  </a:cubicBezTo>
                  <a:cubicBezTo>
                    <a:pt x="88" y="33"/>
                    <a:pt x="61" y="21"/>
                    <a:pt x="36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1423;p44"/>
            <p:cNvSpPr/>
            <p:nvPr/>
          </p:nvSpPr>
          <p:spPr>
            <a:xfrm>
              <a:off x="3952899" y="991036"/>
              <a:ext cx="43609" cy="42604"/>
            </a:xfrm>
            <a:custGeom>
              <a:avLst/>
              <a:gdLst/>
              <a:ahLst/>
              <a:cxnLst/>
              <a:rect l="l" t="t" r="r" b="b"/>
              <a:pathLst>
                <a:path w="1259" h="1230" extrusionOk="0">
                  <a:moveTo>
                    <a:pt x="58" y="61"/>
                  </a:moveTo>
                  <a:cubicBezTo>
                    <a:pt x="67" y="67"/>
                    <a:pt x="75" y="71"/>
                    <a:pt x="84" y="76"/>
                  </a:cubicBezTo>
                  <a:cubicBezTo>
                    <a:pt x="94" y="82"/>
                    <a:pt x="105" y="89"/>
                    <a:pt x="115" y="96"/>
                  </a:cubicBezTo>
                  <a:cubicBezTo>
                    <a:pt x="267" y="204"/>
                    <a:pt x="441" y="261"/>
                    <a:pt x="632" y="268"/>
                  </a:cubicBezTo>
                  <a:cubicBezTo>
                    <a:pt x="648" y="269"/>
                    <a:pt x="665" y="270"/>
                    <a:pt x="682" y="270"/>
                  </a:cubicBezTo>
                  <a:cubicBezTo>
                    <a:pt x="700" y="270"/>
                    <a:pt x="718" y="269"/>
                    <a:pt x="737" y="268"/>
                  </a:cubicBezTo>
                  <a:cubicBezTo>
                    <a:pt x="747" y="268"/>
                    <a:pt x="759" y="267"/>
                    <a:pt x="768" y="265"/>
                  </a:cubicBezTo>
                  <a:cubicBezTo>
                    <a:pt x="944" y="250"/>
                    <a:pt x="1097" y="196"/>
                    <a:pt x="1224" y="102"/>
                  </a:cubicBezTo>
                  <a:lnTo>
                    <a:pt x="1224" y="102"/>
                  </a:lnTo>
                  <a:cubicBezTo>
                    <a:pt x="1225" y="154"/>
                    <a:pt x="1224" y="212"/>
                    <a:pt x="1223" y="249"/>
                  </a:cubicBezTo>
                  <a:cubicBezTo>
                    <a:pt x="1211" y="590"/>
                    <a:pt x="1095" y="895"/>
                    <a:pt x="911" y="1066"/>
                  </a:cubicBezTo>
                  <a:cubicBezTo>
                    <a:pt x="820" y="1152"/>
                    <a:pt x="719" y="1197"/>
                    <a:pt x="615" y="1197"/>
                  </a:cubicBezTo>
                  <a:cubicBezTo>
                    <a:pt x="610" y="1197"/>
                    <a:pt x="605" y="1197"/>
                    <a:pt x="601" y="1197"/>
                  </a:cubicBezTo>
                  <a:cubicBezTo>
                    <a:pt x="493" y="1193"/>
                    <a:pt x="390" y="1141"/>
                    <a:pt x="302" y="1046"/>
                  </a:cubicBezTo>
                  <a:cubicBezTo>
                    <a:pt x="130" y="862"/>
                    <a:pt x="34" y="550"/>
                    <a:pt x="46" y="209"/>
                  </a:cubicBezTo>
                  <a:cubicBezTo>
                    <a:pt x="48" y="158"/>
                    <a:pt x="51" y="114"/>
                    <a:pt x="58" y="61"/>
                  </a:cubicBezTo>
                  <a:close/>
                  <a:moveTo>
                    <a:pt x="34" y="0"/>
                  </a:moveTo>
                  <a:lnTo>
                    <a:pt x="30" y="29"/>
                  </a:lnTo>
                  <a:cubicBezTo>
                    <a:pt x="20" y="96"/>
                    <a:pt x="15" y="148"/>
                    <a:pt x="13" y="207"/>
                  </a:cubicBezTo>
                  <a:cubicBezTo>
                    <a:pt x="1" y="557"/>
                    <a:pt x="100" y="879"/>
                    <a:pt x="278" y="1069"/>
                  </a:cubicBezTo>
                  <a:cubicBezTo>
                    <a:pt x="372" y="1169"/>
                    <a:pt x="484" y="1225"/>
                    <a:pt x="600" y="1229"/>
                  </a:cubicBezTo>
                  <a:cubicBezTo>
                    <a:pt x="604" y="1230"/>
                    <a:pt x="608" y="1230"/>
                    <a:pt x="614" y="1230"/>
                  </a:cubicBezTo>
                  <a:cubicBezTo>
                    <a:pt x="725" y="1230"/>
                    <a:pt x="836" y="1182"/>
                    <a:pt x="933" y="1091"/>
                  </a:cubicBezTo>
                  <a:cubicBezTo>
                    <a:pt x="1124" y="914"/>
                    <a:pt x="1244" y="599"/>
                    <a:pt x="1256" y="251"/>
                  </a:cubicBezTo>
                  <a:cubicBezTo>
                    <a:pt x="1257" y="206"/>
                    <a:pt x="1258" y="130"/>
                    <a:pt x="1255" y="69"/>
                  </a:cubicBezTo>
                  <a:lnTo>
                    <a:pt x="1253" y="37"/>
                  </a:lnTo>
                  <a:lnTo>
                    <a:pt x="1228" y="58"/>
                  </a:lnTo>
                  <a:lnTo>
                    <a:pt x="1237" y="70"/>
                  </a:lnTo>
                  <a:lnTo>
                    <a:pt x="1236" y="70"/>
                  </a:lnTo>
                  <a:lnTo>
                    <a:pt x="1222" y="62"/>
                  </a:lnTo>
                  <a:cubicBezTo>
                    <a:pt x="1097" y="159"/>
                    <a:pt x="944" y="217"/>
                    <a:pt x="764" y="233"/>
                  </a:cubicBezTo>
                  <a:cubicBezTo>
                    <a:pt x="754" y="233"/>
                    <a:pt x="745" y="234"/>
                    <a:pt x="735" y="235"/>
                  </a:cubicBezTo>
                  <a:cubicBezTo>
                    <a:pt x="717" y="237"/>
                    <a:pt x="699" y="237"/>
                    <a:pt x="682" y="237"/>
                  </a:cubicBezTo>
                  <a:cubicBezTo>
                    <a:pt x="666" y="237"/>
                    <a:pt x="650" y="237"/>
                    <a:pt x="634" y="235"/>
                  </a:cubicBezTo>
                  <a:cubicBezTo>
                    <a:pt x="449" y="229"/>
                    <a:pt x="281" y="173"/>
                    <a:pt x="134" y="69"/>
                  </a:cubicBezTo>
                  <a:cubicBezTo>
                    <a:pt x="123" y="61"/>
                    <a:pt x="112" y="54"/>
                    <a:pt x="100" y="47"/>
                  </a:cubicBezTo>
                  <a:cubicBezTo>
                    <a:pt x="85" y="39"/>
                    <a:pt x="71" y="30"/>
                    <a:pt x="57" y="19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1424;p44"/>
            <p:cNvSpPr/>
            <p:nvPr/>
          </p:nvSpPr>
          <p:spPr>
            <a:xfrm>
              <a:off x="3973612" y="999695"/>
              <a:ext cx="1801" cy="18462"/>
            </a:xfrm>
            <a:custGeom>
              <a:avLst/>
              <a:gdLst/>
              <a:ahLst/>
              <a:cxnLst/>
              <a:rect l="l" t="t" r="r" b="b"/>
              <a:pathLst>
                <a:path w="52" h="533" extrusionOk="0">
                  <a:moveTo>
                    <a:pt x="18" y="1"/>
                  </a:moveTo>
                  <a:lnTo>
                    <a:pt x="1" y="532"/>
                  </a:lnTo>
                  <a:lnTo>
                    <a:pt x="34" y="533"/>
                  </a:lnTo>
                  <a:lnTo>
                    <a:pt x="52" y="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1425;p44"/>
            <p:cNvSpPr/>
            <p:nvPr/>
          </p:nvSpPr>
          <p:spPr>
            <a:xfrm>
              <a:off x="3939737" y="967586"/>
              <a:ext cx="69240" cy="32802"/>
            </a:xfrm>
            <a:custGeom>
              <a:avLst/>
              <a:gdLst/>
              <a:ahLst/>
              <a:cxnLst/>
              <a:rect l="l" t="t" r="r" b="b"/>
              <a:pathLst>
                <a:path w="1999" h="947" extrusionOk="0">
                  <a:moveTo>
                    <a:pt x="1966" y="1"/>
                  </a:moveTo>
                  <a:cubicBezTo>
                    <a:pt x="1966" y="6"/>
                    <a:pt x="1941" y="473"/>
                    <a:pt x="1608" y="735"/>
                  </a:cubicBezTo>
                  <a:lnTo>
                    <a:pt x="1618" y="748"/>
                  </a:lnTo>
                  <a:lnTo>
                    <a:pt x="1602" y="739"/>
                  </a:lnTo>
                  <a:cubicBezTo>
                    <a:pt x="1477" y="836"/>
                    <a:pt x="1324" y="894"/>
                    <a:pt x="1146" y="909"/>
                  </a:cubicBezTo>
                  <a:cubicBezTo>
                    <a:pt x="1135" y="910"/>
                    <a:pt x="1126" y="910"/>
                    <a:pt x="1115" y="911"/>
                  </a:cubicBezTo>
                  <a:cubicBezTo>
                    <a:pt x="1095" y="912"/>
                    <a:pt x="1076" y="913"/>
                    <a:pt x="1058" y="913"/>
                  </a:cubicBezTo>
                  <a:cubicBezTo>
                    <a:pt x="1043" y="913"/>
                    <a:pt x="1028" y="913"/>
                    <a:pt x="1014" y="911"/>
                  </a:cubicBezTo>
                  <a:cubicBezTo>
                    <a:pt x="829" y="905"/>
                    <a:pt x="661" y="849"/>
                    <a:pt x="514" y="745"/>
                  </a:cubicBezTo>
                  <a:cubicBezTo>
                    <a:pt x="486" y="725"/>
                    <a:pt x="460" y="704"/>
                    <a:pt x="438" y="686"/>
                  </a:cubicBezTo>
                  <a:cubicBezTo>
                    <a:pt x="146" y="439"/>
                    <a:pt x="33" y="73"/>
                    <a:pt x="32" y="70"/>
                  </a:cubicBezTo>
                  <a:lnTo>
                    <a:pt x="0" y="79"/>
                  </a:lnTo>
                  <a:cubicBezTo>
                    <a:pt x="2" y="83"/>
                    <a:pt x="117" y="457"/>
                    <a:pt x="417" y="711"/>
                  </a:cubicBezTo>
                  <a:cubicBezTo>
                    <a:pt x="439" y="730"/>
                    <a:pt x="466" y="752"/>
                    <a:pt x="495" y="772"/>
                  </a:cubicBezTo>
                  <a:cubicBezTo>
                    <a:pt x="647" y="880"/>
                    <a:pt x="821" y="938"/>
                    <a:pt x="1012" y="945"/>
                  </a:cubicBezTo>
                  <a:cubicBezTo>
                    <a:pt x="1028" y="945"/>
                    <a:pt x="1045" y="946"/>
                    <a:pt x="1063" y="946"/>
                  </a:cubicBezTo>
                  <a:cubicBezTo>
                    <a:pt x="1080" y="946"/>
                    <a:pt x="1098" y="945"/>
                    <a:pt x="1117" y="945"/>
                  </a:cubicBezTo>
                  <a:cubicBezTo>
                    <a:pt x="1127" y="944"/>
                    <a:pt x="1138" y="943"/>
                    <a:pt x="1148" y="942"/>
                  </a:cubicBezTo>
                  <a:cubicBezTo>
                    <a:pt x="1333" y="926"/>
                    <a:pt x="1493" y="867"/>
                    <a:pt x="1624" y="764"/>
                  </a:cubicBezTo>
                  <a:lnTo>
                    <a:pt x="1629" y="759"/>
                  </a:lnTo>
                  <a:cubicBezTo>
                    <a:pt x="1973" y="489"/>
                    <a:pt x="1999" y="8"/>
                    <a:pt x="1999" y="2"/>
                  </a:cubicBezTo>
                  <a:lnTo>
                    <a:pt x="19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1426;p44"/>
            <p:cNvSpPr/>
            <p:nvPr/>
          </p:nvSpPr>
          <p:spPr>
            <a:xfrm>
              <a:off x="3998412" y="908010"/>
              <a:ext cx="89053" cy="88811"/>
            </a:xfrm>
            <a:custGeom>
              <a:avLst/>
              <a:gdLst/>
              <a:ahLst/>
              <a:cxnLst/>
              <a:rect l="l" t="t" r="r" b="b"/>
              <a:pathLst>
                <a:path w="2571" h="2564" extrusionOk="0">
                  <a:moveTo>
                    <a:pt x="1281" y="1"/>
                  </a:moveTo>
                  <a:cubicBezTo>
                    <a:pt x="1277" y="1"/>
                    <a:pt x="1273" y="1"/>
                    <a:pt x="1270" y="1"/>
                  </a:cubicBezTo>
                  <a:cubicBezTo>
                    <a:pt x="1173" y="1"/>
                    <a:pt x="1080" y="13"/>
                    <a:pt x="989" y="35"/>
                  </a:cubicBezTo>
                  <a:cubicBezTo>
                    <a:pt x="457" y="159"/>
                    <a:pt x="51" y="615"/>
                    <a:pt x="5" y="1173"/>
                  </a:cubicBezTo>
                  <a:cubicBezTo>
                    <a:pt x="2" y="1212"/>
                    <a:pt x="1" y="1333"/>
                    <a:pt x="3" y="1353"/>
                  </a:cubicBezTo>
                  <a:cubicBezTo>
                    <a:pt x="13" y="1557"/>
                    <a:pt x="72" y="1749"/>
                    <a:pt x="168" y="1917"/>
                  </a:cubicBezTo>
                  <a:cubicBezTo>
                    <a:pt x="175" y="1928"/>
                    <a:pt x="181" y="1938"/>
                    <a:pt x="188" y="1949"/>
                  </a:cubicBezTo>
                  <a:lnTo>
                    <a:pt x="188" y="1949"/>
                  </a:lnTo>
                  <a:cubicBezTo>
                    <a:pt x="388" y="2277"/>
                    <a:pt x="731" y="2507"/>
                    <a:pt x="1129" y="2554"/>
                  </a:cubicBezTo>
                  <a:cubicBezTo>
                    <a:pt x="1178" y="2560"/>
                    <a:pt x="1227" y="2563"/>
                    <a:pt x="1277" y="2563"/>
                  </a:cubicBezTo>
                  <a:cubicBezTo>
                    <a:pt x="1283" y="2563"/>
                    <a:pt x="1288" y="2563"/>
                    <a:pt x="1294" y="2563"/>
                  </a:cubicBezTo>
                  <a:cubicBezTo>
                    <a:pt x="2001" y="2557"/>
                    <a:pt x="2570" y="1978"/>
                    <a:pt x="2564" y="1270"/>
                  </a:cubicBezTo>
                  <a:cubicBezTo>
                    <a:pt x="2557" y="566"/>
                    <a:pt x="1984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1427;p44"/>
            <p:cNvSpPr/>
            <p:nvPr/>
          </p:nvSpPr>
          <p:spPr>
            <a:xfrm>
              <a:off x="3997858" y="907421"/>
              <a:ext cx="90057" cy="89954"/>
            </a:xfrm>
            <a:custGeom>
              <a:avLst/>
              <a:gdLst/>
              <a:ahLst/>
              <a:cxnLst/>
              <a:rect l="l" t="t" r="r" b="b"/>
              <a:pathLst>
                <a:path w="2600" h="2597" extrusionOk="0">
                  <a:moveTo>
                    <a:pt x="1296" y="34"/>
                  </a:moveTo>
                  <a:cubicBezTo>
                    <a:pt x="1631" y="34"/>
                    <a:pt x="1945" y="162"/>
                    <a:pt x="2184" y="397"/>
                  </a:cubicBezTo>
                  <a:cubicBezTo>
                    <a:pt x="2425" y="633"/>
                    <a:pt x="2559" y="949"/>
                    <a:pt x="2563" y="1287"/>
                  </a:cubicBezTo>
                  <a:cubicBezTo>
                    <a:pt x="2566" y="1625"/>
                    <a:pt x="2437" y="1944"/>
                    <a:pt x="2201" y="2186"/>
                  </a:cubicBezTo>
                  <a:cubicBezTo>
                    <a:pt x="1964" y="2427"/>
                    <a:pt x="1648" y="2561"/>
                    <a:pt x="1310" y="2564"/>
                  </a:cubicBezTo>
                  <a:cubicBezTo>
                    <a:pt x="1303" y="2564"/>
                    <a:pt x="1297" y="2564"/>
                    <a:pt x="1290" y="2564"/>
                  </a:cubicBezTo>
                  <a:cubicBezTo>
                    <a:pt x="1243" y="2564"/>
                    <a:pt x="1194" y="2561"/>
                    <a:pt x="1147" y="2556"/>
                  </a:cubicBezTo>
                  <a:cubicBezTo>
                    <a:pt x="762" y="2509"/>
                    <a:pt x="424" y="2293"/>
                    <a:pt x="219" y="1961"/>
                  </a:cubicBezTo>
                  <a:lnTo>
                    <a:pt x="198" y="1926"/>
                  </a:lnTo>
                  <a:cubicBezTo>
                    <a:pt x="101" y="1754"/>
                    <a:pt x="46" y="1567"/>
                    <a:pt x="35" y="1369"/>
                  </a:cubicBezTo>
                  <a:cubicBezTo>
                    <a:pt x="33" y="1349"/>
                    <a:pt x="34" y="1230"/>
                    <a:pt x="37" y="1192"/>
                  </a:cubicBezTo>
                  <a:cubicBezTo>
                    <a:pt x="83" y="644"/>
                    <a:pt x="474" y="192"/>
                    <a:pt x="1009" y="67"/>
                  </a:cubicBezTo>
                  <a:cubicBezTo>
                    <a:pt x="1099" y="46"/>
                    <a:pt x="1192" y="35"/>
                    <a:pt x="1286" y="34"/>
                  </a:cubicBezTo>
                  <a:cubicBezTo>
                    <a:pt x="1289" y="34"/>
                    <a:pt x="1292" y="34"/>
                    <a:pt x="1296" y="34"/>
                  </a:cubicBezTo>
                  <a:close/>
                  <a:moveTo>
                    <a:pt x="1299" y="1"/>
                  </a:moveTo>
                  <a:cubicBezTo>
                    <a:pt x="1294" y="1"/>
                    <a:pt x="1290" y="1"/>
                    <a:pt x="1286" y="1"/>
                  </a:cubicBezTo>
                  <a:cubicBezTo>
                    <a:pt x="1189" y="2"/>
                    <a:pt x="1093" y="13"/>
                    <a:pt x="1002" y="35"/>
                  </a:cubicBezTo>
                  <a:cubicBezTo>
                    <a:pt x="453" y="163"/>
                    <a:pt x="52" y="626"/>
                    <a:pt x="5" y="1188"/>
                  </a:cubicBezTo>
                  <a:cubicBezTo>
                    <a:pt x="1" y="1229"/>
                    <a:pt x="0" y="1349"/>
                    <a:pt x="2" y="1371"/>
                  </a:cubicBezTo>
                  <a:cubicBezTo>
                    <a:pt x="12" y="1573"/>
                    <a:pt x="69" y="1766"/>
                    <a:pt x="170" y="1943"/>
                  </a:cubicBezTo>
                  <a:lnTo>
                    <a:pt x="190" y="1975"/>
                  </a:lnTo>
                  <a:cubicBezTo>
                    <a:pt x="398" y="2317"/>
                    <a:pt x="746" y="2541"/>
                    <a:pt x="1143" y="2588"/>
                  </a:cubicBezTo>
                  <a:cubicBezTo>
                    <a:pt x="1195" y="2594"/>
                    <a:pt x="1246" y="2597"/>
                    <a:pt x="1297" y="2597"/>
                  </a:cubicBezTo>
                  <a:lnTo>
                    <a:pt x="1310" y="2597"/>
                  </a:lnTo>
                  <a:cubicBezTo>
                    <a:pt x="1657" y="2594"/>
                    <a:pt x="1981" y="2455"/>
                    <a:pt x="2224" y="2208"/>
                  </a:cubicBezTo>
                  <a:cubicBezTo>
                    <a:pt x="2468" y="1961"/>
                    <a:pt x="2600" y="1634"/>
                    <a:pt x="2596" y="1287"/>
                  </a:cubicBezTo>
                  <a:cubicBezTo>
                    <a:pt x="2593" y="940"/>
                    <a:pt x="2455" y="616"/>
                    <a:pt x="2207" y="373"/>
                  </a:cubicBezTo>
                  <a:cubicBezTo>
                    <a:pt x="1963" y="133"/>
                    <a:pt x="1641" y="1"/>
                    <a:pt x="1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1428;p44"/>
            <p:cNvSpPr/>
            <p:nvPr/>
          </p:nvSpPr>
          <p:spPr>
            <a:xfrm>
              <a:off x="3997443" y="908148"/>
              <a:ext cx="62140" cy="77934"/>
            </a:xfrm>
            <a:custGeom>
              <a:avLst/>
              <a:gdLst/>
              <a:ahLst/>
              <a:cxnLst/>
              <a:rect l="l" t="t" r="r" b="b"/>
              <a:pathLst>
                <a:path w="1794" h="2250" extrusionOk="0">
                  <a:moveTo>
                    <a:pt x="1279" y="0"/>
                  </a:moveTo>
                  <a:cubicBezTo>
                    <a:pt x="843" y="4"/>
                    <a:pt x="435" y="243"/>
                    <a:pt x="208" y="603"/>
                  </a:cubicBezTo>
                  <a:cubicBezTo>
                    <a:pt x="141" y="707"/>
                    <a:pt x="90" y="823"/>
                    <a:pt x="59" y="945"/>
                  </a:cubicBezTo>
                  <a:cubicBezTo>
                    <a:pt x="43" y="1005"/>
                    <a:pt x="15" y="1091"/>
                    <a:pt x="24" y="1153"/>
                  </a:cubicBezTo>
                  <a:cubicBezTo>
                    <a:pt x="25" y="1167"/>
                    <a:pt x="24" y="1179"/>
                    <a:pt x="21" y="1190"/>
                  </a:cubicBezTo>
                  <a:cubicBezTo>
                    <a:pt x="1" y="1571"/>
                    <a:pt x="153" y="1953"/>
                    <a:pt x="453" y="2218"/>
                  </a:cubicBezTo>
                  <a:cubicBezTo>
                    <a:pt x="477" y="2225"/>
                    <a:pt x="502" y="2232"/>
                    <a:pt x="526" y="2238"/>
                  </a:cubicBezTo>
                  <a:cubicBezTo>
                    <a:pt x="557" y="2246"/>
                    <a:pt x="588" y="2249"/>
                    <a:pt x="617" y="2249"/>
                  </a:cubicBezTo>
                  <a:cubicBezTo>
                    <a:pt x="738" y="2249"/>
                    <a:pt x="839" y="2187"/>
                    <a:pt x="872" y="2088"/>
                  </a:cubicBezTo>
                  <a:cubicBezTo>
                    <a:pt x="900" y="2000"/>
                    <a:pt x="848" y="1884"/>
                    <a:pt x="841" y="1790"/>
                  </a:cubicBezTo>
                  <a:cubicBezTo>
                    <a:pt x="830" y="1633"/>
                    <a:pt x="855" y="1655"/>
                    <a:pt x="998" y="1594"/>
                  </a:cubicBezTo>
                  <a:cubicBezTo>
                    <a:pt x="1121" y="1541"/>
                    <a:pt x="1185" y="1490"/>
                    <a:pt x="1194" y="1359"/>
                  </a:cubicBezTo>
                  <a:cubicBezTo>
                    <a:pt x="1210" y="1152"/>
                    <a:pt x="1103" y="1043"/>
                    <a:pt x="1296" y="939"/>
                  </a:cubicBezTo>
                  <a:cubicBezTo>
                    <a:pt x="1394" y="885"/>
                    <a:pt x="1530" y="871"/>
                    <a:pt x="1590" y="780"/>
                  </a:cubicBezTo>
                  <a:cubicBezTo>
                    <a:pt x="1665" y="668"/>
                    <a:pt x="1587" y="571"/>
                    <a:pt x="1587" y="444"/>
                  </a:cubicBezTo>
                  <a:cubicBezTo>
                    <a:pt x="1587" y="293"/>
                    <a:pt x="1793" y="251"/>
                    <a:pt x="1761" y="91"/>
                  </a:cubicBezTo>
                  <a:cubicBezTo>
                    <a:pt x="1650" y="47"/>
                    <a:pt x="1533" y="18"/>
                    <a:pt x="1415" y="6"/>
                  </a:cubicBezTo>
                  <a:cubicBezTo>
                    <a:pt x="1370" y="2"/>
                    <a:pt x="1325" y="0"/>
                    <a:pt x="12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1429;p44"/>
            <p:cNvSpPr/>
            <p:nvPr/>
          </p:nvSpPr>
          <p:spPr>
            <a:xfrm>
              <a:off x="3996854" y="907560"/>
              <a:ext cx="62832" cy="79077"/>
            </a:xfrm>
            <a:custGeom>
              <a:avLst/>
              <a:gdLst/>
              <a:ahLst/>
              <a:cxnLst/>
              <a:rect l="l" t="t" r="r" b="b"/>
              <a:pathLst>
                <a:path w="1814" h="2283" extrusionOk="0">
                  <a:moveTo>
                    <a:pt x="1296" y="34"/>
                  </a:moveTo>
                  <a:cubicBezTo>
                    <a:pt x="1341" y="34"/>
                    <a:pt x="1386" y="35"/>
                    <a:pt x="1431" y="40"/>
                  </a:cubicBezTo>
                  <a:cubicBezTo>
                    <a:pt x="1545" y="51"/>
                    <a:pt x="1657" y="78"/>
                    <a:pt x="1764" y="120"/>
                  </a:cubicBezTo>
                  <a:cubicBezTo>
                    <a:pt x="1774" y="191"/>
                    <a:pt x="1732" y="235"/>
                    <a:pt x="1683" y="285"/>
                  </a:cubicBezTo>
                  <a:cubicBezTo>
                    <a:pt x="1636" y="334"/>
                    <a:pt x="1588" y="384"/>
                    <a:pt x="1588" y="462"/>
                  </a:cubicBezTo>
                  <a:cubicBezTo>
                    <a:pt x="1588" y="508"/>
                    <a:pt x="1597" y="550"/>
                    <a:pt x="1607" y="589"/>
                  </a:cubicBezTo>
                  <a:cubicBezTo>
                    <a:pt x="1624" y="660"/>
                    <a:pt x="1638" y="721"/>
                    <a:pt x="1593" y="788"/>
                  </a:cubicBezTo>
                  <a:cubicBezTo>
                    <a:pt x="1556" y="843"/>
                    <a:pt x="1487" y="868"/>
                    <a:pt x="1414" y="895"/>
                  </a:cubicBezTo>
                  <a:cubicBezTo>
                    <a:pt x="1377" y="909"/>
                    <a:pt x="1339" y="922"/>
                    <a:pt x="1305" y="941"/>
                  </a:cubicBezTo>
                  <a:cubicBezTo>
                    <a:pt x="1162" y="1019"/>
                    <a:pt x="1173" y="1103"/>
                    <a:pt x="1187" y="1211"/>
                  </a:cubicBezTo>
                  <a:cubicBezTo>
                    <a:pt x="1192" y="1258"/>
                    <a:pt x="1199" y="1312"/>
                    <a:pt x="1195" y="1375"/>
                  </a:cubicBezTo>
                  <a:cubicBezTo>
                    <a:pt x="1186" y="1499"/>
                    <a:pt x="1128" y="1544"/>
                    <a:pt x="1009" y="1596"/>
                  </a:cubicBezTo>
                  <a:cubicBezTo>
                    <a:pt x="985" y="1605"/>
                    <a:pt x="965" y="1613"/>
                    <a:pt x="948" y="1619"/>
                  </a:cubicBezTo>
                  <a:cubicBezTo>
                    <a:pt x="852" y="1656"/>
                    <a:pt x="832" y="1669"/>
                    <a:pt x="841" y="1808"/>
                  </a:cubicBezTo>
                  <a:cubicBezTo>
                    <a:pt x="844" y="1843"/>
                    <a:pt x="853" y="1880"/>
                    <a:pt x="860" y="1917"/>
                  </a:cubicBezTo>
                  <a:cubicBezTo>
                    <a:pt x="875" y="1982"/>
                    <a:pt x="890" y="2047"/>
                    <a:pt x="874" y="2099"/>
                  </a:cubicBezTo>
                  <a:cubicBezTo>
                    <a:pt x="841" y="2194"/>
                    <a:pt x="747" y="2250"/>
                    <a:pt x="635" y="2250"/>
                  </a:cubicBezTo>
                  <a:cubicBezTo>
                    <a:pt x="606" y="2250"/>
                    <a:pt x="577" y="2247"/>
                    <a:pt x="547" y="2239"/>
                  </a:cubicBezTo>
                  <a:cubicBezTo>
                    <a:pt x="524" y="2233"/>
                    <a:pt x="501" y="2227"/>
                    <a:pt x="479" y="2220"/>
                  </a:cubicBezTo>
                  <a:cubicBezTo>
                    <a:pt x="188" y="1962"/>
                    <a:pt x="34" y="1594"/>
                    <a:pt x="55" y="1212"/>
                  </a:cubicBezTo>
                  <a:cubicBezTo>
                    <a:pt x="58" y="1199"/>
                    <a:pt x="59" y="1185"/>
                    <a:pt x="56" y="1168"/>
                  </a:cubicBezTo>
                  <a:cubicBezTo>
                    <a:pt x="50" y="1118"/>
                    <a:pt x="69" y="1051"/>
                    <a:pt x="83" y="997"/>
                  </a:cubicBezTo>
                  <a:cubicBezTo>
                    <a:pt x="86" y="985"/>
                    <a:pt x="90" y="976"/>
                    <a:pt x="91" y="966"/>
                  </a:cubicBezTo>
                  <a:cubicBezTo>
                    <a:pt x="123" y="847"/>
                    <a:pt x="172" y="734"/>
                    <a:pt x="239" y="628"/>
                  </a:cubicBezTo>
                  <a:cubicBezTo>
                    <a:pt x="468" y="265"/>
                    <a:pt x="874" y="37"/>
                    <a:pt x="1296" y="34"/>
                  </a:cubicBezTo>
                  <a:close/>
                  <a:moveTo>
                    <a:pt x="1296" y="0"/>
                  </a:moveTo>
                  <a:cubicBezTo>
                    <a:pt x="862" y="4"/>
                    <a:pt x="446" y="238"/>
                    <a:pt x="211" y="611"/>
                  </a:cubicBezTo>
                  <a:cubicBezTo>
                    <a:pt x="142" y="719"/>
                    <a:pt x="91" y="836"/>
                    <a:pt x="60" y="957"/>
                  </a:cubicBezTo>
                  <a:cubicBezTo>
                    <a:pt x="57" y="967"/>
                    <a:pt x="55" y="978"/>
                    <a:pt x="52" y="988"/>
                  </a:cubicBezTo>
                  <a:cubicBezTo>
                    <a:pt x="36" y="1045"/>
                    <a:pt x="16" y="1116"/>
                    <a:pt x="24" y="1172"/>
                  </a:cubicBezTo>
                  <a:cubicBezTo>
                    <a:pt x="26" y="1185"/>
                    <a:pt x="25" y="1194"/>
                    <a:pt x="22" y="1206"/>
                  </a:cubicBezTo>
                  <a:cubicBezTo>
                    <a:pt x="0" y="1604"/>
                    <a:pt x="159" y="1983"/>
                    <a:pt x="460" y="2247"/>
                  </a:cubicBezTo>
                  <a:lnTo>
                    <a:pt x="466" y="2251"/>
                  </a:lnTo>
                  <a:cubicBezTo>
                    <a:pt x="489" y="2258"/>
                    <a:pt x="515" y="2265"/>
                    <a:pt x="539" y="2271"/>
                  </a:cubicBezTo>
                  <a:cubicBezTo>
                    <a:pt x="571" y="2279"/>
                    <a:pt x="605" y="2283"/>
                    <a:pt x="635" y="2283"/>
                  </a:cubicBezTo>
                  <a:cubicBezTo>
                    <a:pt x="762" y="2283"/>
                    <a:pt x="868" y="2218"/>
                    <a:pt x="905" y="2109"/>
                  </a:cubicBezTo>
                  <a:cubicBezTo>
                    <a:pt x="924" y="2049"/>
                    <a:pt x="909" y="1978"/>
                    <a:pt x="893" y="1910"/>
                  </a:cubicBezTo>
                  <a:cubicBezTo>
                    <a:pt x="885" y="1872"/>
                    <a:pt x="877" y="1838"/>
                    <a:pt x="874" y="1805"/>
                  </a:cubicBezTo>
                  <a:cubicBezTo>
                    <a:pt x="866" y="1686"/>
                    <a:pt x="873" y="1684"/>
                    <a:pt x="960" y="1651"/>
                  </a:cubicBezTo>
                  <a:cubicBezTo>
                    <a:pt x="977" y="1644"/>
                    <a:pt x="998" y="1636"/>
                    <a:pt x="1022" y="1625"/>
                  </a:cubicBezTo>
                  <a:cubicBezTo>
                    <a:pt x="1148" y="1572"/>
                    <a:pt x="1218" y="1516"/>
                    <a:pt x="1228" y="1377"/>
                  </a:cubicBezTo>
                  <a:cubicBezTo>
                    <a:pt x="1232" y="1311"/>
                    <a:pt x="1225" y="1255"/>
                    <a:pt x="1219" y="1206"/>
                  </a:cubicBezTo>
                  <a:cubicBezTo>
                    <a:pt x="1206" y="1101"/>
                    <a:pt x="1198" y="1037"/>
                    <a:pt x="1321" y="970"/>
                  </a:cubicBezTo>
                  <a:cubicBezTo>
                    <a:pt x="1352" y="953"/>
                    <a:pt x="1390" y="939"/>
                    <a:pt x="1425" y="926"/>
                  </a:cubicBezTo>
                  <a:cubicBezTo>
                    <a:pt x="1500" y="899"/>
                    <a:pt x="1577" y="871"/>
                    <a:pt x="1620" y="806"/>
                  </a:cubicBezTo>
                  <a:cubicBezTo>
                    <a:pt x="1673" y="728"/>
                    <a:pt x="1657" y="656"/>
                    <a:pt x="1639" y="582"/>
                  </a:cubicBezTo>
                  <a:cubicBezTo>
                    <a:pt x="1631" y="544"/>
                    <a:pt x="1621" y="504"/>
                    <a:pt x="1621" y="462"/>
                  </a:cubicBezTo>
                  <a:cubicBezTo>
                    <a:pt x="1621" y="397"/>
                    <a:pt x="1663" y="354"/>
                    <a:pt x="1707" y="309"/>
                  </a:cubicBezTo>
                  <a:cubicBezTo>
                    <a:pt x="1759" y="255"/>
                    <a:pt x="1813" y="198"/>
                    <a:pt x="1795" y="105"/>
                  </a:cubicBezTo>
                  <a:lnTo>
                    <a:pt x="1793" y="97"/>
                  </a:lnTo>
                  <a:lnTo>
                    <a:pt x="1784" y="93"/>
                  </a:lnTo>
                  <a:cubicBezTo>
                    <a:pt x="1672" y="48"/>
                    <a:pt x="1554" y="19"/>
                    <a:pt x="1434" y="7"/>
                  </a:cubicBezTo>
                  <a:cubicBezTo>
                    <a:pt x="1388" y="2"/>
                    <a:pt x="1342" y="0"/>
                    <a:pt x="12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1430;p44"/>
            <p:cNvSpPr/>
            <p:nvPr/>
          </p:nvSpPr>
          <p:spPr>
            <a:xfrm>
              <a:off x="4086114" y="958858"/>
              <a:ext cx="17527" cy="6720"/>
            </a:xfrm>
            <a:custGeom>
              <a:avLst/>
              <a:gdLst/>
              <a:ahLst/>
              <a:cxnLst/>
              <a:rect l="l" t="t" r="r" b="b"/>
              <a:pathLst>
                <a:path w="506" h="194" extrusionOk="0">
                  <a:moveTo>
                    <a:pt x="11" y="0"/>
                  </a:moveTo>
                  <a:lnTo>
                    <a:pt x="1" y="32"/>
                  </a:lnTo>
                  <a:lnTo>
                    <a:pt x="495" y="193"/>
                  </a:lnTo>
                  <a:lnTo>
                    <a:pt x="506" y="16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1431;p44"/>
            <p:cNvSpPr/>
            <p:nvPr/>
          </p:nvSpPr>
          <p:spPr>
            <a:xfrm>
              <a:off x="4080156" y="976211"/>
              <a:ext cx="16626" cy="11638"/>
            </a:xfrm>
            <a:custGeom>
              <a:avLst/>
              <a:gdLst/>
              <a:ahLst/>
              <a:cxnLst/>
              <a:rect l="l" t="t" r="r" b="b"/>
              <a:pathLst>
                <a:path w="480" h="336" extrusionOk="0">
                  <a:moveTo>
                    <a:pt x="19" y="0"/>
                  </a:moveTo>
                  <a:lnTo>
                    <a:pt x="1" y="28"/>
                  </a:lnTo>
                  <a:lnTo>
                    <a:pt x="461" y="336"/>
                  </a:lnTo>
                  <a:lnTo>
                    <a:pt x="479" y="30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1432;p44"/>
            <p:cNvSpPr/>
            <p:nvPr/>
          </p:nvSpPr>
          <p:spPr>
            <a:xfrm>
              <a:off x="4068068" y="989061"/>
              <a:ext cx="12504" cy="15379"/>
            </a:xfrm>
            <a:custGeom>
              <a:avLst/>
              <a:gdLst/>
              <a:ahLst/>
              <a:cxnLst/>
              <a:rect l="l" t="t" r="r" b="b"/>
              <a:pathLst>
                <a:path w="361" h="444" extrusionOk="0">
                  <a:moveTo>
                    <a:pt x="27" y="1"/>
                  </a:moveTo>
                  <a:lnTo>
                    <a:pt x="1" y="21"/>
                  </a:lnTo>
                  <a:lnTo>
                    <a:pt x="334" y="443"/>
                  </a:lnTo>
                  <a:lnTo>
                    <a:pt x="360" y="42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1433;p44"/>
            <p:cNvSpPr/>
            <p:nvPr/>
          </p:nvSpPr>
          <p:spPr>
            <a:xfrm>
              <a:off x="3863985" y="909950"/>
              <a:ext cx="89053" cy="88811"/>
            </a:xfrm>
            <a:custGeom>
              <a:avLst/>
              <a:gdLst/>
              <a:ahLst/>
              <a:cxnLst/>
              <a:rect l="l" t="t" r="r" b="b"/>
              <a:pathLst>
                <a:path w="2571" h="2564" extrusionOk="0">
                  <a:moveTo>
                    <a:pt x="1281" y="0"/>
                  </a:moveTo>
                  <a:cubicBezTo>
                    <a:pt x="1277" y="0"/>
                    <a:pt x="1273" y="0"/>
                    <a:pt x="1269" y="0"/>
                  </a:cubicBezTo>
                  <a:cubicBezTo>
                    <a:pt x="1173" y="1"/>
                    <a:pt x="1080" y="13"/>
                    <a:pt x="989" y="34"/>
                  </a:cubicBezTo>
                  <a:cubicBezTo>
                    <a:pt x="456" y="158"/>
                    <a:pt x="51" y="615"/>
                    <a:pt x="5" y="1173"/>
                  </a:cubicBezTo>
                  <a:cubicBezTo>
                    <a:pt x="2" y="1212"/>
                    <a:pt x="1" y="1333"/>
                    <a:pt x="3" y="1353"/>
                  </a:cubicBezTo>
                  <a:cubicBezTo>
                    <a:pt x="13" y="1557"/>
                    <a:pt x="72" y="1749"/>
                    <a:pt x="168" y="1917"/>
                  </a:cubicBezTo>
                  <a:cubicBezTo>
                    <a:pt x="175" y="1927"/>
                    <a:pt x="181" y="1938"/>
                    <a:pt x="188" y="1948"/>
                  </a:cubicBezTo>
                  <a:lnTo>
                    <a:pt x="188" y="1949"/>
                  </a:lnTo>
                  <a:cubicBezTo>
                    <a:pt x="388" y="2277"/>
                    <a:pt x="731" y="2507"/>
                    <a:pt x="1129" y="2554"/>
                  </a:cubicBezTo>
                  <a:cubicBezTo>
                    <a:pt x="1177" y="2560"/>
                    <a:pt x="1227" y="2563"/>
                    <a:pt x="1277" y="2563"/>
                  </a:cubicBezTo>
                  <a:cubicBezTo>
                    <a:pt x="1282" y="2563"/>
                    <a:pt x="1288" y="2563"/>
                    <a:pt x="1294" y="2563"/>
                  </a:cubicBezTo>
                  <a:cubicBezTo>
                    <a:pt x="2001" y="2557"/>
                    <a:pt x="2570" y="1978"/>
                    <a:pt x="2563" y="1270"/>
                  </a:cubicBezTo>
                  <a:cubicBezTo>
                    <a:pt x="2556" y="566"/>
                    <a:pt x="1984" y="0"/>
                    <a:pt x="1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1434;p44"/>
            <p:cNvSpPr/>
            <p:nvPr/>
          </p:nvSpPr>
          <p:spPr>
            <a:xfrm>
              <a:off x="3863431" y="909361"/>
              <a:ext cx="90023" cy="89954"/>
            </a:xfrm>
            <a:custGeom>
              <a:avLst/>
              <a:gdLst/>
              <a:ahLst/>
              <a:cxnLst/>
              <a:rect l="l" t="t" r="r" b="b"/>
              <a:pathLst>
                <a:path w="2599" h="2597" extrusionOk="0">
                  <a:moveTo>
                    <a:pt x="1292" y="34"/>
                  </a:moveTo>
                  <a:cubicBezTo>
                    <a:pt x="1627" y="34"/>
                    <a:pt x="1945" y="161"/>
                    <a:pt x="2184" y="396"/>
                  </a:cubicBezTo>
                  <a:cubicBezTo>
                    <a:pt x="2425" y="633"/>
                    <a:pt x="2559" y="949"/>
                    <a:pt x="2563" y="1287"/>
                  </a:cubicBezTo>
                  <a:cubicBezTo>
                    <a:pt x="2566" y="1625"/>
                    <a:pt x="2437" y="1944"/>
                    <a:pt x="2200" y="2185"/>
                  </a:cubicBezTo>
                  <a:cubicBezTo>
                    <a:pt x="1964" y="2426"/>
                    <a:pt x="1648" y="2561"/>
                    <a:pt x="1309" y="2564"/>
                  </a:cubicBezTo>
                  <a:cubicBezTo>
                    <a:pt x="1302" y="2564"/>
                    <a:pt x="1296" y="2564"/>
                    <a:pt x="1289" y="2564"/>
                  </a:cubicBezTo>
                  <a:cubicBezTo>
                    <a:pt x="1243" y="2564"/>
                    <a:pt x="1194" y="2561"/>
                    <a:pt x="1147" y="2556"/>
                  </a:cubicBezTo>
                  <a:cubicBezTo>
                    <a:pt x="762" y="2509"/>
                    <a:pt x="424" y="2293"/>
                    <a:pt x="219" y="1961"/>
                  </a:cubicBezTo>
                  <a:lnTo>
                    <a:pt x="198" y="1926"/>
                  </a:lnTo>
                  <a:cubicBezTo>
                    <a:pt x="101" y="1754"/>
                    <a:pt x="46" y="1566"/>
                    <a:pt x="35" y="1369"/>
                  </a:cubicBezTo>
                  <a:cubicBezTo>
                    <a:pt x="33" y="1349"/>
                    <a:pt x="34" y="1229"/>
                    <a:pt x="37" y="1192"/>
                  </a:cubicBezTo>
                  <a:cubicBezTo>
                    <a:pt x="83" y="643"/>
                    <a:pt x="473" y="192"/>
                    <a:pt x="1009" y="67"/>
                  </a:cubicBezTo>
                  <a:cubicBezTo>
                    <a:pt x="1099" y="46"/>
                    <a:pt x="1192" y="35"/>
                    <a:pt x="1285" y="34"/>
                  </a:cubicBezTo>
                  <a:cubicBezTo>
                    <a:pt x="1288" y="34"/>
                    <a:pt x="1290" y="34"/>
                    <a:pt x="1292" y="34"/>
                  </a:cubicBezTo>
                  <a:close/>
                  <a:moveTo>
                    <a:pt x="1285" y="1"/>
                  </a:moveTo>
                  <a:cubicBezTo>
                    <a:pt x="1189" y="2"/>
                    <a:pt x="1093" y="13"/>
                    <a:pt x="1002" y="35"/>
                  </a:cubicBezTo>
                  <a:cubicBezTo>
                    <a:pt x="452" y="163"/>
                    <a:pt x="52" y="626"/>
                    <a:pt x="5" y="1188"/>
                  </a:cubicBezTo>
                  <a:cubicBezTo>
                    <a:pt x="1" y="1228"/>
                    <a:pt x="0" y="1349"/>
                    <a:pt x="2" y="1371"/>
                  </a:cubicBezTo>
                  <a:cubicBezTo>
                    <a:pt x="12" y="1573"/>
                    <a:pt x="69" y="1765"/>
                    <a:pt x="170" y="1943"/>
                  </a:cubicBezTo>
                  <a:lnTo>
                    <a:pt x="189" y="1975"/>
                  </a:lnTo>
                  <a:cubicBezTo>
                    <a:pt x="398" y="2317"/>
                    <a:pt x="746" y="2541"/>
                    <a:pt x="1143" y="2588"/>
                  </a:cubicBezTo>
                  <a:cubicBezTo>
                    <a:pt x="1194" y="2594"/>
                    <a:pt x="1245" y="2597"/>
                    <a:pt x="1297" y="2597"/>
                  </a:cubicBezTo>
                  <a:lnTo>
                    <a:pt x="1310" y="2597"/>
                  </a:lnTo>
                  <a:cubicBezTo>
                    <a:pt x="1657" y="2594"/>
                    <a:pt x="1981" y="2456"/>
                    <a:pt x="2224" y="2208"/>
                  </a:cubicBezTo>
                  <a:cubicBezTo>
                    <a:pt x="2467" y="1961"/>
                    <a:pt x="2599" y="1634"/>
                    <a:pt x="2595" y="1287"/>
                  </a:cubicBezTo>
                  <a:cubicBezTo>
                    <a:pt x="2593" y="940"/>
                    <a:pt x="2455" y="616"/>
                    <a:pt x="2207" y="373"/>
                  </a:cubicBezTo>
                  <a:cubicBezTo>
                    <a:pt x="1962" y="133"/>
                    <a:pt x="1640" y="1"/>
                    <a:pt x="1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1435;p44"/>
            <p:cNvSpPr/>
            <p:nvPr/>
          </p:nvSpPr>
          <p:spPr>
            <a:xfrm>
              <a:off x="3863015" y="910054"/>
              <a:ext cx="62140" cy="77969"/>
            </a:xfrm>
            <a:custGeom>
              <a:avLst/>
              <a:gdLst/>
              <a:ahLst/>
              <a:cxnLst/>
              <a:rect l="l" t="t" r="r" b="b"/>
              <a:pathLst>
                <a:path w="1794" h="2251" extrusionOk="0">
                  <a:moveTo>
                    <a:pt x="1279" y="1"/>
                  </a:moveTo>
                  <a:cubicBezTo>
                    <a:pt x="843" y="4"/>
                    <a:pt x="435" y="244"/>
                    <a:pt x="208" y="603"/>
                  </a:cubicBezTo>
                  <a:cubicBezTo>
                    <a:pt x="141" y="708"/>
                    <a:pt x="90" y="823"/>
                    <a:pt x="58" y="946"/>
                  </a:cubicBezTo>
                  <a:cubicBezTo>
                    <a:pt x="43" y="1006"/>
                    <a:pt x="15" y="1091"/>
                    <a:pt x="23" y="1154"/>
                  </a:cubicBezTo>
                  <a:cubicBezTo>
                    <a:pt x="25" y="1168"/>
                    <a:pt x="24" y="1180"/>
                    <a:pt x="21" y="1191"/>
                  </a:cubicBezTo>
                  <a:cubicBezTo>
                    <a:pt x="1" y="1572"/>
                    <a:pt x="153" y="1954"/>
                    <a:pt x="453" y="2219"/>
                  </a:cubicBezTo>
                  <a:cubicBezTo>
                    <a:pt x="477" y="2226"/>
                    <a:pt x="501" y="2233"/>
                    <a:pt x="526" y="2239"/>
                  </a:cubicBezTo>
                  <a:cubicBezTo>
                    <a:pt x="557" y="2246"/>
                    <a:pt x="587" y="2250"/>
                    <a:pt x="617" y="2250"/>
                  </a:cubicBezTo>
                  <a:cubicBezTo>
                    <a:pt x="738" y="2250"/>
                    <a:pt x="839" y="2188"/>
                    <a:pt x="872" y="2089"/>
                  </a:cubicBezTo>
                  <a:cubicBezTo>
                    <a:pt x="900" y="2001"/>
                    <a:pt x="848" y="1885"/>
                    <a:pt x="841" y="1791"/>
                  </a:cubicBezTo>
                  <a:cubicBezTo>
                    <a:pt x="829" y="1634"/>
                    <a:pt x="855" y="1656"/>
                    <a:pt x="998" y="1594"/>
                  </a:cubicBezTo>
                  <a:cubicBezTo>
                    <a:pt x="1121" y="1542"/>
                    <a:pt x="1185" y="1491"/>
                    <a:pt x="1194" y="1360"/>
                  </a:cubicBezTo>
                  <a:cubicBezTo>
                    <a:pt x="1209" y="1153"/>
                    <a:pt x="1103" y="1043"/>
                    <a:pt x="1296" y="940"/>
                  </a:cubicBezTo>
                  <a:cubicBezTo>
                    <a:pt x="1393" y="886"/>
                    <a:pt x="1530" y="871"/>
                    <a:pt x="1590" y="781"/>
                  </a:cubicBezTo>
                  <a:cubicBezTo>
                    <a:pt x="1665" y="669"/>
                    <a:pt x="1587" y="572"/>
                    <a:pt x="1587" y="446"/>
                  </a:cubicBezTo>
                  <a:cubicBezTo>
                    <a:pt x="1587" y="293"/>
                    <a:pt x="1793" y="252"/>
                    <a:pt x="1761" y="92"/>
                  </a:cubicBezTo>
                  <a:cubicBezTo>
                    <a:pt x="1650" y="48"/>
                    <a:pt x="1533" y="19"/>
                    <a:pt x="1415" y="7"/>
                  </a:cubicBezTo>
                  <a:cubicBezTo>
                    <a:pt x="1370" y="3"/>
                    <a:pt x="1325" y="1"/>
                    <a:pt x="12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1436;p44"/>
            <p:cNvSpPr/>
            <p:nvPr/>
          </p:nvSpPr>
          <p:spPr>
            <a:xfrm>
              <a:off x="3862426" y="909499"/>
              <a:ext cx="62798" cy="79077"/>
            </a:xfrm>
            <a:custGeom>
              <a:avLst/>
              <a:gdLst/>
              <a:ahLst/>
              <a:cxnLst/>
              <a:rect l="l" t="t" r="r" b="b"/>
              <a:pathLst>
                <a:path w="1813" h="2283" extrusionOk="0">
                  <a:moveTo>
                    <a:pt x="1296" y="34"/>
                  </a:moveTo>
                  <a:cubicBezTo>
                    <a:pt x="1341" y="34"/>
                    <a:pt x="1386" y="35"/>
                    <a:pt x="1431" y="40"/>
                  </a:cubicBezTo>
                  <a:cubicBezTo>
                    <a:pt x="1544" y="51"/>
                    <a:pt x="1657" y="78"/>
                    <a:pt x="1763" y="120"/>
                  </a:cubicBezTo>
                  <a:cubicBezTo>
                    <a:pt x="1774" y="191"/>
                    <a:pt x="1732" y="235"/>
                    <a:pt x="1683" y="285"/>
                  </a:cubicBezTo>
                  <a:cubicBezTo>
                    <a:pt x="1636" y="334"/>
                    <a:pt x="1588" y="384"/>
                    <a:pt x="1588" y="462"/>
                  </a:cubicBezTo>
                  <a:cubicBezTo>
                    <a:pt x="1588" y="508"/>
                    <a:pt x="1597" y="550"/>
                    <a:pt x="1607" y="589"/>
                  </a:cubicBezTo>
                  <a:cubicBezTo>
                    <a:pt x="1624" y="660"/>
                    <a:pt x="1638" y="721"/>
                    <a:pt x="1593" y="788"/>
                  </a:cubicBezTo>
                  <a:cubicBezTo>
                    <a:pt x="1556" y="843"/>
                    <a:pt x="1487" y="868"/>
                    <a:pt x="1414" y="895"/>
                  </a:cubicBezTo>
                  <a:cubicBezTo>
                    <a:pt x="1377" y="908"/>
                    <a:pt x="1339" y="922"/>
                    <a:pt x="1305" y="941"/>
                  </a:cubicBezTo>
                  <a:cubicBezTo>
                    <a:pt x="1162" y="1018"/>
                    <a:pt x="1173" y="1103"/>
                    <a:pt x="1186" y="1211"/>
                  </a:cubicBezTo>
                  <a:cubicBezTo>
                    <a:pt x="1192" y="1258"/>
                    <a:pt x="1199" y="1312"/>
                    <a:pt x="1195" y="1375"/>
                  </a:cubicBezTo>
                  <a:cubicBezTo>
                    <a:pt x="1186" y="1499"/>
                    <a:pt x="1128" y="1544"/>
                    <a:pt x="1009" y="1596"/>
                  </a:cubicBezTo>
                  <a:cubicBezTo>
                    <a:pt x="985" y="1605"/>
                    <a:pt x="965" y="1613"/>
                    <a:pt x="948" y="1619"/>
                  </a:cubicBezTo>
                  <a:cubicBezTo>
                    <a:pt x="852" y="1656"/>
                    <a:pt x="832" y="1669"/>
                    <a:pt x="841" y="1808"/>
                  </a:cubicBezTo>
                  <a:cubicBezTo>
                    <a:pt x="844" y="1843"/>
                    <a:pt x="853" y="1880"/>
                    <a:pt x="860" y="1917"/>
                  </a:cubicBezTo>
                  <a:cubicBezTo>
                    <a:pt x="875" y="1981"/>
                    <a:pt x="890" y="2047"/>
                    <a:pt x="874" y="2099"/>
                  </a:cubicBezTo>
                  <a:cubicBezTo>
                    <a:pt x="841" y="2194"/>
                    <a:pt x="747" y="2250"/>
                    <a:pt x="634" y="2250"/>
                  </a:cubicBezTo>
                  <a:cubicBezTo>
                    <a:pt x="606" y="2250"/>
                    <a:pt x="577" y="2246"/>
                    <a:pt x="547" y="2239"/>
                  </a:cubicBezTo>
                  <a:cubicBezTo>
                    <a:pt x="524" y="2233"/>
                    <a:pt x="501" y="2227"/>
                    <a:pt x="479" y="2220"/>
                  </a:cubicBezTo>
                  <a:cubicBezTo>
                    <a:pt x="188" y="1962"/>
                    <a:pt x="34" y="1594"/>
                    <a:pt x="54" y="1211"/>
                  </a:cubicBezTo>
                  <a:cubicBezTo>
                    <a:pt x="58" y="1199"/>
                    <a:pt x="59" y="1185"/>
                    <a:pt x="56" y="1168"/>
                  </a:cubicBezTo>
                  <a:cubicBezTo>
                    <a:pt x="50" y="1119"/>
                    <a:pt x="68" y="1051"/>
                    <a:pt x="83" y="997"/>
                  </a:cubicBezTo>
                  <a:cubicBezTo>
                    <a:pt x="86" y="985"/>
                    <a:pt x="89" y="976"/>
                    <a:pt x="91" y="966"/>
                  </a:cubicBezTo>
                  <a:cubicBezTo>
                    <a:pt x="123" y="847"/>
                    <a:pt x="172" y="734"/>
                    <a:pt x="238" y="628"/>
                  </a:cubicBezTo>
                  <a:cubicBezTo>
                    <a:pt x="468" y="265"/>
                    <a:pt x="874" y="37"/>
                    <a:pt x="1296" y="34"/>
                  </a:cubicBezTo>
                  <a:close/>
                  <a:moveTo>
                    <a:pt x="1296" y="0"/>
                  </a:moveTo>
                  <a:cubicBezTo>
                    <a:pt x="862" y="4"/>
                    <a:pt x="446" y="238"/>
                    <a:pt x="211" y="611"/>
                  </a:cubicBezTo>
                  <a:cubicBezTo>
                    <a:pt x="142" y="719"/>
                    <a:pt x="91" y="835"/>
                    <a:pt x="60" y="957"/>
                  </a:cubicBezTo>
                  <a:cubicBezTo>
                    <a:pt x="57" y="967"/>
                    <a:pt x="55" y="977"/>
                    <a:pt x="52" y="988"/>
                  </a:cubicBezTo>
                  <a:cubicBezTo>
                    <a:pt x="36" y="1045"/>
                    <a:pt x="16" y="1116"/>
                    <a:pt x="24" y="1172"/>
                  </a:cubicBezTo>
                  <a:cubicBezTo>
                    <a:pt x="26" y="1185"/>
                    <a:pt x="25" y="1194"/>
                    <a:pt x="22" y="1206"/>
                  </a:cubicBezTo>
                  <a:cubicBezTo>
                    <a:pt x="0" y="1603"/>
                    <a:pt x="159" y="1983"/>
                    <a:pt x="460" y="2247"/>
                  </a:cubicBezTo>
                  <a:lnTo>
                    <a:pt x="466" y="2250"/>
                  </a:lnTo>
                  <a:cubicBezTo>
                    <a:pt x="489" y="2257"/>
                    <a:pt x="515" y="2264"/>
                    <a:pt x="539" y="2271"/>
                  </a:cubicBezTo>
                  <a:cubicBezTo>
                    <a:pt x="571" y="2279"/>
                    <a:pt x="604" y="2283"/>
                    <a:pt x="635" y="2283"/>
                  </a:cubicBezTo>
                  <a:cubicBezTo>
                    <a:pt x="762" y="2283"/>
                    <a:pt x="868" y="2218"/>
                    <a:pt x="905" y="2109"/>
                  </a:cubicBezTo>
                  <a:cubicBezTo>
                    <a:pt x="924" y="2049"/>
                    <a:pt x="908" y="1978"/>
                    <a:pt x="893" y="1910"/>
                  </a:cubicBezTo>
                  <a:cubicBezTo>
                    <a:pt x="885" y="1872"/>
                    <a:pt x="877" y="1837"/>
                    <a:pt x="874" y="1805"/>
                  </a:cubicBezTo>
                  <a:cubicBezTo>
                    <a:pt x="866" y="1686"/>
                    <a:pt x="873" y="1684"/>
                    <a:pt x="960" y="1651"/>
                  </a:cubicBezTo>
                  <a:cubicBezTo>
                    <a:pt x="977" y="1644"/>
                    <a:pt x="997" y="1636"/>
                    <a:pt x="1022" y="1625"/>
                  </a:cubicBezTo>
                  <a:cubicBezTo>
                    <a:pt x="1148" y="1572"/>
                    <a:pt x="1218" y="1516"/>
                    <a:pt x="1227" y="1376"/>
                  </a:cubicBezTo>
                  <a:cubicBezTo>
                    <a:pt x="1232" y="1311"/>
                    <a:pt x="1225" y="1255"/>
                    <a:pt x="1219" y="1206"/>
                  </a:cubicBezTo>
                  <a:cubicBezTo>
                    <a:pt x="1205" y="1100"/>
                    <a:pt x="1197" y="1037"/>
                    <a:pt x="1321" y="970"/>
                  </a:cubicBezTo>
                  <a:cubicBezTo>
                    <a:pt x="1352" y="953"/>
                    <a:pt x="1390" y="939"/>
                    <a:pt x="1425" y="926"/>
                  </a:cubicBezTo>
                  <a:cubicBezTo>
                    <a:pt x="1500" y="899"/>
                    <a:pt x="1577" y="871"/>
                    <a:pt x="1620" y="806"/>
                  </a:cubicBezTo>
                  <a:cubicBezTo>
                    <a:pt x="1673" y="728"/>
                    <a:pt x="1657" y="657"/>
                    <a:pt x="1639" y="582"/>
                  </a:cubicBezTo>
                  <a:cubicBezTo>
                    <a:pt x="1631" y="543"/>
                    <a:pt x="1621" y="504"/>
                    <a:pt x="1621" y="462"/>
                  </a:cubicBezTo>
                  <a:cubicBezTo>
                    <a:pt x="1621" y="397"/>
                    <a:pt x="1663" y="354"/>
                    <a:pt x="1706" y="309"/>
                  </a:cubicBezTo>
                  <a:cubicBezTo>
                    <a:pt x="1759" y="254"/>
                    <a:pt x="1813" y="198"/>
                    <a:pt x="1795" y="105"/>
                  </a:cubicBezTo>
                  <a:lnTo>
                    <a:pt x="1793" y="96"/>
                  </a:lnTo>
                  <a:lnTo>
                    <a:pt x="1784" y="93"/>
                  </a:lnTo>
                  <a:cubicBezTo>
                    <a:pt x="1672" y="48"/>
                    <a:pt x="1554" y="19"/>
                    <a:pt x="1433" y="7"/>
                  </a:cubicBezTo>
                  <a:cubicBezTo>
                    <a:pt x="1388" y="2"/>
                    <a:pt x="1342" y="0"/>
                    <a:pt x="12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1437;p44"/>
            <p:cNvSpPr/>
            <p:nvPr/>
          </p:nvSpPr>
          <p:spPr>
            <a:xfrm>
              <a:off x="3862981" y="985147"/>
              <a:ext cx="14617" cy="12400"/>
            </a:xfrm>
            <a:custGeom>
              <a:avLst/>
              <a:gdLst/>
              <a:ahLst/>
              <a:cxnLst/>
              <a:rect l="l" t="t" r="r" b="b"/>
              <a:pathLst>
                <a:path w="422" h="358" extrusionOk="0">
                  <a:moveTo>
                    <a:pt x="401" y="0"/>
                  </a:moveTo>
                  <a:lnTo>
                    <a:pt x="0" y="332"/>
                  </a:lnTo>
                  <a:lnTo>
                    <a:pt x="21" y="357"/>
                  </a:lnTo>
                  <a:lnTo>
                    <a:pt x="422" y="2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438;p44"/>
            <p:cNvSpPr/>
            <p:nvPr/>
          </p:nvSpPr>
          <p:spPr>
            <a:xfrm>
              <a:off x="3849091" y="971362"/>
              <a:ext cx="18011" cy="8867"/>
            </a:xfrm>
            <a:custGeom>
              <a:avLst/>
              <a:gdLst/>
              <a:ahLst/>
              <a:cxnLst/>
              <a:rect l="l" t="t" r="r" b="b"/>
              <a:pathLst>
                <a:path w="520" h="256" extrusionOk="0">
                  <a:moveTo>
                    <a:pt x="507" y="1"/>
                  </a:moveTo>
                  <a:lnTo>
                    <a:pt x="0" y="225"/>
                  </a:lnTo>
                  <a:lnTo>
                    <a:pt x="13" y="256"/>
                  </a:lnTo>
                  <a:lnTo>
                    <a:pt x="520" y="30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439;p44"/>
            <p:cNvSpPr/>
            <p:nvPr/>
          </p:nvSpPr>
          <p:spPr>
            <a:xfrm>
              <a:off x="3845108" y="953246"/>
              <a:ext cx="18704" cy="3152"/>
            </a:xfrm>
            <a:custGeom>
              <a:avLst/>
              <a:gdLst/>
              <a:ahLst/>
              <a:cxnLst/>
              <a:rect l="l" t="t" r="r" b="b"/>
              <a:pathLst>
                <a:path w="540" h="91" extrusionOk="0">
                  <a:moveTo>
                    <a:pt x="536" y="1"/>
                  </a:moveTo>
                  <a:lnTo>
                    <a:pt x="1" y="58"/>
                  </a:lnTo>
                  <a:lnTo>
                    <a:pt x="4" y="91"/>
                  </a:lnTo>
                  <a:lnTo>
                    <a:pt x="540" y="3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440;p44"/>
            <p:cNvSpPr/>
            <p:nvPr/>
          </p:nvSpPr>
          <p:spPr>
            <a:xfrm>
              <a:off x="3963463" y="953835"/>
              <a:ext cx="14721" cy="25147"/>
            </a:xfrm>
            <a:custGeom>
              <a:avLst/>
              <a:gdLst/>
              <a:ahLst/>
              <a:cxnLst/>
              <a:rect l="l" t="t" r="r" b="b"/>
              <a:pathLst>
                <a:path w="425" h="726" extrusionOk="0">
                  <a:moveTo>
                    <a:pt x="423" y="0"/>
                  </a:moveTo>
                  <a:cubicBezTo>
                    <a:pt x="423" y="0"/>
                    <a:pt x="410" y="270"/>
                    <a:pt x="410" y="270"/>
                  </a:cubicBezTo>
                  <a:cubicBezTo>
                    <a:pt x="335" y="253"/>
                    <a:pt x="308" y="246"/>
                    <a:pt x="269" y="246"/>
                  </a:cubicBezTo>
                  <a:cubicBezTo>
                    <a:pt x="143" y="247"/>
                    <a:pt x="83" y="304"/>
                    <a:pt x="41" y="392"/>
                  </a:cubicBezTo>
                  <a:cubicBezTo>
                    <a:pt x="1" y="476"/>
                    <a:pt x="14" y="583"/>
                    <a:pt x="83" y="649"/>
                  </a:cubicBezTo>
                  <a:cubicBezTo>
                    <a:pt x="136" y="703"/>
                    <a:pt x="213" y="726"/>
                    <a:pt x="288" y="726"/>
                  </a:cubicBezTo>
                  <a:cubicBezTo>
                    <a:pt x="303" y="726"/>
                    <a:pt x="317" y="725"/>
                    <a:pt x="331" y="723"/>
                  </a:cubicBezTo>
                  <a:cubicBezTo>
                    <a:pt x="364" y="719"/>
                    <a:pt x="395" y="711"/>
                    <a:pt x="425" y="697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441;p44"/>
            <p:cNvSpPr/>
            <p:nvPr/>
          </p:nvSpPr>
          <p:spPr>
            <a:xfrm>
              <a:off x="3962840" y="953801"/>
              <a:ext cx="15864" cy="25770"/>
            </a:xfrm>
            <a:custGeom>
              <a:avLst/>
              <a:gdLst/>
              <a:ahLst/>
              <a:cxnLst/>
              <a:rect l="l" t="t" r="r" b="b"/>
              <a:pathLst>
                <a:path w="458" h="744" extrusionOk="0">
                  <a:moveTo>
                    <a:pt x="425" y="0"/>
                  </a:moveTo>
                  <a:cubicBezTo>
                    <a:pt x="418" y="157"/>
                    <a:pt x="414" y="223"/>
                    <a:pt x="412" y="251"/>
                  </a:cubicBezTo>
                  <a:cubicBezTo>
                    <a:pt x="352" y="236"/>
                    <a:pt x="324" y="232"/>
                    <a:pt x="287" y="230"/>
                  </a:cubicBezTo>
                  <a:cubicBezTo>
                    <a:pt x="168" y="231"/>
                    <a:pt x="96" y="277"/>
                    <a:pt x="44" y="386"/>
                  </a:cubicBezTo>
                  <a:cubicBezTo>
                    <a:pt x="0" y="479"/>
                    <a:pt x="19" y="592"/>
                    <a:pt x="88" y="661"/>
                  </a:cubicBezTo>
                  <a:cubicBezTo>
                    <a:pt x="142" y="714"/>
                    <a:pt x="220" y="744"/>
                    <a:pt x="305" y="744"/>
                  </a:cubicBezTo>
                  <a:cubicBezTo>
                    <a:pt x="321" y="744"/>
                    <a:pt x="336" y="743"/>
                    <a:pt x="351" y="740"/>
                  </a:cubicBezTo>
                  <a:cubicBezTo>
                    <a:pt x="387" y="737"/>
                    <a:pt x="420" y="727"/>
                    <a:pt x="450" y="713"/>
                  </a:cubicBezTo>
                  <a:lnTo>
                    <a:pt x="437" y="683"/>
                  </a:lnTo>
                  <a:cubicBezTo>
                    <a:pt x="410" y="696"/>
                    <a:pt x="379" y="704"/>
                    <a:pt x="348" y="708"/>
                  </a:cubicBezTo>
                  <a:cubicBezTo>
                    <a:pt x="334" y="709"/>
                    <a:pt x="320" y="710"/>
                    <a:pt x="306" y="710"/>
                  </a:cubicBezTo>
                  <a:cubicBezTo>
                    <a:pt x="229" y="710"/>
                    <a:pt x="158" y="684"/>
                    <a:pt x="112" y="638"/>
                  </a:cubicBezTo>
                  <a:cubicBezTo>
                    <a:pt x="52" y="579"/>
                    <a:pt x="36" y="481"/>
                    <a:pt x="74" y="400"/>
                  </a:cubicBezTo>
                  <a:cubicBezTo>
                    <a:pt x="120" y="303"/>
                    <a:pt x="182" y="263"/>
                    <a:pt x="287" y="263"/>
                  </a:cubicBezTo>
                  <a:lnTo>
                    <a:pt x="288" y="263"/>
                  </a:lnTo>
                  <a:cubicBezTo>
                    <a:pt x="323" y="263"/>
                    <a:pt x="349" y="269"/>
                    <a:pt x="418" y="286"/>
                  </a:cubicBezTo>
                  <a:lnTo>
                    <a:pt x="444" y="292"/>
                  </a:lnTo>
                  <a:lnTo>
                    <a:pt x="445" y="272"/>
                  </a:lnTo>
                  <a:cubicBezTo>
                    <a:pt x="445" y="269"/>
                    <a:pt x="458" y="1"/>
                    <a:pt x="458" y="1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656;p41"/>
          <p:cNvGrpSpPr/>
          <p:nvPr/>
        </p:nvGrpSpPr>
        <p:grpSpPr>
          <a:xfrm>
            <a:off x="44792" y="155841"/>
            <a:ext cx="1783770" cy="1341798"/>
            <a:chOff x="898477" y="2903746"/>
            <a:chExt cx="624583" cy="608893"/>
          </a:xfrm>
        </p:grpSpPr>
        <p:sp>
          <p:nvSpPr>
            <p:cNvPr id="201" name="Google Shape;657;p41"/>
            <p:cNvSpPr/>
            <p:nvPr/>
          </p:nvSpPr>
          <p:spPr>
            <a:xfrm>
              <a:off x="932283" y="2903746"/>
              <a:ext cx="590777" cy="608893"/>
            </a:xfrm>
            <a:custGeom>
              <a:avLst/>
              <a:gdLst/>
              <a:ahLst/>
              <a:cxnLst/>
              <a:rect l="l" t="t" r="r" b="b"/>
              <a:pathLst>
                <a:path w="17056" h="17579" extrusionOk="0">
                  <a:moveTo>
                    <a:pt x="14126" y="1758"/>
                  </a:moveTo>
                  <a:lnTo>
                    <a:pt x="14126" y="1758"/>
                  </a:lnTo>
                  <a:cubicBezTo>
                    <a:pt x="14196" y="1804"/>
                    <a:pt x="14277" y="1839"/>
                    <a:pt x="14361" y="1858"/>
                  </a:cubicBezTo>
                  <a:cubicBezTo>
                    <a:pt x="14411" y="1869"/>
                    <a:pt x="14465" y="1875"/>
                    <a:pt x="14518" y="1875"/>
                  </a:cubicBezTo>
                  <a:cubicBezTo>
                    <a:pt x="14544" y="1875"/>
                    <a:pt x="14570" y="1874"/>
                    <a:pt x="14596" y="1871"/>
                  </a:cubicBezTo>
                  <a:cubicBezTo>
                    <a:pt x="14630" y="1894"/>
                    <a:pt x="14664" y="1913"/>
                    <a:pt x="14700" y="1930"/>
                  </a:cubicBezTo>
                  <a:cubicBezTo>
                    <a:pt x="14785" y="1968"/>
                    <a:pt x="14878" y="1989"/>
                    <a:pt x="14969" y="1993"/>
                  </a:cubicBezTo>
                  <a:cubicBezTo>
                    <a:pt x="14821" y="2123"/>
                    <a:pt x="14726" y="2288"/>
                    <a:pt x="14683" y="2366"/>
                  </a:cubicBezTo>
                  <a:cubicBezTo>
                    <a:pt x="14612" y="2489"/>
                    <a:pt x="14554" y="2611"/>
                    <a:pt x="14507" y="2728"/>
                  </a:cubicBezTo>
                  <a:cubicBezTo>
                    <a:pt x="14484" y="2722"/>
                    <a:pt x="14459" y="2719"/>
                    <a:pt x="14435" y="2717"/>
                  </a:cubicBezTo>
                  <a:cubicBezTo>
                    <a:pt x="14418" y="2716"/>
                    <a:pt x="14401" y="2715"/>
                    <a:pt x="14384" y="2715"/>
                  </a:cubicBezTo>
                  <a:cubicBezTo>
                    <a:pt x="14258" y="2715"/>
                    <a:pt x="14018" y="2756"/>
                    <a:pt x="13831" y="3026"/>
                  </a:cubicBezTo>
                  <a:cubicBezTo>
                    <a:pt x="13825" y="3035"/>
                    <a:pt x="13819" y="3044"/>
                    <a:pt x="13814" y="3052"/>
                  </a:cubicBezTo>
                  <a:cubicBezTo>
                    <a:pt x="13585" y="3437"/>
                    <a:pt x="13708" y="4081"/>
                    <a:pt x="13958" y="4482"/>
                  </a:cubicBezTo>
                  <a:cubicBezTo>
                    <a:pt x="14049" y="4626"/>
                    <a:pt x="14157" y="4744"/>
                    <a:pt x="14279" y="4832"/>
                  </a:cubicBezTo>
                  <a:cubicBezTo>
                    <a:pt x="14285" y="4888"/>
                    <a:pt x="14297" y="4942"/>
                    <a:pt x="14317" y="4993"/>
                  </a:cubicBezTo>
                  <a:cubicBezTo>
                    <a:pt x="14383" y="5164"/>
                    <a:pt x="14521" y="5289"/>
                    <a:pt x="14703" y="5347"/>
                  </a:cubicBezTo>
                  <a:cubicBezTo>
                    <a:pt x="14877" y="6125"/>
                    <a:pt x="14941" y="6758"/>
                    <a:pt x="14571" y="7197"/>
                  </a:cubicBezTo>
                  <a:cubicBezTo>
                    <a:pt x="14515" y="7264"/>
                    <a:pt x="14447" y="7325"/>
                    <a:pt x="14367" y="7381"/>
                  </a:cubicBezTo>
                  <a:lnTo>
                    <a:pt x="14264" y="6760"/>
                  </a:lnTo>
                  <a:cubicBezTo>
                    <a:pt x="14244" y="6639"/>
                    <a:pt x="14176" y="6531"/>
                    <a:pt x="14077" y="6460"/>
                  </a:cubicBezTo>
                  <a:cubicBezTo>
                    <a:pt x="14048" y="6439"/>
                    <a:pt x="14017" y="6422"/>
                    <a:pt x="13984" y="6409"/>
                  </a:cubicBezTo>
                  <a:cubicBezTo>
                    <a:pt x="14042" y="6273"/>
                    <a:pt x="14035" y="6114"/>
                    <a:pt x="13950" y="5980"/>
                  </a:cubicBezTo>
                  <a:lnTo>
                    <a:pt x="13935" y="5956"/>
                  </a:lnTo>
                  <a:lnTo>
                    <a:pt x="13057" y="4546"/>
                  </a:lnTo>
                  <a:cubicBezTo>
                    <a:pt x="13054" y="4541"/>
                    <a:pt x="13051" y="4536"/>
                    <a:pt x="13048" y="4531"/>
                  </a:cubicBezTo>
                  <a:lnTo>
                    <a:pt x="13015" y="4479"/>
                  </a:lnTo>
                  <a:cubicBezTo>
                    <a:pt x="12948" y="4373"/>
                    <a:pt x="12843" y="4303"/>
                    <a:pt x="12729" y="4277"/>
                  </a:cubicBezTo>
                  <a:cubicBezTo>
                    <a:pt x="12720" y="4147"/>
                    <a:pt x="12656" y="4022"/>
                    <a:pt x="12544" y="3938"/>
                  </a:cubicBezTo>
                  <a:lnTo>
                    <a:pt x="12522" y="3921"/>
                  </a:lnTo>
                  <a:lnTo>
                    <a:pt x="11775" y="3355"/>
                  </a:lnTo>
                  <a:cubicBezTo>
                    <a:pt x="11800" y="3351"/>
                    <a:pt x="11825" y="3348"/>
                    <a:pt x="11850" y="3343"/>
                  </a:cubicBezTo>
                  <a:cubicBezTo>
                    <a:pt x="11888" y="3354"/>
                    <a:pt x="11927" y="3361"/>
                    <a:pt x="11966" y="3363"/>
                  </a:cubicBezTo>
                  <a:cubicBezTo>
                    <a:pt x="12033" y="3419"/>
                    <a:pt x="12105" y="3466"/>
                    <a:pt x="12182" y="3501"/>
                  </a:cubicBezTo>
                  <a:cubicBezTo>
                    <a:pt x="12304" y="3555"/>
                    <a:pt x="12435" y="3584"/>
                    <a:pt x="12565" y="3584"/>
                  </a:cubicBezTo>
                  <a:cubicBezTo>
                    <a:pt x="12882" y="3584"/>
                    <a:pt x="13155" y="3417"/>
                    <a:pt x="13276" y="3149"/>
                  </a:cubicBezTo>
                  <a:cubicBezTo>
                    <a:pt x="13299" y="3099"/>
                    <a:pt x="13315" y="3046"/>
                    <a:pt x="13326" y="2992"/>
                  </a:cubicBezTo>
                  <a:cubicBezTo>
                    <a:pt x="13526" y="2885"/>
                    <a:pt x="13681" y="2696"/>
                    <a:pt x="13791" y="2426"/>
                  </a:cubicBezTo>
                  <a:cubicBezTo>
                    <a:pt x="13820" y="2355"/>
                    <a:pt x="13867" y="2316"/>
                    <a:pt x="13880" y="2307"/>
                  </a:cubicBezTo>
                  <a:lnTo>
                    <a:pt x="13902" y="2295"/>
                  </a:lnTo>
                  <a:cubicBezTo>
                    <a:pt x="14065" y="2207"/>
                    <a:pt x="14161" y="2030"/>
                    <a:pt x="14143" y="1845"/>
                  </a:cubicBezTo>
                  <a:cubicBezTo>
                    <a:pt x="14141" y="1815"/>
                    <a:pt x="14134" y="1785"/>
                    <a:pt x="14126" y="1758"/>
                  </a:cubicBezTo>
                  <a:close/>
                  <a:moveTo>
                    <a:pt x="5724" y="13685"/>
                  </a:moveTo>
                  <a:cubicBezTo>
                    <a:pt x="5757" y="13699"/>
                    <a:pt x="5790" y="13713"/>
                    <a:pt x="5822" y="13726"/>
                  </a:cubicBezTo>
                  <a:cubicBezTo>
                    <a:pt x="5666" y="13997"/>
                    <a:pt x="5543" y="14318"/>
                    <a:pt x="5464" y="14666"/>
                  </a:cubicBezTo>
                  <a:cubicBezTo>
                    <a:pt x="5441" y="14772"/>
                    <a:pt x="5455" y="14883"/>
                    <a:pt x="5504" y="14979"/>
                  </a:cubicBezTo>
                  <a:cubicBezTo>
                    <a:pt x="5187" y="14888"/>
                    <a:pt x="4859" y="14724"/>
                    <a:pt x="4579" y="14585"/>
                  </a:cubicBezTo>
                  <a:lnTo>
                    <a:pt x="4541" y="14566"/>
                  </a:lnTo>
                  <a:cubicBezTo>
                    <a:pt x="4309" y="14451"/>
                    <a:pt x="4073" y="14321"/>
                    <a:pt x="3813" y="14165"/>
                  </a:cubicBezTo>
                  <a:cubicBezTo>
                    <a:pt x="3822" y="14105"/>
                    <a:pt x="3825" y="14040"/>
                    <a:pt x="3820" y="13971"/>
                  </a:cubicBezTo>
                  <a:lnTo>
                    <a:pt x="3820" y="13971"/>
                  </a:lnTo>
                  <a:lnTo>
                    <a:pt x="4565" y="14537"/>
                  </a:lnTo>
                  <a:cubicBezTo>
                    <a:pt x="4571" y="14541"/>
                    <a:pt x="4576" y="14546"/>
                    <a:pt x="4582" y="14550"/>
                  </a:cubicBezTo>
                  <a:lnTo>
                    <a:pt x="4630" y="14586"/>
                  </a:lnTo>
                  <a:cubicBezTo>
                    <a:pt x="4711" y="14645"/>
                    <a:pt x="4808" y="14677"/>
                    <a:pt x="4906" y="14677"/>
                  </a:cubicBezTo>
                  <a:cubicBezTo>
                    <a:pt x="4928" y="14677"/>
                    <a:pt x="4951" y="14676"/>
                    <a:pt x="4974" y="14672"/>
                  </a:cubicBezTo>
                  <a:cubicBezTo>
                    <a:pt x="5095" y="14655"/>
                    <a:pt x="5204" y="14589"/>
                    <a:pt x="5277" y="14490"/>
                  </a:cubicBezTo>
                  <a:cubicBezTo>
                    <a:pt x="5466" y="14236"/>
                    <a:pt x="5619" y="13959"/>
                    <a:pt x="5724" y="13685"/>
                  </a:cubicBezTo>
                  <a:close/>
                  <a:moveTo>
                    <a:pt x="1388" y="15953"/>
                  </a:moveTo>
                  <a:cubicBezTo>
                    <a:pt x="1431" y="15963"/>
                    <a:pt x="1477" y="15970"/>
                    <a:pt x="1523" y="15975"/>
                  </a:cubicBezTo>
                  <a:cubicBezTo>
                    <a:pt x="1484" y="15996"/>
                    <a:pt x="1445" y="16018"/>
                    <a:pt x="1410" y="16044"/>
                  </a:cubicBezTo>
                  <a:cubicBezTo>
                    <a:pt x="1402" y="16013"/>
                    <a:pt x="1395" y="15984"/>
                    <a:pt x="1388" y="15953"/>
                  </a:cubicBezTo>
                  <a:close/>
                  <a:moveTo>
                    <a:pt x="14277" y="1"/>
                  </a:moveTo>
                  <a:cubicBezTo>
                    <a:pt x="14149" y="1"/>
                    <a:pt x="14024" y="54"/>
                    <a:pt x="13935" y="152"/>
                  </a:cubicBezTo>
                  <a:cubicBezTo>
                    <a:pt x="13814" y="284"/>
                    <a:pt x="13782" y="474"/>
                    <a:pt x="13850" y="639"/>
                  </a:cubicBezTo>
                  <a:cubicBezTo>
                    <a:pt x="13814" y="791"/>
                    <a:pt x="13815" y="932"/>
                    <a:pt x="13851" y="1057"/>
                  </a:cubicBezTo>
                  <a:cubicBezTo>
                    <a:pt x="13847" y="1069"/>
                    <a:pt x="13845" y="1079"/>
                    <a:pt x="13842" y="1090"/>
                  </a:cubicBezTo>
                  <a:cubicBezTo>
                    <a:pt x="13812" y="1220"/>
                    <a:pt x="13827" y="1352"/>
                    <a:pt x="13880" y="1471"/>
                  </a:cubicBezTo>
                  <a:cubicBezTo>
                    <a:pt x="13862" y="1462"/>
                    <a:pt x="13843" y="1455"/>
                    <a:pt x="13823" y="1448"/>
                  </a:cubicBezTo>
                  <a:lnTo>
                    <a:pt x="13785" y="1436"/>
                  </a:lnTo>
                  <a:cubicBezTo>
                    <a:pt x="13616" y="1383"/>
                    <a:pt x="13442" y="1356"/>
                    <a:pt x="13268" y="1356"/>
                  </a:cubicBezTo>
                  <a:cubicBezTo>
                    <a:pt x="13072" y="1356"/>
                    <a:pt x="12891" y="1390"/>
                    <a:pt x="12730" y="1443"/>
                  </a:cubicBezTo>
                  <a:cubicBezTo>
                    <a:pt x="12657" y="1388"/>
                    <a:pt x="12570" y="1352"/>
                    <a:pt x="12476" y="1343"/>
                  </a:cubicBezTo>
                  <a:cubicBezTo>
                    <a:pt x="12407" y="1309"/>
                    <a:pt x="12331" y="1290"/>
                    <a:pt x="12252" y="1290"/>
                  </a:cubicBezTo>
                  <a:cubicBezTo>
                    <a:pt x="12237" y="1290"/>
                    <a:pt x="12221" y="1291"/>
                    <a:pt x="12206" y="1293"/>
                  </a:cubicBezTo>
                  <a:cubicBezTo>
                    <a:pt x="12031" y="1066"/>
                    <a:pt x="11779" y="854"/>
                    <a:pt x="11419" y="726"/>
                  </a:cubicBezTo>
                  <a:lnTo>
                    <a:pt x="11382" y="714"/>
                  </a:lnTo>
                  <a:cubicBezTo>
                    <a:pt x="11332" y="696"/>
                    <a:pt x="11280" y="688"/>
                    <a:pt x="11229" y="688"/>
                  </a:cubicBezTo>
                  <a:cubicBezTo>
                    <a:pt x="11101" y="688"/>
                    <a:pt x="10976" y="741"/>
                    <a:pt x="10887" y="839"/>
                  </a:cubicBezTo>
                  <a:cubicBezTo>
                    <a:pt x="10762" y="977"/>
                    <a:pt x="10732" y="1175"/>
                    <a:pt x="10810" y="1344"/>
                  </a:cubicBezTo>
                  <a:lnTo>
                    <a:pt x="10820" y="1366"/>
                  </a:lnTo>
                  <a:cubicBezTo>
                    <a:pt x="10825" y="1381"/>
                    <a:pt x="10840" y="1441"/>
                    <a:pt x="10820" y="1515"/>
                  </a:cubicBezTo>
                  <a:cubicBezTo>
                    <a:pt x="10747" y="1796"/>
                    <a:pt x="10758" y="2040"/>
                    <a:pt x="10853" y="2246"/>
                  </a:cubicBezTo>
                  <a:cubicBezTo>
                    <a:pt x="10829" y="2295"/>
                    <a:pt x="10810" y="2348"/>
                    <a:pt x="10798" y="2403"/>
                  </a:cubicBezTo>
                  <a:cubicBezTo>
                    <a:pt x="10769" y="2533"/>
                    <a:pt x="10778" y="2664"/>
                    <a:pt x="10819" y="2785"/>
                  </a:cubicBezTo>
                  <a:cubicBezTo>
                    <a:pt x="10812" y="2786"/>
                    <a:pt x="10805" y="2785"/>
                    <a:pt x="10798" y="2787"/>
                  </a:cubicBezTo>
                  <a:cubicBezTo>
                    <a:pt x="10787" y="2788"/>
                    <a:pt x="10776" y="2790"/>
                    <a:pt x="10764" y="2793"/>
                  </a:cubicBezTo>
                  <a:cubicBezTo>
                    <a:pt x="10698" y="2693"/>
                    <a:pt x="10596" y="2622"/>
                    <a:pt x="10479" y="2596"/>
                  </a:cubicBezTo>
                  <a:cubicBezTo>
                    <a:pt x="10479" y="2596"/>
                    <a:pt x="8834" y="2215"/>
                    <a:pt x="8828" y="2213"/>
                  </a:cubicBezTo>
                  <a:lnTo>
                    <a:pt x="8769" y="2200"/>
                  </a:lnTo>
                  <a:cubicBezTo>
                    <a:pt x="8735" y="2193"/>
                    <a:pt x="8701" y="2189"/>
                    <a:pt x="8668" y="2189"/>
                  </a:cubicBezTo>
                  <a:cubicBezTo>
                    <a:pt x="8559" y="2189"/>
                    <a:pt x="8456" y="2228"/>
                    <a:pt x="8374" y="2295"/>
                  </a:cubicBezTo>
                  <a:cubicBezTo>
                    <a:pt x="8341" y="2236"/>
                    <a:pt x="8296" y="2184"/>
                    <a:pt x="8240" y="2144"/>
                  </a:cubicBezTo>
                  <a:cubicBezTo>
                    <a:pt x="8160" y="2088"/>
                    <a:pt x="8067" y="2058"/>
                    <a:pt x="7971" y="2058"/>
                  </a:cubicBezTo>
                  <a:cubicBezTo>
                    <a:pt x="7946" y="2058"/>
                    <a:pt x="7920" y="2060"/>
                    <a:pt x="7895" y="2064"/>
                  </a:cubicBezTo>
                  <a:lnTo>
                    <a:pt x="6166" y="2355"/>
                  </a:lnTo>
                  <a:cubicBezTo>
                    <a:pt x="6011" y="2381"/>
                    <a:pt x="5887" y="2481"/>
                    <a:pt x="5824" y="2613"/>
                  </a:cubicBezTo>
                  <a:cubicBezTo>
                    <a:pt x="5755" y="2574"/>
                    <a:pt x="5676" y="2554"/>
                    <a:pt x="5597" y="2554"/>
                  </a:cubicBezTo>
                  <a:cubicBezTo>
                    <a:pt x="5513" y="2554"/>
                    <a:pt x="5429" y="2577"/>
                    <a:pt x="5353" y="2624"/>
                  </a:cubicBezTo>
                  <a:lnTo>
                    <a:pt x="5302" y="2655"/>
                  </a:lnTo>
                  <a:cubicBezTo>
                    <a:pt x="5297" y="2659"/>
                    <a:pt x="3898" y="3547"/>
                    <a:pt x="3898" y="3547"/>
                  </a:cubicBezTo>
                  <a:lnTo>
                    <a:pt x="3868" y="3565"/>
                  </a:lnTo>
                  <a:cubicBezTo>
                    <a:pt x="3804" y="3606"/>
                    <a:pt x="3753" y="3659"/>
                    <a:pt x="3716" y="3720"/>
                  </a:cubicBezTo>
                  <a:lnTo>
                    <a:pt x="3700" y="3720"/>
                  </a:lnTo>
                  <a:cubicBezTo>
                    <a:pt x="3560" y="3720"/>
                    <a:pt x="3423" y="3783"/>
                    <a:pt x="3332" y="3903"/>
                  </a:cubicBezTo>
                  <a:lnTo>
                    <a:pt x="3295" y="3951"/>
                  </a:lnTo>
                  <a:cubicBezTo>
                    <a:pt x="3291" y="3956"/>
                    <a:pt x="3287" y="3962"/>
                    <a:pt x="3282" y="3968"/>
                  </a:cubicBezTo>
                  <a:lnTo>
                    <a:pt x="2297" y="5294"/>
                  </a:lnTo>
                  <a:lnTo>
                    <a:pt x="2279" y="5318"/>
                  </a:lnTo>
                  <a:cubicBezTo>
                    <a:pt x="2205" y="5415"/>
                    <a:pt x="2173" y="5538"/>
                    <a:pt x="2189" y="5660"/>
                  </a:cubicBezTo>
                  <a:cubicBezTo>
                    <a:pt x="2206" y="5781"/>
                    <a:pt x="2270" y="5891"/>
                    <a:pt x="2367" y="5965"/>
                  </a:cubicBezTo>
                  <a:cubicBezTo>
                    <a:pt x="2463" y="6038"/>
                    <a:pt x="2561" y="6105"/>
                    <a:pt x="2662" y="6166"/>
                  </a:cubicBezTo>
                  <a:cubicBezTo>
                    <a:pt x="2545" y="6126"/>
                    <a:pt x="2423" y="6091"/>
                    <a:pt x="2300" y="6062"/>
                  </a:cubicBezTo>
                  <a:cubicBezTo>
                    <a:pt x="2265" y="6053"/>
                    <a:pt x="2229" y="6050"/>
                    <a:pt x="2195" y="6050"/>
                  </a:cubicBezTo>
                  <a:cubicBezTo>
                    <a:pt x="1986" y="6050"/>
                    <a:pt x="1795" y="6194"/>
                    <a:pt x="1746" y="6407"/>
                  </a:cubicBezTo>
                  <a:lnTo>
                    <a:pt x="1732" y="6466"/>
                  </a:lnTo>
                  <a:cubicBezTo>
                    <a:pt x="1731" y="6472"/>
                    <a:pt x="1730" y="6478"/>
                    <a:pt x="1729" y="6483"/>
                  </a:cubicBezTo>
                  <a:lnTo>
                    <a:pt x="1365" y="8099"/>
                  </a:lnTo>
                  <a:lnTo>
                    <a:pt x="1357" y="8134"/>
                  </a:lnTo>
                  <a:cubicBezTo>
                    <a:pt x="1329" y="8254"/>
                    <a:pt x="1350" y="8379"/>
                    <a:pt x="1415" y="8482"/>
                  </a:cubicBezTo>
                  <a:cubicBezTo>
                    <a:pt x="1419" y="8490"/>
                    <a:pt x="1424" y="8497"/>
                    <a:pt x="1429" y="8503"/>
                  </a:cubicBezTo>
                  <a:cubicBezTo>
                    <a:pt x="1298" y="8605"/>
                    <a:pt x="1226" y="8771"/>
                    <a:pt x="1255" y="8946"/>
                  </a:cubicBezTo>
                  <a:lnTo>
                    <a:pt x="1416" y="9913"/>
                  </a:lnTo>
                  <a:cubicBezTo>
                    <a:pt x="1388" y="9942"/>
                    <a:pt x="1363" y="9970"/>
                    <a:pt x="1340" y="9999"/>
                  </a:cubicBezTo>
                  <a:cubicBezTo>
                    <a:pt x="1148" y="10223"/>
                    <a:pt x="987" y="10475"/>
                    <a:pt x="886" y="10706"/>
                  </a:cubicBezTo>
                  <a:cubicBezTo>
                    <a:pt x="657" y="11236"/>
                    <a:pt x="558" y="12004"/>
                    <a:pt x="972" y="12565"/>
                  </a:cubicBezTo>
                  <a:cubicBezTo>
                    <a:pt x="1264" y="12961"/>
                    <a:pt x="1663" y="13124"/>
                    <a:pt x="2037" y="13193"/>
                  </a:cubicBezTo>
                  <a:lnTo>
                    <a:pt x="472" y="14566"/>
                  </a:lnTo>
                  <a:cubicBezTo>
                    <a:pt x="382" y="14645"/>
                    <a:pt x="326" y="14756"/>
                    <a:pt x="315" y="14875"/>
                  </a:cubicBezTo>
                  <a:lnTo>
                    <a:pt x="315" y="14881"/>
                  </a:lnTo>
                  <a:cubicBezTo>
                    <a:pt x="298" y="15073"/>
                    <a:pt x="368" y="15268"/>
                    <a:pt x="503" y="15404"/>
                  </a:cubicBezTo>
                  <a:cubicBezTo>
                    <a:pt x="543" y="15445"/>
                    <a:pt x="589" y="15480"/>
                    <a:pt x="638" y="15508"/>
                  </a:cubicBezTo>
                  <a:cubicBezTo>
                    <a:pt x="580" y="15548"/>
                    <a:pt x="530" y="15600"/>
                    <a:pt x="495" y="15664"/>
                  </a:cubicBezTo>
                  <a:lnTo>
                    <a:pt x="473" y="15703"/>
                  </a:lnTo>
                  <a:cubicBezTo>
                    <a:pt x="0" y="16564"/>
                    <a:pt x="188" y="17161"/>
                    <a:pt x="231" y="17271"/>
                  </a:cubicBezTo>
                  <a:lnTo>
                    <a:pt x="235" y="17282"/>
                  </a:lnTo>
                  <a:cubicBezTo>
                    <a:pt x="303" y="17460"/>
                    <a:pt x="475" y="17578"/>
                    <a:pt x="666" y="17578"/>
                  </a:cubicBezTo>
                  <a:lnTo>
                    <a:pt x="1955" y="17578"/>
                  </a:lnTo>
                  <a:cubicBezTo>
                    <a:pt x="2156" y="17577"/>
                    <a:pt x="2334" y="17447"/>
                    <a:pt x="2395" y="17256"/>
                  </a:cubicBezTo>
                  <a:cubicBezTo>
                    <a:pt x="2451" y="17078"/>
                    <a:pt x="2395" y="16886"/>
                    <a:pt x="2256" y="16766"/>
                  </a:cubicBezTo>
                  <a:cubicBezTo>
                    <a:pt x="2247" y="16690"/>
                    <a:pt x="2251" y="16556"/>
                    <a:pt x="2267" y="16453"/>
                  </a:cubicBezTo>
                  <a:lnTo>
                    <a:pt x="2272" y="16425"/>
                  </a:lnTo>
                  <a:cubicBezTo>
                    <a:pt x="2298" y="16264"/>
                    <a:pt x="2236" y="16100"/>
                    <a:pt x="2110" y="15995"/>
                  </a:cubicBezTo>
                  <a:cubicBezTo>
                    <a:pt x="2077" y="15968"/>
                    <a:pt x="2039" y="15947"/>
                    <a:pt x="2001" y="15929"/>
                  </a:cubicBezTo>
                  <a:cubicBezTo>
                    <a:pt x="2092" y="15902"/>
                    <a:pt x="2184" y="15865"/>
                    <a:pt x="2275" y="15816"/>
                  </a:cubicBezTo>
                  <a:cubicBezTo>
                    <a:pt x="2370" y="15874"/>
                    <a:pt x="2510" y="15931"/>
                    <a:pt x="2677" y="15931"/>
                  </a:cubicBezTo>
                  <a:cubicBezTo>
                    <a:pt x="2706" y="15931"/>
                    <a:pt x="2735" y="15929"/>
                    <a:pt x="2758" y="15927"/>
                  </a:cubicBezTo>
                  <a:cubicBezTo>
                    <a:pt x="2962" y="15904"/>
                    <a:pt x="3164" y="15776"/>
                    <a:pt x="3316" y="15598"/>
                  </a:cubicBezTo>
                  <a:cubicBezTo>
                    <a:pt x="3483" y="15693"/>
                    <a:pt x="3646" y="15781"/>
                    <a:pt x="3810" y="15865"/>
                  </a:cubicBezTo>
                  <a:cubicBezTo>
                    <a:pt x="4057" y="15991"/>
                    <a:pt x="4334" y="16126"/>
                    <a:pt x="4630" y="16242"/>
                  </a:cubicBezTo>
                  <a:cubicBezTo>
                    <a:pt x="4329" y="16792"/>
                    <a:pt x="4460" y="17197"/>
                    <a:pt x="4489" y="17272"/>
                  </a:cubicBezTo>
                  <a:lnTo>
                    <a:pt x="4493" y="17283"/>
                  </a:lnTo>
                  <a:cubicBezTo>
                    <a:pt x="4562" y="17461"/>
                    <a:pt x="4733" y="17578"/>
                    <a:pt x="4924" y="17578"/>
                  </a:cubicBezTo>
                  <a:cubicBezTo>
                    <a:pt x="4924" y="17578"/>
                    <a:pt x="5628" y="17576"/>
                    <a:pt x="5628" y="17576"/>
                  </a:cubicBezTo>
                  <a:cubicBezTo>
                    <a:pt x="5796" y="17576"/>
                    <a:pt x="5951" y="17484"/>
                    <a:pt x="6031" y="17336"/>
                  </a:cubicBezTo>
                  <a:cubicBezTo>
                    <a:pt x="6112" y="17188"/>
                    <a:pt x="6106" y="17009"/>
                    <a:pt x="6016" y="16867"/>
                  </a:cubicBezTo>
                  <a:lnTo>
                    <a:pt x="6013" y="16864"/>
                  </a:lnTo>
                  <a:cubicBezTo>
                    <a:pt x="6010" y="16839"/>
                    <a:pt x="6009" y="16796"/>
                    <a:pt x="6012" y="16769"/>
                  </a:cubicBezTo>
                  <a:lnTo>
                    <a:pt x="6015" y="16742"/>
                  </a:lnTo>
                  <a:cubicBezTo>
                    <a:pt x="6025" y="16669"/>
                    <a:pt x="6015" y="16596"/>
                    <a:pt x="5991" y="16528"/>
                  </a:cubicBezTo>
                  <a:cubicBezTo>
                    <a:pt x="6241" y="16525"/>
                    <a:pt x="6484" y="16486"/>
                    <a:pt x="6713" y="16411"/>
                  </a:cubicBezTo>
                  <a:cubicBezTo>
                    <a:pt x="7213" y="16246"/>
                    <a:pt x="7557" y="15910"/>
                    <a:pt x="7782" y="15597"/>
                  </a:cubicBezTo>
                  <a:cubicBezTo>
                    <a:pt x="7859" y="15569"/>
                    <a:pt x="7928" y="15520"/>
                    <a:pt x="7982" y="15455"/>
                  </a:cubicBezTo>
                  <a:cubicBezTo>
                    <a:pt x="7982" y="15456"/>
                    <a:pt x="7983" y="15457"/>
                    <a:pt x="7984" y="15457"/>
                  </a:cubicBezTo>
                  <a:cubicBezTo>
                    <a:pt x="8063" y="15514"/>
                    <a:pt x="8157" y="15543"/>
                    <a:pt x="8252" y="15543"/>
                  </a:cubicBezTo>
                  <a:cubicBezTo>
                    <a:pt x="8277" y="15543"/>
                    <a:pt x="8303" y="15541"/>
                    <a:pt x="8328" y="15537"/>
                  </a:cubicBezTo>
                  <a:lnTo>
                    <a:pt x="10057" y="15247"/>
                  </a:lnTo>
                  <a:cubicBezTo>
                    <a:pt x="10178" y="15227"/>
                    <a:pt x="10286" y="15159"/>
                    <a:pt x="10357" y="15060"/>
                  </a:cubicBezTo>
                  <a:cubicBezTo>
                    <a:pt x="10389" y="15016"/>
                    <a:pt x="10411" y="14967"/>
                    <a:pt x="10426" y="14916"/>
                  </a:cubicBezTo>
                  <a:cubicBezTo>
                    <a:pt x="10432" y="14986"/>
                    <a:pt x="10445" y="15134"/>
                    <a:pt x="10445" y="15134"/>
                  </a:cubicBezTo>
                  <a:cubicBezTo>
                    <a:pt x="10458" y="15273"/>
                    <a:pt x="10472" y="15426"/>
                    <a:pt x="10487" y="15585"/>
                  </a:cubicBezTo>
                  <a:lnTo>
                    <a:pt x="10472" y="15594"/>
                  </a:lnTo>
                  <a:cubicBezTo>
                    <a:pt x="10384" y="15485"/>
                    <a:pt x="10253" y="15421"/>
                    <a:pt x="10113" y="15421"/>
                  </a:cubicBezTo>
                  <a:cubicBezTo>
                    <a:pt x="10089" y="15421"/>
                    <a:pt x="10066" y="15423"/>
                    <a:pt x="10042" y="15426"/>
                  </a:cubicBezTo>
                  <a:cubicBezTo>
                    <a:pt x="9851" y="15456"/>
                    <a:pt x="9698" y="15602"/>
                    <a:pt x="9661" y="15792"/>
                  </a:cubicBezTo>
                  <a:lnTo>
                    <a:pt x="9652" y="15835"/>
                  </a:lnTo>
                  <a:cubicBezTo>
                    <a:pt x="9638" y="15903"/>
                    <a:pt x="9621" y="15972"/>
                    <a:pt x="9603" y="16042"/>
                  </a:cubicBezTo>
                  <a:cubicBezTo>
                    <a:pt x="9537" y="15996"/>
                    <a:pt x="9464" y="15956"/>
                    <a:pt x="9381" y="15927"/>
                  </a:cubicBezTo>
                  <a:lnTo>
                    <a:pt x="9355" y="15917"/>
                  </a:lnTo>
                  <a:cubicBezTo>
                    <a:pt x="9303" y="15899"/>
                    <a:pt x="9251" y="15890"/>
                    <a:pt x="9199" y="15890"/>
                  </a:cubicBezTo>
                  <a:cubicBezTo>
                    <a:pt x="9092" y="15890"/>
                    <a:pt x="8986" y="15927"/>
                    <a:pt x="8903" y="15998"/>
                  </a:cubicBezTo>
                  <a:cubicBezTo>
                    <a:pt x="8777" y="16102"/>
                    <a:pt x="8716" y="16266"/>
                    <a:pt x="8743" y="16428"/>
                  </a:cubicBezTo>
                  <a:lnTo>
                    <a:pt x="8747" y="16454"/>
                  </a:lnTo>
                  <a:cubicBezTo>
                    <a:pt x="8765" y="16558"/>
                    <a:pt x="8769" y="16692"/>
                    <a:pt x="8760" y="16768"/>
                  </a:cubicBezTo>
                  <a:cubicBezTo>
                    <a:pt x="8622" y="16888"/>
                    <a:pt x="8567" y="17081"/>
                    <a:pt x="8624" y="17258"/>
                  </a:cubicBezTo>
                  <a:cubicBezTo>
                    <a:pt x="8685" y="17449"/>
                    <a:pt x="8862" y="17578"/>
                    <a:pt x="9063" y="17578"/>
                  </a:cubicBezTo>
                  <a:cubicBezTo>
                    <a:pt x="9063" y="17578"/>
                    <a:pt x="10355" y="17573"/>
                    <a:pt x="10355" y="17573"/>
                  </a:cubicBezTo>
                  <a:cubicBezTo>
                    <a:pt x="10404" y="17573"/>
                    <a:pt x="10452" y="17564"/>
                    <a:pt x="10498" y="17549"/>
                  </a:cubicBezTo>
                  <a:cubicBezTo>
                    <a:pt x="10547" y="17567"/>
                    <a:pt x="10599" y="17577"/>
                    <a:pt x="10653" y="17577"/>
                  </a:cubicBezTo>
                  <a:cubicBezTo>
                    <a:pt x="10653" y="17577"/>
                    <a:pt x="13134" y="17579"/>
                    <a:pt x="13134" y="17579"/>
                  </a:cubicBezTo>
                  <a:cubicBezTo>
                    <a:pt x="13253" y="17579"/>
                    <a:pt x="13366" y="17533"/>
                    <a:pt x="13453" y="17450"/>
                  </a:cubicBezTo>
                  <a:lnTo>
                    <a:pt x="13458" y="17446"/>
                  </a:lnTo>
                  <a:cubicBezTo>
                    <a:pt x="13597" y="17313"/>
                    <a:pt x="13673" y="17120"/>
                    <a:pt x="13661" y="16929"/>
                  </a:cubicBezTo>
                  <a:cubicBezTo>
                    <a:pt x="13657" y="16853"/>
                    <a:pt x="13639" y="16780"/>
                    <a:pt x="13610" y="16711"/>
                  </a:cubicBezTo>
                  <a:cubicBezTo>
                    <a:pt x="13607" y="16633"/>
                    <a:pt x="13599" y="16536"/>
                    <a:pt x="13577" y="16431"/>
                  </a:cubicBezTo>
                  <a:cubicBezTo>
                    <a:pt x="13468" y="15921"/>
                    <a:pt x="13116" y="15569"/>
                    <a:pt x="12602" y="15450"/>
                  </a:cubicBezTo>
                  <a:cubicBezTo>
                    <a:pt x="12563" y="15330"/>
                    <a:pt x="12481" y="15164"/>
                    <a:pt x="12312" y="15048"/>
                  </a:cubicBezTo>
                  <a:cubicBezTo>
                    <a:pt x="12206" y="14973"/>
                    <a:pt x="12072" y="14929"/>
                    <a:pt x="11921" y="14917"/>
                  </a:cubicBezTo>
                  <a:cubicBezTo>
                    <a:pt x="11909" y="14780"/>
                    <a:pt x="11897" y="14640"/>
                    <a:pt x="11882" y="14500"/>
                  </a:cubicBezTo>
                  <a:cubicBezTo>
                    <a:pt x="11874" y="14422"/>
                    <a:pt x="11866" y="14350"/>
                    <a:pt x="11858" y="14282"/>
                  </a:cubicBezTo>
                  <a:lnTo>
                    <a:pt x="12348" y="13971"/>
                  </a:lnTo>
                  <a:lnTo>
                    <a:pt x="12373" y="13955"/>
                  </a:lnTo>
                  <a:cubicBezTo>
                    <a:pt x="12477" y="13891"/>
                    <a:pt x="12551" y="13787"/>
                    <a:pt x="12579" y="13668"/>
                  </a:cubicBezTo>
                  <a:cubicBezTo>
                    <a:pt x="12589" y="13626"/>
                    <a:pt x="12593" y="13583"/>
                    <a:pt x="12591" y="13541"/>
                  </a:cubicBezTo>
                  <a:cubicBezTo>
                    <a:pt x="12687" y="13516"/>
                    <a:pt x="12776" y="13460"/>
                    <a:pt x="12840" y="13375"/>
                  </a:cubicBezTo>
                  <a:lnTo>
                    <a:pt x="12877" y="13327"/>
                  </a:lnTo>
                  <a:cubicBezTo>
                    <a:pt x="12882" y="13321"/>
                    <a:pt x="12886" y="13315"/>
                    <a:pt x="12890" y="13310"/>
                  </a:cubicBezTo>
                  <a:lnTo>
                    <a:pt x="13875" y="11984"/>
                  </a:lnTo>
                  <a:lnTo>
                    <a:pt x="13893" y="11959"/>
                  </a:lnTo>
                  <a:cubicBezTo>
                    <a:pt x="14011" y="11804"/>
                    <a:pt x="14017" y="11598"/>
                    <a:pt x="13921" y="11441"/>
                  </a:cubicBezTo>
                  <a:cubicBezTo>
                    <a:pt x="14065" y="11390"/>
                    <a:pt x="14182" y="11269"/>
                    <a:pt x="14218" y="11110"/>
                  </a:cubicBezTo>
                  <a:lnTo>
                    <a:pt x="14225" y="11079"/>
                  </a:lnTo>
                  <a:lnTo>
                    <a:pt x="14600" y="9417"/>
                  </a:lnTo>
                  <a:lnTo>
                    <a:pt x="14608" y="9383"/>
                  </a:lnTo>
                  <a:cubicBezTo>
                    <a:pt x="14636" y="9263"/>
                    <a:pt x="14615" y="9138"/>
                    <a:pt x="14550" y="9034"/>
                  </a:cubicBezTo>
                  <a:cubicBezTo>
                    <a:pt x="14531" y="9004"/>
                    <a:pt x="14508" y="8976"/>
                    <a:pt x="14483" y="8950"/>
                  </a:cubicBezTo>
                  <a:cubicBezTo>
                    <a:pt x="15058" y="8736"/>
                    <a:pt x="15531" y="8385"/>
                    <a:pt x="15821" y="7959"/>
                  </a:cubicBezTo>
                  <a:cubicBezTo>
                    <a:pt x="16155" y="7469"/>
                    <a:pt x="16308" y="6884"/>
                    <a:pt x="16289" y="6172"/>
                  </a:cubicBezTo>
                  <a:cubicBezTo>
                    <a:pt x="16281" y="5805"/>
                    <a:pt x="16220" y="5452"/>
                    <a:pt x="16146" y="5115"/>
                  </a:cubicBezTo>
                  <a:cubicBezTo>
                    <a:pt x="16199" y="5053"/>
                    <a:pt x="16241" y="4982"/>
                    <a:pt x="16269" y="4904"/>
                  </a:cubicBezTo>
                  <a:cubicBezTo>
                    <a:pt x="16297" y="4828"/>
                    <a:pt x="16305" y="4752"/>
                    <a:pt x="16300" y="4679"/>
                  </a:cubicBezTo>
                  <a:cubicBezTo>
                    <a:pt x="16323" y="4654"/>
                    <a:pt x="16346" y="4627"/>
                    <a:pt x="16369" y="4598"/>
                  </a:cubicBezTo>
                  <a:cubicBezTo>
                    <a:pt x="16526" y="4397"/>
                    <a:pt x="16694" y="4054"/>
                    <a:pt x="16644" y="3538"/>
                  </a:cubicBezTo>
                  <a:cubicBezTo>
                    <a:pt x="16648" y="3527"/>
                    <a:pt x="16653" y="3517"/>
                    <a:pt x="16657" y="3507"/>
                  </a:cubicBezTo>
                  <a:cubicBezTo>
                    <a:pt x="16747" y="3298"/>
                    <a:pt x="16810" y="3133"/>
                    <a:pt x="16861" y="2976"/>
                  </a:cubicBezTo>
                  <a:lnTo>
                    <a:pt x="16872" y="2945"/>
                  </a:lnTo>
                  <a:cubicBezTo>
                    <a:pt x="16927" y="2783"/>
                    <a:pt x="17055" y="2402"/>
                    <a:pt x="16786" y="2083"/>
                  </a:cubicBezTo>
                  <a:cubicBezTo>
                    <a:pt x="16668" y="1944"/>
                    <a:pt x="16506" y="1866"/>
                    <a:pt x="16323" y="1865"/>
                  </a:cubicBezTo>
                  <a:lnTo>
                    <a:pt x="16315" y="1865"/>
                  </a:lnTo>
                  <a:cubicBezTo>
                    <a:pt x="16233" y="1801"/>
                    <a:pt x="16134" y="1757"/>
                    <a:pt x="16023" y="1737"/>
                  </a:cubicBezTo>
                  <a:cubicBezTo>
                    <a:pt x="16004" y="1733"/>
                    <a:pt x="15985" y="1730"/>
                    <a:pt x="15965" y="1730"/>
                  </a:cubicBezTo>
                  <a:cubicBezTo>
                    <a:pt x="15950" y="1729"/>
                    <a:pt x="15935" y="1729"/>
                    <a:pt x="15919" y="1729"/>
                  </a:cubicBezTo>
                  <a:cubicBezTo>
                    <a:pt x="15779" y="1729"/>
                    <a:pt x="15645" y="1765"/>
                    <a:pt x="15524" y="1833"/>
                  </a:cubicBezTo>
                  <a:cubicBezTo>
                    <a:pt x="15511" y="1829"/>
                    <a:pt x="15497" y="1827"/>
                    <a:pt x="15483" y="1825"/>
                  </a:cubicBezTo>
                  <a:cubicBezTo>
                    <a:pt x="15469" y="1823"/>
                    <a:pt x="15456" y="1823"/>
                    <a:pt x="15442" y="1822"/>
                  </a:cubicBezTo>
                  <a:cubicBezTo>
                    <a:pt x="15498" y="1769"/>
                    <a:pt x="15545" y="1706"/>
                    <a:pt x="15579" y="1634"/>
                  </a:cubicBezTo>
                  <a:cubicBezTo>
                    <a:pt x="15584" y="1622"/>
                    <a:pt x="15588" y="1612"/>
                    <a:pt x="15593" y="1600"/>
                  </a:cubicBezTo>
                  <a:cubicBezTo>
                    <a:pt x="15687" y="1531"/>
                    <a:pt x="15777" y="1425"/>
                    <a:pt x="15845" y="1269"/>
                  </a:cubicBezTo>
                  <a:cubicBezTo>
                    <a:pt x="15999" y="1179"/>
                    <a:pt x="16089" y="1008"/>
                    <a:pt x="16072" y="829"/>
                  </a:cubicBezTo>
                  <a:cubicBezTo>
                    <a:pt x="16055" y="643"/>
                    <a:pt x="15930" y="486"/>
                    <a:pt x="15752" y="430"/>
                  </a:cubicBezTo>
                  <a:lnTo>
                    <a:pt x="15716" y="418"/>
                  </a:lnTo>
                  <a:cubicBezTo>
                    <a:pt x="15602" y="382"/>
                    <a:pt x="15486" y="364"/>
                    <a:pt x="15371" y="364"/>
                  </a:cubicBezTo>
                  <a:cubicBezTo>
                    <a:pt x="15280" y="364"/>
                    <a:pt x="15194" y="375"/>
                    <a:pt x="15116" y="394"/>
                  </a:cubicBezTo>
                  <a:cubicBezTo>
                    <a:pt x="15084" y="380"/>
                    <a:pt x="15050" y="370"/>
                    <a:pt x="15015" y="363"/>
                  </a:cubicBezTo>
                  <a:cubicBezTo>
                    <a:pt x="14984" y="351"/>
                    <a:pt x="14952" y="341"/>
                    <a:pt x="14919" y="336"/>
                  </a:cubicBezTo>
                  <a:cubicBezTo>
                    <a:pt x="14795" y="204"/>
                    <a:pt x="14643" y="103"/>
                    <a:pt x="14467" y="41"/>
                  </a:cubicBezTo>
                  <a:lnTo>
                    <a:pt x="14430" y="28"/>
                  </a:lnTo>
                  <a:cubicBezTo>
                    <a:pt x="14380" y="10"/>
                    <a:pt x="14328" y="1"/>
                    <a:pt x="1427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658;p41"/>
            <p:cNvSpPr/>
            <p:nvPr/>
          </p:nvSpPr>
          <p:spPr>
            <a:xfrm>
              <a:off x="898477" y="2996782"/>
              <a:ext cx="112953" cy="105194"/>
            </a:xfrm>
            <a:custGeom>
              <a:avLst/>
              <a:gdLst/>
              <a:ahLst/>
              <a:cxnLst/>
              <a:rect l="l" t="t" r="r" b="b"/>
              <a:pathLst>
                <a:path w="3261" h="3037" extrusionOk="0">
                  <a:moveTo>
                    <a:pt x="2647" y="1"/>
                  </a:moveTo>
                  <a:cubicBezTo>
                    <a:pt x="2581" y="1"/>
                    <a:pt x="2515" y="15"/>
                    <a:pt x="2452" y="43"/>
                  </a:cubicBezTo>
                  <a:lnTo>
                    <a:pt x="2417" y="60"/>
                  </a:lnTo>
                  <a:cubicBezTo>
                    <a:pt x="2077" y="218"/>
                    <a:pt x="1840" y="465"/>
                    <a:pt x="1683" y="737"/>
                  </a:cubicBezTo>
                  <a:cubicBezTo>
                    <a:pt x="1596" y="748"/>
                    <a:pt x="1514" y="780"/>
                    <a:pt x="1444" y="830"/>
                  </a:cubicBezTo>
                  <a:cubicBezTo>
                    <a:pt x="1361" y="855"/>
                    <a:pt x="1286" y="903"/>
                    <a:pt x="1227" y="964"/>
                  </a:cubicBezTo>
                  <a:cubicBezTo>
                    <a:pt x="1143" y="951"/>
                    <a:pt x="1054" y="943"/>
                    <a:pt x="962" y="943"/>
                  </a:cubicBezTo>
                  <a:cubicBezTo>
                    <a:pt x="741" y="943"/>
                    <a:pt x="525" y="987"/>
                    <a:pt x="318" y="1075"/>
                  </a:cubicBezTo>
                  <a:lnTo>
                    <a:pt x="281" y="1091"/>
                  </a:lnTo>
                  <a:cubicBezTo>
                    <a:pt x="111" y="1164"/>
                    <a:pt x="0" y="1332"/>
                    <a:pt x="1" y="1518"/>
                  </a:cubicBezTo>
                  <a:cubicBezTo>
                    <a:pt x="3" y="1704"/>
                    <a:pt x="114" y="1871"/>
                    <a:pt x="286" y="1942"/>
                  </a:cubicBezTo>
                  <a:lnTo>
                    <a:pt x="307" y="1951"/>
                  </a:lnTo>
                  <a:cubicBezTo>
                    <a:pt x="320" y="1959"/>
                    <a:pt x="362" y="1988"/>
                    <a:pt x="391" y="2044"/>
                  </a:cubicBezTo>
                  <a:cubicBezTo>
                    <a:pt x="520" y="2287"/>
                    <a:pt x="684" y="2453"/>
                    <a:pt x="882" y="2540"/>
                  </a:cubicBezTo>
                  <a:cubicBezTo>
                    <a:pt x="897" y="2587"/>
                    <a:pt x="917" y="2632"/>
                    <a:pt x="942" y="2676"/>
                  </a:cubicBezTo>
                  <a:cubicBezTo>
                    <a:pt x="1052" y="2868"/>
                    <a:pt x="1247" y="2996"/>
                    <a:pt x="1476" y="3029"/>
                  </a:cubicBezTo>
                  <a:cubicBezTo>
                    <a:pt x="1514" y="3034"/>
                    <a:pt x="1553" y="3036"/>
                    <a:pt x="1593" y="3036"/>
                  </a:cubicBezTo>
                  <a:cubicBezTo>
                    <a:pt x="1746" y="3036"/>
                    <a:pt x="1901" y="2995"/>
                    <a:pt x="2039" y="2915"/>
                  </a:cubicBezTo>
                  <a:cubicBezTo>
                    <a:pt x="2144" y="2855"/>
                    <a:pt x="2239" y="2768"/>
                    <a:pt x="2316" y="2667"/>
                  </a:cubicBezTo>
                  <a:cubicBezTo>
                    <a:pt x="2344" y="2652"/>
                    <a:pt x="2372" y="2634"/>
                    <a:pt x="2399" y="2612"/>
                  </a:cubicBezTo>
                  <a:cubicBezTo>
                    <a:pt x="2482" y="2609"/>
                    <a:pt x="2563" y="2595"/>
                    <a:pt x="2638" y="2569"/>
                  </a:cubicBezTo>
                  <a:cubicBezTo>
                    <a:pt x="2830" y="2506"/>
                    <a:pt x="2994" y="2382"/>
                    <a:pt x="3100" y="2222"/>
                  </a:cubicBezTo>
                  <a:cubicBezTo>
                    <a:pt x="3227" y="2031"/>
                    <a:pt x="3260" y="1801"/>
                    <a:pt x="3191" y="1593"/>
                  </a:cubicBezTo>
                  <a:cubicBezTo>
                    <a:pt x="3176" y="1545"/>
                    <a:pt x="3155" y="1499"/>
                    <a:pt x="3130" y="1456"/>
                  </a:cubicBezTo>
                  <a:cubicBezTo>
                    <a:pt x="3198" y="1252"/>
                    <a:pt x="3184" y="1020"/>
                    <a:pt x="3088" y="760"/>
                  </a:cubicBezTo>
                  <a:cubicBezTo>
                    <a:pt x="3066" y="701"/>
                    <a:pt x="3073" y="651"/>
                    <a:pt x="3075" y="636"/>
                  </a:cubicBezTo>
                  <a:lnTo>
                    <a:pt x="3083" y="614"/>
                  </a:lnTo>
                  <a:cubicBezTo>
                    <a:pt x="3144" y="439"/>
                    <a:pt x="3094" y="244"/>
                    <a:pt x="2957" y="119"/>
                  </a:cubicBezTo>
                  <a:cubicBezTo>
                    <a:pt x="2870" y="41"/>
                    <a:pt x="2759" y="1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659;p41"/>
            <p:cNvSpPr/>
            <p:nvPr/>
          </p:nvSpPr>
          <p:spPr>
            <a:xfrm>
              <a:off x="904815" y="3143298"/>
              <a:ext cx="72669" cy="61170"/>
            </a:xfrm>
            <a:custGeom>
              <a:avLst/>
              <a:gdLst/>
              <a:ahLst/>
              <a:cxnLst/>
              <a:rect l="l" t="t" r="r" b="b"/>
              <a:pathLst>
                <a:path w="2098" h="1766" extrusionOk="0">
                  <a:moveTo>
                    <a:pt x="1610" y="1"/>
                  </a:moveTo>
                  <a:cubicBezTo>
                    <a:pt x="1582" y="1"/>
                    <a:pt x="1553" y="4"/>
                    <a:pt x="1524" y="10"/>
                  </a:cubicBezTo>
                  <a:lnTo>
                    <a:pt x="1486" y="17"/>
                  </a:lnTo>
                  <a:cubicBezTo>
                    <a:pt x="1315" y="49"/>
                    <a:pt x="1160" y="124"/>
                    <a:pt x="1030" y="233"/>
                  </a:cubicBezTo>
                  <a:cubicBezTo>
                    <a:pt x="1008" y="236"/>
                    <a:pt x="986" y="241"/>
                    <a:pt x="965" y="247"/>
                  </a:cubicBezTo>
                  <a:cubicBezTo>
                    <a:pt x="945" y="250"/>
                    <a:pt x="925" y="254"/>
                    <a:pt x="906" y="259"/>
                  </a:cubicBezTo>
                  <a:cubicBezTo>
                    <a:pt x="812" y="231"/>
                    <a:pt x="715" y="217"/>
                    <a:pt x="616" y="217"/>
                  </a:cubicBezTo>
                  <a:cubicBezTo>
                    <a:pt x="564" y="217"/>
                    <a:pt x="509" y="221"/>
                    <a:pt x="456" y="229"/>
                  </a:cubicBezTo>
                  <a:lnTo>
                    <a:pt x="418" y="235"/>
                  </a:lnTo>
                  <a:cubicBezTo>
                    <a:pt x="234" y="264"/>
                    <a:pt x="86" y="400"/>
                    <a:pt x="41" y="581"/>
                  </a:cubicBezTo>
                  <a:cubicBezTo>
                    <a:pt x="0" y="748"/>
                    <a:pt x="55" y="923"/>
                    <a:pt x="183" y="1036"/>
                  </a:cubicBezTo>
                  <a:cubicBezTo>
                    <a:pt x="217" y="1149"/>
                    <a:pt x="270" y="1245"/>
                    <a:pt x="340" y="1322"/>
                  </a:cubicBezTo>
                  <a:cubicBezTo>
                    <a:pt x="341" y="1325"/>
                    <a:pt x="342" y="1328"/>
                    <a:pt x="343" y="1332"/>
                  </a:cubicBezTo>
                  <a:cubicBezTo>
                    <a:pt x="392" y="1506"/>
                    <a:pt x="519" y="1647"/>
                    <a:pt x="691" y="1718"/>
                  </a:cubicBezTo>
                  <a:cubicBezTo>
                    <a:pt x="769" y="1749"/>
                    <a:pt x="852" y="1766"/>
                    <a:pt x="937" y="1766"/>
                  </a:cubicBezTo>
                  <a:cubicBezTo>
                    <a:pt x="999" y="1766"/>
                    <a:pt x="1061" y="1757"/>
                    <a:pt x="1122" y="1739"/>
                  </a:cubicBezTo>
                  <a:cubicBezTo>
                    <a:pt x="1181" y="1723"/>
                    <a:pt x="1238" y="1697"/>
                    <a:pt x="1291" y="1664"/>
                  </a:cubicBezTo>
                  <a:cubicBezTo>
                    <a:pt x="1303" y="1664"/>
                    <a:pt x="1314" y="1665"/>
                    <a:pt x="1326" y="1665"/>
                  </a:cubicBezTo>
                  <a:cubicBezTo>
                    <a:pt x="1341" y="1665"/>
                    <a:pt x="1356" y="1664"/>
                    <a:pt x="1371" y="1663"/>
                  </a:cubicBezTo>
                  <a:cubicBezTo>
                    <a:pt x="1722" y="1638"/>
                    <a:pt x="1989" y="1348"/>
                    <a:pt x="1966" y="1015"/>
                  </a:cubicBezTo>
                  <a:cubicBezTo>
                    <a:pt x="1966" y="1012"/>
                    <a:pt x="1965" y="1009"/>
                    <a:pt x="1965" y="1006"/>
                  </a:cubicBezTo>
                  <a:cubicBezTo>
                    <a:pt x="2004" y="910"/>
                    <a:pt x="2022" y="801"/>
                    <a:pt x="2016" y="683"/>
                  </a:cubicBezTo>
                  <a:cubicBezTo>
                    <a:pt x="2098" y="534"/>
                    <a:pt x="2091" y="350"/>
                    <a:pt x="1995" y="206"/>
                  </a:cubicBezTo>
                  <a:cubicBezTo>
                    <a:pt x="1908" y="77"/>
                    <a:pt x="1763" y="1"/>
                    <a:pt x="1610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660;p41"/>
            <p:cNvSpPr/>
            <p:nvPr/>
          </p:nvSpPr>
          <p:spPr>
            <a:xfrm>
              <a:off x="1352745" y="3060550"/>
              <a:ext cx="128297" cy="153894"/>
            </a:xfrm>
            <a:custGeom>
              <a:avLst/>
              <a:gdLst/>
              <a:ahLst/>
              <a:cxnLst/>
              <a:rect l="l" t="t" r="r" b="b"/>
              <a:pathLst>
                <a:path w="3704" h="4443" extrusionOk="0">
                  <a:moveTo>
                    <a:pt x="2837" y="0"/>
                  </a:moveTo>
                  <a:lnTo>
                    <a:pt x="2837" y="0"/>
                  </a:lnTo>
                  <a:cubicBezTo>
                    <a:pt x="2869" y="116"/>
                    <a:pt x="2899" y="232"/>
                    <a:pt x="2927" y="349"/>
                  </a:cubicBezTo>
                  <a:cubicBezTo>
                    <a:pt x="3128" y="1181"/>
                    <a:pt x="3399" y="2241"/>
                    <a:pt x="2785" y="2968"/>
                  </a:cubicBezTo>
                  <a:cubicBezTo>
                    <a:pt x="2515" y="3288"/>
                    <a:pt x="2112" y="3467"/>
                    <a:pt x="1718" y="3581"/>
                  </a:cubicBezTo>
                  <a:cubicBezTo>
                    <a:pt x="1238" y="3719"/>
                    <a:pt x="746" y="3815"/>
                    <a:pt x="255" y="3907"/>
                  </a:cubicBezTo>
                  <a:cubicBezTo>
                    <a:pt x="113" y="3933"/>
                    <a:pt x="0" y="4045"/>
                    <a:pt x="16" y="4200"/>
                  </a:cubicBezTo>
                  <a:cubicBezTo>
                    <a:pt x="29" y="4323"/>
                    <a:pt x="144" y="4443"/>
                    <a:pt x="272" y="4443"/>
                  </a:cubicBezTo>
                  <a:cubicBezTo>
                    <a:pt x="285" y="4443"/>
                    <a:pt x="297" y="4441"/>
                    <a:pt x="309" y="4439"/>
                  </a:cubicBezTo>
                  <a:cubicBezTo>
                    <a:pt x="918" y="4326"/>
                    <a:pt x="1547" y="4217"/>
                    <a:pt x="2132" y="4010"/>
                  </a:cubicBezTo>
                  <a:cubicBezTo>
                    <a:pt x="2582" y="3850"/>
                    <a:pt x="3028" y="3572"/>
                    <a:pt x="3301" y="3172"/>
                  </a:cubicBezTo>
                  <a:cubicBezTo>
                    <a:pt x="3611" y="2716"/>
                    <a:pt x="3703" y="2201"/>
                    <a:pt x="3689" y="1656"/>
                  </a:cubicBezTo>
                  <a:cubicBezTo>
                    <a:pt x="3675" y="1129"/>
                    <a:pt x="3544" y="606"/>
                    <a:pt x="3412" y="98"/>
                  </a:cubicBezTo>
                  <a:lnTo>
                    <a:pt x="2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661;p41"/>
            <p:cNvSpPr/>
            <p:nvPr/>
          </p:nvSpPr>
          <p:spPr>
            <a:xfrm>
              <a:off x="1419422" y="2980156"/>
              <a:ext cx="85278" cy="93868"/>
            </a:xfrm>
            <a:custGeom>
              <a:avLst/>
              <a:gdLst/>
              <a:ahLst/>
              <a:cxnLst/>
              <a:rect l="l" t="t" r="r" b="b"/>
              <a:pathLst>
                <a:path w="2462" h="2710" extrusionOk="0">
                  <a:moveTo>
                    <a:pt x="1857" y="1"/>
                  </a:moveTo>
                  <a:cubicBezTo>
                    <a:pt x="1600" y="1"/>
                    <a:pt x="1495" y="279"/>
                    <a:pt x="1495" y="279"/>
                  </a:cubicBezTo>
                  <a:cubicBezTo>
                    <a:pt x="1495" y="279"/>
                    <a:pt x="1451" y="91"/>
                    <a:pt x="1336" y="91"/>
                  </a:cubicBezTo>
                  <a:cubicBezTo>
                    <a:pt x="1265" y="91"/>
                    <a:pt x="1166" y="163"/>
                    <a:pt x="1034" y="396"/>
                  </a:cubicBezTo>
                  <a:cubicBezTo>
                    <a:pt x="745" y="907"/>
                    <a:pt x="704" y="1377"/>
                    <a:pt x="704" y="1377"/>
                  </a:cubicBezTo>
                  <a:cubicBezTo>
                    <a:pt x="704" y="1377"/>
                    <a:pt x="517" y="987"/>
                    <a:pt x="321" y="987"/>
                  </a:cubicBezTo>
                  <a:cubicBezTo>
                    <a:pt x="267" y="987"/>
                    <a:pt x="213" y="1017"/>
                    <a:pt x="161" y="1091"/>
                  </a:cubicBezTo>
                  <a:cubicBezTo>
                    <a:pt x="0" y="1361"/>
                    <a:pt x="212" y="2339"/>
                    <a:pt x="795" y="2339"/>
                  </a:cubicBezTo>
                  <a:cubicBezTo>
                    <a:pt x="809" y="2339"/>
                    <a:pt x="824" y="2338"/>
                    <a:pt x="839" y="2337"/>
                  </a:cubicBezTo>
                  <a:lnTo>
                    <a:pt x="839" y="2337"/>
                  </a:lnTo>
                  <a:lnTo>
                    <a:pt x="775" y="2343"/>
                  </a:lnTo>
                  <a:cubicBezTo>
                    <a:pt x="775" y="2343"/>
                    <a:pt x="565" y="2640"/>
                    <a:pt x="806" y="2691"/>
                  </a:cubicBezTo>
                  <a:cubicBezTo>
                    <a:pt x="866" y="2705"/>
                    <a:pt x="951" y="2710"/>
                    <a:pt x="1043" y="2710"/>
                  </a:cubicBezTo>
                  <a:cubicBezTo>
                    <a:pt x="1230" y="2710"/>
                    <a:pt x="1448" y="2689"/>
                    <a:pt x="1569" y="2677"/>
                  </a:cubicBezTo>
                  <a:cubicBezTo>
                    <a:pt x="1652" y="2667"/>
                    <a:pt x="1727" y="2615"/>
                    <a:pt x="1756" y="2536"/>
                  </a:cubicBezTo>
                  <a:cubicBezTo>
                    <a:pt x="1774" y="2485"/>
                    <a:pt x="1722" y="2369"/>
                    <a:pt x="1672" y="2306"/>
                  </a:cubicBezTo>
                  <a:cubicBezTo>
                    <a:pt x="1672" y="2306"/>
                    <a:pt x="2215" y="2087"/>
                    <a:pt x="2093" y="1293"/>
                  </a:cubicBezTo>
                  <a:cubicBezTo>
                    <a:pt x="2084" y="1238"/>
                    <a:pt x="2134" y="1162"/>
                    <a:pt x="2154" y="1114"/>
                  </a:cubicBezTo>
                  <a:cubicBezTo>
                    <a:pt x="2223" y="951"/>
                    <a:pt x="2288" y="787"/>
                    <a:pt x="2344" y="619"/>
                  </a:cubicBezTo>
                  <a:cubicBezTo>
                    <a:pt x="2383" y="498"/>
                    <a:pt x="2461" y="309"/>
                    <a:pt x="2356" y="185"/>
                  </a:cubicBezTo>
                  <a:cubicBezTo>
                    <a:pt x="2327" y="151"/>
                    <a:pt x="2294" y="137"/>
                    <a:pt x="2259" y="137"/>
                  </a:cubicBezTo>
                  <a:cubicBezTo>
                    <a:pt x="2159" y="137"/>
                    <a:pt x="2045" y="248"/>
                    <a:pt x="1985" y="316"/>
                  </a:cubicBezTo>
                  <a:cubicBezTo>
                    <a:pt x="1985" y="316"/>
                    <a:pt x="2096" y="42"/>
                    <a:pt x="1875" y="1"/>
                  </a:cubicBezTo>
                  <a:cubicBezTo>
                    <a:pt x="1869" y="1"/>
                    <a:pt x="1863" y="1"/>
                    <a:pt x="1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662;p41"/>
            <p:cNvSpPr/>
            <p:nvPr/>
          </p:nvSpPr>
          <p:spPr>
            <a:xfrm>
              <a:off x="1420946" y="2979602"/>
              <a:ext cx="84065" cy="95011"/>
            </a:xfrm>
            <a:custGeom>
              <a:avLst/>
              <a:gdLst/>
              <a:ahLst/>
              <a:cxnLst/>
              <a:rect l="l" t="t" r="r" b="b"/>
              <a:pathLst>
                <a:path w="2427" h="2743" extrusionOk="0">
                  <a:moveTo>
                    <a:pt x="1810" y="33"/>
                  </a:moveTo>
                  <a:cubicBezTo>
                    <a:pt x="1816" y="33"/>
                    <a:pt x="1822" y="34"/>
                    <a:pt x="1828" y="34"/>
                  </a:cubicBezTo>
                  <a:cubicBezTo>
                    <a:pt x="1878" y="43"/>
                    <a:pt x="1913" y="65"/>
                    <a:pt x="1933" y="101"/>
                  </a:cubicBezTo>
                  <a:cubicBezTo>
                    <a:pt x="1981" y="188"/>
                    <a:pt x="1926" y="325"/>
                    <a:pt x="1926" y="325"/>
                  </a:cubicBezTo>
                  <a:lnTo>
                    <a:pt x="1890" y="416"/>
                  </a:lnTo>
                  <a:lnTo>
                    <a:pt x="1890" y="416"/>
                  </a:lnTo>
                  <a:lnTo>
                    <a:pt x="1953" y="343"/>
                  </a:lnTo>
                  <a:cubicBezTo>
                    <a:pt x="2000" y="291"/>
                    <a:pt x="2116" y="169"/>
                    <a:pt x="2215" y="169"/>
                  </a:cubicBezTo>
                  <a:lnTo>
                    <a:pt x="2215" y="169"/>
                  </a:lnTo>
                  <a:cubicBezTo>
                    <a:pt x="2249" y="170"/>
                    <a:pt x="2276" y="183"/>
                    <a:pt x="2300" y="212"/>
                  </a:cubicBezTo>
                  <a:cubicBezTo>
                    <a:pt x="2389" y="318"/>
                    <a:pt x="2335" y="479"/>
                    <a:pt x="2295" y="597"/>
                  </a:cubicBezTo>
                  <a:lnTo>
                    <a:pt x="2284" y="629"/>
                  </a:lnTo>
                  <a:cubicBezTo>
                    <a:pt x="2236" y="774"/>
                    <a:pt x="2178" y="927"/>
                    <a:pt x="2094" y="1123"/>
                  </a:cubicBezTo>
                  <a:cubicBezTo>
                    <a:pt x="2090" y="1135"/>
                    <a:pt x="2084" y="1147"/>
                    <a:pt x="2077" y="1160"/>
                  </a:cubicBezTo>
                  <a:cubicBezTo>
                    <a:pt x="2054" y="1206"/>
                    <a:pt x="2025" y="1264"/>
                    <a:pt x="2032" y="1311"/>
                  </a:cubicBezTo>
                  <a:cubicBezTo>
                    <a:pt x="2095" y="1715"/>
                    <a:pt x="1980" y="1963"/>
                    <a:pt x="1872" y="2102"/>
                  </a:cubicBezTo>
                  <a:cubicBezTo>
                    <a:pt x="1756" y="2252"/>
                    <a:pt x="1623" y="2307"/>
                    <a:pt x="1622" y="2307"/>
                  </a:cubicBezTo>
                  <a:lnTo>
                    <a:pt x="1602" y="2315"/>
                  </a:lnTo>
                  <a:lnTo>
                    <a:pt x="1615" y="2333"/>
                  </a:lnTo>
                  <a:cubicBezTo>
                    <a:pt x="1664" y="2395"/>
                    <a:pt x="1711" y="2505"/>
                    <a:pt x="1696" y="2547"/>
                  </a:cubicBezTo>
                  <a:cubicBezTo>
                    <a:pt x="1671" y="2617"/>
                    <a:pt x="1602" y="2667"/>
                    <a:pt x="1523" y="2676"/>
                  </a:cubicBezTo>
                  <a:cubicBezTo>
                    <a:pt x="1410" y="2688"/>
                    <a:pt x="1185" y="2709"/>
                    <a:pt x="995" y="2709"/>
                  </a:cubicBezTo>
                  <a:cubicBezTo>
                    <a:pt x="905" y="2709"/>
                    <a:pt x="824" y="2704"/>
                    <a:pt x="765" y="2692"/>
                  </a:cubicBezTo>
                  <a:cubicBezTo>
                    <a:pt x="714" y="2680"/>
                    <a:pt x="684" y="2658"/>
                    <a:pt x="670" y="2624"/>
                  </a:cubicBezTo>
                  <a:cubicBezTo>
                    <a:pt x="637" y="2539"/>
                    <a:pt x="721" y="2404"/>
                    <a:pt x="741" y="2375"/>
                  </a:cubicBezTo>
                  <a:lnTo>
                    <a:pt x="797" y="2369"/>
                  </a:lnTo>
                  <a:lnTo>
                    <a:pt x="793" y="2336"/>
                  </a:lnTo>
                  <a:cubicBezTo>
                    <a:pt x="779" y="2337"/>
                    <a:pt x="765" y="2338"/>
                    <a:pt x="751" y="2338"/>
                  </a:cubicBezTo>
                  <a:cubicBezTo>
                    <a:pt x="515" y="2338"/>
                    <a:pt x="360" y="2173"/>
                    <a:pt x="270" y="2029"/>
                  </a:cubicBezTo>
                  <a:cubicBezTo>
                    <a:pt x="76" y="1719"/>
                    <a:pt x="36" y="1276"/>
                    <a:pt x="130" y="1116"/>
                  </a:cubicBezTo>
                  <a:cubicBezTo>
                    <a:pt x="175" y="1052"/>
                    <a:pt x="224" y="1020"/>
                    <a:pt x="277" y="1020"/>
                  </a:cubicBezTo>
                  <a:cubicBezTo>
                    <a:pt x="281" y="1020"/>
                    <a:pt x="284" y="1020"/>
                    <a:pt x="288" y="1020"/>
                  </a:cubicBezTo>
                  <a:cubicBezTo>
                    <a:pt x="467" y="1034"/>
                    <a:pt x="643" y="1397"/>
                    <a:pt x="646" y="1400"/>
                  </a:cubicBezTo>
                  <a:lnTo>
                    <a:pt x="671" y="1454"/>
                  </a:lnTo>
                  <a:lnTo>
                    <a:pt x="676" y="1394"/>
                  </a:lnTo>
                  <a:cubicBezTo>
                    <a:pt x="677" y="1390"/>
                    <a:pt x="721" y="922"/>
                    <a:pt x="1005" y="420"/>
                  </a:cubicBezTo>
                  <a:cubicBezTo>
                    <a:pt x="1140" y="180"/>
                    <a:pt x="1234" y="124"/>
                    <a:pt x="1291" y="124"/>
                  </a:cubicBezTo>
                  <a:cubicBezTo>
                    <a:pt x="1296" y="124"/>
                    <a:pt x="1300" y="124"/>
                    <a:pt x="1304" y="125"/>
                  </a:cubicBezTo>
                  <a:cubicBezTo>
                    <a:pt x="1396" y="138"/>
                    <a:pt x="1435" y="297"/>
                    <a:pt x="1435" y="298"/>
                  </a:cubicBezTo>
                  <a:lnTo>
                    <a:pt x="1448" y="352"/>
                  </a:lnTo>
                  <a:lnTo>
                    <a:pt x="1466" y="301"/>
                  </a:lnTo>
                  <a:cubicBezTo>
                    <a:pt x="1468" y="298"/>
                    <a:pt x="1569" y="33"/>
                    <a:pt x="1810" y="33"/>
                  </a:cubicBezTo>
                  <a:close/>
                  <a:moveTo>
                    <a:pt x="1812" y="0"/>
                  </a:moveTo>
                  <a:cubicBezTo>
                    <a:pt x="1608" y="0"/>
                    <a:pt x="1496" y="170"/>
                    <a:pt x="1454" y="249"/>
                  </a:cubicBezTo>
                  <a:cubicBezTo>
                    <a:pt x="1434" y="194"/>
                    <a:pt x="1389" y="104"/>
                    <a:pt x="1309" y="91"/>
                  </a:cubicBezTo>
                  <a:cubicBezTo>
                    <a:pt x="1304" y="91"/>
                    <a:pt x="1298" y="90"/>
                    <a:pt x="1293" y="90"/>
                  </a:cubicBezTo>
                  <a:cubicBezTo>
                    <a:pt x="1201" y="90"/>
                    <a:pt x="1094" y="195"/>
                    <a:pt x="976" y="403"/>
                  </a:cubicBezTo>
                  <a:cubicBezTo>
                    <a:pt x="744" y="813"/>
                    <a:pt x="670" y="1200"/>
                    <a:pt x="650" y="1338"/>
                  </a:cubicBezTo>
                  <a:cubicBezTo>
                    <a:pt x="594" y="1235"/>
                    <a:pt x="448" y="1000"/>
                    <a:pt x="290" y="987"/>
                  </a:cubicBezTo>
                  <a:cubicBezTo>
                    <a:pt x="286" y="987"/>
                    <a:pt x="282" y="987"/>
                    <a:pt x="277" y="987"/>
                  </a:cubicBezTo>
                  <a:cubicBezTo>
                    <a:pt x="213" y="987"/>
                    <a:pt x="154" y="1024"/>
                    <a:pt x="102" y="1099"/>
                  </a:cubicBezTo>
                  <a:cubicBezTo>
                    <a:pt x="0" y="1270"/>
                    <a:pt x="40" y="1722"/>
                    <a:pt x="242" y="2046"/>
                  </a:cubicBezTo>
                  <a:cubicBezTo>
                    <a:pt x="330" y="2188"/>
                    <a:pt x="480" y="2349"/>
                    <a:pt x="705" y="2369"/>
                  </a:cubicBezTo>
                  <a:cubicBezTo>
                    <a:pt x="674" y="2417"/>
                    <a:pt x="604" y="2545"/>
                    <a:pt x="639" y="2636"/>
                  </a:cubicBezTo>
                  <a:cubicBezTo>
                    <a:pt x="657" y="2681"/>
                    <a:pt x="697" y="2711"/>
                    <a:pt x="758" y="2724"/>
                  </a:cubicBezTo>
                  <a:cubicBezTo>
                    <a:pt x="820" y="2737"/>
                    <a:pt x="905" y="2742"/>
                    <a:pt x="998" y="2742"/>
                  </a:cubicBezTo>
                  <a:cubicBezTo>
                    <a:pt x="1177" y="2742"/>
                    <a:pt x="1389" y="2723"/>
                    <a:pt x="1527" y="2708"/>
                  </a:cubicBezTo>
                  <a:cubicBezTo>
                    <a:pt x="1619" y="2699"/>
                    <a:pt x="1698" y="2639"/>
                    <a:pt x="1726" y="2558"/>
                  </a:cubicBezTo>
                  <a:cubicBezTo>
                    <a:pt x="1747" y="2503"/>
                    <a:pt x="1699" y="2395"/>
                    <a:pt x="1653" y="2329"/>
                  </a:cubicBezTo>
                  <a:cubicBezTo>
                    <a:pt x="1696" y="2308"/>
                    <a:pt x="1801" y="2247"/>
                    <a:pt x="1898" y="2123"/>
                  </a:cubicBezTo>
                  <a:cubicBezTo>
                    <a:pt x="2009" y="1980"/>
                    <a:pt x="2129" y="1722"/>
                    <a:pt x="2065" y="1306"/>
                  </a:cubicBezTo>
                  <a:cubicBezTo>
                    <a:pt x="2059" y="1269"/>
                    <a:pt x="2085" y="1217"/>
                    <a:pt x="2106" y="1175"/>
                  </a:cubicBezTo>
                  <a:cubicBezTo>
                    <a:pt x="2113" y="1161"/>
                    <a:pt x="2119" y="1148"/>
                    <a:pt x="2125" y="1137"/>
                  </a:cubicBezTo>
                  <a:cubicBezTo>
                    <a:pt x="2208" y="939"/>
                    <a:pt x="2268" y="786"/>
                    <a:pt x="2316" y="640"/>
                  </a:cubicBezTo>
                  <a:lnTo>
                    <a:pt x="2326" y="607"/>
                  </a:lnTo>
                  <a:cubicBezTo>
                    <a:pt x="2368" y="483"/>
                    <a:pt x="2427" y="311"/>
                    <a:pt x="2325" y="190"/>
                  </a:cubicBezTo>
                  <a:cubicBezTo>
                    <a:pt x="2295" y="155"/>
                    <a:pt x="2258" y="137"/>
                    <a:pt x="2215" y="136"/>
                  </a:cubicBezTo>
                  <a:lnTo>
                    <a:pt x="2215" y="136"/>
                  </a:lnTo>
                  <a:cubicBezTo>
                    <a:pt x="2130" y="136"/>
                    <a:pt x="2041" y="207"/>
                    <a:pt x="1977" y="270"/>
                  </a:cubicBezTo>
                  <a:cubicBezTo>
                    <a:pt x="1988" y="217"/>
                    <a:pt x="1994" y="144"/>
                    <a:pt x="1962" y="85"/>
                  </a:cubicBezTo>
                  <a:cubicBezTo>
                    <a:pt x="1937" y="41"/>
                    <a:pt x="1894" y="12"/>
                    <a:pt x="1832" y="1"/>
                  </a:cubicBezTo>
                  <a:cubicBezTo>
                    <a:pt x="1825" y="0"/>
                    <a:pt x="1819" y="0"/>
                    <a:pt x="1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663;p41"/>
            <p:cNvSpPr/>
            <p:nvPr/>
          </p:nvSpPr>
          <p:spPr>
            <a:xfrm>
              <a:off x="1459532" y="2989578"/>
              <a:ext cx="12227" cy="28368"/>
            </a:xfrm>
            <a:custGeom>
              <a:avLst/>
              <a:gdLst/>
              <a:ahLst/>
              <a:cxnLst/>
              <a:rect l="l" t="t" r="r" b="b"/>
              <a:pathLst>
                <a:path w="353" h="819" extrusionOk="0">
                  <a:moveTo>
                    <a:pt x="322" y="1"/>
                  </a:moveTo>
                  <a:lnTo>
                    <a:pt x="0" y="807"/>
                  </a:lnTo>
                  <a:lnTo>
                    <a:pt x="31" y="819"/>
                  </a:lnTo>
                  <a:lnTo>
                    <a:pt x="352" y="13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664;p41"/>
            <p:cNvSpPr/>
            <p:nvPr/>
          </p:nvSpPr>
          <p:spPr>
            <a:xfrm>
              <a:off x="1475846" y="2990859"/>
              <a:ext cx="12885" cy="29788"/>
            </a:xfrm>
            <a:custGeom>
              <a:avLst/>
              <a:gdLst/>
              <a:ahLst/>
              <a:cxnLst/>
              <a:rect l="l" t="t" r="r" b="b"/>
              <a:pathLst>
                <a:path w="372" h="860" extrusionOk="0">
                  <a:moveTo>
                    <a:pt x="341" y="0"/>
                  </a:moveTo>
                  <a:lnTo>
                    <a:pt x="0" y="847"/>
                  </a:lnTo>
                  <a:lnTo>
                    <a:pt x="31" y="860"/>
                  </a:lnTo>
                  <a:lnTo>
                    <a:pt x="372" y="14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665;p41"/>
            <p:cNvSpPr/>
            <p:nvPr/>
          </p:nvSpPr>
          <p:spPr>
            <a:xfrm>
              <a:off x="1457177" y="3016768"/>
              <a:ext cx="25701" cy="5300"/>
            </a:xfrm>
            <a:custGeom>
              <a:avLst/>
              <a:gdLst/>
              <a:ahLst/>
              <a:cxnLst/>
              <a:rect l="l" t="t" r="r" b="b"/>
              <a:pathLst>
                <a:path w="742" h="153" extrusionOk="0">
                  <a:moveTo>
                    <a:pt x="6" y="1"/>
                  </a:moveTo>
                  <a:lnTo>
                    <a:pt x="0" y="34"/>
                  </a:lnTo>
                  <a:lnTo>
                    <a:pt x="736" y="153"/>
                  </a:lnTo>
                  <a:lnTo>
                    <a:pt x="742" y="119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666;p41"/>
            <p:cNvSpPr/>
            <p:nvPr/>
          </p:nvSpPr>
          <p:spPr>
            <a:xfrm>
              <a:off x="1443218" y="3027679"/>
              <a:ext cx="23138" cy="10980"/>
            </a:xfrm>
            <a:custGeom>
              <a:avLst/>
              <a:gdLst/>
              <a:ahLst/>
              <a:cxnLst/>
              <a:rect l="l" t="t" r="r" b="b"/>
              <a:pathLst>
                <a:path w="668" h="317" extrusionOk="0">
                  <a:moveTo>
                    <a:pt x="33" y="0"/>
                  </a:moveTo>
                  <a:lnTo>
                    <a:pt x="1" y="10"/>
                  </a:lnTo>
                  <a:lnTo>
                    <a:pt x="43" y="151"/>
                  </a:lnTo>
                  <a:lnTo>
                    <a:pt x="61" y="141"/>
                  </a:lnTo>
                  <a:cubicBezTo>
                    <a:pt x="62" y="140"/>
                    <a:pt x="189" y="70"/>
                    <a:pt x="326" y="70"/>
                  </a:cubicBezTo>
                  <a:cubicBezTo>
                    <a:pt x="364" y="70"/>
                    <a:pt x="404" y="76"/>
                    <a:pt x="442" y="90"/>
                  </a:cubicBezTo>
                  <a:cubicBezTo>
                    <a:pt x="531" y="124"/>
                    <a:pt x="596" y="200"/>
                    <a:pt x="636" y="316"/>
                  </a:cubicBezTo>
                  <a:lnTo>
                    <a:pt x="668" y="305"/>
                  </a:lnTo>
                  <a:cubicBezTo>
                    <a:pt x="624" y="179"/>
                    <a:pt x="552" y="97"/>
                    <a:pt x="453" y="59"/>
                  </a:cubicBezTo>
                  <a:cubicBezTo>
                    <a:pt x="411" y="43"/>
                    <a:pt x="367" y="37"/>
                    <a:pt x="324" y="37"/>
                  </a:cubicBezTo>
                  <a:cubicBezTo>
                    <a:pt x="209" y="37"/>
                    <a:pt x="104" y="82"/>
                    <a:pt x="63" y="102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667;p41"/>
            <p:cNvSpPr/>
            <p:nvPr/>
          </p:nvSpPr>
          <p:spPr>
            <a:xfrm>
              <a:off x="1470304" y="3059372"/>
              <a:ext cx="7586" cy="1247"/>
            </a:xfrm>
            <a:custGeom>
              <a:avLst/>
              <a:gdLst/>
              <a:ahLst/>
              <a:cxnLst/>
              <a:rect l="l" t="t" r="r" b="b"/>
              <a:pathLst>
                <a:path w="219" h="36" extrusionOk="0">
                  <a:moveTo>
                    <a:pt x="0" y="0"/>
                  </a:moveTo>
                  <a:lnTo>
                    <a:pt x="0" y="33"/>
                  </a:lnTo>
                  <a:lnTo>
                    <a:pt x="218" y="36"/>
                  </a:lnTo>
                  <a:lnTo>
                    <a:pt x="219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668;p41"/>
            <p:cNvSpPr/>
            <p:nvPr/>
          </p:nvSpPr>
          <p:spPr>
            <a:xfrm>
              <a:off x="1193621" y="3316970"/>
              <a:ext cx="139901" cy="155557"/>
            </a:xfrm>
            <a:custGeom>
              <a:avLst/>
              <a:gdLst/>
              <a:ahLst/>
              <a:cxnLst/>
              <a:rect l="l" t="t" r="r" b="b"/>
              <a:pathLst>
                <a:path w="4039" h="4491" extrusionOk="0">
                  <a:moveTo>
                    <a:pt x="2189" y="1"/>
                  </a:moveTo>
                  <a:cubicBezTo>
                    <a:pt x="1849" y="1"/>
                    <a:pt x="1505" y="124"/>
                    <a:pt x="1216" y="290"/>
                  </a:cubicBezTo>
                  <a:cubicBezTo>
                    <a:pt x="990" y="421"/>
                    <a:pt x="765" y="561"/>
                    <a:pt x="574" y="741"/>
                  </a:cubicBezTo>
                  <a:cubicBezTo>
                    <a:pt x="473" y="836"/>
                    <a:pt x="384" y="944"/>
                    <a:pt x="301" y="1055"/>
                  </a:cubicBezTo>
                  <a:cubicBezTo>
                    <a:pt x="233" y="1147"/>
                    <a:pt x="182" y="1258"/>
                    <a:pt x="110" y="1344"/>
                  </a:cubicBezTo>
                  <a:cubicBezTo>
                    <a:pt x="17" y="1455"/>
                    <a:pt x="1" y="1614"/>
                    <a:pt x="110" y="1723"/>
                  </a:cubicBezTo>
                  <a:cubicBezTo>
                    <a:pt x="159" y="1773"/>
                    <a:pt x="234" y="1801"/>
                    <a:pt x="308" y="1801"/>
                  </a:cubicBezTo>
                  <a:cubicBezTo>
                    <a:pt x="376" y="1801"/>
                    <a:pt x="443" y="1776"/>
                    <a:pt x="488" y="1723"/>
                  </a:cubicBezTo>
                  <a:cubicBezTo>
                    <a:pt x="612" y="1575"/>
                    <a:pt x="696" y="1400"/>
                    <a:pt x="823" y="1253"/>
                  </a:cubicBezTo>
                  <a:cubicBezTo>
                    <a:pt x="959" y="1099"/>
                    <a:pt x="1114" y="979"/>
                    <a:pt x="1288" y="871"/>
                  </a:cubicBezTo>
                  <a:cubicBezTo>
                    <a:pt x="1551" y="708"/>
                    <a:pt x="1858" y="534"/>
                    <a:pt x="2176" y="534"/>
                  </a:cubicBezTo>
                  <a:cubicBezTo>
                    <a:pt x="2245" y="534"/>
                    <a:pt x="2316" y="542"/>
                    <a:pt x="2386" y="561"/>
                  </a:cubicBezTo>
                  <a:cubicBezTo>
                    <a:pt x="2765" y="661"/>
                    <a:pt x="2976" y="1035"/>
                    <a:pt x="3089" y="1384"/>
                  </a:cubicBezTo>
                  <a:cubicBezTo>
                    <a:pt x="3224" y="1796"/>
                    <a:pt x="3289" y="2239"/>
                    <a:pt x="3332" y="2670"/>
                  </a:cubicBezTo>
                  <a:cubicBezTo>
                    <a:pt x="3386" y="3213"/>
                    <a:pt x="3418" y="3756"/>
                    <a:pt x="3500" y="4295"/>
                  </a:cubicBezTo>
                  <a:cubicBezTo>
                    <a:pt x="3519" y="4416"/>
                    <a:pt x="3649" y="4491"/>
                    <a:pt x="3765" y="4491"/>
                  </a:cubicBezTo>
                  <a:cubicBezTo>
                    <a:pt x="3788" y="4491"/>
                    <a:pt x="3809" y="4488"/>
                    <a:pt x="3829" y="4482"/>
                  </a:cubicBezTo>
                  <a:cubicBezTo>
                    <a:pt x="3982" y="4440"/>
                    <a:pt x="4038" y="4297"/>
                    <a:pt x="4016" y="4153"/>
                  </a:cubicBezTo>
                  <a:cubicBezTo>
                    <a:pt x="3939" y="3645"/>
                    <a:pt x="3915" y="3131"/>
                    <a:pt x="3862" y="2619"/>
                  </a:cubicBezTo>
                  <a:cubicBezTo>
                    <a:pt x="3809" y="2123"/>
                    <a:pt x="3745" y="1597"/>
                    <a:pt x="3566" y="1129"/>
                  </a:cubicBezTo>
                  <a:cubicBezTo>
                    <a:pt x="3390" y="669"/>
                    <a:pt x="3109" y="266"/>
                    <a:pt x="2637" y="82"/>
                  </a:cubicBezTo>
                  <a:cubicBezTo>
                    <a:pt x="2492" y="25"/>
                    <a:pt x="2341" y="1"/>
                    <a:pt x="21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669;p41"/>
            <p:cNvSpPr/>
            <p:nvPr/>
          </p:nvSpPr>
          <p:spPr>
            <a:xfrm>
              <a:off x="1192859" y="3316451"/>
              <a:ext cx="141390" cy="156665"/>
            </a:xfrm>
            <a:custGeom>
              <a:avLst/>
              <a:gdLst/>
              <a:ahLst/>
              <a:cxnLst/>
              <a:rect l="l" t="t" r="r" b="b"/>
              <a:pathLst>
                <a:path w="4082" h="4523" extrusionOk="0">
                  <a:moveTo>
                    <a:pt x="2213" y="33"/>
                  </a:moveTo>
                  <a:cubicBezTo>
                    <a:pt x="2369" y="33"/>
                    <a:pt x="2518" y="59"/>
                    <a:pt x="2653" y="112"/>
                  </a:cubicBezTo>
                  <a:cubicBezTo>
                    <a:pt x="3067" y="273"/>
                    <a:pt x="3368" y="613"/>
                    <a:pt x="3572" y="1150"/>
                  </a:cubicBezTo>
                  <a:cubicBezTo>
                    <a:pt x="3750" y="1615"/>
                    <a:pt x="3816" y="2139"/>
                    <a:pt x="3867" y="2636"/>
                  </a:cubicBezTo>
                  <a:cubicBezTo>
                    <a:pt x="3886" y="2816"/>
                    <a:pt x="3901" y="3001"/>
                    <a:pt x="3916" y="3180"/>
                  </a:cubicBezTo>
                  <a:cubicBezTo>
                    <a:pt x="3944" y="3505"/>
                    <a:pt x="3972" y="3842"/>
                    <a:pt x="4023" y="4171"/>
                  </a:cubicBezTo>
                  <a:cubicBezTo>
                    <a:pt x="4040" y="4287"/>
                    <a:pt x="4004" y="4439"/>
                    <a:pt x="3847" y="4482"/>
                  </a:cubicBezTo>
                  <a:cubicBezTo>
                    <a:pt x="3828" y="4487"/>
                    <a:pt x="3808" y="4489"/>
                    <a:pt x="3787" y="4489"/>
                  </a:cubicBezTo>
                  <a:cubicBezTo>
                    <a:pt x="3735" y="4489"/>
                    <a:pt x="3679" y="4473"/>
                    <a:pt x="3632" y="4443"/>
                  </a:cubicBezTo>
                  <a:cubicBezTo>
                    <a:pt x="3580" y="4409"/>
                    <a:pt x="3547" y="4361"/>
                    <a:pt x="3539" y="4309"/>
                  </a:cubicBezTo>
                  <a:cubicBezTo>
                    <a:pt x="3481" y="3932"/>
                    <a:pt x="3448" y="3547"/>
                    <a:pt x="3415" y="3175"/>
                  </a:cubicBezTo>
                  <a:cubicBezTo>
                    <a:pt x="3401" y="3014"/>
                    <a:pt x="3386" y="2847"/>
                    <a:pt x="3370" y="2683"/>
                  </a:cubicBezTo>
                  <a:cubicBezTo>
                    <a:pt x="3334" y="2317"/>
                    <a:pt x="3273" y="1840"/>
                    <a:pt x="3127" y="1393"/>
                  </a:cubicBezTo>
                  <a:cubicBezTo>
                    <a:pt x="3022" y="1072"/>
                    <a:pt x="2813" y="666"/>
                    <a:pt x="2413" y="560"/>
                  </a:cubicBezTo>
                  <a:cubicBezTo>
                    <a:pt x="2340" y="541"/>
                    <a:pt x="2269" y="532"/>
                    <a:pt x="2198" y="532"/>
                  </a:cubicBezTo>
                  <a:cubicBezTo>
                    <a:pt x="1880" y="532"/>
                    <a:pt x="1572" y="704"/>
                    <a:pt x="1301" y="872"/>
                  </a:cubicBezTo>
                  <a:cubicBezTo>
                    <a:pt x="1105" y="994"/>
                    <a:pt x="956" y="1116"/>
                    <a:pt x="833" y="1258"/>
                  </a:cubicBezTo>
                  <a:cubicBezTo>
                    <a:pt x="766" y="1335"/>
                    <a:pt x="710" y="1420"/>
                    <a:pt x="656" y="1503"/>
                  </a:cubicBezTo>
                  <a:cubicBezTo>
                    <a:pt x="607" y="1578"/>
                    <a:pt x="556" y="1657"/>
                    <a:pt x="497" y="1727"/>
                  </a:cubicBezTo>
                  <a:cubicBezTo>
                    <a:pt x="461" y="1770"/>
                    <a:pt x="406" y="1796"/>
                    <a:pt x="342" y="1798"/>
                  </a:cubicBezTo>
                  <a:cubicBezTo>
                    <a:pt x="338" y="1799"/>
                    <a:pt x="335" y="1799"/>
                    <a:pt x="332" y="1799"/>
                  </a:cubicBezTo>
                  <a:cubicBezTo>
                    <a:pt x="261" y="1799"/>
                    <a:pt x="189" y="1772"/>
                    <a:pt x="143" y="1726"/>
                  </a:cubicBezTo>
                  <a:cubicBezTo>
                    <a:pt x="32" y="1615"/>
                    <a:pt x="66" y="1464"/>
                    <a:pt x="144" y="1370"/>
                  </a:cubicBezTo>
                  <a:cubicBezTo>
                    <a:pt x="185" y="1321"/>
                    <a:pt x="220" y="1264"/>
                    <a:pt x="253" y="1208"/>
                  </a:cubicBezTo>
                  <a:cubicBezTo>
                    <a:pt x="280" y="1165"/>
                    <a:pt x="307" y="1120"/>
                    <a:pt x="336" y="1081"/>
                  </a:cubicBezTo>
                  <a:cubicBezTo>
                    <a:pt x="434" y="949"/>
                    <a:pt x="520" y="849"/>
                    <a:pt x="608" y="768"/>
                  </a:cubicBezTo>
                  <a:cubicBezTo>
                    <a:pt x="787" y="599"/>
                    <a:pt x="993" y="466"/>
                    <a:pt x="1247" y="319"/>
                  </a:cubicBezTo>
                  <a:cubicBezTo>
                    <a:pt x="1575" y="130"/>
                    <a:pt x="1909" y="33"/>
                    <a:pt x="2213" y="33"/>
                  </a:cubicBezTo>
                  <a:close/>
                  <a:moveTo>
                    <a:pt x="2212" y="0"/>
                  </a:moveTo>
                  <a:cubicBezTo>
                    <a:pt x="1903" y="0"/>
                    <a:pt x="1563" y="99"/>
                    <a:pt x="1230" y="291"/>
                  </a:cubicBezTo>
                  <a:cubicBezTo>
                    <a:pt x="975" y="439"/>
                    <a:pt x="767" y="573"/>
                    <a:pt x="585" y="744"/>
                  </a:cubicBezTo>
                  <a:cubicBezTo>
                    <a:pt x="496" y="827"/>
                    <a:pt x="409" y="928"/>
                    <a:pt x="310" y="1061"/>
                  </a:cubicBezTo>
                  <a:cubicBezTo>
                    <a:pt x="280" y="1102"/>
                    <a:pt x="252" y="1147"/>
                    <a:pt x="225" y="1192"/>
                  </a:cubicBezTo>
                  <a:cubicBezTo>
                    <a:pt x="192" y="1246"/>
                    <a:pt x="158" y="1302"/>
                    <a:pt x="119" y="1349"/>
                  </a:cubicBezTo>
                  <a:cubicBezTo>
                    <a:pt x="28" y="1457"/>
                    <a:pt x="0" y="1629"/>
                    <a:pt x="120" y="1750"/>
                  </a:cubicBezTo>
                  <a:cubicBezTo>
                    <a:pt x="171" y="1801"/>
                    <a:pt x="252" y="1832"/>
                    <a:pt x="331" y="1832"/>
                  </a:cubicBezTo>
                  <a:cubicBezTo>
                    <a:pt x="335" y="1832"/>
                    <a:pt x="339" y="1832"/>
                    <a:pt x="343" y="1832"/>
                  </a:cubicBezTo>
                  <a:cubicBezTo>
                    <a:pt x="417" y="1828"/>
                    <a:pt x="480" y="1798"/>
                    <a:pt x="522" y="1749"/>
                  </a:cubicBezTo>
                  <a:cubicBezTo>
                    <a:pt x="582" y="1676"/>
                    <a:pt x="634" y="1598"/>
                    <a:pt x="684" y="1521"/>
                  </a:cubicBezTo>
                  <a:cubicBezTo>
                    <a:pt x="737" y="1440"/>
                    <a:pt x="792" y="1355"/>
                    <a:pt x="858" y="1280"/>
                  </a:cubicBezTo>
                  <a:cubicBezTo>
                    <a:pt x="979" y="1141"/>
                    <a:pt x="1125" y="1020"/>
                    <a:pt x="1319" y="900"/>
                  </a:cubicBezTo>
                  <a:cubicBezTo>
                    <a:pt x="1586" y="735"/>
                    <a:pt x="1889" y="566"/>
                    <a:pt x="2199" y="566"/>
                  </a:cubicBezTo>
                  <a:cubicBezTo>
                    <a:pt x="2267" y="566"/>
                    <a:pt x="2335" y="574"/>
                    <a:pt x="2404" y="592"/>
                  </a:cubicBezTo>
                  <a:cubicBezTo>
                    <a:pt x="2790" y="695"/>
                    <a:pt x="2993" y="1089"/>
                    <a:pt x="3095" y="1403"/>
                  </a:cubicBezTo>
                  <a:cubicBezTo>
                    <a:pt x="3240" y="1847"/>
                    <a:pt x="3301" y="2322"/>
                    <a:pt x="3337" y="2686"/>
                  </a:cubicBezTo>
                  <a:cubicBezTo>
                    <a:pt x="3354" y="2851"/>
                    <a:pt x="3369" y="3017"/>
                    <a:pt x="3383" y="3179"/>
                  </a:cubicBezTo>
                  <a:cubicBezTo>
                    <a:pt x="3415" y="3551"/>
                    <a:pt x="3449" y="3936"/>
                    <a:pt x="3507" y="4313"/>
                  </a:cubicBezTo>
                  <a:cubicBezTo>
                    <a:pt x="3516" y="4376"/>
                    <a:pt x="3555" y="4432"/>
                    <a:pt x="3615" y="4471"/>
                  </a:cubicBezTo>
                  <a:cubicBezTo>
                    <a:pt x="3666" y="4504"/>
                    <a:pt x="3728" y="4523"/>
                    <a:pt x="3787" y="4523"/>
                  </a:cubicBezTo>
                  <a:cubicBezTo>
                    <a:pt x="3810" y="4523"/>
                    <a:pt x="3834" y="4519"/>
                    <a:pt x="3856" y="4514"/>
                  </a:cubicBezTo>
                  <a:cubicBezTo>
                    <a:pt x="4003" y="4473"/>
                    <a:pt x="4081" y="4337"/>
                    <a:pt x="4055" y="4166"/>
                  </a:cubicBezTo>
                  <a:cubicBezTo>
                    <a:pt x="4005" y="3838"/>
                    <a:pt x="3976" y="3502"/>
                    <a:pt x="3949" y="3176"/>
                  </a:cubicBezTo>
                  <a:cubicBezTo>
                    <a:pt x="3934" y="2998"/>
                    <a:pt x="3919" y="2814"/>
                    <a:pt x="3900" y="2632"/>
                  </a:cubicBezTo>
                  <a:cubicBezTo>
                    <a:pt x="3848" y="2134"/>
                    <a:pt x="3782" y="1607"/>
                    <a:pt x="3603" y="1137"/>
                  </a:cubicBezTo>
                  <a:cubicBezTo>
                    <a:pt x="3395" y="592"/>
                    <a:pt x="3088" y="246"/>
                    <a:pt x="2665" y="81"/>
                  </a:cubicBezTo>
                  <a:cubicBezTo>
                    <a:pt x="2526" y="27"/>
                    <a:pt x="2373" y="0"/>
                    <a:pt x="2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670;p41"/>
            <p:cNvSpPr/>
            <p:nvPr/>
          </p:nvSpPr>
          <p:spPr>
            <a:xfrm>
              <a:off x="1295767" y="3436919"/>
              <a:ext cx="95115" cy="50051"/>
            </a:xfrm>
            <a:custGeom>
              <a:avLst/>
              <a:gdLst/>
              <a:ahLst/>
              <a:cxnLst/>
              <a:rect l="l" t="t" r="r" b="b"/>
              <a:pathLst>
                <a:path w="2746" h="1445" extrusionOk="0">
                  <a:moveTo>
                    <a:pt x="1348" y="0"/>
                  </a:moveTo>
                  <a:cubicBezTo>
                    <a:pt x="1211" y="0"/>
                    <a:pt x="1049" y="45"/>
                    <a:pt x="953" y="140"/>
                  </a:cubicBezTo>
                  <a:lnTo>
                    <a:pt x="180" y="639"/>
                  </a:lnTo>
                  <a:cubicBezTo>
                    <a:pt x="158" y="661"/>
                    <a:pt x="0" y="827"/>
                    <a:pt x="30" y="1065"/>
                  </a:cubicBezTo>
                  <a:cubicBezTo>
                    <a:pt x="50" y="1224"/>
                    <a:pt x="144" y="1327"/>
                    <a:pt x="178" y="1360"/>
                  </a:cubicBezTo>
                  <a:cubicBezTo>
                    <a:pt x="741" y="1379"/>
                    <a:pt x="1305" y="1398"/>
                    <a:pt x="1868" y="1418"/>
                  </a:cubicBezTo>
                  <a:lnTo>
                    <a:pt x="2633" y="1444"/>
                  </a:lnTo>
                  <a:cubicBezTo>
                    <a:pt x="2633" y="1444"/>
                    <a:pt x="2746" y="629"/>
                    <a:pt x="1906" y="505"/>
                  </a:cubicBezTo>
                  <a:cubicBezTo>
                    <a:pt x="1837" y="495"/>
                    <a:pt x="1762" y="489"/>
                    <a:pt x="1679" y="489"/>
                  </a:cubicBezTo>
                  <a:cubicBezTo>
                    <a:pt x="1663" y="489"/>
                    <a:pt x="1646" y="490"/>
                    <a:pt x="1629" y="490"/>
                  </a:cubicBezTo>
                  <a:cubicBezTo>
                    <a:pt x="1644" y="463"/>
                    <a:pt x="1688" y="371"/>
                    <a:pt x="1665" y="252"/>
                  </a:cubicBezTo>
                  <a:cubicBezTo>
                    <a:pt x="1661" y="228"/>
                    <a:pt x="1636" y="109"/>
                    <a:pt x="1545" y="47"/>
                  </a:cubicBezTo>
                  <a:cubicBezTo>
                    <a:pt x="1501" y="16"/>
                    <a:pt x="1429" y="0"/>
                    <a:pt x="1348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671;p41"/>
            <p:cNvSpPr/>
            <p:nvPr/>
          </p:nvSpPr>
          <p:spPr>
            <a:xfrm>
              <a:off x="1295178" y="3436331"/>
              <a:ext cx="96015" cy="51229"/>
            </a:xfrm>
            <a:custGeom>
              <a:avLst/>
              <a:gdLst/>
              <a:ahLst/>
              <a:cxnLst/>
              <a:rect l="l" t="t" r="r" b="b"/>
              <a:pathLst>
                <a:path w="2772" h="1479" extrusionOk="0">
                  <a:moveTo>
                    <a:pt x="1366" y="33"/>
                  </a:moveTo>
                  <a:cubicBezTo>
                    <a:pt x="1442" y="33"/>
                    <a:pt x="1510" y="48"/>
                    <a:pt x="1552" y="78"/>
                  </a:cubicBezTo>
                  <a:cubicBezTo>
                    <a:pt x="1634" y="134"/>
                    <a:pt x="1661" y="240"/>
                    <a:pt x="1667" y="271"/>
                  </a:cubicBezTo>
                  <a:cubicBezTo>
                    <a:pt x="1686" y="375"/>
                    <a:pt x="1653" y="459"/>
                    <a:pt x="1632" y="500"/>
                  </a:cubicBezTo>
                  <a:lnTo>
                    <a:pt x="1618" y="525"/>
                  </a:lnTo>
                  <a:lnTo>
                    <a:pt x="1647" y="524"/>
                  </a:lnTo>
                  <a:cubicBezTo>
                    <a:pt x="1663" y="523"/>
                    <a:pt x="1679" y="523"/>
                    <a:pt x="1695" y="523"/>
                  </a:cubicBezTo>
                  <a:cubicBezTo>
                    <a:pt x="1775" y="523"/>
                    <a:pt x="1850" y="528"/>
                    <a:pt x="1920" y="539"/>
                  </a:cubicBezTo>
                  <a:cubicBezTo>
                    <a:pt x="2682" y="650"/>
                    <a:pt x="2647" y="1331"/>
                    <a:pt x="2636" y="1444"/>
                  </a:cubicBezTo>
                  <a:lnTo>
                    <a:pt x="202" y="1361"/>
                  </a:lnTo>
                  <a:cubicBezTo>
                    <a:pt x="155" y="1314"/>
                    <a:pt x="81" y="1218"/>
                    <a:pt x="64" y="1080"/>
                  </a:cubicBezTo>
                  <a:cubicBezTo>
                    <a:pt x="36" y="859"/>
                    <a:pt x="175" y="702"/>
                    <a:pt x="208" y="670"/>
                  </a:cubicBezTo>
                  <a:lnTo>
                    <a:pt x="981" y="169"/>
                  </a:lnTo>
                  <a:cubicBezTo>
                    <a:pt x="1074" y="79"/>
                    <a:pt x="1232" y="33"/>
                    <a:pt x="1366" y="33"/>
                  </a:cubicBezTo>
                  <a:close/>
                  <a:moveTo>
                    <a:pt x="1364" y="0"/>
                  </a:moveTo>
                  <a:cubicBezTo>
                    <a:pt x="1223" y="0"/>
                    <a:pt x="1058" y="48"/>
                    <a:pt x="960" y="143"/>
                  </a:cubicBezTo>
                  <a:lnTo>
                    <a:pt x="189" y="642"/>
                  </a:lnTo>
                  <a:lnTo>
                    <a:pt x="185" y="645"/>
                  </a:lnTo>
                  <a:cubicBezTo>
                    <a:pt x="154" y="677"/>
                    <a:pt x="1" y="845"/>
                    <a:pt x="30" y="1083"/>
                  </a:cubicBezTo>
                  <a:cubicBezTo>
                    <a:pt x="50" y="1237"/>
                    <a:pt x="134" y="1340"/>
                    <a:pt x="183" y="1389"/>
                  </a:cubicBezTo>
                  <a:lnTo>
                    <a:pt x="188" y="1393"/>
                  </a:lnTo>
                  <a:lnTo>
                    <a:pt x="2665" y="1478"/>
                  </a:lnTo>
                  <a:lnTo>
                    <a:pt x="2666" y="1463"/>
                  </a:lnTo>
                  <a:cubicBezTo>
                    <a:pt x="2667" y="1455"/>
                    <a:pt x="2771" y="630"/>
                    <a:pt x="1924" y="506"/>
                  </a:cubicBezTo>
                  <a:cubicBezTo>
                    <a:pt x="1856" y="496"/>
                    <a:pt x="1783" y="490"/>
                    <a:pt x="1706" y="490"/>
                  </a:cubicBezTo>
                  <a:cubicBezTo>
                    <a:pt x="1695" y="490"/>
                    <a:pt x="1684" y="490"/>
                    <a:pt x="1673" y="491"/>
                  </a:cubicBezTo>
                  <a:cubicBezTo>
                    <a:pt x="1695" y="441"/>
                    <a:pt x="1717" y="360"/>
                    <a:pt x="1699" y="265"/>
                  </a:cubicBezTo>
                  <a:cubicBezTo>
                    <a:pt x="1692" y="231"/>
                    <a:pt x="1663" y="114"/>
                    <a:pt x="1572" y="50"/>
                  </a:cubicBezTo>
                  <a:cubicBezTo>
                    <a:pt x="1523" y="17"/>
                    <a:pt x="1448" y="0"/>
                    <a:pt x="1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672;p41"/>
            <p:cNvSpPr/>
            <p:nvPr/>
          </p:nvSpPr>
          <p:spPr>
            <a:xfrm>
              <a:off x="1299196" y="3483992"/>
              <a:ext cx="89919" cy="12088"/>
            </a:xfrm>
            <a:custGeom>
              <a:avLst/>
              <a:gdLst/>
              <a:ahLst/>
              <a:cxnLst/>
              <a:rect l="l" t="t" r="r" b="b"/>
              <a:pathLst>
                <a:path w="2596" h="349" extrusionOk="0">
                  <a:moveTo>
                    <a:pt x="68" y="1"/>
                  </a:moveTo>
                  <a:cubicBezTo>
                    <a:pt x="55" y="16"/>
                    <a:pt x="0" y="81"/>
                    <a:pt x="3" y="181"/>
                  </a:cubicBezTo>
                  <a:cubicBezTo>
                    <a:pt x="5" y="271"/>
                    <a:pt x="54" y="331"/>
                    <a:pt x="68" y="347"/>
                  </a:cubicBezTo>
                  <a:lnTo>
                    <a:pt x="2534" y="348"/>
                  </a:lnTo>
                  <a:cubicBezTo>
                    <a:pt x="2543" y="340"/>
                    <a:pt x="2596" y="287"/>
                    <a:pt x="2591" y="206"/>
                  </a:cubicBezTo>
                  <a:cubicBezTo>
                    <a:pt x="2586" y="138"/>
                    <a:pt x="2544" y="95"/>
                    <a:pt x="2535" y="85"/>
                  </a:cubicBezTo>
                  <a:cubicBezTo>
                    <a:pt x="1712" y="58"/>
                    <a:pt x="891" y="29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673;p41"/>
            <p:cNvSpPr/>
            <p:nvPr/>
          </p:nvSpPr>
          <p:spPr>
            <a:xfrm>
              <a:off x="1298642" y="3483437"/>
              <a:ext cx="91062" cy="13197"/>
            </a:xfrm>
            <a:custGeom>
              <a:avLst/>
              <a:gdLst/>
              <a:ahLst/>
              <a:cxnLst/>
              <a:rect l="l" t="t" r="r" b="b"/>
              <a:pathLst>
                <a:path w="2629" h="381" extrusionOk="0">
                  <a:moveTo>
                    <a:pt x="92" y="33"/>
                  </a:moveTo>
                  <a:lnTo>
                    <a:pt x="2544" y="118"/>
                  </a:lnTo>
                  <a:cubicBezTo>
                    <a:pt x="2559" y="134"/>
                    <a:pt x="2587" y="170"/>
                    <a:pt x="2590" y="223"/>
                  </a:cubicBezTo>
                  <a:cubicBezTo>
                    <a:pt x="2594" y="287"/>
                    <a:pt x="2558" y="332"/>
                    <a:pt x="2544" y="348"/>
                  </a:cubicBezTo>
                  <a:lnTo>
                    <a:pt x="92" y="346"/>
                  </a:lnTo>
                  <a:cubicBezTo>
                    <a:pt x="72" y="322"/>
                    <a:pt x="37" y="269"/>
                    <a:pt x="35" y="196"/>
                  </a:cubicBezTo>
                  <a:cubicBezTo>
                    <a:pt x="34" y="116"/>
                    <a:pt x="71" y="59"/>
                    <a:pt x="92" y="33"/>
                  </a:cubicBezTo>
                  <a:close/>
                  <a:moveTo>
                    <a:pt x="77" y="0"/>
                  </a:moveTo>
                  <a:lnTo>
                    <a:pt x="72" y="6"/>
                  </a:lnTo>
                  <a:cubicBezTo>
                    <a:pt x="50" y="31"/>
                    <a:pt x="0" y="99"/>
                    <a:pt x="2" y="197"/>
                  </a:cubicBezTo>
                  <a:cubicBezTo>
                    <a:pt x="5" y="284"/>
                    <a:pt x="47" y="345"/>
                    <a:pt x="72" y="373"/>
                  </a:cubicBezTo>
                  <a:lnTo>
                    <a:pt x="76" y="379"/>
                  </a:lnTo>
                  <a:lnTo>
                    <a:pt x="2557" y="381"/>
                  </a:lnTo>
                  <a:lnTo>
                    <a:pt x="2561" y="376"/>
                  </a:lnTo>
                  <a:cubicBezTo>
                    <a:pt x="2573" y="365"/>
                    <a:pt x="2628" y="308"/>
                    <a:pt x="2623" y="221"/>
                  </a:cubicBezTo>
                  <a:cubicBezTo>
                    <a:pt x="2619" y="151"/>
                    <a:pt x="2579" y="106"/>
                    <a:pt x="2562" y="89"/>
                  </a:cubicBezTo>
                  <a:lnTo>
                    <a:pt x="2557" y="8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674;p41"/>
            <p:cNvSpPr/>
            <p:nvPr/>
          </p:nvSpPr>
          <p:spPr>
            <a:xfrm>
              <a:off x="1355966" y="3454377"/>
              <a:ext cx="34915" cy="32594"/>
            </a:xfrm>
            <a:custGeom>
              <a:avLst/>
              <a:gdLst/>
              <a:ahLst/>
              <a:cxnLst/>
              <a:rect l="l" t="t" r="r" b="b"/>
              <a:pathLst>
                <a:path w="1008" h="941" extrusionOk="0">
                  <a:moveTo>
                    <a:pt x="168" y="1"/>
                  </a:moveTo>
                  <a:cubicBezTo>
                    <a:pt x="81" y="153"/>
                    <a:pt x="1" y="437"/>
                    <a:pt x="130" y="914"/>
                  </a:cubicBezTo>
                  <a:lnTo>
                    <a:pt x="895" y="940"/>
                  </a:lnTo>
                  <a:cubicBezTo>
                    <a:pt x="895" y="940"/>
                    <a:pt x="1008" y="125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675;p41"/>
            <p:cNvSpPr/>
            <p:nvPr/>
          </p:nvSpPr>
          <p:spPr>
            <a:xfrm>
              <a:off x="1355412" y="3453788"/>
              <a:ext cx="35781" cy="33772"/>
            </a:xfrm>
            <a:custGeom>
              <a:avLst/>
              <a:gdLst/>
              <a:ahLst/>
              <a:cxnLst/>
              <a:rect l="l" t="t" r="r" b="b"/>
              <a:pathLst>
                <a:path w="1033" h="975" extrusionOk="0">
                  <a:moveTo>
                    <a:pt x="192" y="36"/>
                  </a:moveTo>
                  <a:cubicBezTo>
                    <a:pt x="943" y="153"/>
                    <a:pt x="907" y="828"/>
                    <a:pt x="897" y="940"/>
                  </a:cubicBezTo>
                  <a:lnTo>
                    <a:pt x="159" y="915"/>
                  </a:lnTo>
                  <a:cubicBezTo>
                    <a:pt x="39" y="462"/>
                    <a:pt x="108" y="188"/>
                    <a:pt x="192" y="36"/>
                  </a:cubicBezTo>
                  <a:close/>
                  <a:moveTo>
                    <a:pt x="175" y="1"/>
                  </a:moveTo>
                  <a:lnTo>
                    <a:pt x="169" y="10"/>
                  </a:lnTo>
                  <a:cubicBezTo>
                    <a:pt x="80" y="167"/>
                    <a:pt x="0" y="455"/>
                    <a:pt x="130" y="936"/>
                  </a:cubicBezTo>
                  <a:lnTo>
                    <a:pt x="133" y="947"/>
                  </a:lnTo>
                  <a:lnTo>
                    <a:pt x="926" y="974"/>
                  </a:lnTo>
                  <a:lnTo>
                    <a:pt x="927" y="959"/>
                  </a:lnTo>
                  <a:cubicBezTo>
                    <a:pt x="928" y="951"/>
                    <a:pt x="1032" y="126"/>
                    <a:pt x="185" y="2"/>
                  </a:cubicBezTo>
                  <a:lnTo>
                    <a:pt x="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676;p41"/>
            <p:cNvSpPr/>
            <p:nvPr/>
          </p:nvSpPr>
          <p:spPr>
            <a:xfrm>
              <a:off x="1334179" y="3453338"/>
              <a:ext cx="18185" cy="6096"/>
            </a:xfrm>
            <a:custGeom>
              <a:avLst/>
              <a:gdLst/>
              <a:ahLst/>
              <a:cxnLst/>
              <a:rect l="l" t="t" r="r" b="b"/>
              <a:pathLst>
                <a:path w="525" h="176" extrusionOk="0">
                  <a:moveTo>
                    <a:pt x="515" y="0"/>
                  </a:moveTo>
                  <a:lnTo>
                    <a:pt x="0" y="144"/>
                  </a:lnTo>
                  <a:lnTo>
                    <a:pt x="9" y="175"/>
                  </a:lnTo>
                  <a:lnTo>
                    <a:pt x="524" y="3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677;p41"/>
            <p:cNvSpPr/>
            <p:nvPr/>
          </p:nvSpPr>
          <p:spPr>
            <a:xfrm>
              <a:off x="1339340" y="3453511"/>
              <a:ext cx="17769" cy="14375"/>
            </a:xfrm>
            <a:custGeom>
              <a:avLst/>
              <a:gdLst/>
              <a:ahLst/>
              <a:cxnLst/>
              <a:rect l="l" t="t" r="r" b="b"/>
              <a:pathLst>
                <a:path w="513" h="415" extrusionOk="0">
                  <a:moveTo>
                    <a:pt x="492" y="1"/>
                  </a:moveTo>
                  <a:lnTo>
                    <a:pt x="1" y="388"/>
                  </a:lnTo>
                  <a:lnTo>
                    <a:pt x="21" y="415"/>
                  </a:lnTo>
                  <a:lnTo>
                    <a:pt x="512" y="27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678;p41"/>
            <p:cNvSpPr/>
            <p:nvPr/>
          </p:nvSpPr>
          <p:spPr>
            <a:xfrm>
              <a:off x="1330681" y="3457286"/>
              <a:ext cx="3949" cy="3949"/>
            </a:xfrm>
            <a:custGeom>
              <a:avLst/>
              <a:gdLst/>
              <a:ahLst/>
              <a:cxnLst/>
              <a:rect l="l" t="t" r="r" b="b"/>
              <a:pathLst>
                <a:path w="114" h="114" extrusionOk="0">
                  <a:moveTo>
                    <a:pt x="58" y="1"/>
                  </a:moveTo>
                  <a:cubicBezTo>
                    <a:pt x="26" y="1"/>
                    <a:pt x="1" y="26"/>
                    <a:pt x="1" y="58"/>
                  </a:cubicBezTo>
                  <a:cubicBezTo>
                    <a:pt x="1" y="88"/>
                    <a:pt x="26" y="113"/>
                    <a:pt x="58" y="113"/>
                  </a:cubicBezTo>
                  <a:cubicBezTo>
                    <a:pt x="88" y="113"/>
                    <a:pt x="113" y="88"/>
                    <a:pt x="113" y="58"/>
                  </a:cubicBezTo>
                  <a:cubicBezTo>
                    <a:pt x="113" y="26"/>
                    <a:pt x="88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679;p41"/>
            <p:cNvSpPr/>
            <p:nvPr/>
          </p:nvSpPr>
          <p:spPr>
            <a:xfrm>
              <a:off x="1330127" y="3456767"/>
              <a:ext cx="5092" cy="5057"/>
            </a:xfrm>
            <a:custGeom>
              <a:avLst/>
              <a:gdLst/>
              <a:ahLst/>
              <a:cxnLst/>
              <a:rect l="l" t="t" r="r" b="b"/>
              <a:pathLst>
                <a:path w="147" h="146" extrusionOk="0">
                  <a:moveTo>
                    <a:pt x="74" y="32"/>
                  </a:moveTo>
                  <a:cubicBezTo>
                    <a:pt x="84" y="32"/>
                    <a:pt x="94" y="37"/>
                    <a:pt x="102" y="45"/>
                  </a:cubicBezTo>
                  <a:cubicBezTo>
                    <a:pt x="109" y="52"/>
                    <a:pt x="113" y="62"/>
                    <a:pt x="113" y="73"/>
                  </a:cubicBezTo>
                  <a:cubicBezTo>
                    <a:pt x="113" y="94"/>
                    <a:pt x="95" y="112"/>
                    <a:pt x="74" y="112"/>
                  </a:cubicBezTo>
                  <a:cubicBezTo>
                    <a:pt x="52" y="112"/>
                    <a:pt x="33" y="94"/>
                    <a:pt x="33" y="73"/>
                  </a:cubicBezTo>
                  <a:cubicBezTo>
                    <a:pt x="33" y="61"/>
                    <a:pt x="38" y="52"/>
                    <a:pt x="46" y="45"/>
                  </a:cubicBezTo>
                  <a:cubicBezTo>
                    <a:pt x="53" y="37"/>
                    <a:pt x="62" y="32"/>
                    <a:pt x="73" y="32"/>
                  </a:cubicBezTo>
                  <a:close/>
                  <a:moveTo>
                    <a:pt x="73" y="0"/>
                  </a:moveTo>
                  <a:cubicBezTo>
                    <a:pt x="54" y="0"/>
                    <a:pt x="36" y="7"/>
                    <a:pt x="22" y="21"/>
                  </a:cubicBezTo>
                  <a:cubicBezTo>
                    <a:pt x="8" y="34"/>
                    <a:pt x="1" y="52"/>
                    <a:pt x="0" y="73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113" y="145"/>
                    <a:pt x="146" y="112"/>
                    <a:pt x="146" y="73"/>
                  </a:cubicBezTo>
                  <a:cubicBezTo>
                    <a:pt x="146" y="53"/>
                    <a:pt x="138" y="35"/>
                    <a:pt x="124" y="21"/>
                  </a:cubicBezTo>
                  <a:cubicBezTo>
                    <a:pt x="111" y="7"/>
                    <a:pt x="93" y="0"/>
                    <a:pt x="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680;p41"/>
            <p:cNvSpPr/>
            <p:nvPr/>
          </p:nvSpPr>
          <p:spPr>
            <a:xfrm>
              <a:off x="1336362" y="3466534"/>
              <a:ext cx="3914" cy="3914"/>
            </a:xfrm>
            <a:custGeom>
              <a:avLst/>
              <a:gdLst/>
              <a:ahLst/>
              <a:cxnLst/>
              <a:rect l="l" t="t" r="r" b="b"/>
              <a:pathLst>
                <a:path w="113" h="113" extrusionOk="0">
                  <a:moveTo>
                    <a:pt x="57" y="1"/>
                  </a:moveTo>
                  <a:cubicBezTo>
                    <a:pt x="25" y="1"/>
                    <a:pt x="0" y="26"/>
                    <a:pt x="0" y="57"/>
                  </a:cubicBezTo>
                  <a:cubicBezTo>
                    <a:pt x="0" y="87"/>
                    <a:pt x="25" y="113"/>
                    <a:pt x="57" y="113"/>
                  </a:cubicBezTo>
                  <a:cubicBezTo>
                    <a:pt x="87" y="113"/>
                    <a:pt x="113" y="87"/>
                    <a:pt x="113" y="57"/>
                  </a:cubicBezTo>
                  <a:cubicBezTo>
                    <a:pt x="113" y="26"/>
                    <a:pt x="87" y="1"/>
                    <a:pt x="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681;p41"/>
            <p:cNvSpPr/>
            <p:nvPr/>
          </p:nvSpPr>
          <p:spPr>
            <a:xfrm>
              <a:off x="1335807" y="3465980"/>
              <a:ext cx="5057" cy="5057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3" y="34"/>
                  </a:moveTo>
                  <a:cubicBezTo>
                    <a:pt x="95" y="34"/>
                    <a:pt x="112" y="51"/>
                    <a:pt x="112" y="73"/>
                  </a:cubicBezTo>
                  <a:cubicBezTo>
                    <a:pt x="112" y="83"/>
                    <a:pt x="108" y="94"/>
                    <a:pt x="101" y="101"/>
                  </a:cubicBezTo>
                  <a:cubicBezTo>
                    <a:pt x="94" y="108"/>
                    <a:pt x="84" y="112"/>
                    <a:pt x="75" y="112"/>
                  </a:cubicBezTo>
                  <a:cubicBezTo>
                    <a:pt x="75" y="112"/>
                    <a:pt x="74" y="112"/>
                    <a:pt x="73" y="112"/>
                  </a:cubicBezTo>
                  <a:cubicBezTo>
                    <a:pt x="62" y="112"/>
                    <a:pt x="52" y="109"/>
                    <a:pt x="45" y="101"/>
                  </a:cubicBezTo>
                  <a:cubicBezTo>
                    <a:pt x="37" y="93"/>
                    <a:pt x="33" y="83"/>
                    <a:pt x="33" y="73"/>
                  </a:cubicBezTo>
                  <a:cubicBezTo>
                    <a:pt x="33" y="51"/>
                    <a:pt x="51" y="34"/>
                    <a:pt x="73" y="34"/>
                  </a:cubicBezTo>
                  <a:close/>
                  <a:moveTo>
                    <a:pt x="73" y="0"/>
                  </a:moveTo>
                  <a:cubicBezTo>
                    <a:pt x="33" y="0"/>
                    <a:pt x="0" y="33"/>
                    <a:pt x="0" y="73"/>
                  </a:cubicBezTo>
                  <a:cubicBezTo>
                    <a:pt x="0" y="92"/>
                    <a:pt x="7" y="110"/>
                    <a:pt x="21" y="124"/>
                  </a:cubicBezTo>
                  <a:cubicBezTo>
                    <a:pt x="35" y="137"/>
                    <a:pt x="52" y="145"/>
                    <a:pt x="73" y="145"/>
                  </a:cubicBezTo>
                  <a:cubicBezTo>
                    <a:pt x="92" y="145"/>
                    <a:pt x="110" y="137"/>
                    <a:pt x="124" y="124"/>
                  </a:cubicBezTo>
                  <a:cubicBezTo>
                    <a:pt x="137" y="110"/>
                    <a:pt x="145" y="92"/>
                    <a:pt x="145" y="73"/>
                  </a:cubicBezTo>
                  <a:cubicBezTo>
                    <a:pt x="145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682;p41"/>
            <p:cNvSpPr/>
            <p:nvPr/>
          </p:nvSpPr>
          <p:spPr>
            <a:xfrm>
              <a:off x="1018495" y="3364770"/>
              <a:ext cx="189190" cy="94941"/>
            </a:xfrm>
            <a:custGeom>
              <a:avLst/>
              <a:gdLst/>
              <a:ahLst/>
              <a:cxnLst/>
              <a:rect l="l" t="t" r="r" b="b"/>
              <a:pathLst>
                <a:path w="5462" h="2741" extrusionOk="0">
                  <a:moveTo>
                    <a:pt x="5199" y="0"/>
                  </a:moveTo>
                  <a:cubicBezTo>
                    <a:pt x="5072" y="0"/>
                    <a:pt x="4929" y="103"/>
                    <a:pt x="4929" y="239"/>
                  </a:cubicBezTo>
                  <a:cubicBezTo>
                    <a:pt x="4928" y="632"/>
                    <a:pt x="4837" y="1004"/>
                    <a:pt x="4667" y="1359"/>
                  </a:cubicBezTo>
                  <a:cubicBezTo>
                    <a:pt x="4510" y="1690"/>
                    <a:pt x="4285" y="1992"/>
                    <a:pt x="3935" y="2130"/>
                  </a:cubicBezTo>
                  <a:cubicBezTo>
                    <a:pt x="3780" y="2192"/>
                    <a:pt x="3619" y="2218"/>
                    <a:pt x="3455" y="2218"/>
                  </a:cubicBezTo>
                  <a:cubicBezTo>
                    <a:pt x="2896" y="2218"/>
                    <a:pt x="2305" y="1916"/>
                    <a:pt x="1839" y="1684"/>
                  </a:cubicBezTo>
                  <a:cubicBezTo>
                    <a:pt x="1394" y="1463"/>
                    <a:pt x="968" y="1206"/>
                    <a:pt x="551" y="934"/>
                  </a:cubicBezTo>
                  <a:cubicBezTo>
                    <a:pt x="501" y="902"/>
                    <a:pt x="452" y="889"/>
                    <a:pt x="404" y="889"/>
                  </a:cubicBezTo>
                  <a:cubicBezTo>
                    <a:pt x="174" y="889"/>
                    <a:pt x="0" y="1214"/>
                    <a:pt x="240" y="1370"/>
                  </a:cubicBezTo>
                  <a:cubicBezTo>
                    <a:pt x="661" y="1643"/>
                    <a:pt x="1092" y="1900"/>
                    <a:pt x="1539" y="2129"/>
                  </a:cubicBezTo>
                  <a:cubicBezTo>
                    <a:pt x="1932" y="2330"/>
                    <a:pt x="2342" y="2523"/>
                    <a:pt x="2770" y="2639"/>
                  </a:cubicBezTo>
                  <a:cubicBezTo>
                    <a:pt x="3004" y="2702"/>
                    <a:pt x="3239" y="2741"/>
                    <a:pt x="3474" y="2741"/>
                  </a:cubicBezTo>
                  <a:cubicBezTo>
                    <a:pt x="3675" y="2741"/>
                    <a:pt x="3875" y="2713"/>
                    <a:pt x="4075" y="2647"/>
                  </a:cubicBezTo>
                  <a:cubicBezTo>
                    <a:pt x="4502" y="2506"/>
                    <a:pt x="4827" y="2175"/>
                    <a:pt x="5043" y="1789"/>
                  </a:cubicBezTo>
                  <a:cubicBezTo>
                    <a:pt x="5300" y="1332"/>
                    <a:pt x="5460" y="823"/>
                    <a:pt x="5462" y="296"/>
                  </a:cubicBezTo>
                  <a:cubicBezTo>
                    <a:pt x="5462" y="152"/>
                    <a:pt x="5378" y="18"/>
                    <a:pt x="5224" y="2"/>
                  </a:cubicBezTo>
                  <a:cubicBezTo>
                    <a:pt x="5216" y="1"/>
                    <a:pt x="5208" y="0"/>
                    <a:pt x="5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683;p41"/>
            <p:cNvSpPr/>
            <p:nvPr/>
          </p:nvSpPr>
          <p:spPr>
            <a:xfrm>
              <a:off x="1021231" y="3364181"/>
              <a:ext cx="187042" cy="96119"/>
            </a:xfrm>
            <a:custGeom>
              <a:avLst/>
              <a:gdLst/>
              <a:ahLst/>
              <a:cxnLst/>
              <a:rect l="l" t="t" r="r" b="b"/>
              <a:pathLst>
                <a:path w="5400" h="2775" extrusionOk="0">
                  <a:moveTo>
                    <a:pt x="5122" y="33"/>
                  </a:moveTo>
                  <a:cubicBezTo>
                    <a:pt x="5129" y="33"/>
                    <a:pt x="5137" y="34"/>
                    <a:pt x="5144" y="34"/>
                  </a:cubicBezTo>
                  <a:cubicBezTo>
                    <a:pt x="5297" y="51"/>
                    <a:pt x="5366" y="186"/>
                    <a:pt x="5366" y="313"/>
                  </a:cubicBezTo>
                  <a:cubicBezTo>
                    <a:pt x="5365" y="806"/>
                    <a:pt x="5225" y="1306"/>
                    <a:pt x="4950" y="1798"/>
                  </a:cubicBezTo>
                  <a:cubicBezTo>
                    <a:pt x="4782" y="2097"/>
                    <a:pt x="4480" y="2487"/>
                    <a:pt x="3990" y="2649"/>
                  </a:cubicBezTo>
                  <a:cubicBezTo>
                    <a:pt x="3803" y="2710"/>
                    <a:pt x="3606" y="2741"/>
                    <a:pt x="3396" y="2741"/>
                  </a:cubicBezTo>
                  <a:cubicBezTo>
                    <a:pt x="3177" y="2741"/>
                    <a:pt x="2944" y="2707"/>
                    <a:pt x="2695" y="2640"/>
                  </a:cubicBezTo>
                  <a:cubicBezTo>
                    <a:pt x="2254" y="2519"/>
                    <a:pt x="1827" y="2315"/>
                    <a:pt x="1467" y="2131"/>
                  </a:cubicBezTo>
                  <a:cubicBezTo>
                    <a:pt x="1050" y="1918"/>
                    <a:pt x="626" y="1670"/>
                    <a:pt x="170" y="1373"/>
                  </a:cubicBezTo>
                  <a:cubicBezTo>
                    <a:pt x="37" y="1286"/>
                    <a:pt x="41" y="1148"/>
                    <a:pt x="106" y="1049"/>
                  </a:cubicBezTo>
                  <a:cubicBezTo>
                    <a:pt x="154" y="975"/>
                    <a:pt x="235" y="922"/>
                    <a:pt x="325" y="922"/>
                  </a:cubicBezTo>
                  <a:cubicBezTo>
                    <a:pt x="369" y="922"/>
                    <a:pt x="417" y="935"/>
                    <a:pt x="463" y="965"/>
                  </a:cubicBezTo>
                  <a:cubicBezTo>
                    <a:pt x="951" y="1283"/>
                    <a:pt x="1361" y="1521"/>
                    <a:pt x="1753" y="1716"/>
                  </a:cubicBezTo>
                  <a:lnTo>
                    <a:pt x="1790" y="1734"/>
                  </a:lnTo>
                  <a:cubicBezTo>
                    <a:pt x="2243" y="1960"/>
                    <a:pt x="2826" y="2250"/>
                    <a:pt x="3378" y="2250"/>
                  </a:cubicBezTo>
                  <a:cubicBezTo>
                    <a:pt x="3544" y="2250"/>
                    <a:pt x="3706" y="2224"/>
                    <a:pt x="3862" y="2162"/>
                  </a:cubicBezTo>
                  <a:cubicBezTo>
                    <a:pt x="4169" y="2041"/>
                    <a:pt x="4412" y="1786"/>
                    <a:pt x="4603" y="1383"/>
                  </a:cubicBezTo>
                  <a:cubicBezTo>
                    <a:pt x="4778" y="1017"/>
                    <a:pt x="4866" y="638"/>
                    <a:pt x="4867" y="256"/>
                  </a:cubicBezTo>
                  <a:cubicBezTo>
                    <a:pt x="4867" y="201"/>
                    <a:pt x="4893" y="148"/>
                    <a:pt x="4940" y="105"/>
                  </a:cubicBezTo>
                  <a:cubicBezTo>
                    <a:pt x="4991" y="60"/>
                    <a:pt x="5059" y="33"/>
                    <a:pt x="5122" y="33"/>
                  </a:cubicBezTo>
                  <a:close/>
                  <a:moveTo>
                    <a:pt x="5120" y="1"/>
                  </a:moveTo>
                  <a:cubicBezTo>
                    <a:pt x="5050" y="1"/>
                    <a:pt x="4974" y="30"/>
                    <a:pt x="4918" y="81"/>
                  </a:cubicBezTo>
                  <a:cubicBezTo>
                    <a:pt x="4864" y="130"/>
                    <a:pt x="4834" y="192"/>
                    <a:pt x="4834" y="255"/>
                  </a:cubicBezTo>
                  <a:cubicBezTo>
                    <a:pt x="4834" y="633"/>
                    <a:pt x="4746" y="1007"/>
                    <a:pt x="4574" y="1369"/>
                  </a:cubicBezTo>
                  <a:cubicBezTo>
                    <a:pt x="4386" y="1764"/>
                    <a:pt x="4149" y="2014"/>
                    <a:pt x="3850" y="2132"/>
                  </a:cubicBezTo>
                  <a:cubicBezTo>
                    <a:pt x="3698" y="2192"/>
                    <a:pt x="3540" y="2217"/>
                    <a:pt x="3378" y="2217"/>
                  </a:cubicBezTo>
                  <a:cubicBezTo>
                    <a:pt x="2833" y="2217"/>
                    <a:pt x="2255" y="1929"/>
                    <a:pt x="1805" y="1706"/>
                  </a:cubicBezTo>
                  <a:lnTo>
                    <a:pt x="1768" y="1686"/>
                  </a:lnTo>
                  <a:cubicBezTo>
                    <a:pt x="1377" y="1493"/>
                    <a:pt x="968" y="1254"/>
                    <a:pt x="481" y="937"/>
                  </a:cubicBezTo>
                  <a:cubicBezTo>
                    <a:pt x="429" y="903"/>
                    <a:pt x="375" y="888"/>
                    <a:pt x="325" y="888"/>
                  </a:cubicBezTo>
                  <a:cubicBezTo>
                    <a:pt x="223" y="888"/>
                    <a:pt x="132" y="948"/>
                    <a:pt x="78" y="1031"/>
                  </a:cubicBezTo>
                  <a:cubicBezTo>
                    <a:pt x="7" y="1140"/>
                    <a:pt x="0" y="1301"/>
                    <a:pt x="152" y="1401"/>
                  </a:cubicBezTo>
                  <a:cubicBezTo>
                    <a:pt x="610" y="1698"/>
                    <a:pt x="1035" y="1947"/>
                    <a:pt x="1452" y="2161"/>
                  </a:cubicBezTo>
                  <a:cubicBezTo>
                    <a:pt x="1814" y="2346"/>
                    <a:pt x="2242" y="2551"/>
                    <a:pt x="2687" y="2671"/>
                  </a:cubicBezTo>
                  <a:cubicBezTo>
                    <a:pt x="2938" y="2740"/>
                    <a:pt x="3174" y="2774"/>
                    <a:pt x="3396" y="2774"/>
                  </a:cubicBezTo>
                  <a:cubicBezTo>
                    <a:pt x="3609" y="2774"/>
                    <a:pt x="3810" y="2743"/>
                    <a:pt x="4001" y="2680"/>
                  </a:cubicBezTo>
                  <a:cubicBezTo>
                    <a:pt x="4500" y="2515"/>
                    <a:pt x="4808" y="2118"/>
                    <a:pt x="4979" y="1814"/>
                  </a:cubicBezTo>
                  <a:cubicBezTo>
                    <a:pt x="5256" y="1317"/>
                    <a:pt x="5398" y="812"/>
                    <a:pt x="5399" y="313"/>
                  </a:cubicBezTo>
                  <a:cubicBezTo>
                    <a:pt x="5400" y="146"/>
                    <a:pt x="5296" y="18"/>
                    <a:pt x="5147" y="2"/>
                  </a:cubicBezTo>
                  <a:cubicBezTo>
                    <a:pt x="5138" y="1"/>
                    <a:pt x="5129" y="1"/>
                    <a:pt x="5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684;p41"/>
            <p:cNvSpPr/>
            <p:nvPr/>
          </p:nvSpPr>
          <p:spPr>
            <a:xfrm>
              <a:off x="965673" y="3373498"/>
              <a:ext cx="83546" cy="67301"/>
            </a:xfrm>
            <a:custGeom>
              <a:avLst/>
              <a:gdLst/>
              <a:ahLst/>
              <a:cxnLst/>
              <a:rect l="l" t="t" r="r" b="b"/>
              <a:pathLst>
                <a:path w="2412" h="1943" extrusionOk="0">
                  <a:moveTo>
                    <a:pt x="1918" y="1"/>
                  </a:moveTo>
                  <a:cubicBezTo>
                    <a:pt x="1910" y="1"/>
                    <a:pt x="1904" y="1"/>
                    <a:pt x="1901" y="1"/>
                  </a:cubicBezTo>
                  <a:cubicBezTo>
                    <a:pt x="1464" y="358"/>
                    <a:pt x="1029" y="715"/>
                    <a:pt x="593" y="1073"/>
                  </a:cubicBezTo>
                  <a:lnTo>
                    <a:pt x="0" y="1558"/>
                  </a:lnTo>
                  <a:cubicBezTo>
                    <a:pt x="0" y="1558"/>
                    <a:pt x="254" y="1943"/>
                    <a:pt x="682" y="1943"/>
                  </a:cubicBezTo>
                  <a:cubicBezTo>
                    <a:pt x="825" y="1943"/>
                    <a:pt x="988" y="1899"/>
                    <a:pt x="1168" y="1783"/>
                  </a:cubicBezTo>
                  <a:cubicBezTo>
                    <a:pt x="1237" y="1738"/>
                    <a:pt x="1310" y="1681"/>
                    <a:pt x="1384" y="1612"/>
                  </a:cubicBezTo>
                  <a:cubicBezTo>
                    <a:pt x="1392" y="1643"/>
                    <a:pt x="1419" y="1741"/>
                    <a:pt x="1515" y="1816"/>
                  </a:cubicBezTo>
                  <a:cubicBezTo>
                    <a:pt x="1532" y="1829"/>
                    <a:pt x="1616" y="1891"/>
                    <a:pt x="1714" y="1891"/>
                  </a:cubicBezTo>
                  <a:cubicBezTo>
                    <a:pt x="1722" y="1891"/>
                    <a:pt x="1731" y="1891"/>
                    <a:pt x="1740" y="1890"/>
                  </a:cubicBezTo>
                  <a:cubicBezTo>
                    <a:pt x="1883" y="1873"/>
                    <a:pt x="2108" y="1644"/>
                    <a:pt x="2124" y="1429"/>
                  </a:cubicBezTo>
                  <a:lnTo>
                    <a:pt x="2374" y="543"/>
                  </a:lnTo>
                  <a:cubicBezTo>
                    <a:pt x="2379" y="521"/>
                    <a:pt x="2412" y="310"/>
                    <a:pt x="2257" y="145"/>
                  </a:cubicBezTo>
                  <a:cubicBezTo>
                    <a:pt x="2133" y="14"/>
                    <a:pt x="1974" y="1"/>
                    <a:pt x="1918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685;p41"/>
            <p:cNvSpPr/>
            <p:nvPr/>
          </p:nvSpPr>
          <p:spPr>
            <a:xfrm>
              <a:off x="964911" y="3372944"/>
              <a:ext cx="84862" cy="68409"/>
            </a:xfrm>
            <a:custGeom>
              <a:avLst/>
              <a:gdLst/>
              <a:ahLst/>
              <a:cxnLst/>
              <a:rect l="l" t="t" r="r" b="b"/>
              <a:pathLst>
                <a:path w="2450" h="1975" extrusionOk="0">
                  <a:moveTo>
                    <a:pt x="1936" y="33"/>
                  </a:moveTo>
                  <a:cubicBezTo>
                    <a:pt x="1995" y="33"/>
                    <a:pt x="2148" y="46"/>
                    <a:pt x="2267" y="173"/>
                  </a:cubicBezTo>
                  <a:cubicBezTo>
                    <a:pt x="2413" y="329"/>
                    <a:pt x="2385" y="530"/>
                    <a:pt x="2380" y="556"/>
                  </a:cubicBezTo>
                  <a:lnTo>
                    <a:pt x="2129" y="1444"/>
                  </a:lnTo>
                  <a:cubicBezTo>
                    <a:pt x="2114" y="1646"/>
                    <a:pt x="1902" y="1874"/>
                    <a:pt x="1761" y="1889"/>
                  </a:cubicBezTo>
                  <a:cubicBezTo>
                    <a:pt x="1752" y="1890"/>
                    <a:pt x="1744" y="1891"/>
                    <a:pt x="1736" y="1891"/>
                  </a:cubicBezTo>
                  <a:cubicBezTo>
                    <a:pt x="1647" y="1891"/>
                    <a:pt x="1570" y="1837"/>
                    <a:pt x="1547" y="1819"/>
                  </a:cubicBezTo>
                  <a:cubicBezTo>
                    <a:pt x="1464" y="1754"/>
                    <a:pt x="1433" y="1669"/>
                    <a:pt x="1423" y="1625"/>
                  </a:cubicBezTo>
                  <a:lnTo>
                    <a:pt x="1416" y="1597"/>
                  </a:lnTo>
                  <a:lnTo>
                    <a:pt x="1396" y="1616"/>
                  </a:lnTo>
                  <a:cubicBezTo>
                    <a:pt x="1323" y="1682"/>
                    <a:pt x="1251" y="1740"/>
                    <a:pt x="1180" y="1785"/>
                  </a:cubicBezTo>
                  <a:cubicBezTo>
                    <a:pt x="1002" y="1901"/>
                    <a:pt x="841" y="1944"/>
                    <a:pt x="700" y="1944"/>
                  </a:cubicBezTo>
                  <a:cubicBezTo>
                    <a:pt x="328" y="1944"/>
                    <a:pt x="92" y="1645"/>
                    <a:pt x="45" y="1578"/>
                  </a:cubicBezTo>
                  <a:lnTo>
                    <a:pt x="1929" y="33"/>
                  </a:lnTo>
                  <a:cubicBezTo>
                    <a:pt x="1931" y="33"/>
                    <a:pt x="1933" y="33"/>
                    <a:pt x="1936" y="33"/>
                  </a:cubicBezTo>
                  <a:close/>
                  <a:moveTo>
                    <a:pt x="1940" y="0"/>
                  </a:moveTo>
                  <a:cubicBezTo>
                    <a:pt x="1933" y="0"/>
                    <a:pt x="1927" y="0"/>
                    <a:pt x="1922" y="1"/>
                  </a:cubicBezTo>
                  <a:lnTo>
                    <a:pt x="1917" y="1"/>
                  </a:lnTo>
                  <a:lnTo>
                    <a:pt x="0" y="1571"/>
                  </a:lnTo>
                  <a:lnTo>
                    <a:pt x="9" y="1584"/>
                  </a:lnTo>
                  <a:cubicBezTo>
                    <a:pt x="12" y="1589"/>
                    <a:pt x="274" y="1975"/>
                    <a:pt x="706" y="1975"/>
                  </a:cubicBezTo>
                  <a:cubicBezTo>
                    <a:pt x="852" y="1975"/>
                    <a:pt x="1017" y="1931"/>
                    <a:pt x="1198" y="1813"/>
                  </a:cubicBezTo>
                  <a:cubicBezTo>
                    <a:pt x="1264" y="1770"/>
                    <a:pt x="1331" y="1719"/>
                    <a:pt x="1397" y="1659"/>
                  </a:cubicBezTo>
                  <a:cubicBezTo>
                    <a:pt x="1414" y="1710"/>
                    <a:pt x="1450" y="1785"/>
                    <a:pt x="1527" y="1845"/>
                  </a:cubicBezTo>
                  <a:cubicBezTo>
                    <a:pt x="1552" y="1865"/>
                    <a:pt x="1637" y="1924"/>
                    <a:pt x="1736" y="1924"/>
                  </a:cubicBezTo>
                  <a:cubicBezTo>
                    <a:pt x="1745" y="1924"/>
                    <a:pt x="1755" y="1924"/>
                    <a:pt x="1764" y="1922"/>
                  </a:cubicBezTo>
                  <a:cubicBezTo>
                    <a:pt x="1920" y="1904"/>
                    <a:pt x="2146" y="1666"/>
                    <a:pt x="2161" y="1449"/>
                  </a:cubicBezTo>
                  <a:lnTo>
                    <a:pt x="2412" y="564"/>
                  </a:lnTo>
                  <a:lnTo>
                    <a:pt x="2413" y="562"/>
                  </a:lnTo>
                  <a:cubicBezTo>
                    <a:pt x="2417" y="538"/>
                    <a:pt x="2449" y="319"/>
                    <a:pt x="2291" y="150"/>
                  </a:cubicBezTo>
                  <a:cubicBezTo>
                    <a:pt x="2165" y="17"/>
                    <a:pt x="2007" y="0"/>
                    <a:pt x="19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686;p41"/>
            <p:cNvSpPr/>
            <p:nvPr/>
          </p:nvSpPr>
          <p:spPr>
            <a:xfrm>
              <a:off x="959473" y="3364285"/>
              <a:ext cx="72323" cy="63213"/>
            </a:xfrm>
            <a:custGeom>
              <a:avLst/>
              <a:gdLst/>
              <a:ahLst/>
              <a:cxnLst/>
              <a:rect l="l" t="t" r="r" b="b"/>
              <a:pathLst>
                <a:path w="2088" h="1825" extrusionOk="0">
                  <a:moveTo>
                    <a:pt x="1860" y="0"/>
                  </a:moveTo>
                  <a:cubicBezTo>
                    <a:pt x="1242" y="542"/>
                    <a:pt x="624" y="1084"/>
                    <a:pt x="6" y="1627"/>
                  </a:cubicBezTo>
                  <a:cubicBezTo>
                    <a:pt x="5" y="1638"/>
                    <a:pt x="0" y="1713"/>
                    <a:pt x="58" y="1772"/>
                  </a:cubicBezTo>
                  <a:cubicBezTo>
                    <a:pt x="106" y="1820"/>
                    <a:pt x="165" y="1824"/>
                    <a:pt x="179" y="1825"/>
                  </a:cubicBezTo>
                  <a:cubicBezTo>
                    <a:pt x="816" y="1303"/>
                    <a:pt x="1451" y="782"/>
                    <a:pt x="2088" y="260"/>
                  </a:cubicBezTo>
                  <a:cubicBezTo>
                    <a:pt x="2088" y="240"/>
                    <a:pt x="2085" y="155"/>
                    <a:pt x="2018" y="82"/>
                  </a:cubicBezTo>
                  <a:cubicBezTo>
                    <a:pt x="1957" y="16"/>
                    <a:pt x="1881" y="3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687;p41"/>
            <p:cNvSpPr/>
            <p:nvPr/>
          </p:nvSpPr>
          <p:spPr>
            <a:xfrm>
              <a:off x="958919" y="3363661"/>
              <a:ext cx="73466" cy="64426"/>
            </a:xfrm>
            <a:custGeom>
              <a:avLst/>
              <a:gdLst/>
              <a:ahLst/>
              <a:cxnLst/>
              <a:rect l="l" t="t" r="r" b="b"/>
              <a:pathLst>
                <a:path w="2121" h="1860" extrusionOk="0">
                  <a:moveTo>
                    <a:pt x="1880" y="36"/>
                  </a:moveTo>
                  <a:cubicBezTo>
                    <a:pt x="1911" y="41"/>
                    <a:pt x="1972" y="57"/>
                    <a:pt x="2022" y="111"/>
                  </a:cubicBezTo>
                  <a:cubicBezTo>
                    <a:pt x="2076" y="170"/>
                    <a:pt x="2085" y="237"/>
                    <a:pt x="2087" y="270"/>
                  </a:cubicBezTo>
                  <a:lnTo>
                    <a:pt x="190" y="1825"/>
                  </a:lnTo>
                  <a:cubicBezTo>
                    <a:pt x="167" y="1824"/>
                    <a:pt x="122" y="1815"/>
                    <a:pt x="85" y="1777"/>
                  </a:cubicBezTo>
                  <a:cubicBezTo>
                    <a:pt x="40" y="1732"/>
                    <a:pt x="37" y="1674"/>
                    <a:pt x="38" y="1653"/>
                  </a:cubicBezTo>
                  <a:lnTo>
                    <a:pt x="1880" y="36"/>
                  </a:lnTo>
                  <a:close/>
                  <a:moveTo>
                    <a:pt x="1871" y="1"/>
                  </a:moveTo>
                  <a:lnTo>
                    <a:pt x="11" y="1632"/>
                  </a:lnTo>
                  <a:lnTo>
                    <a:pt x="6" y="1637"/>
                  </a:lnTo>
                  <a:lnTo>
                    <a:pt x="6" y="1644"/>
                  </a:lnTo>
                  <a:cubicBezTo>
                    <a:pt x="4" y="1659"/>
                    <a:pt x="0" y="1739"/>
                    <a:pt x="62" y="1801"/>
                  </a:cubicBezTo>
                  <a:cubicBezTo>
                    <a:pt x="110" y="1850"/>
                    <a:pt x="171" y="1858"/>
                    <a:pt x="194" y="1859"/>
                  </a:cubicBezTo>
                  <a:lnTo>
                    <a:pt x="200" y="1859"/>
                  </a:lnTo>
                  <a:lnTo>
                    <a:pt x="2114" y="290"/>
                  </a:lnTo>
                  <a:lnTo>
                    <a:pt x="2120" y="286"/>
                  </a:lnTo>
                  <a:lnTo>
                    <a:pt x="2120" y="278"/>
                  </a:lnTo>
                  <a:cubicBezTo>
                    <a:pt x="2120" y="245"/>
                    <a:pt x="2113" y="161"/>
                    <a:pt x="2046" y="89"/>
                  </a:cubicBezTo>
                  <a:cubicBezTo>
                    <a:pt x="1985" y="22"/>
                    <a:pt x="1908" y="6"/>
                    <a:pt x="1878" y="2"/>
                  </a:cubicBezTo>
                  <a:lnTo>
                    <a:pt x="18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688;p41"/>
            <p:cNvSpPr/>
            <p:nvPr/>
          </p:nvSpPr>
          <p:spPr>
            <a:xfrm>
              <a:off x="965673" y="3410664"/>
              <a:ext cx="40457" cy="30135"/>
            </a:xfrm>
            <a:custGeom>
              <a:avLst/>
              <a:gdLst/>
              <a:ahLst/>
              <a:cxnLst/>
              <a:rect l="l" t="t" r="r" b="b"/>
              <a:pathLst>
                <a:path w="1168" h="870" extrusionOk="0">
                  <a:moveTo>
                    <a:pt x="593" y="0"/>
                  </a:moveTo>
                  <a:lnTo>
                    <a:pt x="0" y="485"/>
                  </a:lnTo>
                  <a:cubicBezTo>
                    <a:pt x="0" y="485"/>
                    <a:pt x="254" y="870"/>
                    <a:pt x="682" y="870"/>
                  </a:cubicBezTo>
                  <a:cubicBezTo>
                    <a:pt x="825" y="870"/>
                    <a:pt x="988" y="826"/>
                    <a:pt x="1168" y="710"/>
                  </a:cubicBezTo>
                  <a:cubicBezTo>
                    <a:pt x="1132" y="540"/>
                    <a:pt x="1005" y="274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689;p41"/>
            <p:cNvSpPr/>
            <p:nvPr/>
          </p:nvSpPr>
          <p:spPr>
            <a:xfrm>
              <a:off x="964911" y="3409937"/>
              <a:ext cx="41842" cy="31416"/>
            </a:xfrm>
            <a:custGeom>
              <a:avLst/>
              <a:gdLst/>
              <a:ahLst/>
              <a:cxnLst/>
              <a:rect l="l" t="t" r="r" b="b"/>
              <a:pathLst>
                <a:path w="1208" h="907" extrusionOk="0">
                  <a:moveTo>
                    <a:pt x="616" y="42"/>
                  </a:moveTo>
                  <a:cubicBezTo>
                    <a:pt x="1004" y="303"/>
                    <a:pt x="1133" y="554"/>
                    <a:pt x="1170" y="723"/>
                  </a:cubicBezTo>
                  <a:cubicBezTo>
                    <a:pt x="996" y="834"/>
                    <a:pt x="839" y="876"/>
                    <a:pt x="700" y="876"/>
                  </a:cubicBezTo>
                  <a:cubicBezTo>
                    <a:pt x="328" y="876"/>
                    <a:pt x="93" y="576"/>
                    <a:pt x="45" y="510"/>
                  </a:cubicBezTo>
                  <a:lnTo>
                    <a:pt x="616" y="42"/>
                  </a:lnTo>
                  <a:close/>
                  <a:moveTo>
                    <a:pt x="613" y="0"/>
                  </a:moveTo>
                  <a:lnTo>
                    <a:pt x="0" y="503"/>
                  </a:lnTo>
                  <a:lnTo>
                    <a:pt x="9" y="516"/>
                  </a:lnTo>
                  <a:cubicBezTo>
                    <a:pt x="12" y="521"/>
                    <a:pt x="274" y="907"/>
                    <a:pt x="706" y="907"/>
                  </a:cubicBezTo>
                  <a:cubicBezTo>
                    <a:pt x="852" y="907"/>
                    <a:pt x="1017" y="863"/>
                    <a:pt x="1198" y="745"/>
                  </a:cubicBezTo>
                  <a:lnTo>
                    <a:pt x="1208" y="739"/>
                  </a:lnTo>
                  <a:lnTo>
                    <a:pt x="1205" y="728"/>
                  </a:lnTo>
                  <a:cubicBezTo>
                    <a:pt x="1169" y="551"/>
                    <a:pt x="1038" y="283"/>
                    <a:pt x="624" y="7"/>
                  </a:cubicBezTo>
                  <a:lnTo>
                    <a:pt x="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690;p41"/>
            <p:cNvSpPr/>
            <p:nvPr/>
          </p:nvSpPr>
          <p:spPr>
            <a:xfrm>
              <a:off x="1013126" y="3413505"/>
              <a:ext cx="11153" cy="16141"/>
            </a:xfrm>
            <a:custGeom>
              <a:avLst/>
              <a:gdLst/>
              <a:ahLst/>
              <a:cxnLst/>
              <a:rect l="l" t="t" r="r" b="b"/>
              <a:pathLst>
                <a:path w="322" h="466" extrusionOk="0">
                  <a:moveTo>
                    <a:pt x="293" y="1"/>
                  </a:moveTo>
                  <a:lnTo>
                    <a:pt x="1" y="448"/>
                  </a:lnTo>
                  <a:lnTo>
                    <a:pt x="28" y="466"/>
                  </a:lnTo>
                  <a:lnTo>
                    <a:pt x="321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691;p41"/>
            <p:cNvSpPr/>
            <p:nvPr/>
          </p:nvSpPr>
          <p:spPr>
            <a:xfrm>
              <a:off x="1009559" y="3410837"/>
              <a:ext cx="5092" cy="21545"/>
            </a:xfrm>
            <a:custGeom>
              <a:avLst/>
              <a:gdLst/>
              <a:ahLst/>
              <a:cxnLst/>
              <a:rect l="l" t="t" r="r" b="b"/>
              <a:pathLst>
                <a:path w="147" h="622" extrusionOk="0">
                  <a:moveTo>
                    <a:pt x="114" y="1"/>
                  </a:moveTo>
                  <a:lnTo>
                    <a:pt x="1" y="615"/>
                  </a:lnTo>
                  <a:lnTo>
                    <a:pt x="33" y="621"/>
                  </a:lnTo>
                  <a:lnTo>
                    <a:pt x="147" y="6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692;p41"/>
            <p:cNvSpPr/>
            <p:nvPr/>
          </p:nvSpPr>
          <p:spPr>
            <a:xfrm>
              <a:off x="1022582" y="3410456"/>
              <a:ext cx="4364" cy="3914"/>
            </a:xfrm>
            <a:custGeom>
              <a:avLst/>
              <a:gdLst/>
              <a:ahLst/>
              <a:cxnLst/>
              <a:rect l="l" t="t" r="r" b="b"/>
              <a:pathLst>
                <a:path w="126" h="113" extrusionOk="0">
                  <a:moveTo>
                    <a:pt x="62" y="1"/>
                  </a:moveTo>
                  <a:cubicBezTo>
                    <a:pt x="49" y="1"/>
                    <a:pt x="36" y="5"/>
                    <a:pt x="26" y="14"/>
                  </a:cubicBezTo>
                  <a:cubicBezTo>
                    <a:pt x="2" y="35"/>
                    <a:pt x="0" y="70"/>
                    <a:pt x="20" y="94"/>
                  </a:cubicBezTo>
                  <a:cubicBezTo>
                    <a:pt x="32" y="106"/>
                    <a:pt x="47" y="113"/>
                    <a:pt x="63" y="113"/>
                  </a:cubicBezTo>
                  <a:cubicBezTo>
                    <a:pt x="76" y="113"/>
                    <a:pt x="89" y="108"/>
                    <a:pt x="100" y="99"/>
                  </a:cubicBezTo>
                  <a:cubicBezTo>
                    <a:pt x="123" y="78"/>
                    <a:pt x="125" y="43"/>
                    <a:pt x="105" y="20"/>
                  </a:cubicBezTo>
                  <a:cubicBezTo>
                    <a:pt x="94" y="7"/>
                    <a:pt x="78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693;p41"/>
            <p:cNvSpPr/>
            <p:nvPr/>
          </p:nvSpPr>
          <p:spPr>
            <a:xfrm>
              <a:off x="1022201" y="3409902"/>
              <a:ext cx="5126" cy="5057"/>
            </a:xfrm>
            <a:custGeom>
              <a:avLst/>
              <a:gdLst/>
              <a:ahLst/>
              <a:cxnLst/>
              <a:rect l="l" t="t" r="r" b="b"/>
              <a:pathLst>
                <a:path w="148" h="146" extrusionOk="0">
                  <a:moveTo>
                    <a:pt x="73" y="33"/>
                  </a:moveTo>
                  <a:cubicBezTo>
                    <a:pt x="85" y="33"/>
                    <a:pt x="96" y="37"/>
                    <a:pt x="103" y="47"/>
                  </a:cubicBezTo>
                  <a:cubicBezTo>
                    <a:pt x="110" y="55"/>
                    <a:pt x="114" y="64"/>
                    <a:pt x="114" y="75"/>
                  </a:cubicBezTo>
                  <a:cubicBezTo>
                    <a:pt x="113" y="85"/>
                    <a:pt x="107" y="95"/>
                    <a:pt x="100" y="103"/>
                  </a:cubicBezTo>
                  <a:cubicBezTo>
                    <a:pt x="92" y="109"/>
                    <a:pt x="83" y="113"/>
                    <a:pt x="74" y="113"/>
                  </a:cubicBezTo>
                  <a:cubicBezTo>
                    <a:pt x="73" y="113"/>
                    <a:pt x="72" y="112"/>
                    <a:pt x="71" y="112"/>
                  </a:cubicBezTo>
                  <a:cubicBezTo>
                    <a:pt x="60" y="111"/>
                    <a:pt x="51" y="106"/>
                    <a:pt x="44" y="98"/>
                  </a:cubicBezTo>
                  <a:cubicBezTo>
                    <a:pt x="37" y="91"/>
                    <a:pt x="33" y="81"/>
                    <a:pt x="34" y="70"/>
                  </a:cubicBezTo>
                  <a:cubicBezTo>
                    <a:pt x="35" y="59"/>
                    <a:pt x="39" y="50"/>
                    <a:pt x="48" y="43"/>
                  </a:cubicBezTo>
                  <a:cubicBezTo>
                    <a:pt x="55" y="36"/>
                    <a:pt x="65" y="33"/>
                    <a:pt x="73" y="33"/>
                  </a:cubicBezTo>
                  <a:close/>
                  <a:moveTo>
                    <a:pt x="75" y="1"/>
                  </a:moveTo>
                  <a:cubicBezTo>
                    <a:pt x="57" y="1"/>
                    <a:pt x="39" y="6"/>
                    <a:pt x="26" y="18"/>
                  </a:cubicBezTo>
                  <a:cubicBezTo>
                    <a:pt x="11" y="31"/>
                    <a:pt x="3" y="49"/>
                    <a:pt x="2" y="68"/>
                  </a:cubicBezTo>
                  <a:cubicBezTo>
                    <a:pt x="0" y="87"/>
                    <a:pt x="6" y="106"/>
                    <a:pt x="19" y="120"/>
                  </a:cubicBezTo>
                  <a:cubicBezTo>
                    <a:pt x="32" y="135"/>
                    <a:pt x="50" y="144"/>
                    <a:pt x="69" y="145"/>
                  </a:cubicBezTo>
                  <a:cubicBezTo>
                    <a:pt x="71" y="145"/>
                    <a:pt x="72" y="146"/>
                    <a:pt x="74" y="146"/>
                  </a:cubicBezTo>
                  <a:cubicBezTo>
                    <a:pt x="92" y="146"/>
                    <a:pt x="108" y="139"/>
                    <a:pt x="121" y="127"/>
                  </a:cubicBezTo>
                  <a:cubicBezTo>
                    <a:pt x="136" y="114"/>
                    <a:pt x="145" y="97"/>
                    <a:pt x="146" y="77"/>
                  </a:cubicBezTo>
                  <a:cubicBezTo>
                    <a:pt x="148" y="58"/>
                    <a:pt x="141" y="39"/>
                    <a:pt x="128" y="25"/>
                  </a:cubicBezTo>
                  <a:cubicBezTo>
                    <a:pt x="115" y="10"/>
                    <a:pt x="98" y="1"/>
                    <a:pt x="79" y="1"/>
                  </a:cubicBezTo>
                  <a:cubicBezTo>
                    <a:pt x="77" y="1"/>
                    <a:pt x="76" y="1"/>
                    <a:pt x="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694;p41"/>
            <p:cNvSpPr/>
            <p:nvPr/>
          </p:nvSpPr>
          <p:spPr>
            <a:xfrm>
              <a:off x="1012226" y="3407270"/>
              <a:ext cx="4364" cy="3914"/>
            </a:xfrm>
            <a:custGeom>
              <a:avLst/>
              <a:gdLst/>
              <a:ahLst/>
              <a:cxnLst/>
              <a:rect l="l" t="t" r="r" b="b"/>
              <a:pathLst>
                <a:path w="126" h="113" extrusionOk="0">
                  <a:moveTo>
                    <a:pt x="63" y="0"/>
                  </a:moveTo>
                  <a:cubicBezTo>
                    <a:pt x="50" y="0"/>
                    <a:pt x="37" y="5"/>
                    <a:pt x="26" y="14"/>
                  </a:cubicBezTo>
                  <a:cubicBezTo>
                    <a:pt x="3" y="35"/>
                    <a:pt x="1" y="70"/>
                    <a:pt x="21" y="93"/>
                  </a:cubicBezTo>
                  <a:cubicBezTo>
                    <a:pt x="32" y="106"/>
                    <a:pt x="47" y="112"/>
                    <a:pt x="63" y="112"/>
                  </a:cubicBezTo>
                  <a:cubicBezTo>
                    <a:pt x="76" y="112"/>
                    <a:pt x="89" y="108"/>
                    <a:pt x="100" y="98"/>
                  </a:cubicBezTo>
                  <a:cubicBezTo>
                    <a:pt x="123" y="77"/>
                    <a:pt x="126" y="43"/>
                    <a:pt x="106" y="19"/>
                  </a:cubicBezTo>
                  <a:cubicBezTo>
                    <a:pt x="94" y="7"/>
                    <a:pt x="79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695;p41"/>
            <p:cNvSpPr/>
            <p:nvPr/>
          </p:nvSpPr>
          <p:spPr>
            <a:xfrm>
              <a:off x="1011602" y="3406681"/>
              <a:ext cx="5611" cy="5057"/>
            </a:xfrm>
            <a:custGeom>
              <a:avLst/>
              <a:gdLst/>
              <a:ahLst/>
              <a:cxnLst/>
              <a:rect l="l" t="t" r="r" b="b"/>
              <a:pathLst>
                <a:path w="162" h="146" extrusionOk="0">
                  <a:moveTo>
                    <a:pt x="83" y="33"/>
                  </a:moveTo>
                  <a:cubicBezTo>
                    <a:pt x="94" y="34"/>
                    <a:pt x="103" y="39"/>
                    <a:pt x="110" y="47"/>
                  </a:cubicBezTo>
                  <a:cubicBezTo>
                    <a:pt x="125" y="64"/>
                    <a:pt x="124" y="88"/>
                    <a:pt x="107" y="103"/>
                  </a:cubicBezTo>
                  <a:cubicBezTo>
                    <a:pt x="99" y="110"/>
                    <a:pt x="90" y="113"/>
                    <a:pt x="81" y="113"/>
                  </a:cubicBezTo>
                  <a:cubicBezTo>
                    <a:pt x="70" y="113"/>
                    <a:pt x="59" y="108"/>
                    <a:pt x="51" y="99"/>
                  </a:cubicBezTo>
                  <a:cubicBezTo>
                    <a:pt x="37" y="83"/>
                    <a:pt x="39" y="58"/>
                    <a:pt x="55" y="44"/>
                  </a:cubicBezTo>
                  <a:cubicBezTo>
                    <a:pt x="62" y="37"/>
                    <a:pt x="71" y="33"/>
                    <a:pt x="81" y="33"/>
                  </a:cubicBezTo>
                  <a:close/>
                  <a:moveTo>
                    <a:pt x="82" y="1"/>
                  </a:moveTo>
                  <a:cubicBezTo>
                    <a:pt x="64" y="1"/>
                    <a:pt x="47" y="7"/>
                    <a:pt x="33" y="19"/>
                  </a:cubicBezTo>
                  <a:cubicBezTo>
                    <a:pt x="3" y="45"/>
                    <a:pt x="0" y="91"/>
                    <a:pt x="27" y="121"/>
                  </a:cubicBezTo>
                  <a:cubicBezTo>
                    <a:pt x="41" y="137"/>
                    <a:pt x="61" y="146"/>
                    <a:pt x="81" y="146"/>
                  </a:cubicBezTo>
                  <a:cubicBezTo>
                    <a:pt x="98" y="146"/>
                    <a:pt x="115" y="140"/>
                    <a:pt x="129" y="128"/>
                  </a:cubicBezTo>
                  <a:cubicBezTo>
                    <a:pt x="158" y="101"/>
                    <a:pt x="162" y="55"/>
                    <a:pt x="136" y="26"/>
                  </a:cubicBezTo>
                  <a:cubicBezTo>
                    <a:pt x="123" y="11"/>
                    <a:pt x="105" y="2"/>
                    <a:pt x="86" y="1"/>
                  </a:cubicBezTo>
                  <a:cubicBezTo>
                    <a:pt x="85" y="1"/>
                    <a:pt x="84" y="1"/>
                    <a:pt x="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696;p41"/>
            <p:cNvSpPr/>
            <p:nvPr/>
          </p:nvSpPr>
          <p:spPr>
            <a:xfrm>
              <a:off x="1226596" y="2995778"/>
              <a:ext cx="64149" cy="62763"/>
            </a:xfrm>
            <a:custGeom>
              <a:avLst/>
              <a:gdLst/>
              <a:ahLst/>
              <a:cxnLst/>
              <a:rect l="l" t="t" r="r" b="b"/>
              <a:pathLst>
                <a:path w="1852" h="1812" extrusionOk="0">
                  <a:moveTo>
                    <a:pt x="200" y="1"/>
                  </a:moveTo>
                  <a:lnTo>
                    <a:pt x="200" y="1"/>
                  </a:lnTo>
                  <a:cubicBezTo>
                    <a:pt x="1" y="890"/>
                    <a:pt x="207" y="1696"/>
                    <a:pt x="664" y="1800"/>
                  </a:cubicBezTo>
                  <a:cubicBezTo>
                    <a:pt x="697" y="1808"/>
                    <a:pt x="731" y="1812"/>
                    <a:pt x="765" y="1812"/>
                  </a:cubicBezTo>
                  <a:cubicBezTo>
                    <a:pt x="1196" y="1812"/>
                    <a:pt x="1666" y="1206"/>
                    <a:pt x="1852" y="382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697;p41"/>
            <p:cNvSpPr/>
            <p:nvPr/>
          </p:nvSpPr>
          <p:spPr>
            <a:xfrm>
              <a:off x="1225453" y="2995535"/>
              <a:ext cx="66296" cy="64079"/>
            </a:xfrm>
            <a:custGeom>
              <a:avLst/>
              <a:gdLst/>
              <a:ahLst/>
              <a:cxnLst/>
              <a:rect l="l" t="t" r="r" b="b"/>
              <a:pathLst>
                <a:path w="1914" h="1850" extrusionOk="0">
                  <a:moveTo>
                    <a:pt x="204" y="1"/>
                  </a:moveTo>
                  <a:cubicBezTo>
                    <a:pt x="0" y="904"/>
                    <a:pt x="219" y="1728"/>
                    <a:pt x="690" y="1837"/>
                  </a:cubicBezTo>
                  <a:cubicBezTo>
                    <a:pt x="725" y="1845"/>
                    <a:pt x="761" y="1849"/>
                    <a:pt x="797" y="1849"/>
                  </a:cubicBezTo>
                  <a:cubicBezTo>
                    <a:pt x="905" y="1849"/>
                    <a:pt x="1018" y="1813"/>
                    <a:pt x="1129" y="1744"/>
                  </a:cubicBezTo>
                  <a:cubicBezTo>
                    <a:pt x="1475" y="1526"/>
                    <a:pt x="1775" y="1010"/>
                    <a:pt x="1913" y="396"/>
                  </a:cubicBezTo>
                  <a:lnTo>
                    <a:pt x="1855" y="383"/>
                  </a:lnTo>
                  <a:cubicBezTo>
                    <a:pt x="1720" y="981"/>
                    <a:pt x="1430" y="1483"/>
                    <a:pt x="1097" y="1693"/>
                  </a:cubicBezTo>
                  <a:cubicBezTo>
                    <a:pt x="995" y="1757"/>
                    <a:pt x="895" y="1789"/>
                    <a:pt x="798" y="1789"/>
                  </a:cubicBezTo>
                  <a:cubicBezTo>
                    <a:pt x="766" y="1789"/>
                    <a:pt x="734" y="1786"/>
                    <a:pt x="703" y="1778"/>
                  </a:cubicBezTo>
                  <a:cubicBezTo>
                    <a:pt x="264" y="1677"/>
                    <a:pt x="67" y="885"/>
                    <a:pt x="262" y="14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698;p41"/>
            <p:cNvSpPr/>
            <p:nvPr/>
          </p:nvSpPr>
          <p:spPr>
            <a:xfrm>
              <a:off x="1138167" y="3365947"/>
              <a:ext cx="64149" cy="62763"/>
            </a:xfrm>
            <a:custGeom>
              <a:avLst/>
              <a:gdLst/>
              <a:ahLst/>
              <a:cxnLst/>
              <a:rect l="l" t="t" r="r" b="b"/>
              <a:pathLst>
                <a:path w="1852" h="1812" extrusionOk="0">
                  <a:moveTo>
                    <a:pt x="1088" y="0"/>
                  </a:moveTo>
                  <a:cubicBezTo>
                    <a:pt x="657" y="0"/>
                    <a:pt x="186" y="606"/>
                    <a:pt x="0" y="1430"/>
                  </a:cubicBezTo>
                  <a:lnTo>
                    <a:pt x="1652" y="1812"/>
                  </a:lnTo>
                  <a:cubicBezTo>
                    <a:pt x="1852" y="923"/>
                    <a:pt x="1644" y="117"/>
                    <a:pt x="1188" y="11"/>
                  </a:cubicBezTo>
                  <a:cubicBezTo>
                    <a:pt x="1155" y="4"/>
                    <a:pt x="1121" y="0"/>
                    <a:pt x="1088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699;p41"/>
            <p:cNvSpPr/>
            <p:nvPr/>
          </p:nvSpPr>
          <p:spPr>
            <a:xfrm>
              <a:off x="1137128" y="3364908"/>
              <a:ext cx="66296" cy="64010"/>
            </a:xfrm>
            <a:custGeom>
              <a:avLst/>
              <a:gdLst/>
              <a:ahLst/>
              <a:cxnLst/>
              <a:rect l="l" t="t" r="r" b="b"/>
              <a:pathLst>
                <a:path w="1914" h="1848" extrusionOk="0">
                  <a:moveTo>
                    <a:pt x="1118" y="0"/>
                  </a:moveTo>
                  <a:cubicBezTo>
                    <a:pt x="1010" y="0"/>
                    <a:pt x="897" y="36"/>
                    <a:pt x="786" y="106"/>
                  </a:cubicBezTo>
                  <a:cubicBezTo>
                    <a:pt x="440" y="323"/>
                    <a:pt x="139" y="839"/>
                    <a:pt x="1" y="1453"/>
                  </a:cubicBezTo>
                  <a:lnTo>
                    <a:pt x="59" y="1466"/>
                  </a:lnTo>
                  <a:cubicBezTo>
                    <a:pt x="195" y="867"/>
                    <a:pt x="485" y="366"/>
                    <a:pt x="817" y="157"/>
                  </a:cubicBezTo>
                  <a:cubicBezTo>
                    <a:pt x="920" y="93"/>
                    <a:pt x="1020" y="60"/>
                    <a:pt x="1116" y="60"/>
                  </a:cubicBezTo>
                  <a:cubicBezTo>
                    <a:pt x="1148" y="60"/>
                    <a:pt x="1180" y="64"/>
                    <a:pt x="1211" y="71"/>
                  </a:cubicBezTo>
                  <a:cubicBezTo>
                    <a:pt x="1650" y="172"/>
                    <a:pt x="1848" y="964"/>
                    <a:pt x="1652" y="1835"/>
                  </a:cubicBezTo>
                  <a:lnTo>
                    <a:pt x="1710" y="1848"/>
                  </a:lnTo>
                  <a:cubicBezTo>
                    <a:pt x="1914" y="945"/>
                    <a:pt x="1696" y="122"/>
                    <a:pt x="1225" y="13"/>
                  </a:cubicBezTo>
                  <a:cubicBezTo>
                    <a:pt x="1190" y="4"/>
                    <a:pt x="1154" y="0"/>
                    <a:pt x="1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700;p41"/>
            <p:cNvSpPr/>
            <p:nvPr/>
          </p:nvSpPr>
          <p:spPr>
            <a:xfrm>
              <a:off x="995080" y="3130309"/>
              <a:ext cx="65292" cy="60512"/>
            </a:xfrm>
            <a:custGeom>
              <a:avLst/>
              <a:gdLst/>
              <a:ahLst/>
              <a:cxnLst/>
              <a:rect l="l" t="t" r="r" b="b"/>
              <a:pathLst>
                <a:path w="1885" h="1747" extrusionOk="0">
                  <a:moveTo>
                    <a:pt x="376" y="0"/>
                  </a:moveTo>
                  <a:lnTo>
                    <a:pt x="1" y="1668"/>
                  </a:lnTo>
                  <a:cubicBezTo>
                    <a:pt x="229" y="1721"/>
                    <a:pt x="452" y="1746"/>
                    <a:pt x="659" y="1746"/>
                  </a:cubicBezTo>
                  <a:cubicBezTo>
                    <a:pt x="1248" y="1746"/>
                    <a:pt x="1704" y="1543"/>
                    <a:pt x="1781" y="1203"/>
                  </a:cubicBezTo>
                  <a:cubicBezTo>
                    <a:pt x="1885" y="742"/>
                    <a:pt x="1255" y="204"/>
                    <a:pt x="376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701;p41"/>
            <p:cNvSpPr/>
            <p:nvPr/>
          </p:nvSpPr>
          <p:spPr>
            <a:xfrm>
              <a:off x="994838" y="3129270"/>
              <a:ext cx="66677" cy="62590"/>
            </a:xfrm>
            <a:custGeom>
              <a:avLst/>
              <a:gdLst/>
              <a:ahLst/>
              <a:cxnLst/>
              <a:rect l="l" t="t" r="r" b="b"/>
              <a:pathLst>
                <a:path w="1925" h="1807" extrusionOk="0">
                  <a:moveTo>
                    <a:pt x="389" y="1"/>
                  </a:moveTo>
                  <a:lnTo>
                    <a:pt x="376" y="59"/>
                  </a:lnTo>
                  <a:cubicBezTo>
                    <a:pt x="1238" y="258"/>
                    <a:pt x="1859" y="782"/>
                    <a:pt x="1758" y="1226"/>
                  </a:cubicBezTo>
                  <a:cubicBezTo>
                    <a:pt x="1730" y="1354"/>
                    <a:pt x="1644" y="1463"/>
                    <a:pt x="1504" y="1551"/>
                  </a:cubicBezTo>
                  <a:cubicBezTo>
                    <a:pt x="1300" y="1680"/>
                    <a:pt x="1003" y="1746"/>
                    <a:pt x="668" y="1746"/>
                  </a:cubicBezTo>
                  <a:cubicBezTo>
                    <a:pt x="461" y="1746"/>
                    <a:pt x="238" y="1721"/>
                    <a:pt x="14" y="1669"/>
                  </a:cubicBezTo>
                  <a:lnTo>
                    <a:pt x="1" y="1728"/>
                  </a:lnTo>
                  <a:cubicBezTo>
                    <a:pt x="229" y="1780"/>
                    <a:pt x="456" y="1806"/>
                    <a:pt x="667" y="1806"/>
                  </a:cubicBezTo>
                  <a:cubicBezTo>
                    <a:pt x="1014" y="1806"/>
                    <a:pt x="1323" y="1737"/>
                    <a:pt x="1537" y="1602"/>
                  </a:cubicBezTo>
                  <a:cubicBezTo>
                    <a:pt x="1688" y="1507"/>
                    <a:pt x="1785" y="1381"/>
                    <a:pt x="1817" y="1239"/>
                  </a:cubicBezTo>
                  <a:cubicBezTo>
                    <a:pt x="1924" y="763"/>
                    <a:pt x="1284" y="208"/>
                    <a:pt x="3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702;p41"/>
            <p:cNvSpPr/>
            <p:nvPr/>
          </p:nvSpPr>
          <p:spPr>
            <a:xfrm>
              <a:off x="1357144" y="3223415"/>
              <a:ext cx="65326" cy="60546"/>
            </a:xfrm>
            <a:custGeom>
              <a:avLst/>
              <a:gdLst/>
              <a:ahLst/>
              <a:cxnLst/>
              <a:rect l="l" t="t" r="r" b="b"/>
              <a:pathLst>
                <a:path w="1886" h="1748" extrusionOk="0">
                  <a:moveTo>
                    <a:pt x="1227" y="1"/>
                  </a:moveTo>
                  <a:cubicBezTo>
                    <a:pt x="638" y="1"/>
                    <a:pt x="182" y="203"/>
                    <a:pt x="105" y="544"/>
                  </a:cubicBezTo>
                  <a:cubicBezTo>
                    <a:pt x="1" y="1005"/>
                    <a:pt x="630" y="1544"/>
                    <a:pt x="1510" y="1747"/>
                  </a:cubicBezTo>
                  <a:lnTo>
                    <a:pt x="1885" y="79"/>
                  </a:lnTo>
                  <a:cubicBezTo>
                    <a:pt x="1656" y="26"/>
                    <a:pt x="1433" y="1"/>
                    <a:pt x="1227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703;p41"/>
            <p:cNvSpPr/>
            <p:nvPr/>
          </p:nvSpPr>
          <p:spPr>
            <a:xfrm>
              <a:off x="1356036" y="3222375"/>
              <a:ext cx="66677" cy="62555"/>
            </a:xfrm>
            <a:custGeom>
              <a:avLst/>
              <a:gdLst/>
              <a:ahLst/>
              <a:cxnLst/>
              <a:rect l="l" t="t" r="r" b="b"/>
              <a:pathLst>
                <a:path w="1925" h="1806" extrusionOk="0">
                  <a:moveTo>
                    <a:pt x="1258" y="1"/>
                  </a:moveTo>
                  <a:cubicBezTo>
                    <a:pt x="911" y="1"/>
                    <a:pt x="603" y="70"/>
                    <a:pt x="388" y="205"/>
                  </a:cubicBezTo>
                  <a:cubicBezTo>
                    <a:pt x="236" y="300"/>
                    <a:pt x="139" y="426"/>
                    <a:pt x="107" y="568"/>
                  </a:cubicBezTo>
                  <a:cubicBezTo>
                    <a:pt x="1" y="1044"/>
                    <a:pt x="641" y="1599"/>
                    <a:pt x="1535" y="1806"/>
                  </a:cubicBezTo>
                  <a:lnTo>
                    <a:pt x="1549" y="1747"/>
                  </a:lnTo>
                  <a:cubicBezTo>
                    <a:pt x="686" y="1548"/>
                    <a:pt x="66" y="1024"/>
                    <a:pt x="166" y="581"/>
                  </a:cubicBezTo>
                  <a:cubicBezTo>
                    <a:pt x="195" y="453"/>
                    <a:pt x="280" y="343"/>
                    <a:pt x="420" y="255"/>
                  </a:cubicBezTo>
                  <a:cubicBezTo>
                    <a:pt x="624" y="126"/>
                    <a:pt x="921" y="60"/>
                    <a:pt x="1256" y="60"/>
                  </a:cubicBezTo>
                  <a:cubicBezTo>
                    <a:pt x="1463" y="60"/>
                    <a:pt x="1686" y="86"/>
                    <a:pt x="1910" y="137"/>
                  </a:cubicBezTo>
                  <a:lnTo>
                    <a:pt x="1924" y="79"/>
                  </a:lnTo>
                  <a:cubicBezTo>
                    <a:pt x="1696" y="26"/>
                    <a:pt x="1470" y="1"/>
                    <a:pt x="12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704;p41"/>
            <p:cNvSpPr/>
            <p:nvPr/>
          </p:nvSpPr>
          <p:spPr>
            <a:xfrm>
              <a:off x="1075612" y="3008732"/>
              <a:ext cx="68686" cy="66712"/>
            </a:xfrm>
            <a:custGeom>
              <a:avLst/>
              <a:gdLst/>
              <a:ahLst/>
              <a:cxnLst/>
              <a:rect l="l" t="t" r="r" b="b"/>
              <a:pathLst>
                <a:path w="1983" h="1926" extrusionOk="0">
                  <a:moveTo>
                    <a:pt x="1434" y="0"/>
                  </a:moveTo>
                  <a:lnTo>
                    <a:pt x="1" y="910"/>
                  </a:lnTo>
                  <a:cubicBezTo>
                    <a:pt x="387" y="1531"/>
                    <a:pt x="922" y="1926"/>
                    <a:pt x="1323" y="1926"/>
                  </a:cubicBezTo>
                  <a:cubicBezTo>
                    <a:pt x="1420" y="1926"/>
                    <a:pt x="1510" y="1902"/>
                    <a:pt x="1587" y="1853"/>
                  </a:cubicBezTo>
                  <a:cubicBezTo>
                    <a:pt x="1983" y="1603"/>
                    <a:pt x="1914" y="772"/>
                    <a:pt x="143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705;p41"/>
            <p:cNvSpPr/>
            <p:nvPr/>
          </p:nvSpPr>
          <p:spPr>
            <a:xfrm>
              <a:off x="1074746" y="3008178"/>
              <a:ext cx="70591" cy="68305"/>
            </a:xfrm>
            <a:custGeom>
              <a:avLst/>
              <a:gdLst/>
              <a:ahLst/>
              <a:cxnLst/>
              <a:rect l="l" t="t" r="r" b="b"/>
              <a:pathLst>
                <a:path w="2038" h="1972" extrusionOk="0">
                  <a:moveTo>
                    <a:pt x="1484" y="1"/>
                  </a:moveTo>
                  <a:lnTo>
                    <a:pt x="1433" y="32"/>
                  </a:lnTo>
                  <a:cubicBezTo>
                    <a:pt x="1904" y="789"/>
                    <a:pt x="1977" y="1602"/>
                    <a:pt x="1596" y="1844"/>
                  </a:cubicBezTo>
                  <a:cubicBezTo>
                    <a:pt x="1524" y="1889"/>
                    <a:pt x="1442" y="1912"/>
                    <a:pt x="1349" y="1912"/>
                  </a:cubicBezTo>
                  <a:cubicBezTo>
                    <a:pt x="1300" y="1912"/>
                    <a:pt x="1249" y="1906"/>
                    <a:pt x="1195" y="1894"/>
                  </a:cubicBezTo>
                  <a:cubicBezTo>
                    <a:pt x="813" y="1806"/>
                    <a:pt x="374" y="1429"/>
                    <a:pt x="51" y="910"/>
                  </a:cubicBezTo>
                  <a:lnTo>
                    <a:pt x="1" y="942"/>
                  </a:lnTo>
                  <a:cubicBezTo>
                    <a:pt x="331" y="1475"/>
                    <a:pt x="785" y="1861"/>
                    <a:pt x="1182" y="1952"/>
                  </a:cubicBezTo>
                  <a:cubicBezTo>
                    <a:pt x="1239" y="1965"/>
                    <a:pt x="1295" y="1971"/>
                    <a:pt x="1347" y="1971"/>
                  </a:cubicBezTo>
                  <a:cubicBezTo>
                    <a:pt x="1453" y="1971"/>
                    <a:pt x="1548" y="1946"/>
                    <a:pt x="1628" y="1895"/>
                  </a:cubicBezTo>
                  <a:cubicBezTo>
                    <a:pt x="2038" y="1635"/>
                    <a:pt x="1973" y="786"/>
                    <a:pt x="1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706;p41"/>
            <p:cNvSpPr/>
            <p:nvPr/>
          </p:nvSpPr>
          <p:spPr>
            <a:xfrm>
              <a:off x="1282882" y="3338861"/>
              <a:ext cx="68686" cy="66746"/>
            </a:xfrm>
            <a:custGeom>
              <a:avLst/>
              <a:gdLst/>
              <a:ahLst/>
              <a:cxnLst/>
              <a:rect l="l" t="t" r="r" b="b"/>
              <a:pathLst>
                <a:path w="1983" h="1927" extrusionOk="0">
                  <a:moveTo>
                    <a:pt x="660" y="1"/>
                  </a:moveTo>
                  <a:cubicBezTo>
                    <a:pt x="563" y="1"/>
                    <a:pt x="473" y="24"/>
                    <a:pt x="396" y="73"/>
                  </a:cubicBezTo>
                  <a:cubicBezTo>
                    <a:pt x="0" y="325"/>
                    <a:pt x="69" y="1154"/>
                    <a:pt x="550" y="1927"/>
                  </a:cubicBezTo>
                  <a:lnTo>
                    <a:pt x="1982" y="1017"/>
                  </a:lnTo>
                  <a:cubicBezTo>
                    <a:pt x="1596" y="395"/>
                    <a:pt x="1061" y="1"/>
                    <a:pt x="660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707;p41"/>
            <p:cNvSpPr/>
            <p:nvPr/>
          </p:nvSpPr>
          <p:spPr>
            <a:xfrm>
              <a:off x="1281842" y="3337822"/>
              <a:ext cx="70591" cy="68340"/>
            </a:xfrm>
            <a:custGeom>
              <a:avLst/>
              <a:gdLst/>
              <a:ahLst/>
              <a:cxnLst/>
              <a:rect l="l" t="t" r="r" b="b"/>
              <a:pathLst>
                <a:path w="2038" h="1973" extrusionOk="0">
                  <a:moveTo>
                    <a:pt x="691" y="1"/>
                  </a:moveTo>
                  <a:cubicBezTo>
                    <a:pt x="586" y="1"/>
                    <a:pt x="491" y="27"/>
                    <a:pt x="410" y="78"/>
                  </a:cubicBezTo>
                  <a:cubicBezTo>
                    <a:pt x="1" y="338"/>
                    <a:pt x="65" y="1188"/>
                    <a:pt x="554" y="1972"/>
                  </a:cubicBezTo>
                  <a:lnTo>
                    <a:pt x="605" y="1940"/>
                  </a:lnTo>
                  <a:cubicBezTo>
                    <a:pt x="134" y="1183"/>
                    <a:pt x="61" y="370"/>
                    <a:pt x="442" y="128"/>
                  </a:cubicBezTo>
                  <a:cubicBezTo>
                    <a:pt x="513" y="83"/>
                    <a:pt x="595" y="61"/>
                    <a:pt x="688" y="61"/>
                  </a:cubicBezTo>
                  <a:cubicBezTo>
                    <a:pt x="737" y="61"/>
                    <a:pt x="789" y="67"/>
                    <a:pt x="843" y="80"/>
                  </a:cubicBezTo>
                  <a:cubicBezTo>
                    <a:pt x="1226" y="166"/>
                    <a:pt x="1664" y="543"/>
                    <a:pt x="1987" y="1063"/>
                  </a:cubicBezTo>
                  <a:lnTo>
                    <a:pt x="2038" y="1031"/>
                  </a:lnTo>
                  <a:cubicBezTo>
                    <a:pt x="1707" y="499"/>
                    <a:pt x="1254" y="111"/>
                    <a:pt x="856" y="20"/>
                  </a:cubicBezTo>
                  <a:cubicBezTo>
                    <a:pt x="799" y="7"/>
                    <a:pt x="744" y="1"/>
                    <a:pt x="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708;p41"/>
            <p:cNvSpPr/>
            <p:nvPr/>
          </p:nvSpPr>
          <p:spPr>
            <a:xfrm>
              <a:off x="1010528" y="3282264"/>
              <a:ext cx="72185" cy="64599"/>
            </a:xfrm>
            <a:custGeom>
              <a:avLst/>
              <a:gdLst/>
              <a:ahLst/>
              <a:cxnLst/>
              <a:rect l="l" t="t" r="r" b="b"/>
              <a:pathLst>
                <a:path w="2084" h="1865" extrusionOk="0">
                  <a:moveTo>
                    <a:pt x="1231" y="1"/>
                  </a:moveTo>
                  <a:cubicBezTo>
                    <a:pt x="877" y="1"/>
                    <a:pt x="430" y="142"/>
                    <a:pt x="1" y="414"/>
                  </a:cubicBezTo>
                  <a:lnTo>
                    <a:pt x="903" y="1864"/>
                  </a:lnTo>
                  <a:cubicBezTo>
                    <a:pt x="1667" y="1380"/>
                    <a:pt x="2083" y="662"/>
                    <a:pt x="1834" y="262"/>
                  </a:cubicBezTo>
                  <a:cubicBezTo>
                    <a:pt x="1725" y="86"/>
                    <a:pt x="1506" y="1"/>
                    <a:pt x="1231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709;p41"/>
            <p:cNvSpPr/>
            <p:nvPr/>
          </p:nvSpPr>
          <p:spPr>
            <a:xfrm>
              <a:off x="1010009" y="3281224"/>
              <a:ext cx="73882" cy="66504"/>
            </a:xfrm>
            <a:custGeom>
              <a:avLst/>
              <a:gdLst/>
              <a:ahLst/>
              <a:cxnLst/>
              <a:rect l="l" t="t" r="r" b="b"/>
              <a:pathLst>
                <a:path w="2133" h="1920" extrusionOk="0">
                  <a:moveTo>
                    <a:pt x="1245" y="1"/>
                  </a:moveTo>
                  <a:cubicBezTo>
                    <a:pt x="877" y="1"/>
                    <a:pt x="423" y="151"/>
                    <a:pt x="0" y="419"/>
                  </a:cubicBezTo>
                  <a:lnTo>
                    <a:pt x="32" y="470"/>
                  </a:lnTo>
                  <a:cubicBezTo>
                    <a:pt x="446" y="207"/>
                    <a:pt x="889" y="61"/>
                    <a:pt x="1244" y="61"/>
                  </a:cubicBezTo>
                  <a:cubicBezTo>
                    <a:pt x="1328" y="61"/>
                    <a:pt x="1406" y="69"/>
                    <a:pt x="1478" y="85"/>
                  </a:cubicBezTo>
                  <a:cubicBezTo>
                    <a:pt x="1638" y="122"/>
                    <a:pt x="1754" y="197"/>
                    <a:pt x="1824" y="308"/>
                  </a:cubicBezTo>
                  <a:cubicBezTo>
                    <a:pt x="2063" y="694"/>
                    <a:pt x="1650" y="1394"/>
                    <a:pt x="902" y="1869"/>
                  </a:cubicBezTo>
                  <a:lnTo>
                    <a:pt x="934" y="1920"/>
                  </a:lnTo>
                  <a:cubicBezTo>
                    <a:pt x="1710" y="1427"/>
                    <a:pt x="2132" y="689"/>
                    <a:pt x="1875" y="275"/>
                  </a:cubicBezTo>
                  <a:cubicBezTo>
                    <a:pt x="1798" y="152"/>
                    <a:pt x="1665" y="67"/>
                    <a:pt x="1491" y="27"/>
                  </a:cubicBezTo>
                  <a:cubicBezTo>
                    <a:pt x="1415" y="9"/>
                    <a:pt x="1332" y="1"/>
                    <a:pt x="1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710;p41"/>
            <p:cNvSpPr/>
            <p:nvPr/>
          </p:nvSpPr>
          <p:spPr>
            <a:xfrm>
              <a:off x="1329261" y="3068343"/>
              <a:ext cx="72185" cy="64564"/>
            </a:xfrm>
            <a:custGeom>
              <a:avLst/>
              <a:gdLst/>
              <a:ahLst/>
              <a:cxnLst/>
              <a:rect l="l" t="t" r="r" b="b"/>
              <a:pathLst>
                <a:path w="2084" h="1864" extrusionOk="0">
                  <a:moveTo>
                    <a:pt x="1180" y="0"/>
                  </a:moveTo>
                  <a:cubicBezTo>
                    <a:pt x="417" y="485"/>
                    <a:pt x="1" y="1202"/>
                    <a:pt x="250" y="1603"/>
                  </a:cubicBezTo>
                  <a:cubicBezTo>
                    <a:pt x="359" y="1778"/>
                    <a:pt x="577" y="1863"/>
                    <a:pt x="853" y="1863"/>
                  </a:cubicBezTo>
                  <a:cubicBezTo>
                    <a:pt x="1206" y="1863"/>
                    <a:pt x="1654" y="1722"/>
                    <a:pt x="2083" y="1450"/>
                  </a:cubicBezTo>
                  <a:lnTo>
                    <a:pt x="1180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711;p41"/>
            <p:cNvSpPr/>
            <p:nvPr/>
          </p:nvSpPr>
          <p:spPr>
            <a:xfrm>
              <a:off x="1328083" y="3067477"/>
              <a:ext cx="73882" cy="66469"/>
            </a:xfrm>
            <a:custGeom>
              <a:avLst/>
              <a:gdLst/>
              <a:ahLst/>
              <a:cxnLst/>
              <a:rect l="l" t="t" r="r" b="b"/>
              <a:pathLst>
                <a:path w="2133" h="1919" extrusionOk="0">
                  <a:moveTo>
                    <a:pt x="1199" y="0"/>
                  </a:moveTo>
                  <a:cubicBezTo>
                    <a:pt x="422" y="493"/>
                    <a:pt x="1" y="1229"/>
                    <a:pt x="258" y="1643"/>
                  </a:cubicBezTo>
                  <a:cubicBezTo>
                    <a:pt x="335" y="1766"/>
                    <a:pt x="467" y="1853"/>
                    <a:pt x="641" y="1892"/>
                  </a:cubicBezTo>
                  <a:cubicBezTo>
                    <a:pt x="718" y="1910"/>
                    <a:pt x="800" y="1918"/>
                    <a:pt x="888" y="1918"/>
                  </a:cubicBezTo>
                  <a:cubicBezTo>
                    <a:pt x="1255" y="1918"/>
                    <a:pt x="1710" y="1769"/>
                    <a:pt x="2133" y="1500"/>
                  </a:cubicBezTo>
                  <a:lnTo>
                    <a:pt x="2101" y="1449"/>
                  </a:lnTo>
                  <a:cubicBezTo>
                    <a:pt x="1687" y="1712"/>
                    <a:pt x="1246" y="1858"/>
                    <a:pt x="890" y="1858"/>
                  </a:cubicBezTo>
                  <a:cubicBezTo>
                    <a:pt x="806" y="1858"/>
                    <a:pt x="727" y="1850"/>
                    <a:pt x="655" y="1834"/>
                  </a:cubicBezTo>
                  <a:cubicBezTo>
                    <a:pt x="494" y="1797"/>
                    <a:pt x="378" y="1723"/>
                    <a:pt x="309" y="1612"/>
                  </a:cubicBezTo>
                  <a:cubicBezTo>
                    <a:pt x="69" y="1226"/>
                    <a:pt x="483" y="526"/>
                    <a:pt x="1231" y="51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712;p41"/>
            <p:cNvSpPr/>
            <p:nvPr/>
          </p:nvSpPr>
          <p:spPr>
            <a:xfrm>
              <a:off x="1149493" y="2991171"/>
              <a:ext cx="63040" cy="61516"/>
            </a:xfrm>
            <a:custGeom>
              <a:avLst/>
              <a:gdLst/>
              <a:ahLst/>
              <a:cxnLst/>
              <a:rect l="l" t="t" r="r" b="b"/>
              <a:pathLst>
                <a:path w="1820" h="1776" extrusionOk="0">
                  <a:moveTo>
                    <a:pt x="1670" y="0"/>
                  </a:moveTo>
                  <a:lnTo>
                    <a:pt x="1" y="281"/>
                  </a:lnTo>
                  <a:cubicBezTo>
                    <a:pt x="142" y="1133"/>
                    <a:pt x="593" y="1775"/>
                    <a:pt x="1032" y="1775"/>
                  </a:cubicBezTo>
                  <a:cubicBezTo>
                    <a:pt x="1056" y="1775"/>
                    <a:pt x="1081" y="1773"/>
                    <a:pt x="1105" y="1769"/>
                  </a:cubicBezTo>
                  <a:cubicBezTo>
                    <a:pt x="1567" y="1691"/>
                    <a:pt x="1820" y="899"/>
                    <a:pt x="1670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713;p41"/>
            <p:cNvSpPr/>
            <p:nvPr/>
          </p:nvSpPr>
          <p:spPr>
            <a:xfrm>
              <a:off x="1148489" y="2990998"/>
              <a:ext cx="65153" cy="62729"/>
            </a:xfrm>
            <a:custGeom>
              <a:avLst/>
              <a:gdLst/>
              <a:ahLst/>
              <a:cxnLst/>
              <a:rect l="l" t="t" r="r" b="b"/>
              <a:pathLst>
                <a:path w="1881" h="1811" extrusionOk="0">
                  <a:moveTo>
                    <a:pt x="1729" y="1"/>
                  </a:moveTo>
                  <a:lnTo>
                    <a:pt x="1670" y="10"/>
                  </a:lnTo>
                  <a:cubicBezTo>
                    <a:pt x="1816" y="892"/>
                    <a:pt x="1574" y="1670"/>
                    <a:pt x="1130" y="1744"/>
                  </a:cubicBezTo>
                  <a:cubicBezTo>
                    <a:pt x="1107" y="1748"/>
                    <a:pt x="1083" y="1750"/>
                    <a:pt x="1060" y="1750"/>
                  </a:cubicBezTo>
                  <a:cubicBezTo>
                    <a:pt x="955" y="1750"/>
                    <a:pt x="849" y="1711"/>
                    <a:pt x="742" y="1635"/>
                  </a:cubicBezTo>
                  <a:cubicBezTo>
                    <a:pt x="421" y="1407"/>
                    <a:pt x="160" y="888"/>
                    <a:pt x="60" y="281"/>
                  </a:cubicBezTo>
                  <a:lnTo>
                    <a:pt x="0" y="292"/>
                  </a:lnTo>
                  <a:cubicBezTo>
                    <a:pt x="103" y="912"/>
                    <a:pt x="374" y="1447"/>
                    <a:pt x="707" y="1684"/>
                  </a:cubicBezTo>
                  <a:cubicBezTo>
                    <a:pt x="824" y="1767"/>
                    <a:pt x="945" y="1811"/>
                    <a:pt x="1062" y="1811"/>
                  </a:cubicBezTo>
                  <a:cubicBezTo>
                    <a:pt x="1088" y="1811"/>
                    <a:pt x="1114" y="1808"/>
                    <a:pt x="1140" y="1804"/>
                  </a:cubicBezTo>
                  <a:cubicBezTo>
                    <a:pt x="1616" y="1724"/>
                    <a:pt x="1881" y="915"/>
                    <a:pt x="1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714;p41"/>
            <p:cNvSpPr/>
            <p:nvPr/>
          </p:nvSpPr>
          <p:spPr>
            <a:xfrm>
              <a:off x="1213953" y="3364493"/>
              <a:ext cx="63075" cy="61482"/>
            </a:xfrm>
            <a:custGeom>
              <a:avLst/>
              <a:gdLst/>
              <a:ahLst/>
              <a:cxnLst/>
              <a:rect l="l" t="t" r="r" b="b"/>
              <a:pathLst>
                <a:path w="1821" h="1775" extrusionOk="0">
                  <a:moveTo>
                    <a:pt x="789" y="0"/>
                  </a:moveTo>
                  <a:cubicBezTo>
                    <a:pt x="764" y="0"/>
                    <a:pt x="739" y="2"/>
                    <a:pt x="715" y="6"/>
                  </a:cubicBezTo>
                  <a:cubicBezTo>
                    <a:pt x="254" y="83"/>
                    <a:pt x="1" y="875"/>
                    <a:pt x="150" y="1774"/>
                  </a:cubicBezTo>
                  <a:lnTo>
                    <a:pt x="1820" y="1494"/>
                  </a:lnTo>
                  <a:cubicBezTo>
                    <a:pt x="1679" y="643"/>
                    <a:pt x="1227" y="0"/>
                    <a:pt x="78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715;p41"/>
            <p:cNvSpPr/>
            <p:nvPr/>
          </p:nvSpPr>
          <p:spPr>
            <a:xfrm>
              <a:off x="1212845" y="3363454"/>
              <a:ext cx="65188" cy="62694"/>
            </a:xfrm>
            <a:custGeom>
              <a:avLst/>
              <a:gdLst/>
              <a:ahLst/>
              <a:cxnLst/>
              <a:rect l="l" t="t" r="r" b="b"/>
              <a:pathLst>
                <a:path w="1882" h="1810" extrusionOk="0">
                  <a:moveTo>
                    <a:pt x="820" y="0"/>
                  </a:moveTo>
                  <a:cubicBezTo>
                    <a:pt x="793" y="0"/>
                    <a:pt x="767" y="2"/>
                    <a:pt x="742" y="7"/>
                  </a:cubicBezTo>
                  <a:cubicBezTo>
                    <a:pt x="265" y="86"/>
                    <a:pt x="0" y="895"/>
                    <a:pt x="152" y="1810"/>
                  </a:cubicBezTo>
                  <a:lnTo>
                    <a:pt x="212" y="1800"/>
                  </a:lnTo>
                  <a:cubicBezTo>
                    <a:pt x="66" y="918"/>
                    <a:pt x="308" y="140"/>
                    <a:pt x="752" y="66"/>
                  </a:cubicBezTo>
                  <a:cubicBezTo>
                    <a:pt x="775" y="62"/>
                    <a:pt x="799" y="60"/>
                    <a:pt x="822" y="60"/>
                  </a:cubicBezTo>
                  <a:cubicBezTo>
                    <a:pt x="926" y="60"/>
                    <a:pt x="1032" y="99"/>
                    <a:pt x="1140" y="175"/>
                  </a:cubicBezTo>
                  <a:cubicBezTo>
                    <a:pt x="1460" y="404"/>
                    <a:pt x="1722" y="923"/>
                    <a:pt x="1822" y="1529"/>
                  </a:cubicBezTo>
                  <a:lnTo>
                    <a:pt x="1882" y="1519"/>
                  </a:lnTo>
                  <a:cubicBezTo>
                    <a:pt x="1779" y="897"/>
                    <a:pt x="1507" y="364"/>
                    <a:pt x="1175" y="126"/>
                  </a:cubicBezTo>
                  <a:cubicBezTo>
                    <a:pt x="1058" y="43"/>
                    <a:pt x="937" y="0"/>
                    <a:pt x="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716;p41"/>
            <p:cNvSpPr/>
            <p:nvPr/>
          </p:nvSpPr>
          <p:spPr>
            <a:xfrm>
              <a:off x="991686" y="3210495"/>
              <a:ext cx="63352" cy="59992"/>
            </a:xfrm>
            <a:custGeom>
              <a:avLst/>
              <a:gdLst/>
              <a:ahLst/>
              <a:cxnLst/>
              <a:rect l="l" t="t" r="r" b="b"/>
              <a:pathLst>
                <a:path w="1829" h="1732" extrusionOk="0">
                  <a:moveTo>
                    <a:pt x="499" y="0"/>
                  </a:moveTo>
                  <a:cubicBezTo>
                    <a:pt x="339" y="0"/>
                    <a:pt x="172" y="14"/>
                    <a:pt x="0" y="43"/>
                  </a:cubicBezTo>
                  <a:lnTo>
                    <a:pt x="280" y="1732"/>
                  </a:lnTo>
                  <a:cubicBezTo>
                    <a:pt x="1170" y="1582"/>
                    <a:pt x="1828" y="1083"/>
                    <a:pt x="1751" y="617"/>
                  </a:cubicBezTo>
                  <a:cubicBezTo>
                    <a:pt x="1689" y="240"/>
                    <a:pt x="1166" y="0"/>
                    <a:pt x="49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717;p41"/>
            <p:cNvSpPr/>
            <p:nvPr/>
          </p:nvSpPr>
          <p:spPr>
            <a:xfrm>
              <a:off x="991478" y="3209456"/>
              <a:ext cx="64668" cy="62070"/>
            </a:xfrm>
            <a:custGeom>
              <a:avLst/>
              <a:gdLst/>
              <a:ahLst/>
              <a:cxnLst/>
              <a:rect l="l" t="t" r="r" b="b"/>
              <a:pathLst>
                <a:path w="1867" h="1792" extrusionOk="0">
                  <a:moveTo>
                    <a:pt x="507" y="1"/>
                  </a:moveTo>
                  <a:cubicBezTo>
                    <a:pt x="344" y="1"/>
                    <a:pt x="173" y="15"/>
                    <a:pt x="1" y="44"/>
                  </a:cubicBezTo>
                  <a:lnTo>
                    <a:pt x="11" y="103"/>
                  </a:lnTo>
                  <a:cubicBezTo>
                    <a:pt x="180" y="74"/>
                    <a:pt x="347" y="60"/>
                    <a:pt x="507" y="60"/>
                  </a:cubicBezTo>
                  <a:cubicBezTo>
                    <a:pt x="908" y="60"/>
                    <a:pt x="1263" y="147"/>
                    <a:pt x="1491" y="310"/>
                  </a:cubicBezTo>
                  <a:cubicBezTo>
                    <a:pt x="1627" y="407"/>
                    <a:pt x="1706" y="522"/>
                    <a:pt x="1727" y="652"/>
                  </a:cubicBezTo>
                  <a:cubicBezTo>
                    <a:pt x="1802" y="1101"/>
                    <a:pt x="1153" y="1585"/>
                    <a:pt x="281" y="1732"/>
                  </a:cubicBezTo>
                  <a:lnTo>
                    <a:pt x="292" y="1791"/>
                  </a:lnTo>
                  <a:cubicBezTo>
                    <a:pt x="1195" y="1639"/>
                    <a:pt x="1867" y="1123"/>
                    <a:pt x="1786" y="641"/>
                  </a:cubicBezTo>
                  <a:cubicBezTo>
                    <a:pt x="1763" y="497"/>
                    <a:pt x="1673" y="366"/>
                    <a:pt x="1526" y="262"/>
                  </a:cubicBezTo>
                  <a:cubicBezTo>
                    <a:pt x="1288" y="92"/>
                    <a:pt x="921" y="1"/>
                    <a:pt x="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718;p41"/>
            <p:cNvSpPr/>
            <p:nvPr/>
          </p:nvSpPr>
          <p:spPr>
            <a:xfrm>
              <a:off x="1357109" y="3141532"/>
              <a:ext cx="63352" cy="59992"/>
            </a:xfrm>
            <a:custGeom>
              <a:avLst/>
              <a:gdLst/>
              <a:ahLst/>
              <a:cxnLst/>
              <a:rect l="l" t="t" r="r" b="b"/>
              <a:pathLst>
                <a:path w="1829" h="1732" extrusionOk="0">
                  <a:moveTo>
                    <a:pt x="1548" y="0"/>
                  </a:moveTo>
                  <a:cubicBezTo>
                    <a:pt x="659" y="150"/>
                    <a:pt x="0" y="649"/>
                    <a:pt x="78" y="1115"/>
                  </a:cubicBezTo>
                  <a:cubicBezTo>
                    <a:pt x="140" y="1491"/>
                    <a:pt x="662" y="1731"/>
                    <a:pt x="1328" y="1731"/>
                  </a:cubicBezTo>
                  <a:cubicBezTo>
                    <a:pt x="1488" y="1731"/>
                    <a:pt x="1656" y="1717"/>
                    <a:pt x="1828" y="1688"/>
                  </a:cubicBezTo>
                  <a:lnTo>
                    <a:pt x="1548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719;p41"/>
            <p:cNvSpPr/>
            <p:nvPr/>
          </p:nvSpPr>
          <p:spPr>
            <a:xfrm>
              <a:off x="1355966" y="3140493"/>
              <a:ext cx="64668" cy="62070"/>
            </a:xfrm>
            <a:custGeom>
              <a:avLst/>
              <a:gdLst/>
              <a:ahLst/>
              <a:cxnLst/>
              <a:rect l="l" t="t" r="r" b="b"/>
              <a:pathLst>
                <a:path w="1867" h="1792" extrusionOk="0">
                  <a:moveTo>
                    <a:pt x="1577" y="1"/>
                  </a:moveTo>
                  <a:cubicBezTo>
                    <a:pt x="672" y="153"/>
                    <a:pt x="1" y="669"/>
                    <a:pt x="81" y="1150"/>
                  </a:cubicBezTo>
                  <a:cubicBezTo>
                    <a:pt x="105" y="1294"/>
                    <a:pt x="195" y="1426"/>
                    <a:pt x="341" y="1530"/>
                  </a:cubicBezTo>
                  <a:cubicBezTo>
                    <a:pt x="580" y="1700"/>
                    <a:pt x="948" y="1792"/>
                    <a:pt x="1362" y="1792"/>
                  </a:cubicBezTo>
                  <a:cubicBezTo>
                    <a:pt x="1525" y="1792"/>
                    <a:pt x="1695" y="1777"/>
                    <a:pt x="1867" y="1748"/>
                  </a:cubicBezTo>
                  <a:lnTo>
                    <a:pt x="1857" y="1688"/>
                  </a:lnTo>
                  <a:cubicBezTo>
                    <a:pt x="1687" y="1717"/>
                    <a:pt x="1519" y="1731"/>
                    <a:pt x="1359" y="1731"/>
                  </a:cubicBezTo>
                  <a:cubicBezTo>
                    <a:pt x="958" y="1731"/>
                    <a:pt x="604" y="1644"/>
                    <a:pt x="376" y="1481"/>
                  </a:cubicBezTo>
                  <a:cubicBezTo>
                    <a:pt x="241" y="1385"/>
                    <a:pt x="162" y="1270"/>
                    <a:pt x="140" y="1140"/>
                  </a:cubicBezTo>
                  <a:cubicBezTo>
                    <a:pt x="66" y="691"/>
                    <a:pt x="715" y="207"/>
                    <a:pt x="1586" y="60"/>
                  </a:cubicBezTo>
                  <a:lnTo>
                    <a:pt x="15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720;p41"/>
            <p:cNvSpPr/>
            <p:nvPr/>
          </p:nvSpPr>
          <p:spPr>
            <a:xfrm>
              <a:off x="1024591" y="3049396"/>
              <a:ext cx="72600" cy="65465"/>
            </a:xfrm>
            <a:custGeom>
              <a:avLst/>
              <a:gdLst/>
              <a:ahLst/>
              <a:cxnLst/>
              <a:rect l="l" t="t" r="r" b="b"/>
              <a:pathLst>
                <a:path w="2096" h="1890" extrusionOk="0">
                  <a:moveTo>
                    <a:pt x="1016" y="1"/>
                  </a:moveTo>
                  <a:lnTo>
                    <a:pt x="0" y="1368"/>
                  </a:lnTo>
                  <a:cubicBezTo>
                    <a:pt x="447" y="1708"/>
                    <a:pt x="929" y="1890"/>
                    <a:pt x="1297" y="1890"/>
                  </a:cubicBezTo>
                  <a:cubicBezTo>
                    <a:pt x="1524" y="1890"/>
                    <a:pt x="1708" y="1821"/>
                    <a:pt x="1814" y="1677"/>
                  </a:cubicBezTo>
                  <a:cubicBezTo>
                    <a:pt x="2096" y="1299"/>
                    <a:pt x="1738" y="549"/>
                    <a:pt x="1016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721;p41"/>
            <p:cNvSpPr/>
            <p:nvPr/>
          </p:nvSpPr>
          <p:spPr>
            <a:xfrm>
              <a:off x="1023933" y="3048600"/>
              <a:ext cx="74401" cy="67301"/>
            </a:xfrm>
            <a:custGeom>
              <a:avLst/>
              <a:gdLst/>
              <a:ahLst/>
              <a:cxnLst/>
              <a:rect l="l" t="t" r="r" b="b"/>
              <a:pathLst>
                <a:path w="2148" h="1943" extrusionOk="0">
                  <a:moveTo>
                    <a:pt x="1054" y="0"/>
                  </a:moveTo>
                  <a:lnTo>
                    <a:pt x="1017" y="48"/>
                  </a:lnTo>
                  <a:cubicBezTo>
                    <a:pt x="1724" y="585"/>
                    <a:pt x="2080" y="1319"/>
                    <a:pt x="1810" y="1682"/>
                  </a:cubicBezTo>
                  <a:cubicBezTo>
                    <a:pt x="1732" y="1787"/>
                    <a:pt x="1611" y="1851"/>
                    <a:pt x="1449" y="1874"/>
                  </a:cubicBezTo>
                  <a:cubicBezTo>
                    <a:pt x="1406" y="1880"/>
                    <a:pt x="1360" y="1883"/>
                    <a:pt x="1313" y="1883"/>
                  </a:cubicBezTo>
                  <a:cubicBezTo>
                    <a:pt x="941" y="1883"/>
                    <a:pt x="467" y="1694"/>
                    <a:pt x="37" y="1368"/>
                  </a:cubicBezTo>
                  <a:lnTo>
                    <a:pt x="1" y="1416"/>
                  </a:lnTo>
                  <a:cubicBezTo>
                    <a:pt x="441" y="1749"/>
                    <a:pt x="929" y="1943"/>
                    <a:pt x="1315" y="1943"/>
                  </a:cubicBezTo>
                  <a:cubicBezTo>
                    <a:pt x="1365" y="1943"/>
                    <a:pt x="1413" y="1940"/>
                    <a:pt x="1458" y="1933"/>
                  </a:cubicBezTo>
                  <a:cubicBezTo>
                    <a:pt x="1633" y="1909"/>
                    <a:pt x="1771" y="1834"/>
                    <a:pt x="1858" y="1718"/>
                  </a:cubicBezTo>
                  <a:cubicBezTo>
                    <a:pt x="2148" y="1328"/>
                    <a:pt x="1787" y="557"/>
                    <a:pt x="10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722;p41"/>
            <p:cNvSpPr/>
            <p:nvPr/>
          </p:nvSpPr>
          <p:spPr>
            <a:xfrm>
              <a:off x="1327564" y="3291061"/>
              <a:ext cx="72600" cy="65465"/>
            </a:xfrm>
            <a:custGeom>
              <a:avLst/>
              <a:gdLst/>
              <a:ahLst/>
              <a:cxnLst/>
              <a:rect l="l" t="t" r="r" b="b"/>
              <a:pathLst>
                <a:path w="2096" h="1890" extrusionOk="0">
                  <a:moveTo>
                    <a:pt x="799" y="0"/>
                  </a:moveTo>
                  <a:cubicBezTo>
                    <a:pt x="572" y="0"/>
                    <a:pt x="388" y="69"/>
                    <a:pt x="281" y="213"/>
                  </a:cubicBezTo>
                  <a:cubicBezTo>
                    <a:pt x="1" y="590"/>
                    <a:pt x="358" y="1341"/>
                    <a:pt x="1080" y="1890"/>
                  </a:cubicBezTo>
                  <a:lnTo>
                    <a:pt x="2096" y="521"/>
                  </a:lnTo>
                  <a:cubicBezTo>
                    <a:pt x="1649" y="183"/>
                    <a:pt x="1167" y="0"/>
                    <a:pt x="79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723;p41"/>
            <p:cNvSpPr/>
            <p:nvPr/>
          </p:nvSpPr>
          <p:spPr>
            <a:xfrm>
              <a:off x="1326386" y="3290022"/>
              <a:ext cx="74401" cy="67335"/>
            </a:xfrm>
            <a:custGeom>
              <a:avLst/>
              <a:gdLst/>
              <a:ahLst/>
              <a:cxnLst/>
              <a:rect l="l" t="t" r="r" b="b"/>
              <a:pathLst>
                <a:path w="2148" h="1944" extrusionOk="0">
                  <a:moveTo>
                    <a:pt x="835" y="0"/>
                  </a:moveTo>
                  <a:cubicBezTo>
                    <a:pt x="786" y="0"/>
                    <a:pt x="738" y="4"/>
                    <a:pt x="692" y="10"/>
                  </a:cubicBezTo>
                  <a:cubicBezTo>
                    <a:pt x="516" y="35"/>
                    <a:pt x="377" y="109"/>
                    <a:pt x="292" y="225"/>
                  </a:cubicBezTo>
                  <a:cubicBezTo>
                    <a:pt x="1" y="615"/>
                    <a:pt x="362" y="1386"/>
                    <a:pt x="1096" y="1943"/>
                  </a:cubicBezTo>
                  <a:lnTo>
                    <a:pt x="1132" y="1895"/>
                  </a:lnTo>
                  <a:cubicBezTo>
                    <a:pt x="424" y="1358"/>
                    <a:pt x="69" y="625"/>
                    <a:pt x="340" y="261"/>
                  </a:cubicBezTo>
                  <a:cubicBezTo>
                    <a:pt x="417" y="157"/>
                    <a:pt x="538" y="92"/>
                    <a:pt x="699" y="69"/>
                  </a:cubicBezTo>
                  <a:cubicBezTo>
                    <a:pt x="743" y="63"/>
                    <a:pt x="790" y="60"/>
                    <a:pt x="837" y="60"/>
                  </a:cubicBezTo>
                  <a:cubicBezTo>
                    <a:pt x="1210" y="60"/>
                    <a:pt x="1683" y="250"/>
                    <a:pt x="2112" y="576"/>
                  </a:cubicBezTo>
                  <a:lnTo>
                    <a:pt x="2148" y="528"/>
                  </a:lnTo>
                  <a:cubicBezTo>
                    <a:pt x="1709" y="195"/>
                    <a:pt x="1221" y="0"/>
                    <a:pt x="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724;p41"/>
            <p:cNvSpPr/>
            <p:nvPr/>
          </p:nvSpPr>
          <p:spPr>
            <a:xfrm>
              <a:off x="1054448" y="3328608"/>
              <a:ext cx="70418" cy="66920"/>
            </a:xfrm>
            <a:custGeom>
              <a:avLst/>
              <a:gdLst/>
              <a:ahLst/>
              <a:cxnLst/>
              <a:rect l="l" t="t" r="r" b="b"/>
              <a:pathLst>
                <a:path w="2033" h="1932" extrusionOk="0">
                  <a:moveTo>
                    <a:pt x="1346" y="1"/>
                  </a:moveTo>
                  <a:cubicBezTo>
                    <a:pt x="951" y="1"/>
                    <a:pt x="417" y="343"/>
                    <a:pt x="1" y="903"/>
                  </a:cubicBezTo>
                  <a:lnTo>
                    <a:pt x="1355" y="1931"/>
                  </a:lnTo>
                  <a:cubicBezTo>
                    <a:pt x="1896" y="1203"/>
                    <a:pt x="2032" y="382"/>
                    <a:pt x="1658" y="98"/>
                  </a:cubicBezTo>
                  <a:cubicBezTo>
                    <a:pt x="1571" y="32"/>
                    <a:pt x="1465" y="1"/>
                    <a:pt x="1346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725;p41"/>
            <p:cNvSpPr/>
            <p:nvPr/>
          </p:nvSpPr>
          <p:spPr>
            <a:xfrm>
              <a:off x="1053617" y="3327569"/>
              <a:ext cx="72288" cy="68582"/>
            </a:xfrm>
            <a:custGeom>
              <a:avLst/>
              <a:gdLst/>
              <a:ahLst/>
              <a:cxnLst/>
              <a:rect l="l" t="t" r="r" b="b"/>
              <a:pathLst>
                <a:path w="2087" h="1980" extrusionOk="0">
                  <a:moveTo>
                    <a:pt x="1368" y="1"/>
                  </a:moveTo>
                  <a:cubicBezTo>
                    <a:pt x="1332" y="1"/>
                    <a:pt x="1295" y="4"/>
                    <a:pt x="1258" y="9"/>
                  </a:cubicBezTo>
                  <a:cubicBezTo>
                    <a:pt x="855" y="66"/>
                    <a:pt x="373" y="413"/>
                    <a:pt x="0" y="914"/>
                  </a:cubicBezTo>
                  <a:lnTo>
                    <a:pt x="49" y="950"/>
                  </a:lnTo>
                  <a:cubicBezTo>
                    <a:pt x="412" y="461"/>
                    <a:pt x="879" y="123"/>
                    <a:pt x="1266" y="68"/>
                  </a:cubicBezTo>
                  <a:cubicBezTo>
                    <a:pt x="1302" y="63"/>
                    <a:pt x="1337" y="61"/>
                    <a:pt x="1370" y="61"/>
                  </a:cubicBezTo>
                  <a:cubicBezTo>
                    <a:pt x="1485" y="61"/>
                    <a:pt x="1584" y="91"/>
                    <a:pt x="1664" y="152"/>
                  </a:cubicBezTo>
                  <a:cubicBezTo>
                    <a:pt x="2024" y="425"/>
                    <a:pt x="1885" y="1229"/>
                    <a:pt x="1355" y="1944"/>
                  </a:cubicBezTo>
                  <a:lnTo>
                    <a:pt x="1403" y="1979"/>
                  </a:lnTo>
                  <a:cubicBezTo>
                    <a:pt x="1953" y="1239"/>
                    <a:pt x="2087" y="397"/>
                    <a:pt x="1700" y="104"/>
                  </a:cubicBezTo>
                  <a:cubicBezTo>
                    <a:pt x="1611" y="36"/>
                    <a:pt x="1497" y="1"/>
                    <a:pt x="1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726;p41"/>
            <p:cNvSpPr/>
            <p:nvPr/>
          </p:nvSpPr>
          <p:spPr>
            <a:xfrm>
              <a:off x="1285999" y="3016699"/>
              <a:ext cx="70418" cy="66920"/>
            </a:xfrm>
            <a:custGeom>
              <a:avLst/>
              <a:gdLst/>
              <a:ahLst/>
              <a:cxnLst/>
              <a:rect l="l" t="t" r="r" b="b"/>
              <a:pathLst>
                <a:path w="2033" h="1932" extrusionOk="0">
                  <a:moveTo>
                    <a:pt x="678" y="0"/>
                  </a:moveTo>
                  <a:cubicBezTo>
                    <a:pt x="137" y="729"/>
                    <a:pt x="0" y="1550"/>
                    <a:pt x="375" y="1834"/>
                  </a:cubicBezTo>
                  <a:cubicBezTo>
                    <a:pt x="462" y="1900"/>
                    <a:pt x="568" y="1931"/>
                    <a:pt x="688" y="1931"/>
                  </a:cubicBezTo>
                  <a:cubicBezTo>
                    <a:pt x="1082" y="1931"/>
                    <a:pt x="1616" y="1589"/>
                    <a:pt x="2032" y="1030"/>
                  </a:cubicBezTo>
                  <a:lnTo>
                    <a:pt x="678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727;p41"/>
            <p:cNvSpPr/>
            <p:nvPr/>
          </p:nvSpPr>
          <p:spPr>
            <a:xfrm>
              <a:off x="1284925" y="3016075"/>
              <a:ext cx="72288" cy="68582"/>
            </a:xfrm>
            <a:custGeom>
              <a:avLst/>
              <a:gdLst/>
              <a:ahLst/>
              <a:cxnLst/>
              <a:rect l="l" t="t" r="r" b="b"/>
              <a:pathLst>
                <a:path w="2087" h="1980" extrusionOk="0">
                  <a:moveTo>
                    <a:pt x="684" y="1"/>
                  </a:moveTo>
                  <a:cubicBezTo>
                    <a:pt x="134" y="741"/>
                    <a:pt x="1" y="1582"/>
                    <a:pt x="388" y="1876"/>
                  </a:cubicBezTo>
                  <a:cubicBezTo>
                    <a:pt x="478" y="1944"/>
                    <a:pt x="590" y="1979"/>
                    <a:pt x="719" y="1979"/>
                  </a:cubicBezTo>
                  <a:cubicBezTo>
                    <a:pt x="755" y="1979"/>
                    <a:pt x="792" y="1977"/>
                    <a:pt x="829" y="1970"/>
                  </a:cubicBezTo>
                  <a:cubicBezTo>
                    <a:pt x="1233" y="1914"/>
                    <a:pt x="1715" y="1566"/>
                    <a:pt x="2087" y="1065"/>
                  </a:cubicBezTo>
                  <a:lnTo>
                    <a:pt x="2039" y="1029"/>
                  </a:lnTo>
                  <a:cubicBezTo>
                    <a:pt x="1675" y="1518"/>
                    <a:pt x="1209" y="1856"/>
                    <a:pt x="822" y="1911"/>
                  </a:cubicBezTo>
                  <a:cubicBezTo>
                    <a:pt x="785" y="1916"/>
                    <a:pt x="750" y="1919"/>
                    <a:pt x="717" y="1919"/>
                  </a:cubicBezTo>
                  <a:cubicBezTo>
                    <a:pt x="602" y="1919"/>
                    <a:pt x="503" y="1888"/>
                    <a:pt x="423" y="1828"/>
                  </a:cubicBezTo>
                  <a:cubicBezTo>
                    <a:pt x="64" y="1554"/>
                    <a:pt x="202" y="751"/>
                    <a:pt x="732" y="36"/>
                  </a:cubicBezTo>
                  <a:lnTo>
                    <a:pt x="6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728;p41"/>
            <p:cNvSpPr/>
            <p:nvPr/>
          </p:nvSpPr>
          <p:spPr>
            <a:xfrm>
              <a:off x="1018495" y="3034364"/>
              <a:ext cx="371072" cy="341768"/>
            </a:xfrm>
            <a:custGeom>
              <a:avLst/>
              <a:gdLst/>
              <a:ahLst/>
              <a:cxnLst/>
              <a:rect l="l" t="t" r="r" b="b"/>
              <a:pathLst>
                <a:path w="10713" h="9867" extrusionOk="0">
                  <a:moveTo>
                    <a:pt x="5346" y="0"/>
                  </a:moveTo>
                  <a:cubicBezTo>
                    <a:pt x="3121" y="0"/>
                    <a:pt x="1113" y="1548"/>
                    <a:pt x="599" y="3833"/>
                  </a:cubicBezTo>
                  <a:cubicBezTo>
                    <a:pt x="1" y="6488"/>
                    <a:pt x="1646" y="9134"/>
                    <a:pt x="4274" y="9742"/>
                  </a:cubicBezTo>
                  <a:cubicBezTo>
                    <a:pt x="4641" y="9826"/>
                    <a:pt x="5007" y="9867"/>
                    <a:pt x="5368" y="9867"/>
                  </a:cubicBezTo>
                  <a:cubicBezTo>
                    <a:pt x="7593" y="9867"/>
                    <a:pt x="9601" y="8319"/>
                    <a:pt x="10116" y="6034"/>
                  </a:cubicBezTo>
                  <a:cubicBezTo>
                    <a:pt x="10713" y="3379"/>
                    <a:pt x="9067" y="733"/>
                    <a:pt x="6439" y="126"/>
                  </a:cubicBezTo>
                  <a:cubicBezTo>
                    <a:pt x="6072" y="41"/>
                    <a:pt x="5706" y="0"/>
                    <a:pt x="5346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729;p41"/>
            <p:cNvSpPr/>
            <p:nvPr/>
          </p:nvSpPr>
          <p:spPr>
            <a:xfrm>
              <a:off x="1017421" y="3033290"/>
              <a:ext cx="373288" cy="343916"/>
            </a:xfrm>
            <a:custGeom>
              <a:avLst/>
              <a:gdLst/>
              <a:ahLst/>
              <a:cxnLst/>
              <a:rect l="l" t="t" r="r" b="b"/>
              <a:pathLst>
                <a:path w="10777" h="9929" extrusionOk="0">
                  <a:moveTo>
                    <a:pt x="5372" y="61"/>
                  </a:moveTo>
                  <a:cubicBezTo>
                    <a:pt x="5735" y="61"/>
                    <a:pt x="6101" y="103"/>
                    <a:pt x="6463" y="186"/>
                  </a:cubicBezTo>
                  <a:cubicBezTo>
                    <a:pt x="9071" y="789"/>
                    <a:pt x="10710" y="3423"/>
                    <a:pt x="10117" y="6058"/>
                  </a:cubicBezTo>
                  <a:cubicBezTo>
                    <a:pt x="9828" y="7343"/>
                    <a:pt x="9060" y="8433"/>
                    <a:pt x="7953" y="9129"/>
                  </a:cubicBezTo>
                  <a:cubicBezTo>
                    <a:pt x="7176" y="9617"/>
                    <a:pt x="6298" y="9868"/>
                    <a:pt x="5404" y="9868"/>
                  </a:cubicBezTo>
                  <a:cubicBezTo>
                    <a:pt x="5041" y="9868"/>
                    <a:pt x="4675" y="9827"/>
                    <a:pt x="4312" y="9743"/>
                  </a:cubicBezTo>
                  <a:cubicBezTo>
                    <a:pt x="1704" y="9140"/>
                    <a:pt x="66" y="6506"/>
                    <a:pt x="658" y="3871"/>
                  </a:cubicBezTo>
                  <a:cubicBezTo>
                    <a:pt x="947" y="2587"/>
                    <a:pt x="1716" y="1496"/>
                    <a:pt x="2823" y="800"/>
                  </a:cubicBezTo>
                  <a:cubicBezTo>
                    <a:pt x="3600" y="312"/>
                    <a:pt x="4478" y="61"/>
                    <a:pt x="5372" y="61"/>
                  </a:cubicBezTo>
                  <a:close/>
                  <a:moveTo>
                    <a:pt x="5373" y="1"/>
                  </a:moveTo>
                  <a:cubicBezTo>
                    <a:pt x="4467" y="1"/>
                    <a:pt x="3578" y="255"/>
                    <a:pt x="2791" y="750"/>
                  </a:cubicBezTo>
                  <a:cubicBezTo>
                    <a:pt x="1670" y="1453"/>
                    <a:pt x="892" y="2557"/>
                    <a:pt x="600" y="3858"/>
                  </a:cubicBezTo>
                  <a:cubicBezTo>
                    <a:pt x="0" y="6525"/>
                    <a:pt x="1659" y="9191"/>
                    <a:pt x="4299" y="9802"/>
                  </a:cubicBezTo>
                  <a:cubicBezTo>
                    <a:pt x="4666" y="9887"/>
                    <a:pt x="5036" y="9929"/>
                    <a:pt x="5404" y="9929"/>
                  </a:cubicBezTo>
                  <a:cubicBezTo>
                    <a:pt x="6309" y="9929"/>
                    <a:pt x="7198" y="9674"/>
                    <a:pt x="7985" y="9180"/>
                  </a:cubicBezTo>
                  <a:cubicBezTo>
                    <a:pt x="9105" y="8476"/>
                    <a:pt x="9883" y="7372"/>
                    <a:pt x="10176" y="6071"/>
                  </a:cubicBezTo>
                  <a:cubicBezTo>
                    <a:pt x="10776" y="3405"/>
                    <a:pt x="9116" y="738"/>
                    <a:pt x="6477" y="127"/>
                  </a:cubicBezTo>
                  <a:cubicBezTo>
                    <a:pt x="6110" y="42"/>
                    <a:pt x="5740" y="1"/>
                    <a:pt x="53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730;p41"/>
            <p:cNvSpPr/>
            <p:nvPr/>
          </p:nvSpPr>
          <p:spPr>
            <a:xfrm>
              <a:off x="949671" y="3455624"/>
              <a:ext cx="48527" cy="40457"/>
            </a:xfrm>
            <a:custGeom>
              <a:avLst/>
              <a:gdLst/>
              <a:ahLst/>
              <a:cxnLst/>
              <a:rect l="l" t="t" r="r" b="b"/>
              <a:pathLst>
                <a:path w="1401" h="1168" extrusionOk="0">
                  <a:moveTo>
                    <a:pt x="391" y="1"/>
                  </a:moveTo>
                  <a:cubicBezTo>
                    <a:pt x="0" y="711"/>
                    <a:pt x="175" y="1167"/>
                    <a:pt x="175" y="1167"/>
                  </a:cubicBezTo>
                  <a:lnTo>
                    <a:pt x="1401" y="1166"/>
                  </a:lnTo>
                  <a:cubicBezTo>
                    <a:pt x="1198" y="1022"/>
                    <a:pt x="1293" y="444"/>
                    <a:pt x="1293" y="443"/>
                  </a:cubicBezTo>
                  <a:lnTo>
                    <a:pt x="1293" y="443"/>
                  </a:lnTo>
                  <a:cubicBezTo>
                    <a:pt x="936" y="574"/>
                    <a:pt x="878" y="1123"/>
                    <a:pt x="878" y="1123"/>
                  </a:cubicBezTo>
                  <a:cubicBezTo>
                    <a:pt x="574" y="898"/>
                    <a:pt x="391" y="1"/>
                    <a:pt x="391" y="1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731;p41"/>
            <p:cNvSpPr/>
            <p:nvPr/>
          </p:nvSpPr>
          <p:spPr>
            <a:xfrm>
              <a:off x="949186" y="3453996"/>
              <a:ext cx="50848" cy="42639"/>
            </a:xfrm>
            <a:custGeom>
              <a:avLst/>
              <a:gdLst/>
              <a:ahLst/>
              <a:cxnLst/>
              <a:rect l="l" t="t" r="r" b="b"/>
              <a:pathLst>
                <a:path w="1468" h="1231" extrusionOk="0">
                  <a:moveTo>
                    <a:pt x="1286" y="517"/>
                  </a:moveTo>
                  <a:lnTo>
                    <a:pt x="1286" y="517"/>
                  </a:lnTo>
                  <a:cubicBezTo>
                    <a:pt x="1272" y="629"/>
                    <a:pt x="1227" y="1037"/>
                    <a:pt x="1372" y="1197"/>
                  </a:cubicBezTo>
                  <a:lnTo>
                    <a:pt x="905" y="1197"/>
                  </a:lnTo>
                  <a:lnTo>
                    <a:pt x="908" y="1172"/>
                  </a:lnTo>
                  <a:cubicBezTo>
                    <a:pt x="908" y="1166"/>
                    <a:pt x="967" y="659"/>
                    <a:pt x="1286" y="517"/>
                  </a:cubicBezTo>
                  <a:close/>
                  <a:moveTo>
                    <a:pt x="398" y="95"/>
                  </a:moveTo>
                  <a:cubicBezTo>
                    <a:pt x="439" y="280"/>
                    <a:pt x="611" y="982"/>
                    <a:pt x="882" y="1183"/>
                  </a:cubicBezTo>
                  <a:lnTo>
                    <a:pt x="901" y="1197"/>
                  </a:lnTo>
                  <a:lnTo>
                    <a:pt x="201" y="1198"/>
                  </a:lnTo>
                  <a:cubicBezTo>
                    <a:pt x="179" y="1127"/>
                    <a:pt x="74" y="709"/>
                    <a:pt x="398" y="95"/>
                  </a:cubicBezTo>
                  <a:close/>
                  <a:moveTo>
                    <a:pt x="412" y="1"/>
                  </a:moveTo>
                  <a:lnTo>
                    <a:pt x="390" y="40"/>
                  </a:lnTo>
                  <a:cubicBezTo>
                    <a:pt x="0" y="749"/>
                    <a:pt x="166" y="1201"/>
                    <a:pt x="174" y="1220"/>
                  </a:cubicBezTo>
                  <a:lnTo>
                    <a:pt x="178" y="1231"/>
                  </a:lnTo>
                  <a:lnTo>
                    <a:pt x="1467" y="1230"/>
                  </a:lnTo>
                  <a:lnTo>
                    <a:pt x="1424" y="1199"/>
                  </a:lnTo>
                  <a:cubicBezTo>
                    <a:pt x="1232" y="1064"/>
                    <a:pt x="1322" y="499"/>
                    <a:pt x="1323" y="493"/>
                  </a:cubicBezTo>
                  <a:lnTo>
                    <a:pt x="1328" y="465"/>
                  </a:lnTo>
                  <a:lnTo>
                    <a:pt x="1328" y="465"/>
                  </a:lnTo>
                  <a:lnTo>
                    <a:pt x="1301" y="475"/>
                  </a:lnTo>
                  <a:cubicBezTo>
                    <a:pt x="983" y="591"/>
                    <a:pt x="897" y="1020"/>
                    <a:pt x="879" y="1138"/>
                  </a:cubicBezTo>
                  <a:cubicBezTo>
                    <a:pt x="597" y="893"/>
                    <a:pt x="422" y="53"/>
                    <a:pt x="420" y="45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732;p41"/>
            <p:cNvSpPr/>
            <p:nvPr/>
          </p:nvSpPr>
          <p:spPr>
            <a:xfrm>
              <a:off x="1247967" y="3455520"/>
              <a:ext cx="48492" cy="40526"/>
            </a:xfrm>
            <a:custGeom>
              <a:avLst/>
              <a:gdLst/>
              <a:ahLst/>
              <a:cxnLst/>
              <a:rect l="l" t="t" r="r" b="b"/>
              <a:pathLst>
                <a:path w="1400" h="1170" extrusionOk="0">
                  <a:moveTo>
                    <a:pt x="1007" y="0"/>
                  </a:moveTo>
                  <a:cubicBezTo>
                    <a:pt x="1007" y="0"/>
                    <a:pt x="827" y="897"/>
                    <a:pt x="524" y="1124"/>
                  </a:cubicBezTo>
                  <a:cubicBezTo>
                    <a:pt x="524" y="1124"/>
                    <a:pt x="463" y="575"/>
                    <a:pt x="106" y="446"/>
                  </a:cubicBezTo>
                  <a:lnTo>
                    <a:pt x="106" y="446"/>
                  </a:lnTo>
                  <a:cubicBezTo>
                    <a:pt x="106" y="447"/>
                    <a:pt x="203" y="1025"/>
                    <a:pt x="1" y="1169"/>
                  </a:cubicBezTo>
                  <a:lnTo>
                    <a:pt x="1227" y="1165"/>
                  </a:lnTo>
                  <a:cubicBezTo>
                    <a:pt x="1227" y="1165"/>
                    <a:pt x="1400" y="708"/>
                    <a:pt x="1007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733;p41"/>
            <p:cNvSpPr/>
            <p:nvPr/>
          </p:nvSpPr>
          <p:spPr>
            <a:xfrm>
              <a:off x="1246201" y="3453892"/>
              <a:ext cx="50744" cy="42743"/>
            </a:xfrm>
            <a:custGeom>
              <a:avLst/>
              <a:gdLst/>
              <a:ahLst/>
              <a:cxnLst/>
              <a:rect l="l" t="t" r="r" b="b"/>
              <a:pathLst>
                <a:path w="1465" h="1234" extrusionOk="0">
                  <a:moveTo>
                    <a:pt x="1064" y="94"/>
                  </a:moveTo>
                  <a:cubicBezTo>
                    <a:pt x="1390" y="707"/>
                    <a:pt x="1287" y="1125"/>
                    <a:pt x="1265" y="1195"/>
                  </a:cubicBezTo>
                  <a:lnTo>
                    <a:pt x="566" y="1198"/>
                  </a:lnTo>
                  <a:lnTo>
                    <a:pt x="585" y="1184"/>
                  </a:lnTo>
                  <a:cubicBezTo>
                    <a:pt x="854" y="982"/>
                    <a:pt x="1024" y="280"/>
                    <a:pt x="1064" y="94"/>
                  </a:cubicBezTo>
                  <a:close/>
                  <a:moveTo>
                    <a:pt x="177" y="520"/>
                  </a:moveTo>
                  <a:cubicBezTo>
                    <a:pt x="497" y="660"/>
                    <a:pt x="558" y="1168"/>
                    <a:pt x="559" y="1173"/>
                  </a:cubicBezTo>
                  <a:lnTo>
                    <a:pt x="562" y="1198"/>
                  </a:lnTo>
                  <a:lnTo>
                    <a:pt x="95" y="1200"/>
                  </a:lnTo>
                  <a:cubicBezTo>
                    <a:pt x="239" y="1040"/>
                    <a:pt x="193" y="632"/>
                    <a:pt x="177" y="520"/>
                  </a:cubicBezTo>
                  <a:close/>
                  <a:moveTo>
                    <a:pt x="1050" y="0"/>
                  </a:moveTo>
                  <a:lnTo>
                    <a:pt x="1041" y="44"/>
                  </a:lnTo>
                  <a:cubicBezTo>
                    <a:pt x="1039" y="53"/>
                    <a:pt x="869" y="892"/>
                    <a:pt x="587" y="1140"/>
                  </a:cubicBezTo>
                  <a:cubicBezTo>
                    <a:pt x="569" y="1022"/>
                    <a:pt x="481" y="593"/>
                    <a:pt x="162" y="478"/>
                  </a:cubicBezTo>
                  <a:lnTo>
                    <a:pt x="136" y="468"/>
                  </a:lnTo>
                  <a:lnTo>
                    <a:pt x="136" y="468"/>
                  </a:lnTo>
                  <a:lnTo>
                    <a:pt x="140" y="496"/>
                  </a:lnTo>
                  <a:cubicBezTo>
                    <a:pt x="141" y="502"/>
                    <a:pt x="233" y="1066"/>
                    <a:pt x="42" y="1203"/>
                  </a:cubicBezTo>
                  <a:lnTo>
                    <a:pt x="0" y="1233"/>
                  </a:lnTo>
                  <a:lnTo>
                    <a:pt x="1278" y="1229"/>
                  </a:lnTo>
                  <a:lnTo>
                    <a:pt x="1289" y="1229"/>
                  </a:lnTo>
                  <a:lnTo>
                    <a:pt x="1293" y="1218"/>
                  </a:lnTo>
                  <a:cubicBezTo>
                    <a:pt x="1300" y="1199"/>
                    <a:pt x="1465" y="746"/>
                    <a:pt x="1072" y="39"/>
                  </a:cubicBezTo>
                  <a:lnTo>
                    <a:pt x="1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734;p41"/>
            <p:cNvSpPr/>
            <p:nvPr/>
          </p:nvSpPr>
          <p:spPr>
            <a:xfrm>
              <a:off x="1099893" y="3474224"/>
              <a:ext cx="26255" cy="21856"/>
            </a:xfrm>
            <a:custGeom>
              <a:avLst/>
              <a:gdLst/>
              <a:ahLst/>
              <a:cxnLst/>
              <a:rect l="l" t="t" r="r" b="b"/>
              <a:pathLst>
                <a:path w="758" h="631" extrusionOk="0">
                  <a:moveTo>
                    <a:pt x="211" y="1"/>
                  </a:moveTo>
                  <a:cubicBezTo>
                    <a:pt x="1" y="384"/>
                    <a:pt x="96" y="630"/>
                    <a:pt x="96" y="630"/>
                  </a:cubicBezTo>
                  <a:lnTo>
                    <a:pt x="757" y="629"/>
                  </a:lnTo>
                  <a:cubicBezTo>
                    <a:pt x="666" y="485"/>
                    <a:pt x="699" y="238"/>
                    <a:pt x="699" y="238"/>
                  </a:cubicBezTo>
                  <a:lnTo>
                    <a:pt x="699" y="238"/>
                  </a:lnTo>
                  <a:cubicBezTo>
                    <a:pt x="506" y="309"/>
                    <a:pt x="466" y="586"/>
                    <a:pt x="466" y="586"/>
                  </a:cubicBezTo>
                  <a:cubicBezTo>
                    <a:pt x="230" y="427"/>
                    <a:pt x="211" y="1"/>
                    <a:pt x="211" y="1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735;p41"/>
            <p:cNvSpPr/>
            <p:nvPr/>
          </p:nvSpPr>
          <p:spPr>
            <a:xfrm>
              <a:off x="1099373" y="3472180"/>
              <a:ext cx="27814" cy="24454"/>
            </a:xfrm>
            <a:custGeom>
              <a:avLst/>
              <a:gdLst/>
              <a:ahLst/>
              <a:cxnLst/>
              <a:rect l="l" t="t" r="r" b="b"/>
              <a:pathLst>
                <a:path w="803" h="706" extrusionOk="0">
                  <a:moveTo>
                    <a:pt x="694" y="323"/>
                  </a:moveTo>
                  <a:cubicBezTo>
                    <a:pt x="689" y="389"/>
                    <a:pt x="684" y="553"/>
                    <a:pt x="744" y="671"/>
                  </a:cubicBezTo>
                  <a:lnTo>
                    <a:pt x="494" y="672"/>
                  </a:lnTo>
                  <a:lnTo>
                    <a:pt x="498" y="647"/>
                  </a:lnTo>
                  <a:cubicBezTo>
                    <a:pt x="498" y="645"/>
                    <a:pt x="535" y="404"/>
                    <a:pt x="694" y="323"/>
                  </a:cubicBezTo>
                  <a:close/>
                  <a:moveTo>
                    <a:pt x="214" y="117"/>
                  </a:moveTo>
                  <a:cubicBezTo>
                    <a:pt x="228" y="241"/>
                    <a:pt x="281" y="530"/>
                    <a:pt x="473" y="659"/>
                  </a:cubicBezTo>
                  <a:lnTo>
                    <a:pt x="492" y="672"/>
                  </a:lnTo>
                  <a:lnTo>
                    <a:pt x="123" y="673"/>
                  </a:lnTo>
                  <a:cubicBezTo>
                    <a:pt x="109" y="625"/>
                    <a:pt x="66" y="418"/>
                    <a:pt x="214" y="117"/>
                  </a:cubicBezTo>
                  <a:close/>
                  <a:moveTo>
                    <a:pt x="239" y="0"/>
                  </a:moveTo>
                  <a:lnTo>
                    <a:pt x="212" y="52"/>
                  </a:lnTo>
                  <a:cubicBezTo>
                    <a:pt x="0" y="438"/>
                    <a:pt x="92" y="685"/>
                    <a:pt x="95" y="695"/>
                  </a:cubicBezTo>
                  <a:lnTo>
                    <a:pt x="100" y="706"/>
                  </a:lnTo>
                  <a:lnTo>
                    <a:pt x="803" y="704"/>
                  </a:lnTo>
                  <a:lnTo>
                    <a:pt x="786" y="679"/>
                  </a:lnTo>
                  <a:cubicBezTo>
                    <a:pt x="700" y="543"/>
                    <a:pt x="729" y="302"/>
                    <a:pt x="729" y="300"/>
                  </a:cubicBezTo>
                  <a:lnTo>
                    <a:pt x="733" y="273"/>
                  </a:lnTo>
                  <a:lnTo>
                    <a:pt x="707" y="282"/>
                  </a:lnTo>
                  <a:cubicBezTo>
                    <a:pt x="542" y="343"/>
                    <a:pt x="486" y="543"/>
                    <a:pt x="470" y="616"/>
                  </a:cubicBezTo>
                  <a:cubicBezTo>
                    <a:pt x="262" y="453"/>
                    <a:pt x="243" y="63"/>
                    <a:pt x="242" y="59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736;p41"/>
            <p:cNvSpPr/>
            <p:nvPr/>
          </p:nvSpPr>
          <p:spPr>
            <a:xfrm>
              <a:off x="1082366" y="3165189"/>
              <a:ext cx="103428" cy="92205"/>
            </a:xfrm>
            <a:custGeom>
              <a:avLst/>
              <a:gdLst/>
              <a:ahLst/>
              <a:cxnLst/>
              <a:rect l="l" t="t" r="r" b="b"/>
              <a:pathLst>
                <a:path w="2986" h="2662" extrusionOk="0">
                  <a:moveTo>
                    <a:pt x="1504" y="0"/>
                  </a:moveTo>
                  <a:cubicBezTo>
                    <a:pt x="1406" y="0"/>
                    <a:pt x="1306" y="11"/>
                    <a:pt x="1207" y="34"/>
                  </a:cubicBezTo>
                  <a:cubicBezTo>
                    <a:pt x="1150" y="46"/>
                    <a:pt x="1094" y="64"/>
                    <a:pt x="1039" y="85"/>
                  </a:cubicBezTo>
                  <a:cubicBezTo>
                    <a:pt x="351" y="342"/>
                    <a:pt x="1" y="1108"/>
                    <a:pt x="258" y="1796"/>
                  </a:cubicBezTo>
                  <a:cubicBezTo>
                    <a:pt x="458" y="2331"/>
                    <a:pt x="965" y="2661"/>
                    <a:pt x="1504" y="2661"/>
                  </a:cubicBezTo>
                  <a:cubicBezTo>
                    <a:pt x="1659" y="2661"/>
                    <a:pt x="1816" y="2634"/>
                    <a:pt x="1969" y="2577"/>
                  </a:cubicBezTo>
                  <a:cubicBezTo>
                    <a:pt x="2024" y="2557"/>
                    <a:pt x="2079" y="2532"/>
                    <a:pt x="2130" y="2505"/>
                  </a:cubicBezTo>
                  <a:cubicBezTo>
                    <a:pt x="2710" y="2196"/>
                    <a:pt x="2986" y="1498"/>
                    <a:pt x="2750" y="865"/>
                  </a:cubicBezTo>
                  <a:cubicBezTo>
                    <a:pt x="2550" y="330"/>
                    <a:pt x="2043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737;p41"/>
            <p:cNvSpPr/>
            <p:nvPr/>
          </p:nvSpPr>
          <p:spPr>
            <a:xfrm>
              <a:off x="1081327" y="3164219"/>
              <a:ext cx="105402" cy="94110"/>
            </a:xfrm>
            <a:custGeom>
              <a:avLst/>
              <a:gdLst/>
              <a:ahLst/>
              <a:cxnLst/>
              <a:rect l="l" t="t" r="r" b="b"/>
              <a:pathLst>
                <a:path w="3043" h="2717" extrusionOk="0">
                  <a:moveTo>
                    <a:pt x="1532" y="55"/>
                  </a:moveTo>
                  <a:cubicBezTo>
                    <a:pt x="2065" y="55"/>
                    <a:pt x="2561" y="385"/>
                    <a:pt x="2754" y="902"/>
                  </a:cubicBezTo>
                  <a:cubicBezTo>
                    <a:pt x="2983" y="1513"/>
                    <a:pt x="2722" y="2203"/>
                    <a:pt x="2147" y="2509"/>
                  </a:cubicBezTo>
                  <a:cubicBezTo>
                    <a:pt x="2099" y="2535"/>
                    <a:pt x="2047" y="2559"/>
                    <a:pt x="1990" y="2579"/>
                  </a:cubicBezTo>
                  <a:cubicBezTo>
                    <a:pt x="1840" y="2635"/>
                    <a:pt x="1686" y="2662"/>
                    <a:pt x="1535" y="2662"/>
                  </a:cubicBezTo>
                  <a:cubicBezTo>
                    <a:pt x="1007" y="2662"/>
                    <a:pt x="509" y="2338"/>
                    <a:pt x="313" y="1815"/>
                  </a:cubicBezTo>
                  <a:cubicBezTo>
                    <a:pt x="191" y="1488"/>
                    <a:pt x="204" y="1134"/>
                    <a:pt x="348" y="818"/>
                  </a:cubicBezTo>
                  <a:cubicBezTo>
                    <a:pt x="493" y="501"/>
                    <a:pt x="752" y="260"/>
                    <a:pt x="1078" y="138"/>
                  </a:cubicBezTo>
                  <a:cubicBezTo>
                    <a:pt x="1134" y="117"/>
                    <a:pt x="1190" y="101"/>
                    <a:pt x="1243" y="88"/>
                  </a:cubicBezTo>
                  <a:cubicBezTo>
                    <a:pt x="1339" y="67"/>
                    <a:pt x="1437" y="55"/>
                    <a:pt x="1532" y="55"/>
                  </a:cubicBezTo>
                  <a:close/>
                  <a:moveTo>
                    <a:pt x="1533" y="1"/>
                  </a:moveTo>
                  <a:cubicBezTo>
                    <a:pt x="1433" y="1"/>
                    <a:pt x="1332" y="12"/>
                    <a:pt x="1231" y="35"/>
                  </a:cubicBezTo>
                  <a:cubicBezTo>
                    <a:pt x="1175" y="48"/>
                    <a:pt x="1118" y="65"/>
                    <a:pt x="1059" y="88"/>
                  </a:cubicBezTo>
                  <a:cubicBezTo>
                    <a:pt x="358" y="349"/>
                    <a:pt x="1" y="1133"/>
                    <a:pt x="263" y="1833"/>
                  </a:cubicBezTo>
                  <a:cubicBezTo>
                    <a:pt x="466" y="2379"/>
                    <a:pt x="986" y="2717"/>
                    <a:pt x="1536" y="2717"/>
                  </a:cubicBezTo>
                  <a:cubicBezTo>
                    <a:pt x="1693" y="2717"/>
                    <a:pt x="1853" y="2689"/>
                    <a:pt x="2009" y="2631"/>
                  </a:cubicBezTo>
                  <a:cubicBezTo>
                    <a:pt x="2068" y="2608"/>
                    <a:pt x="2123" y="2584"/>
                    <a:pt x="2172" y="2557"/>
                  </a:cubicBezTo>
                  <a:cubicBezTo>
                    <a:pt x="2770" y="2239"/>
                    <a:pt x="3043" y="1520"/>
                    <a:pt x="2805" y="884"/>
                  </a:cubicBezTo>
                  <a:cubicBezTo>
                    <a:pt x="2604" y="345"/>
                    <a:pt x="2087" y="1"/>
                    <a:pt x="15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738;p41"/>
            <p:cNvSpPr/>
            <p:nvPr/>
          </p:nvSpPr>
          <p:spPr>
            <a:xfrm>
              <a:off x="1095632" y="3251990"/>
              <a:ext cx="17908" cy="21891"/>
            </a:xfrm>
            <a:custGeom>
              <a:avLst/>
              <a:gdLst/>
              <a:ahLst/>
              <a:cxnLst/>
              <a:rect l="l" t="t" r="r" b="b"/>
              <a:pathLst>
                <a:path w="517" h="632" extrusionOk="0">
                  <a:moveTo>
                    <a:pt x="485" y="0"/>
                  </a:moveTo>
                  <a:cubicBezTo>
                    <a:pt x="378" y="79"/>
                    <a:pt x="281" y="170"/>
                    <a:pt x="198" y="273"/>
                  </a:cubicBezTo>
                  <a:cubicBezTo>
                    <a:pt x="74" y="425"/>
                    <a:pt x="45" y="500"/>
                    <a:pt x="4" y="603"/>
                  </a:cubicBezTo>
                  <a:lnTo>
                    <a:pt x="1" y="612"/>
                  </a:lnTo>
                  <a:lnTo>
                    <a:pt x="52" y="631"/>
                  </a:lnTo>
                  <a:lnTo>
                    <a:pt x="54" y="624"/>
                  </a:lnTo>
                  <a:cubicBezTo>
                    <a:pt x="94" y="520"/>
                    <a:pt x="121" y="453"/>
                    <a:pt x="240" y="307"/>
                  </a:cubicBezTo>
                  <a:cubicBezTo>
                    <a:pt x="320" y="209"/>
                    <a:pt x="414" y="120"/>
                    <a:pt x="517" y="44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739;p41"/>
            <p:cNvSpPr/>
            <p:nvPr/>
          </p:nvSpPr>
          <p:spPr>
            <a:xfrm>
              <a:off x="1120259" y="3256909"/>
              <a:ext cx="8521" cy="25389"/>
            </a:xfrm>
            <a:custGeom>
              <a:avLst/>
              <a:gdLst/>
              <a:ahLst/>
              <a:cxnLst/>
              <a:rect l="l" t="t" r="r" b="b"/>
              <a:pathLst>
                <a:path w="246" h="733" extrusionOk="0">
                  <a:moveTo>
                    <a:pt x="198" y="0"/>
                  </a:moveTo>
                  <a:cubicBezTo>
                    <a:pt x="138" y="118"/>
                    <a:pt x="90" y="243"/>
                    <a:pt x="56" y="370"/>
                  </a:cubicBezTo>
                  <a:cubicBezTo>
                    <a:pt x="26" y="488"/>
                    <a:pt x="8" y="608"/>
                    <a:pt x="1" y="729"/>
                  </a:cubicBezTo>
                  <a:lnTo>
                    <a:pt x="55" y="732"/>
                  </a:lnTo>
                  <a:cubicBezTo>
                    <a:pt x="61" y="615"/>
                    <a:pt x="79" y="497"/>
                    <a:pt x="109" y="384"/>
                  </a:cubicBezTo>
                  <a:cubicBezTo>
                    <a:pt x="141" y="261"/>
                    <a:pt x="187" y="139"/>
                    <a:pt x="246" y="26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740;p41"/>
            <p:cNvSpPr/>
            <p:nvPr/>
          </p:nvSpPr>
          <p:spPr>
            <a:xfrm>
              <a:off x="1142081" y="3257325"/>
              <a:ext cx="5715" cy="24800"/>
            </a:xfrm>
            <a:custGeom>
              <a:avLst/>
              <a:gdLst/>
              <a:ahLst/>
              <a:cxnLst/>
              <a:rect l="l" t="t" r="r" b="b"/>
              <a:pathLst>
                <a:path w="165" h="716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130"/>
                    <a:pt x="7" y="259"/>
                    <a:pt x="28" y="387"/>
                  </a:cubicBezTo>
                  <a:cubicBezTo>
                    <a:pt x="46" y="498"/>
                    <a:pt x="74" y="609"/>
                    <a:pt x="113" y="716"/>
                  </a:cubicBezTo>
                  <a:lnTo>
                    <a:pt x="164" y="697"/>
                  </a:lnTo>
                  <a:cubicBezTo>
                    <a:pt x="127" y="593"/>
                    <a:pt x="99" y="486"/>
                    <a:pt x="81" y="378"/>
                  </a:cubicBezTo>
                  <a:cubicBezTo>
                    <a:pt x="61" y="255"/>
                    <a:pt x="55" y="128"/>
                    <a:pt x="62" y="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741;p41"/>
            <p:cNvSpPr/>
            <p:nvPr/>
          </p:nvSpPr>
          <p:spPr>
            <a:xfrm>
              <a:off x="1121991" y="3165189"/>
              <a:ext cx="63802" cy="86802"/>
            </a:xfrm>
            <a:custGeom>
              <a:avLst/>
              <a:gdLst/>
              <a:ahLst/>
              <a:cxnLst/>
              <a:rect l="l" t="t" r="r" b="b"/>
              <a:pathLst>
                <a:path w="1842" h="2506" extrusionOk="0">
                  <a:moveTo>
                    <a:pt x="360" y="0"/>
                  </a:moveTo>
                  <a:cubicBezTo>
                    <a:pt x="262" y="0"/>
                    <a:pt x="162" y="11"/>
                    <a:pt x="63" y="34"/>
                  </a:cubicBezTo>
                  <a:cubicBezTo>
                    <a:pt x="0" y="316"/>
                    <a:pt x="10" y="666"/>
                    <a:pt x="99" y="1034"/>
                  </a:cubicBezTo>
                  <a:lnTo>
                    <a:pt x="1063" y="1068"/>
                  </a:lnTo>
                  <a:lnTo>
                    <a:pt x="357" y="1726"/>
                  </a:lnTo>
                  <a:cubicBezTo>
                    <a:pt x="532" y="2062"/>
                    <a:pt x="753" y="2332"/>
                    <a:pt x="986" y="2505"/>
                  </a:cubicBezTo>
                  <a:cubicBezTo>
                    <a:pt x="1566" y="2196"/>
                    <a:pt x="1842" y="1498"/>
                    <a:pt x="1606" y="865"/>
                  </a:cubicBezTo>
                  <a:cubicBezTo>
                    <a:pt x="1406" y="330"/>
                    <a:pt x="899" y="0"/>
                    <a:pt x="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742;p41"/>
            <p:cNvSpPr/>
            <p:nvPr/>
          </p:nvSpPr>
          <p:spPr>
            <a:xfrm>
              <a:off x="1121021" y="3164254"/>
              <a:ext cx="65707" cy="88811"/>
            </a:xfrm>
            <a:custGeom>
              <a:avLst/>
              <a:gdLst/>
              <a:ahLst/>
              <a:cxnLst/>
              <a:rect l="l" t="t" r="r" b="b"/>
              <a:pathLst>
                <a:path w="1897" h="2564" extrusionOk="0">
                  <a:moveTo>
                    <a:pt x="387" y="55"/>
                  </a:moveTo>
                  <a:cubicBezTo>
                    <a:pt x="919" y="55"/>
                    <a:pt x="1415" y="385"/>
                    <a:pt x="1608" y="901"/>
                  </a:cubicBezTo>
                  <a:cubicBezTo>
                    <a:pt x="1834" y="1506"/>
                    <a:pt x="1580" y="2190"/>
                    <a:pt x="1016" y="2500"/>
                  </a:cubicBezTo>
                  <a:cubicBezTo>
                    <a:pt x="793" y="2331"/>
                    <a:pt x="583" y="2069"/>
                    <a:pt x="420" y="1759"/>
                  </a:cubicBezTo>
                  <a:lnTo>
                    <a:pt x="1157" y="1071"/>
                  </a:lnTo>
                  <a:lnTo>
                    <a:pt x="149" y="1034"/>
                  </a:lnTo>
                  <a:cubicBezTo>
                    <a:pt x="69" y="693"/>
                    <a:pt x="56" y="357"/>
                    <a:pt x="114" y="84"/>
                  </a:cubicBezTo>
                  <a:cubicBezTo>
                    <a:pt x="205" y="64"/>
                    <a:pt x="297" y="55"/>
                    <a:pt x="387" y="55"/>
                  </a:cubicBezTo>
                  <a:close/>
                  <a:moveTo>
                    <a:pt x="387" y="1"/>
                  </a:moveTo>
                  <a:cubicBezTo>
                    <a:pt x="287" y="1"/>
                    <a:pt x="186" y="12"/>
                    <a:pt x="85" y="35"/>
                  </a:cubicBezTo>
                  <a:lnTo>
                    <a:pt x="69" y="39"/>
                  </a:lnTo>
                  <a:lnTo>
                    <a:pt x="64" y="55"/>
                  </a:lnTo>
                  <a:cubicBezTo>
                    <a:pt x="0" y="345"/>
                    <a:pt x="13" y="704"/>
                    <a:pt x="101" y="1067"/>
                  </a:cubicBezTo>
                  <a:lnTo>
                    <a:pt x="105" y="1087"/>
                  </a:lnTo>
                  <a:lnTo>
                    <a:pt x="1025" y="1120"/>
                  </a:lnTo>
                  <a:lnTo>
                    <a:pt x="352" y="1748"/>
                  </a:lnTo>
                  <a:lnTo>
                    <a:pt x="362" y="1766"/>
                  </a:lnTo>
                  <a:cubicBezTo>
                    <a:pt x="536" y="2102"/>
                    <a:pt x="756" y="2374"/>
                    <a:pt x="998" y="2553"/>
                  </a:cubicBezTo>
                  <a:lnTo>
                    <a:pt x="1012" y="2564"/>
                  </a:lnTo>
                  <a:lnTo>
                    <a:pt x="1026" y="2556"/>
                  </a:lnTo>
                  <a:cubicBezTo>
                    <a:pt x="1624" y="2238"/>
                    <a:pt x="1897" y="1519"/>
                    <a:pt x="1659" y="883"/>
                  </a:cubicBezTo>
                  <a:cubicBezTo>
                    <a:pt x="1458" y="344"/>
                    <a:pt x="942" y="1"/>
                    <a:pt x="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743;p41"/>
            <p:cNvSpPr/>
            <p:nvPr/>
          </p:nvSpPr>
          <p:spPr>
            <a:xfrm>
              <a:off x="1207130" y="3121061"/>
              <a:ext cx="103393" cy="92240"/>
            </a:xfrm>
            <a:custGeom>
              <a:avLst/>
              <a:gdLst/>
              <a:ahLst/>
              <a:cxnLst/>
              <a:rect l="l" t="t" r="r" b="b"/>
              <a:pathLst>
                <a:path w="2985" h="2663" extrusionOk="0">
                  <a:moveTo>
                    <a:pt x="1502" y="1"/>
                  </a:moveTo>
                  <a:cubicBezTo>
                    <a:pt x="1404" y="1"/>
                    <a:pt x="1305" y="12"/>
                    <a:pt x="1206" y="34"/>
                  </a:cubicBezTo>
                  <a:cubicBezTo>
                    <a:pt x="1149" y="47"/>
                    <a:pt x="1093" y="65"/>
                    <a:pt x="1038" y="85"/>
                  </a:cubicBezTo>
                  <a:cubicBezTo>
                    <a:pt x="349" y="343"/>
                    <a:pt x="0" y="1108"/>
                    <a:pt x="257" y="1796"/>
                  </a:cubicBezTo>
                  <a:cubicBezTo>
                    <a:pt x="457" y="2332"/>
                    <a:pt x="964" y="2662"/>
                    <a:pt x="1503" y="2662"/>
                  </a:cubicBezTo>
                  <a:cubicBezTo>
                    <a:pt x="1658" y="2662"/>
                    <a:pt x="1815" y="2635"/>
                    <a:pt x="1968" y="2578"/>
                  </a:cubicBezTo>
                  <a:cubicBezTo>
                    <a:pt x="2024" y="2557"/>
                    <a:pt x="2078" y="2533"/>
                    <a:pt x="2129" y="2505"/>
                  </a:cubicBezTo>
                  <a:cubicBezTo>
                    <a:pt x="2709" y="2197"/>
                    <a:pt x="2985" y="1499"/>
                    <a:pt x="2749" y="866"/>
                  </a:cubicBezTo>
                  <a:cubicBezTo>
                    <a:pt x="2549" y="331"/>
                    <a:pt x="2041" y="1"/>
                    <a:pt x="1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744;p41"/>
            <p:cNvSpPr/>
            <p:nvPr/>
          </p:nvSpPr>
          <p:spPr>
            <a:xfrm>
              <a:off x="1206056" y="3120126"/>
              <a:ext cx="105402" cy="94075"/>
            </a:xfrm>
            <a:custGeom>
              <a:avLst/>
              <a:gdLst/>
              <a:ahLst/>
              <a:cxnLst/>
              <a:rect l="l" t="t" r="r" b="b"/>
              <a:pathLst>
                <a:path w="3043" h="2716" extrusionOk="0">
                  <a:moveTo>
                    <a:pt x="1533" y="55"/>
                  </a:moveTo>
                  <a:cubicBezTo>
                    <a:pt x="2065" y="55"/>
                    <a:pt x="2562" y="385"/>
                    <a:pt x="2755" y="902"/>
                  </a:cubicBezTo>
                  <a:cubicBezTo>
                    <a:pt x="2982" y="1512"/>
                    <a:pt x="2721" y="2203"/>
                    <a:pt x="2147" y="2509"/>
                  </a:cubicBezTo>
                  <a:cubicBezTo>
                    <a:pt x="2099" y="2535"/>
                    <a:pt x="2046" y="2559"/>
                    <a:pt x="1990" y="2579"/>
                  </a:cubicBezTo>
                  <a:cubicBezTo>
                    <a:pt x="1840" y="2635"/>
                    <a:pt x="1686" y="2662"/>
                    <a:pt x="1535" y="2662"/>
                  </a:cubicBezTo>
                  <a:cubicBezTo>
                    <a:pt x="1007" y="2662"/>
                    <a:pt x="509" y="2338"/>
                    <a:pt x="313" y="1814"/>
                  </a:cubicBezTo>
                  <a:cubicBezTo>
                    <a:pt x="62" y="1141"/>
                    <a:pt x="405" y="389"/>
                    <a:pt x="1078" y="137"/>
                  </a:cubicBezTo>
                  <a:cubicBezTo>
                    <a:pt x="1134" y="116"/>
                    <a:pt x="1190" y="100"/>
                    <a:pt x="1243" y="88"/>
                  </a:cubicBezTo>
                  <a:cubicBezTo>
                    <a:pt x="1340" y="66"/>
                    <a:pt x="1437" y="55"/>
                    <a:pt x="1533" y="55"/>
                  </a:cubicBezTo>
                  <a:close/>
                  <a:moveTo>
                    <a:pt x="1532" y="1"/>
                  </a:moveTo>
                  <a:cubicBezTo>
                    <a:pt x="1433" y="1"/>
                    <a:pt x="1332" y="12"/>
                    <a:pt x="1231" y="35"/>
                  </a:cubicBezTo>
                  <a:cubicBezTo>
                    <a:pt x="1176" y="47"/>
                    <a:pt x="1117" y="65"/>
                    <a:pt x="1059" y="87"/>
                  </a:cubicBezTo>
                  <a:cubicBezTo>
                    <a:pt x="358" y="349"/>
                    <a:pt x="1" y="1132"/>
                    <a:pt x="263" y="1833"/>
                  </a:cubicBezTo>
                  <a:cubicBezTo>
                    <a:pt x="466" y="2379"/>
                    <a:pt x="986" y="2716"/>
                    <a:pt x="1536" y="2716"/>
                  </a:cubicBezTo>
                  <a:cubicBezTo>
                    <a:pt x="1693" y="2716"/>
                    <a:pt x="1853" y="2689"/>
                    <a:pt x="2009" y="2630"/>
                  </a:cubicBezTo>
                  <a:cubicBezTo>
                    <a:pt x="2067" y="2608"/>
                    <a:pt x="2123" y="2583"/>
                    <a:pt x="2172" y="2557"/>
                  </a:cubicBezTo>
                  <a:cubicBezTo>
                    <a:pt x="2770" y="2238"/>
                    <a:pt x="3043" y="1519"/>
                    <a:pt x="2805" y="883"/>
                  </a:cubicBezTo>
                  <a:cubicBezTo>
                    <a:pt x="2604" y="345"/>
                    <a:pt x="2087" y="1"/>
                    <a:pt x="1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745;p41"/>
            <p:cNvSpPr/>
            <p:nvPr/>
          </p:nvSpPr>
          <p:spPr>
            <a:xfrm>
              <a:off x="1303560" y="3178005"/>
              <a:ext cx="26602" cy="6858"/>
            </a:xfrm>
            <a:custGeom>
              <a:avLst/>
              <a:gdLst/>
              <a:ahLst/>
              <a:cxnLst/>
              <a:rect l="l" t="t" r="r" b="b"/>
              <a:pathLst>
                <a:path w="768" h="198" extrusionOk="0">
                  <a:moveTo>
                    <a:pt x="126" y="1"/>
                  </a:moveTo>
                  <a:cubicBezTo>
                    <a:pt x="84" y="1"/>
                    <a:pt x="43" y="2"/>
                    <a:pt x="1" y="6"/>
                  </a:cubicBezTo>
                  <a:lnTo>
                    <a:pt x="6" y="60"/>
                  </a:lnTo>
                  <a:cubicBezTo>
                    <a:pt x="46" y="56"/>
                    <a:pt x="87" y="55"/>
                    <a:pt x="128" y="55"/>
                  </a:cubicBezTo>
                  <a:cubicBezTo>
                    <a:pt x="215" y="55"/>
                    <a:pt x="302" y="62"/>
                    <a:pt x="387" y="77"/>
                  </a:cubicBezTo>
                  <a:cubicBezTo>
                    <a:pt x="573" y="109"/>
                    <a:pt x="637" y="143"/>
                    <a:pt x="735" y="194"/>
                  </a:cubicBezTo>
                  <a:lnTo>
                    <a:pt x="743" y="198"/>
                  </a:lnTo>
                  <a:lnTo>
                    <a:pt x="767" y="150"/>
                  </a:lnTo>
                  <a:lnTo>
                    <a:pt x="759" y="146"/>
                  </a:lnTo>
                  <a:cubicBezTo>
                    <a:pt x="662" y="95"/>
                    <a:pt x="590" y="57"/>
                    <a:pt x="397" y="24"/>
                  </a:cubicBezTo>
                  <a:cubicBezTo>
                    <a:pt x="307" y="8"/>
                    <a:pt x="217" y="1"/>
                    <a:pt x="1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746;p41"/>
            <p:cNvSpPr/>
            <p:nvPr/>
          </p:nvSpPr>
          <p:spPr>
            <a:xfrm>
              <a:off x="1295039" y="3191514"/>
              <a:ext cx="22410" cy="15933"/>
            </a:xfrm>
            <a:custGeom>
              <a:avLst/>
              <a:gdLst/>
              <a:ahLst/>
              <a:cxnLst/>
              <a:rect l="l" t="t" r="r" b="b"/>
              <a:pathLst>
                <a:path w="647" h="460" extrusionOk="0">
                  <a:moveTo>
                    <a:pt x="21" y="1"/>
                  </a:moveTo>
                  <a:lnTo>
                    <a:pt x="0" y="51"/>
                  </a:lnTo>
                  <a:cubicBezTo>
                    <a:pt x="119" y="99"/>
                    <a:pt x="233" y="160"/>
                    <a:pt x="338" y="232"/>
                  </a:cubicBezTo>
                  <a:cubicBezTo>
                    <a:pt x="435" y="298"/>
                    <a:pt x="526" y="375"/>
                    <a:pt x="608" y="459"/>
                  </a:cubicBezTo>
                  <a:lnTo>
                    <a:pt x="647" y="422"/>
                  </a:lnTo>
                  <a:cubicBezTo>
                    <a:pt x="563" y="335"/>
                    <a:pt x="469" y="256"/>
                    <a:pt x="369" y="188"/>
                  </a:cubicBezTo>
                  <a:cubicBezTo>
                    <a:pt x="261" y="113"/>
                    <a:pt x="143" y="50"/>
                    <a:pt x="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747;p41"/>
            <p:cNvSpPr/>
            <p:nvPr/>
          </p:nvSpPr>
          <p:spPr>
            <a:xfrm>
              <a:off x="1283159" y="3201836"/>
              <a:ext cx="14859" cy="21787"/>
            </a:xfrm>
            <a:custGeom>
              <a:avLst/>
              <a:gdLst/>
              <a:ahLst/>
              <a:cxnLst/>
              <a:rect l="l" t="t" r="r" b="b"/>
              <a:pathLst>
                <a:path w="429" h="629" extrusionOk="0">
                  <a:moveTo>
                    <a:pt x="39" y="0"/>
                  </a:moveTo>
                  <a:lnTo>
                    <a:pt x="0" y="38"/>
                  </a:lnTo>
                  <a:cubicBezTo>
                    <a:pt x="88" y="128"/>
                    <a:pt x="165" y="227"/>
                    <a:pt x="231" y="334"/>
                  </a:cubicBezTo>
                  <a:cubicBezTo>
                    <a:pt x="288" y="427"/>
                    <a:pt x="338" y="526"/>
                    <a:pt x="377" y="628"/>
                  </a:cubicBezTo>
                  <a:lnTo>
                    <a:pt x="428" y="609"/>
                  </a:lnTo>
                  <a:cubicBezTo>
                    <a:pt x="387" y="503"/>
                    <a:pt x="336" y="401"/>
                    <a:pt x="277" y="305"/>
                  </a:cubicBezTo>
                  <a:cubicBezTo>
                    <a:pt x="209" y="196"/>
                    <a:pt x="129" y="93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748;p41"/>
            <p:cNvSpPr/>
            <p:nvPr/>
          </p:nvSpPr>
          <p:spPr>
            <a:xfrm>
              <a:off x="1246720" y="3121061"/>
              <a:ext cx="63802" cy="86802"/>
            </a:xfrm>
            <a:custGeom>
              <a:avLst/>
              <a:gdLst/>
              <a:ahLst/>
              <a:cxnLst/>
              <a:rect l="l" t="t" r="r" b="b"/>
              <a:pathLst>
                <a:path w="1842" h="2506" extrusionOk="0">
                  <a:moveTo>
                    <a:pt x="359" y="1"/>
                  </a:moveTo>
                  <a:cubicBezTo>
                    <a:pt x="261" y="1"/>
                    <a:pt x="162" y="12"/>
                    <a:pt x="63" y="34"/>
                  </a:cubicBezTo>
                  <a:cubicBezTo>
                    <a:pt x="0" y="317"/>
                    <a:pt x="10" y="666"/>
                    <a:pt x="99" y="1034"/>
                  </a:cubicBezTo>
                  <a:lnTo>
                    <a:pt x="1063" y="1069"/>
                  </a:lnTo>
                  <a:lnTo>
                    <a:pt x="357" y="1727"/>
                  </a:lnTo>
                  <a:cubicBezTo>
                    <a:pt x="532" y="2063"/>
                    <a:pt x="753" y="2332"/>
                    <a:pt x="986" y="2505"/>
                  </a:cubicBezTo>
                  <a:cubicBezTo>
                    <a:pt x="1566" y="2197"/>
                    <a:pt x="1842" y="1499"/>
                    <a:pt x="1606" y="866"/>
                  </a:cubicBezTo>
                  <a:cubicBezTo>
                    <a:pt x="1406" y="331"/>
                    <a:pt x="898" y="1"/>
                    <a:pt x="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749;p41"/>
            <p:cNvSpPr/>
            <p:nvPr/>
          </p:nvSpPr>
          <p:spPr>
            <a:xfrm>
              <a:off x="1245750" y="3120126"/>
              <a:ext cx="65707" cy="88845"/>
            </a:xfrm>
            <a:custGeom>
              <a:avLst/>
              <a:gdLst/>
              <a:ahLst/>
              <a:cxnLst/>
              <a:rect l="l" t="t" r="r" b="b"/>
              <a:pathLst>
                <a:path w="1897" h="2565" extrusionOk="0">
                  <a:moveTo>
                    <a:pt x="386" y="55"/>
                  </a:moveTo>
                  <a:cubicBezTo>
                    <a:pt x="918" y="55"/>
                    <a:pt x="1415" y="385"/>
                    <a:pt x="1609" y="902"/>
                  </a:cubicBezTo>
                  <a:cubicBezTo>
                    <a:pt x="1834" y="1507"/>
                    <a:pt x="1580" y="2191"/>
                    <a:pt x="1017" y="2501"/>
                  </a:cubicBezTo>
                  <a:cubicBezTo>
                    <a:pt x="793" y="2331"/>
                    <a:pt x="583" y="2070"/>
                    <a:pt x="419" y="1760"/>
                  </a:cubicBezTo>
                  <a:lnTo>
                    <a:pt x="1157" y="1072"/>
                  </a:lnTo>
                  <a:lnTo>
                    <a:pt x="149" y="1035"/>
                  </a:lnTo>
                  <a:cubicBezTo>
                    <a:pt x="68" y="693"/>
                    <a:pt x="56" y="358"/>
                    <a:pt x="114" y="84"/>
                  </a:cubicBezTo>
                  <a:cubicBezTo>
                    <a:pt x="205" y="64"/>
                    <a:pt x="296" y="55"/>
                    <a:pt x="386" y="55"/>
                  </a:cubicBezTo>
                  <a:close/>
                  <a:moveTo>
                    <a:pt x="386" y="1"/>
                  </a:moveTo>
                  <a:cubicBezTo>
                    <a:pt x="287" y="1"/>
                    <a:pt x="186" y="12"/>
                    <a:pt x="85" y="35"/>
                  </a:cubicBezTo>
                  <a:lnTo>
                    <a:pt x="68" y="40"/>
                  </a:lnTo>
                  <a:lnTo>
                    <a:pt x="65" y="56"/>
                  </a:lnTo>
                  <a:cubicBezTo>
                    <a:pt x="0" y="345"/>
                    <a:pt x="12" y="705"/>
                    <a:pt x="101" y="1067"/>
                  </a:cubicBezTo>
                  <a:lnTo>
                    <a:pt x="105" y="1087"/>
                  </a:lnTo>
                  <a:lnTo>
                    <a:pt x="1025" y="1120"/>
                  </a:lnTo>
                  <a:lnTo>
                    <a:pt x="352" y="1748"/>
                  </a:lnTo>
                  <a:lnTo>
                    <a:pt x="362" y="1767"/>
                  </a:lnTo>
                  <a:cubicBezTo>
                    <a:pt x="535" y="2102"/>
                    <a:pt x="755" y="2374"/>
                    <a:pt x="997" y="2554"/>
                  </a:cubicBezTo>
                  <a:lnTo>
                    <a:pt x="1011" y="2565"/>
                  </a:lnTo>
                  <a:lnTo>
                    <a:pt x="1026" y="2557"/>
                  </a:lnTo>
                  <a:cubicBezTo>
                    <a:pt x="1624" y="2238"/>
                    <a:pt x="1897" y="1519"/>
                    <a:pt x="1659" y="883"/>
                  </a:cubicBezTo>
                  <a:cubicBezTo>
                    <a:pt x="1458" y="345"/>
                    <a:pt x="94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750;p41"/>
            <p:cNvSpPr/>
            <p:nvPr/>
          </p:nvSpPr>
          <p:spPr>
            <a:xfrm>
              <a:off x="1197016" y="3200935"/>
              <a:ext cx="32663" cy="27329"/>
            </a:xfrm>
            <a:custGeom>
              <a:avLst/>
              <a:gdLst/>
              <a:ahLst/>
              <a:cxnLst/>
              <a:rect l="l" t="t" r="r" b="b"/>
              <a:pathLst>
                <a:path w="943" h="789" extrusionOk="0">
                  <a:moveTo>
                    <a:pt x="1" y="0"/>
                  </a:moveTo>
                  <a:lnTo>
                    <a:pt x="259" y="789"/>
                  </a:lnTo>
                  <a:cubicBezTo>
                    <a:pt x="259" y="789"/>
                    <a:pt x="943" y="641"/>
                    <a:pt x="815" y="356"/>
                  </a:cubicBezTo>
                  <a:cubicBezTo>
                    <a:pt x="771" y="257"/>
                    <a:pt x="679" y="225"/>
                    <a:pt x="576" y="225"/>
                  </a:cubicBezTo>
                  <a:cubicBezTo>
                    <a:pt x="380" y="225"/>
                    <a:pt x="149" y="342"/>
                    <a:pt x="149" y="34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6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751;p41"/>
            <p:cNvSpPr/>
            <p:nvPr/>
          </p:nvSpPr>
          <p:spPr>
            <a:xfrm>
              <a:off x="1196150" y="3200554"/>
              <a:ext cx="30827" cy="28645"/>
            </a:xfrm>
            <a:custGeom>
              <a:avLst/>
              <a:gdLst/>
              <a:ahLst/>
              <a:cxnLst/>
              <a:rect l="l" t="t" r="r" b="b"/>
              <a:pathLst>
                <a:path w="890" h="827" extrusionOk="0">
                  <a:moveTo>
                    <a:pt x="50" y="1"/>
                  </a:moveTo>
                  <a:lnTo>
                    <a:pt x="0" y="22"/>
                  </a:lnTo>
                  <a:lnTo>
                    <a:pt x="161" y="389"/>
                  </a:lnTo>
                  <a:lnTo>
                    <a:pt x="186" y="377"/>
                  </a:lnTo>
                  <a:cubicBezTo>
                    <a:pt x="189" y="376"/>
                    <a:pt x="415" y="263"/>
                    <a:pt x="601" y="263"/>
                  </a:cubicBezTo>
                  <a:cubicBezTo>
                    <a:pt x="639" y="263"/>
                    <a:pt x="676" y="268"/>
                    <a:pt x="708" y="279"/>
                  </a:cubicBezTo>
                  <a:cubicBezTo>
                    <a:pt x="759" y="297"/>
                    <a:pt x="794" y="329"/>
                    <a:pt x="816" y="378"/>
                  </a:cubicBezTo>
                  <a:cubicBezTo>
                    <a:pt x="834" y="419"/>
                    <a:pt x="833" y="458"/>
                    <a:pt x="814" y="498"/>
                  </a:cubicBezTo>
                  <a:cubicBezTo>
                    <a:pt x="723" y="676"/>
                    <a:pt x="283" y="773"/>
                    <a:pt x="278" y="773"/>
                  </a:cubicBezTo>
                  <a:lnTo>
                    <a:pt x="290" y="827"/>
                  </a:lnTo>
                  <a:cubicBezTo>
                    <a:pt x="309" y="822"/>
                    <a:pt x="760" y="723"/>
                    <a:pt x="862" y="522"/>
                  </a:cubicBezTo>
                  <a:cubicBezTo>
                    <a:pt x="889" y="468"/>
                    <a:pt x="890" y="412"/>
                    <a:pt x="866" y="355"/>
                  </a:cubicBezTo>
                  <a:cubicBezTo>
                    <a:pt x="838" y="294"/>
                    <a:pt x="791" y="251"/>
                    <a:pt x="727" y="228"/>
                  </a:cubicBezTo>
                  <a:cubicBezTo>
                    <a:pt x="688" y="214"/>
                    <a:pt x="646" y="209"/>
                    <a:pt x="602" y="209"/>
                  </a:cubicBezTo>
                  <a:cubicBezTo>
                    <a:pt x="438" y="209"/>
                    <a:pt x="255" y="285"/>
                    <a:pt x="188" y="316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752;p41"/>
            <p:cNvSpPr/>
            <p:nvPr/>
          </p:nvSpPr>
          <p:spPr>
            <a:xfrm>
              <a:off x="1172700" y="3224281"/>
              <a:ext cx="110043" cy="61516"/>
            </a:xfrm>
            <a:custGeom>
              <a:avLst/>
              <a:gdLst/>
              <a:ahLst/>
              <a:cxnLst/>
              <a:rect l="l" t="t" r="r" b="b"/>
              <a:pathLst>
                <a:path w="3177" h="1776" extrusionOk="0">
                  <a:moveTo>
                    <a:pt x="2667" y="0"/>
                  </a:moveTo>
                  <a:cubicBezTo>
                    <a:pt x="2576" y="0"/>
                    <a:pt x="2483" y="16"/>
                    <a:pt x="2402" y="42"/>
                  </a:cubicBezTo>
                  <a:cubicBezTo>
                    <a:pt x="2065" y="151"/>
                    <a:pt x="1818" y="413"/>
                    <a:pt x="1473" y="511"/>
                  </a:cubicBezTo>
                  <a:cubicBezTo>
                    <a:pt x="1144" y="605"/>
                    <a:pt x="798" y="606"/>
                    <a:pt x="473" y="721"/>
                  </a:cubicBezTo>
                  <a:cubicBezTo>
                    <a:pt x="206" y="816"/>
                    <a:pt x="1" y="972"/>
                    <a:pt x="89" y="1242"/>
                  </a:cubicBezTo>
                  <a:cubicBezTo>
                    <a:pt x="185" y="1532"/>
                    <a:pt x="471" y="1681"/>
                    <a:pt x="792" y="1741"/>
                  </a:cubicBezTo>
                  <a:cubicBezTo>
                    <a:pt x="915" y="1765"/>
                    <a:pt x="1043" y="1775"/>
                    <a:pt x="1167" y="1775"/>
                  </a:cubicBezTo>
                  <a:cubicBezTo>
                    <a:pt x="1250" y="1775"/>
                    <a:pt x="1332" y="1771"/>
                    <a:pt x="1409" y="1762"/>
                  </a:cubicBezTo>
                  <a:cubicBezTo>
                    <a:pt x="1950" y="1706"/>
                    <a:pt x="2481" y="1444"/>
                    <a:pt x="2802" y="1022"/>
                  </a:cubicBezTo>
                  <a:cubicBezTo>
                    <a:pt x="2803" y="1020"/>
                    <a:pt x="2804" y="1019"/>
                    <a:pt x="2805" y="1018"/>
                  </a:cubicBezTo>
                  <a:cubicBezTo>
                    <a:pt x="2974" y="795"/>
                    <a:pt x="3176" y="459"/>
                    <a:pt x="3058" y="199"/>
                  </a:cubicBezTo>
                  <a:cubicBezTo>
                    <a:pt x="2992" y="54"/>
                    <a:pt x="2833" y="0"/>
                    <a:pt x="2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753;p41"/>
            <p:cNvSpPr/>
            <p:nvPr/>
          </p:nvSpPr>
          <p:spPr>
            <a:xfrm>
              <a:off x="1172111" y="3223345"/>
              <a:ext cx="110701" cy="63387"/>
            </a:xfrm>
            <a:custGeom>
              <a:avLst/>
              <a:gdLst/>
              <a:ahLst/>
              <a:cxnLst/>
              <a:rect l="l" t="t" r="r" b="b"/>
              <a:pathLst>
                <a:path w="3196" h="1830" extrusionOk="0">
                  <a:moveTo>
                    <a:pt x="2685" y="55"/>
                  </a:moveTo>
                  <a:cubicBezTo>
                    <a:pt x="2837" y="55"/>
                    <a:pt x="2988" y="101"/>
                    <a:pt x="3050" y="238"/>
                  </a:cubicBezTo>
                  <a:cubicBezTo>
                    <a:pt x="3137" y="429"/>
                    <a:pt x="3053" y="695"/>
                    <a:pt x="2800" y="1029"/>
                  </a:cubicBezTo>
                  <a:lnTo>
                    <a:pt x="2798" y="1032"/>
                  </a:lnTo>
                  <a:cubicBezTo>
                    <a:pt x="2495" y="1430"/>
                    <a:pt x="1980" y="1704"/>
                    <a:pt x="1423" y="1762"/>
                  </a:cubicBezTo>
                  <a:cubicBezTo>
                    <a:pt x="1345" y="1771"/>
                    <a:pt x="1266" y="1775"/>
                    <a:pt x="1187" y="1775"/>
                  </a:cubicBezTo>
                  <a:cubicBezTo>
                    <a:pt x="1057" y="1775"/>
                    <a:pt x="930" y="1764"/>
                    <a:pt x="814" y="1741"/>
                  </a:cubicBezTo>
                  <a:cubicBezTo>
                    <a:pt x="559" y="1694"/>
                    <a:pt x="234" y="1572"/>
                    <a:pt x="132" y="1260"/>
                  </a:cubicBezTo>
                  <a:cubicBezTo>
                    <a:pt x="61" y="1045"/>
                    <a:pt x="182" y="886"/>
                    <a:pt x="500" y="774"/>
                  </a:cubicBezTo>
                  <a:cubicBezTo>
                    <a:pt x="676" y="711"/>
                    <a:pt x="864" y="681"/>
                    <a:pt x="1045" y="653"/>
                  </a:cubicBezTo>
                  <a:cubicBezTo>
                    <a:pt x="1195" y="631"/>
                    <a:pt x="1348" y="606"/>
                    <a:pt x="1497" y="564"/>
                  </a:cubicBezTo>
                  <a:cubicBezTo>
                    <a:pt x="1679" y="512"/>
                    <a:pt x="1835" y="415"/>
                    <a:pt x="1987" y="321"/>
                  </a:cubicBezTo>
                  <a:cubicBezTo>
                    <a:pt x="2124" y="235"/>
                    <a:pt x="2268" y="147"/>
                    <a:pt x="2427" y="95"/>
                  </a:cubicBezTo>
                  <a:cubicBezTo>
                    <a:pt x="2501" y="72"/>
                    <a:pt x="2593" y="55"/>
                    <a:pt x="2685" y="55"/>
                  </a:cubicBezTo>
                  <a:close/>
                  <a:moveTo>
                    <a:pt x="2680" y="0"/>
                  </a:moveTo>
                  <a:cubicBezTo>
                    <a:pt x="2591" y="0"/>
                    <a:pt x="2497" y="16"/>
                    <a:pt x="2410" y="44"/>
                  </a:cubicBezTo>
                  <a:cubicBezTo>
                    <a:pt x="2244" y="97"/>
                    <a:pt x="2099" y="188"/>
                    <a:pt x="1959" y="275"/>
                  </a:cubicBezTo>
                  <a:cubicBezTo>
                    <a:pt x="1810" y="367"/>
                    <a:pt x="1657" y="462"/>
                    <a:pt x="1482" y="512"/>
                  </a:cubicBezTo>
                  <a:cubicBezTo>
                    <a:pt x="1337" y="553"/>
                    <a:pt x="1184" y="577"/>
                    <a:pt x="1037" y="600"/>
                  </a:cubicBezTo>
                  <a:cubicBezTo>
                    <a:pt x="853" y="628"/>
                    <a:pt x="663" y="658"/>
                    <a:pt x="481" y="722"/>
                  </a:cubicBezTo>
                  <a:cubicBezTo>
                    <a:pt x="135" y="845"/>
                    <a:pt x="0" y="1032"/>
                    <a:pt x="80" y="1277"/>
                  </a:cubicBezTo>
                  <a:cubicBezTo>
                    <a:pt x="191" y="1614"/>
                    <a:pt x="535" y="1745"/>
                    <a:pt x="803" y="1795"/>
                  </a:cubicBezTo>
                  <a:cubicBezTo>
                    <a:pt x="923" y="1818"/>
                    <a:pt x="1054" y="1829"/>
                    <a:pt x="1188" y="1829"/>
                  </a:cubicBezTo>
                  <a:cubicBezTo>
                    <a:pt x="1268" y="1829"/>
                    <a:pt x="1349" y="1825"/>
                    <a:pt x="1429" y="1816"/>
                  </a:cubicBezTo>
                  <a:cubicBezTo>
                    <a:pt x="2001" y="1756"/>
                    <a:pt x="2529" y="1475"/>
                    <a:pt x="2842" y="1063"/>
                  </a:cubicBezTo>
                  <a:lnTo>
                    <a:pt x="2845" y="1059"/>
                  </a:lnTo>
                  <a:cubicBezTo>
                    <a:pt x="3109" y="710"/>
                    <a:pt x="3196" y="425"/>
                    <a:pt x="3100" y="215"/>
                  </a:cubicBezTo>
                  <a:cubicBezTo>
                    <a:pt x="3031" y="64"/>
                    <a:pt x="2864" y="0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754;p41"/>
            <p:cNvSpPr/>
            <p:nvPr/>
          </p:nvSpPr>
          <p:spPr>
            <a:xfrm>
              <a:off x="1200098" y="3254207"/>
              <a:ext cx="69795" cy="31589"/>
            </a:xfrm>
            <a:custGeom>
              <a:avLst/>
              <a:gdLst/>
              <a:ahLst/>
              <a:cxnLst/>
              <a:rect l="l" t="t" r="r" b="b"/>
              <a:pathLst>
                <a:path w="2015" h="912" extrusionOk="0">
                  <a:moveTo>
                    <a:pt x="1410" y="1"/>
                  </a:moveTo>
                  <a:cubicBezTo>
                    <a:pt x="1232" y="1"/>
                    <a:pt x="1043" y="33"/>
                    <a:pt x="855" y="101"/>
                  </a:cubicBezTo>
                  <a:cubicBezTo>
                    <a:pt x="426" y="255"/>
                    <a:pt x="112" y="557"/>
                    <a:pt x="1" y="877"/>
                  </a:cubicBezTo>
                  <a:cubicBezTo>
                    <a:pt x="124" y="901"/>
                    <a:pt x="252" y="911"/>
                    <a:pt x="376" y="911"/>
                  </a:cubicBezTo>
                  <a:cubicBezTo>
                    <a:pt x="459" y="911"/>
                    <a:pt x="541" y="907"/>
                    <a:pt x="618" y="898"/>
                  </a:cubicBezTo>
                  <a:cubicBezTo>
                    <a:pt x="1159" y="842"/>
                    <a:pt x="1690" y="580"/>
                    <a:pt x="2011" y="158"/>
                  </a:cubicBezTo>
                  <a:cubicBezTo>
                    <a:pt x="2012" y="156"/>
                    <a:pt x="2013" y="155"/>
                    <a:pt x="2014" y="154"/>
                  </a:cubicBezTo>
                  <a:cubicBezTo>
                    <a:pt x="1850" y="54"/>
                    <a:pt x="1639" y="1"/>
                    <a:pt x="1410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755;p41"/>
            <p:cNvSpPr/>
            <p:nvPr/>
          </p:nvSpPr>
          <p:spPr>
            <a:xfrm>
              <a:off x="1198851" y="3253307"/>
              <a:ext cx="72288" cy="33425"/>
            </a:xfrm>
            <a:custGeom>
              <a:avLst/>
              <a:gdLst/>
              <a:ahLst/>
              <a:cxnLst/>
              <a:rect l="l" t="t" r="r" b="b"/>
              <a:pathLst>
                <a:path w="2087" h="965" extrusionOk="0">
                  <a:moveTo>
                    <a:pt x="1446" y="55"/>
                  </a:moveTo>
                  <a:cubicBezTo>
                    <a:pt x="1655" y="55"/>
                    <a:pt x="1851" y="100"/>
                    <a:pt x="2010" y="188"/>
                  </a:cubicBezTo>
                  <a:cubicBezTo>
                    <a:pt x="1705" y="575"/>
                    <a:pt x="1199" y="840"/>
                    <a:pt x="651" y="897"/>
                  </a:cubicBezTo>
                  <a:cubicBezTo>
                    <a:pt x="573" y="906"/>
                    <a:pt x="493" y="910"/>
                    <a:pt x="413" y="910"/>
                  </a:cubicBezTo>
                  <a:cubicBezTo>
                    <a:pt x="296" y="910"/>
                    <a:pt x="180" y="901"/>
                    <a:pt x="73" y="882"/>
                  </a:cubicBezTo>
                  <a:cubicBezTo>
                    <a:pt x="195" y="571"/>
                    <a:pt x="508" y="293"/>
                    <a:pt x="900" y="152"/>
                  </a:cubicBezTo>
                  <a:cubicBezTo>
                    <a:pt x="1081" y="87"/>
                    <a:pt x="1268" y="55"/>
                    <a:pt x="1446" y="55"/>
                  </a:cubicBezTo>
                  <a:close/>
                  <a:moveTo>
                    <a:pt x="1445" y="1"/>
                  </a:moveTo>
                  <a:cubicBezTo>
                    <a:pt x="1261" y="1"/>
                    <a:pt x="1068" y="34"/>
                    <a:pt x="882" y="102"/>
                  </a:cubicBezTo>
                  <a:cubicBezTo>
                    <a:pt x="463" y="252"/>
                    <a:pt x="129" y="556"/>
                    <a:pt x="11" y="895"/>
                  </a:cubicBezTo>
                  <a:lnTo>
                    <a:pt x="1" y="924"/>
                  </a:lnTo>
                  <a:lnTo>
                    <a:pt x="31" y="930"/>
                  </a:lnTo>
                  <a:cubicBezTo>
                    <a:pt x="151" y="953"/>
                    <a:pt x="282" y="964"/>
                    <a:pt x="416" y="964"/>
                  </a:cubicBezTo>
                  <a:cubicBezTo>
                    <a:pt x="496" y="964"/>
                    <a:pt x="577" y="960"/>
                    <a:pt x="657" y="951"/>
                  </a:cubicBezTo>
                  <a:cubicBezTo>
                    <a:pt x="1229" y="891"/>
                    <a:pt x="1757" y="610"/>
                    <a:pt x="2070" y="198"/>
                  </a:cubicBezTo>
                  <a:lnTo>
                    <a:pt x="2087" y="170"/>
                  </a:lnTo>
                  <a:lnTo>
                    <a:pt x="2064" y="157"/>
                  </a:lnTo>
                  <a:cubicBezTo>
                    <a:pt x="1892" y="53"/>
                    <a:pt x="1676" y="1"/>
                    <a:pt x="14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756;p41"/>
            <p:cNvSpPr/>
            <p:nvPr/>
          </p:nvSpPr>
          <p:spPr>
            <a:xfrm>
              <a:off x="1161270" y="3249393"/>
              <a:ext cx="30239" cy="41530"/>
            </a:xfrm>
            <a:custGeom>
              <a:avLst/>
              <a:gdLst/>
              <a:ahLst/>
              <a:cxnLst/>
              <a:rect l="l" t="t" r="r" b="b"/>
              <a:pathLst>
                <a:path w="873" h="1199" extrusionOk="0">
                  <a:moveTo>
                    <a:pt x="231" y="1"/>
                  </a:moveTo>
                  <a:cubicBezTo>
                    <a:pt x="158" y="1"/>
                    <a:pt x="81" y="13"/>
                    <a:pt x="1" y="41"/>
                  </a:cubicBezTo>
                  <a:lnTo>
                    <a:pt x="377" y="1199"/>
                  </a:lnTo>
                  <a:cubicBezTo>
                    <a:pt x="684" y="1130"/>
                    <a:pt x="873" y="802"/>
                    <a:pt x="797" y="465"/>
                  </a:cubicBezTo>
                  <a:cubicBezTo>
                    <a:pt x="737" y="197"/>
                    <a:pt x="517" y="1"/>
                    <a:pt x="231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757;p41"/>
            <p:cNvSpPr/>
            <p:nvPr/>
          </p:nvSpPr>
          <p:spPr>
            <a:xfrm>
              <a:off x="1160958" y="3248492"/>
              <a:ext cx="31589" cy="43366"/>
            </a:xfrm>
            <a:custGeom>
              <a:avLst/>
              <a:gdLst/>
              <a:ahLst/>
              <a:cxnLst/>
              <a:rect l="l" t="t" r="r" b="b"/>
              <a:pathLst>
                <a:path w="912" h="1252" extrusionOk="0">
                  <a:moveTo>
                    <a:pt x="239" y="0"/>
                  </a:moveTo>
                  <a:cubicBezTo>
                    <a:pt x="161" y="0"/>
                    <a:pt x="81" y="14"/>
                    <a:pt x="1" y="42"/>
                  </a:cubicBezTo>
                  <a:lnTo>
                    <a:pt x="19" y="93"/>
                  </a:lnTo>
                  <a:cubicBezTo>
                    <a:pt x="94" y="67"/>
                    <a:pt x="168" y="55"/>
                    <a:pt x="240" y="55"/>
                  </a:cubicBezTo>
                  <a:cubicBezTo>
                    <a:pt x="336" y="55"/>
                    <a:pt x="427" y="77"/>
                    <a:pt x="508" y="122"/>
                  </a:cubicBezTo>
                  <a:cubicBezTo>
                    <a:pt x="644" y="198"/>
                    <a:pt x="744" y="335"/>
                    <a:pt x="780" y="497"/>
                  </a:cubicBezTo>
                  <a:cubicBezTo>
                    <a:pt x="851" y="818"/>
                    <a:pt x="672" y="1133"/>
                    <a:pt x="380" y="1199"/>
                  </a:cubicBezTo>
                  <a:lnTo>
                    <a:pt x="392" y="1251"/>
                  </a:lnTo>
                  <a:cubicBezTo>
                    <a:pt x="713" y="1179"/>
                    <a:pt x="912" y="835"/>
                    <a:pt x="833" y="485"/>
                  </a:cubicBezTo>
                  <a:cubicBezTo>
                    <a:pt x="793" y="308"/>
                    <a:pt x="684" y="158"/>
                    <a:pt x="534" y="75"/>
                  </a:cubicBezTo>
                  <a:cubicBezTo>
                    <a:pt x="445" y="25"/>
                    <a:pt x="344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758;p41"/>
            <p:cNvSpPr/>
            <p:nvPr/>
          </p:nvSpPr>
          <p:spPr>
            <a:xfrm>
              <a:off x="1265701" y="3210841"/>
              <a:ext cx="30966" cy="42154"/>
            </a:xfrm>
            <a:custGeom>
              <a:avLst/>
              <a:gdLst/>
              <a:ahLst/>
              <a:cxnLst/>
              <a:rect l="l" t="t" r="r" b="b"/>
              <a:pathLst>
                <a:path w="894" h="1217" extrusionOk="0">
                  <a:moveTo>
                    <a:pt x="424" y="1"/>
                  </a:moveTo>
                  <a:cubicBezTo>
                    <a:pt x="138" y="182"/>
                    <a:pt x="0" y="525"/>
                    <a:pt x="154" y="849"/>
                  </a:cubicBezTo>
                  <a:cubicBezTo>
                    <a:pt x="293" y="1144"/>
                    <a:pt x="601" y="1216"/>
                    <a:pt x="827" y="1216"/>
                  </a:cubicBezTo>
                  <a:cubicBezTo>
                    <a:pt x="850" y="1216"/>
                    <a:pt x="872" y="1216"/>
                    <a:pt x="894" y="121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759;p41"/>
            <p:cNvSpPr/>
            <p:nvPr/>
          </p:nvSpPr>
          <p:spPr>
            <a:xfrm>
              <a:off x="1264905" y="3210045"/>
              <a:ext cx="31832" cy="43886"/>
            </a:xfrm>
            <a:custGeom>
              <a:avLst/>
              <a:gdLst/>
              <a:ahLst/>
              <a:cxnLst/>
              <a:rect l="l" t="t" r="r" b="b"/>
              <a:pathLst>
                <a:path w="919" h="1267" extrusionOk="0">
                  <a:moveTo>
                    <a:pt x="432" y="1"/>
                  </a:moveTo>
                  <a:cubicBezTo>
                    <a:pt x="116" y="201"/>
                    <a:pt x="1" y="564"/>
                    <a:pt x="153" y="884"/>
                  </a:cubicBezTo>
                  <a:cubicBezTo>
                    <a:pt x="312" y="1222"/>
                    <a:pt x="675" y="1266"/>
                    <a:pt x="853" y="1266"/>
                  </a:cubicBezTo>
                  <a:cubicBezTo>
                    <a:pt x="879" y="1266"/>
                    <a:pt x="902" y="1265"/>
                    <a:pt x="918" y="1264"/>
                  </a:cubicBezTo>
                  <a:lnTo>
                    <a:pt x="915" y="1210"/>
                  </a:lnTo>
                  <a:cubicBezTo>
                    <a:pt x="899" y="1211"/>
                    <a:pt x="879" y="1212"/>
                    <a:pt x="854" y="1212"/>
                  </a:cubicBezTo>
                  <a:cubicBezTo>
                    <a:pt x="688" y="1212"/>
                    <a:pt x="349" y="1172"/>
                    <a:pt x="202" y="861"/>
                  </a:cubicBezTo>
                  <a:cubicBezTo>
                    <a:pt x="62" y="567"/>
                    <a:pt x="169" y="232"/>
                    <a:pt x="462" y="47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760;p41"/>
            <p:cNvSpPr/>
            <p:nvPr/>
          </p:nvSpPr>
          <p:spPr>
            <a:xfrm>
              <a:off x="968825" y="3220263"/>
              <a:ext cx="130514" cy="126427"/>
            </a:xfrm>
            <a:custGeom>
              <a:avLst/>
              <a:gdLst/>
              <a:ahLst/>
              <a:cxnLst/>
              <a:rect l="l" t="t" r="r" b="b"/>
              <a:pathLst>
                <a:path w="3768" h="3650" extrusionOk="0">
                  <a:moveTo>
                    <a:pt x="1917" y="0"/>
                  </a:moveTo>
                  <a:cubicBezTo>
                    <a:pt x="1889" y="22"/>
                    <a:pt x="1861" y="46"/>
                    <a:pt x="1833" y="67"/>
                  </a:cubicBezTo>
                  <a:cubicBezTo>
                    <a:pt x="1620" y="239"/>
                    <a:pt x="1405" y="408"/>
                    <a:pt x="1201" y="589"/>
                  </a:cubicBezTo>
                  <a:cubicBezTo>
                    <a:pt x="1003" y="764"/>
                    <a:pt x="808" y="960"/>
                    <a:pt x="636" y="1161"/>
                  </a:cubicBezTo>
                  <a:cubicBezTo>
                    <a:pt x="490" y="1332"/>
                    <a:pt x="345" y="1545"/>
                    <a:pt x="255" y="1752"/>
                  </a:cubicBezTo>
                  <a:cubicBezTo>
                    <a:pt x="72" y="2173"/>
                    <a:pt x="1" y="2762"/>
                    <a:pt x="289" y="3153"/>
                  </a:cubicBezTo>
                  <a:cubicBezTo>
                    <a:pt x="616" y="3597"/>
                    <a:pt x="1153" y="3638"/>
                    <a:pt x="1661" y="3649"/>
                  </a:cubicBezTo>
                  <a:cubicBezTo>
                    <a:pt x="1676" y="3649"/>
                    <a:pt x="1691" y="3649"/>
                    <a:pt x="1706" y="3649"/>
                  </a:cubicBezTo>
                  <a:cubicBezTo>
                    <a:pt x="1990" y="3649"/>
                    <a:pt x="2280" y="3598"/>
                    <a:pt x="2562" y="3566"/>
                  </a:cubicBezTo>
                  <a:lnTo>
                    <a:pt x="2564" y="3566"/>
                  </a:lnTo>
                  <a:cubicBezTo>
                    <a:pt x="2881" y="3531"/>
                    <a:pt x="3198" y="3479"/>
                    <a:pt x="3511" y="3412"/>
                  </a:cubicBezTo>
                  <a:cubicBezTo>
                    <a:pt x="3652" y="3383"/>
                    <a:pt x="3768" y="3278"/>
                    <a:pt x="3754" y="3122"/>
                  </a:cubicBezTo>
                  <a:cubicBezTo>
                    <a:pt x="3743" y="3004"/>
                    <a:pt x="3629" y="2875"/>
                    <a:pt x="3502" y="2875"/>
                  </a:cubicBezTo>
                  <a:cubicBezTo>
                    <a:pt x="3489" y="2875"/>
                    <a:pt x="3476" y="2876"/>
                    <a:pt x="3463" y="2879"/>
                  </a:cubicBezTo>
                  <a:cubicBezTo>
                    <a:pt x="3294" y="2915"/>
                    <a:pt x="3126" y="2944"/>
                    <a:pt x="2956" y="2969"/>
                  </a:cubicBezTo>
                  <a:cubicBezTo>
                    <a:pt x="2822" y="2989"/>
                    <a:pt x="2688" y="3006"/>
                    <a:pt x="2554" y="3022"/>
                  </a:cubicBezTo>
                  <a:cubicBezTo>
                    <a:pt x="2387" y="3042"/>
                    <a:pt x="2220" y="3061"/>
                    <a:pt x="2053" y="3081"/>
                  </a:cubicBezTo>
                  <a:cubicBezTo>
                    <a:pt x="1904" y="3099"/>
                    <a:pt x="1762" y="3108"/>
                    <a:pt x="1617" y="3108"/>
                  </a:cubicBezTo>
                  <a:cubicBezTo>
                    <a:pt x="1541" y="3108"/>
                    <a:pt x="1464" y="3106"/>
                    <a:pt x="1386" y="3101"/>
                  </a:cubicBezTo>
                  <a:cubicBezTo>
                    <a:pt x="1201" y="3088"/>
                    <a:pt x="1008" y="3078"/>
                    <a:pt x="853" y="2965"/>
                  </a:cubicBezTo>
                  <a:cubicBezTo>
                    <a:pt x="560" y="2751"/>
                    <a:pt x="602" y="2334"/>
                    <a:pt x="720" y="2029"/>
                  </a:cubicBezTo>
                  <a:cubicBezTo>
                    <a:pt x="789" y="1849"/>
                    <a:pt x="905" y="1684"/>
                    <a:pt x="1023" y="1533"/>
                  </a:cubicBezTo>
                  <a:cubicBezTo>
                    <a:pt x="1150" y="1372"/>
                    <a:pt x="1309" y="1213"/>
                    <a:pt x="1458" y="1074"/>
                  </a:cubicBezTo>
                  <a:cubicBezTo>
                    <a:pt x="1643" y="902"/>
                    <a:pt x="1844" y="749"/>
                    <a:pt x="2040" y="590"/>
                  </a:cubicBezTo>
                  <a:cubicBezTo>
                    <a:pt x="1983" y="396"/>
                    <a:pt x="1943" y="198"/>
                    <a:pt x="19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761;p41"/>
            <p:cNvSpPr/>
            <p:nvPr/>
          </p:nvSpPr>
          <p:spPr>
            <a:xfrm>
              <a:off x="1056527" y="3289884"/>
              <a:ext cx="83476" cy="72981"/>
            </a:xfrm>
            <a:custGeom>
              <a:avLst/>
              <a:gdLst/>
              <a:ahLst/>
              <a:cxnLst/>
              <a:rect l="l" t="t" r="r" b="b"/>
              <a:pathLst>
                <a:path w="2410" h="2107" extrusionOk="0">
                  <a:moveTo>
                    <a:pt x="986" y="0"/>
                  </a:moveTo>
                  <a:cubicBezTo>
                    <a:pt x="936" y="0"/>
                    <a:pt x="884" y="7"/>
                    <a:pt x="830" y="25"/>
                  </a:cubicBezTo>
                  <a:cubicBezTo>
                    <a:pt x="584" y="110"/>
                    <a:pt x="408" y="406"/>
                    <a:pt x="422" y="752"/>
                  </a:cubicBezTo>
                  <a:cubicBezTo>
                    <a:pt x="422" y="752"/>
                    <a:pt x="294" y="653"/>
                    <a:pt x="186" y="653"/>
                  </a:cubicBezTo>
                  <a:cubicBezTo>
                    <a:pt x="126" y="653"/>
                    <a:pt x="72" y="683"/>
                    <a:pt x="49" y="778"/>
                  </a:cubicBezTo>
                  <a:cubicBezTo>
                    <a:pt x="0" y="982"/>
                    <a:pt x="23" y="1427"/>
                    <a:pt x="37" y="1627"/>
                  </a:cubicBezTo>
                  <a:cubicBezTo>
                    <a:pt x="44" y="1719"/>
                    <a:pt x="97" y="1804"/>
                    <a:pt x="180" y="1836"/>
                  </a:cubicBezTo>
                  <a:cubicBezTo>
                    <a:pt x="191" y="1841"/>
                    <a:pt x="207" y="1843"/>
                    <a:pt x="224" y="1843"/>
                  </a:cubicBezTo>
                  <a:cubicBezTo>
                    <a:pt x="290" y="1843"/>
                    <a:pt x="390" y="1813"/>
                    <a:pt x="444" y="1771"/>
                  </a:cubicBezTo>
                  <a:cubicBezTo>
                    <a:pt x="577" y="1871"/>
                    <a:pt x="754" y="2065"/>
                    <a:pt x="1098" y="2099"/>
                  </a:cubicBezTo>
                  <a:cubicBezTo>
                    <a:pt x="1150" y="2104"/>
                    <a:pt x="1203" y="2107"/>
                    <a:pt x="1255" y="2107"/>
                  </a:cubicBezTo>
                  <a:cubicBezTo>
                    <a:pt x="1467" y="2107"/>
                    <a:pt x="1683" y="2067"/>
                    <a:pt x="1876" y="1983"/>
                  </a:cubicBezTo>
                  <a:cubicBezTo>
                    <a:pt x="2000" y="1929"/>
                    <a:pt x="2113" y="1854"/>
                    <a:pt x="2185" y="1732"/>
                  </a:cubicBezTo>
                  <a:cubicBezTo>
                    <a:pt x="2226" y="1665"/>
                    <a:pt x="2254" y="1586"/>
                    <a:pt x="2254" y="1506"/>
                  </a:cubicBezTo>
                  <a:cubicBezTo>
                    <a:pt x="2253" y="1467"/>
                    <a:pt x="2244" y="1428"/>
                    <a:pt x="2226" y="1394"/>
                  </a:cubicBezTo>
                  <a:cubicBezTo>
                    <a:pt x="2220" y="1383"/>
                    <a:pt x="2180" y="1314"/>
                    <a:pt x="2180" y="1314"/>
                  </a:cubicBezTo>
                  <a:cubicBezTo>
                    <a:pt x="2180" y="1314"/>
                    <a:pt x="2410" y="969"/>
                    <a:pt x="2044" y="811"/>
                  </a:cubicBezTo>
                  <a:cubicBezTo>
                    <a:pt x="2044" y="811"/>
                    <a:pt x="2297" y="363"/>
                    <a:pt x="1776" y="363"/>
                  </a:cubicBezTo>
                  <a:cubicBezTo>
                    <a:pt x="1712" y="363"/>
                    <a:pt x="1636" y="370"/>
                    <a:pt x="1546" y="385"/>
                  </a:cubicBezTo>
                  <a:cubicBezTo>
                    <a:pt x="1545" y="385"/>
                    <a:pt x="1544" y="385"/>
                    <a:pt x="1544" y="385"/>
                  </a:cubicBezTo>
                  <a:cubicBezTo>
                    <a:pt x="1495" y="385"/>
                    <a:pt x="1448" y="165"/>
                    <a:pt x="1262" y="68"/>
                  </a:cubicBezTo>
                  <a:cubicBezTo>
                    <a:pt x="1241" y="57"/>
                    <a:pt x="1127" y="0"/>
                    <a:pt x="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762;p41"/>
            <p:cNvSpPr/>
            <p:nvPr/>
          </p:nvSpPr>
          <p:spPr>
            <a:xfrm>
              <a:off x="1055903" y="3289295"/>
              <a:ext cx="80220" cy="74124"/>
            </a:xfrm>
            <a:custGeom>
              <a:avLst/>
              <a:gdLst/>
              <a:ahLst/>
              <a:cxnLst/>
              <a:rect l="l" t="t" r="r" b="b"/>
              <a:pathLst>
                <a:path w="2316" h="2140" extrusionOk="0">
                  <a:moveTo>
                    <a:pt x="1004" y="34"/>
                  </a:moveTo>
                  <a:cubicBezTo>
                    <a:pt x="1137" y="34"/>
                    <a:pt x="1246" y="86"/>
                    <a:pt x="1273" y="100"/>
                  </a:cubicBezTo>
                  <a:cubicBezTo>
                    <a:pt x="1384" y="158"/>
                    <a:pt x="1445" y="264"/>
                    <a:pt x="1485" y="335"/>
                  </a:cubicBezTo>
                  <a:cubicBezTo>
                    <a:pt x="1513" y="385"/>
                    <a:pt x="1534" y="419"/>
                    <a:pt x="1561" y="419"/>
                  </a:cubicBezTo>
                  <a:cubicBezTo>
                    <a:pt x="1563" y="419"/>
                    <a:pt x="1565" y="419"/>
                    <a:pt x="1567" y="419"/>
                  </a:cubicBezTo>
                  <a:cubicBezTo>
                    <a:pt x="1653" y="404"/>
                    <a:pt x="1730" y="397"/>
                    <a:pt x="1795" y="397"/>
                  </a:cubicBezTo>
                  <a:cubicBezTo>
                    <a:pt x="1935" y="397"/>
                    <a:pt x="2028" y="430"/>
                    <a:pt x="2074" y="495"/>
                  </a:cubicBezTo>
                  <a:cubicBezTo>
                    <a:pt x="2161" y="617"/>
                    <a:pt x="2049" y="819"/>
                    <a:pt x="2048" y="820"/>
                  </a:cubicBezTo>
                  <a:lnTo>
                    <a:pt x="2038" y="836"/>
                  </a:lnTo>
                  <a:lnTo>
                    <a:pt x="2055" y="844"/>
                  </a:lnTo>
                  <a:cubicBezTo>
                    <a:pt x="2156" y="887"/>
                    <a:pt x="2219" y="949"/>
                    <a:pt x="2243" y="1028"/>
                  </a:cubicBezTo>
                  <a:cubicBezTo>
                    <a:pt x="2285" y="1169"/>
                    <a:pt x="2186" y="1321"/>
                    <a:pt x="2184" y="1322"/>
                  </a:cubicBezTo>
                  <a:lnTo>
                    <a:pt x="2179" y="1330"/>
                  </a:lnTo>
                  <a:lnTo>
                    <a:pt x="2184" y="1339"/>
                  </a:lnTo>
                  <a:cubicBezTo>
                    <a:pt x="2184" y="1339"/>
                    <a:pt x="2224" y="1408"/>
                    <a:pt x="2229" y="1418"/>
                  </a:cubicBezTo>
                  <a:cubicBezTo>
                    <a:pt x="2245" y="1449"/>
                    <a:pt x="2254" y="1485"/>
                    <a:pt x="2255" y="1523"/>
                  </a:cubicBezTo>
                  <a:cubicBezTo>
                    <a:pt x="2257" y="1610"/>
                    <a:pt x="2220" y="1689"/>
                    <a:pt x="2190" y="1741"/>
                  </a:cubicBezTo>
                  <a:cubicBezTo>
                    <a:pt x="2128" y="1844"/>
                    <a:pt x="2030" y="1924"/>
                    <a:pt x="1887" y="1985"/>
                  </a:cubicBezTo>
                  <a:cubicBezTo>
                    <a:pt x="1703" y="2065"/>
                    <a:pt x="1491" y="2107"/>
                    <a:pt x="1276" y="2107"/>
                  </a:cubicBezTo>
                  <a:cubicBezTo>
                    <a:pt x="1224" y="2107"/>
                    <a:pt x="1171" y="2105"/>
                    <a:pt x="1118" y="2100"/>
                  </a:cubicBezTo>
                  <a:cubicBezTo>
                    <a:pt x="835" y="2072"/>
                    <a:pt x="666" y="1933"/>
                    <a:pt x="542" y="1832"/>
                  </a:cubicBezTo>
                  <a:cubicBezTo>
                    <a:pt x="517" y="1811"/>
                    <a:pt x="494" y="1791"/>
                    <a:pt x="471" y="1775"/>
                  </a:cubicBezTo>
                  <a:lnTo>
                    <a:pt x="462" y="1768"/>
                  </a:lnTo>
                  <a:lnTo>
                    <a:pt x="451" y="1776"/>
                  </a:lnTo>
                  <a:cubicBezTo>
                    <a:pt x="398" y="1817"/>
                    <a:pt x="301" y="1844"/>
                    <a:pt x="241" y="1844"/>
                  </a:cubicBezTo>
                  <a:cubicBezTo>
                    <a:pt x="226" y="1844"/>
                    <a:pt x="213" y="1842"/>
                    <a:pt x="204" y="1838"/>
                  </a:cubicBezTo>
                  <a:cubicBezTo>
                    <a:pt x="130" y="1809"/>
                    <a:pt x="77" y="1732"/>
                    <a:pt x="71" y="1643"/>
                  </a:cubicBezTo>
                  <a:cubicBezTo>
                    <a:pt x="58" y="1457"/>
                    <a:pt x="34" y="1002"/>
                    <a:pt x="83" y="799"/>
                  </a:cubicBezTo>
                  <a:cubicBezTo>
                    <a:pt x="96" y="744"/>
                    <a:pt x="122" y="708"/>
                    <a:pt x="159" y="694"/>
                  </a:cubicBezTo>
                  <a:cubicBezTo>
                    <a:pt x="160" y="693"/>
                    <a:pt x="161" y="693"/>
                    <a:pt x="162" y="693"/>
                  </a:cubicBezTo>
                  <a:cubicBezTo>
                    <a:pt x="175" y="688"/>
                    <a:pt x="190" y="686"/>
                    <a:pt x="205" y="686"/>
                  </a:cubicBezTo>
                  <a:cubicBezTo>
                    <a:pt x="305" y="686"/>
                    <a:pt x="429" y="780"/>
                    <a:pt x="430" y="782"/>
                  </a:cubicBezTo>
                  <a:lnTo>
                    <a:pt x="458" y="803"/>
                  </a:lnTo>
                  <a:lnTo>
                    <a:pt x="456" y="768"/>
                  </a:lnTo>
                  <a:cubicBezTo>
                    <a:pt x="443" y="445"/>
                    <a:pt x="605" y="152"/>
                    <a:pt x="842" y="63"/>
                  </a:cubicBezTo>
                  <a:cubicBezTo>
                    <a:pt x="846" y="61"/>
                    <a:pt x="850" y="60"/>
                    <a:pt x="854" y="58"/>
                  </a:cubicBezTo>
                  <a:cubicBezTo>
                    <a:pt x="905" y="41"/>
                    <a:pt x="956" y="34"/>
                    <a:pt x="1004" y="34"/>
                  </a:cubicBezTo>
                  <a:close/>
                  <a:moveTo>
                    <a:pt x="1003" y="1"/>
                  </a:moveTo>
                  <a:cubicBezTo>
                    <a:pt x="952" y="1"/>
                    <a:pt x="898" y="8"/>
                    <a:pt x="843" y="27"/>
                  </a:cubicBezTo>
                  <a:cubicBezTo>
                    <a:pt x="591" y="115"/>
                    <a:pt x="421" y="402"/>
                    <a:pt x="422" y="736"/>
                  </a:cubicBezTo>
                  <a:cubicBezTo>
                    <a:pt x="378" y="706"/>
                    <a:pt x="287" y="653"/>
                    <a:pt x="204" y="653"/>
                  </a:cubicBezTo>
                  <a:cubicBezTo>
                    <a:pt x="186" y="653"/>
                    <a:pt x="168" y="656"/>
                    <a:pt x="151" y="662"/>
                  </a:cubicBezTo>
                  <a:cubicBezTo>
                    <a:pt x="102" y="680"/>
                    <a:pt x="67" y="723"/>
                    <a:pt x="50" y="792"/>
                  </a:cubicBezTo>
                  <a:cubicBezTo>
                    <a:pt x="1" y="999"/>
                    <a:pt x="26" y="1458"/>
                    <a:pt x="39" y="1646"/>
                  </a:cubicBezTo>
                  <a:cubicBezTo>
                    <a:pt x="46" y="1747"/>
                    <a:pt x="105" y="1835"/>
                    <a:pt x="192" y="1869"/>
                  </a:cubicBezTo>
                  <a:cubicBezTo>
                    <a:pt x="205" y="1874"/>
                    <a:pt x="222" y="1877"/>
                    <a:pt x="242" y="1877"/>
                  </a:cubicBezTo>
                  <a:cubicBezTo>
                    <a:pt x="309" y="1877"/>
                    <a:pt x="403" y="1849"/>
                    <a:pt x="462" y="1809"/>
                  </a:cubicBezTo>
                  <a:cubicBezTo>
                    <a:pt x="480" y="1824"/>
                    <a:pt x="500" y="1839"/>
                    <a:pt x="521" y="1857"/>
                  </a:cubicBezTo>
                  <a:cubicBezTo>
                    <a:pt x="648" y="1961"/>
                    <a:pt x="822" y="2104"/>
                    <a:pt x="1115" y="2132"/>
                  </a:cubicBezTo>
                  <a:cubicBezTo>
                    <a:pt x="1169" y="2137"/>
                    <a:pt x="1223" y="2140"/>
                    <a:pt x="1277" y="2140"/>
                  </a:cubicBezTo>
                  <a:cubicBezTo>
                    <a:pt x="1471" y="2140"/>
                    <a:pt x="1663" y="2106"/>
                    <a:pt x="1836" y="2042"/>
                  </a:cubicBezTo>
                  <a:cubicBezTo>
                    <a:pt x="1858" y="2033"/>
                    <a:pt x="1880" y="2024"/>
                    <a:pt x="1901" y="2015"/>
                  </a:cubicBezTo>
                  <a:cubicBezTo>
                    <a:pt x="2049" y="1951"/>
                    <a:pt x="2153" y="1867"/>
                    <a:pt x="2217" y="1758"/>
                  </a:cubicBezTo>
                  <a:cubicBezTo>
                    <a:pt x="2251" y="1702"/>
                    <a:pt x="2290" y="1617"/>
                    <a:pt x="2288" y="1523"/>
                  </a:cubicBezTo>
                  <a:cubicBezTo>
                    <a:pt x="2287" y="1479"/>
                    <a:pt x="2277" y="1439"/>
                    <a:pt x="2258" y="1403"/>
                  </a:cubicBezTo>
                  <a:cubicBezTo>
                    <a:pt x="2254" y="1395"/>
                    <a:pt x="2229" y="1350"/>
                    <a:pt x="2217" y="1331"/>
                  </a:cubicBezTo>
                  <a:cubicBezTo>
                    <a:pt x="2239" y="1295"/>
                    <a:pt x="2315" y="1156"/>
                    <a:pt x="2274" y="1019"/>
                  </a:cubicBezTo>
                  <a:cubicBezTo>
                    <a:pt x="2249" y="935"/>
                    <a:pt x="2185" y="868"/>
                    <a:pt x="2085" y="820"/>
                  </a:cubicBezTo>
                  <a:cubicBezTo>
                    <a:pt x="2111" y="767"/>
                    <a:pt x="2185" y="595"/>
                    <a:pt x="2101" y="476"/>
                  </a:cubicBezTo>
                  <a:cubicBezTo>
                    <a:pt x="2049" y="401"/>
                    <a:pt x="1946" y="364"/>
                    <a:pt x="1794" y="364"/>
                  </a:cubicBezTo>
                  <a:cubicBezTo>
                    <a:pt x="1726" y="364"/>
                    <a:pt x="1649" y="372"/>
                    <a:pt x="1562" y="386"/>
                  </a:cubicBezTo>
                  <a:cubicBezTo>
                    <a:pt x="1552" y="386"/>
                    <a:pt x="1529" y="346"/>
                    <a:pt x="1514" y="318"/>
                  </a:cubicBezTo>
                  <a:cubicBezTo>
                    <a:pt x="1471" y="244"/>
                    <a:pt x="1407" y="133"/>
                    <a:pt x="1288" y="70"/>
                  </a:cubicBezTo>
                  <a:cubicBezTo>
                    <a:pt x="1260" y="56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763;p41"/>
            <p:cNvSpPr/>
            <p:nvPr/>
          </p:nvSpPr>
          <p:spPr>
            <a:xfrm>
              <a:off x="1116172" y="3317559"/>
              <a:ext cx="11049" cy="3983"/>
            </a:xfrm>
            <a:custGeom>
              <a:avLst/>
              <a:gdLst/>
              <a:ahLst/>
              <a:cxnLst/>
              <a:rect l="l" t="t" r="r" b="b"/>
              <a:pathLst>
                <a:path w="319" h="115" extrusionOk="0">
                  <a:moveTo>
                    <a:pt x="310" y="1"/>
                  </a:moveTo>
                  <a:lnTo>
                    <a:pt x="1" y="82"/>
                  </a:lnTo>
                  <a:lnTo>
                    <a:pt x="9" y="114"/>
                  </a:lnTo>
                  <a:lnTo>
                    <a:pt x="319" y="3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764;p41"/>
            <p:cNvSpPr/>
            <p:nvPr/>
          </p:nvSpPr>
          <p:spPr>
            <a:xfrm>
              <a:off x="1120606" y="3334808"/>
              <a:ext cx="11534" cy="3152"/>
            </a:xfrm>
            <a:custGeom>
              <a:avLst/>
              <a:gdLst/>
              <a:ahLst/>
              <a:cxnLst/>
              <a:rect l="l" t="t" r="r" b="b"/>
              <a:pathLst>
                <a:path w="333" h="91" extrusionOk="0">
                  <a:moveTo>
                    <a:pt x="328" y="1"/>
                  </a:moveTo>
                  <a:lnTo>
                    <a:pt x="0" y="58"/>
                  </a:lnTo>
                  <a:lnTo>
                    <a:pt x="6" y="91"/>
                  </a:lnTo>
                  <a:lnTo>
                    <a:pt x="333" y="33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765;p41"/>
            <p:cNvSpPr/>
            <p:nvPr/>
          </p:nvSpPr>
          <p:spPr>
            <a:xfrm>
              <a:off x="1094316" y="3302665"/>
              <a:ext cx="15899" cy="4434"/>
            </a:xfrm>
            <a:custGeom>
              <a:avLst/>
              <a:gdLst/>
              <a:ahLst/>
              <a:cxnLst/>
              <a:rect l="l" t="t" r="r" b="b"/>
              <a:pathLst>
                <a:path w="459" h="128" extrusionOk="0">
                  <a:moveTo>
                    <a:pt x="452" y="0"/>
                  </a:moveTo>
                  <a:lnTo>
                    <a:pt x="0" y="95"/>
                  </a:lnTo>
                  <a:lnTo>
                    <a:pt x="7" y="127"/>
                  </a:lnTo>
                  <a:lnTo>
                    <a:pt x="459" y="3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766;p41"/>
            <p:cNvSpPr/>
            <p:nvPr/>
          </p:nvSpPr>
          <p:spPr>
            <a:xfrm>
              <a:off x="1070555" y="3315896"/>
              <a:ext cx="1282" cy="11673"/>
            </a:xfrm>
            <a:custGeom>
              <a:avLst/>
              <a:gdLst/>
              <a:ahLst/>
              <a:cxnLst/>
              <a:rect l="l" t="t" r="r" b="b"/>
              <a:pathLst>
                <a:path w="37" h="337" extrusionOk="0">
                  <a:moveTo>
                    <a:pt x="33" y="0"/>
                  </a:moveTo>
                  <a:lnTo>
                    <a:pt x="0" y="1"/>
                  </a:lnTo>
                  <a:lnTo>
                    <a:pt x="4" y="336"/>
                  </a:lnTo>
                  <a:lnTo>
                    <a:pt x="37" y="33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767;p41"/>
            <p:cNvSpPr/>
            <p:nvPr/>
          </p:nvSpPr>
          <p:spPr>
            <a:xfrm>
              <a:off x="1071282" y="3342740"/>
              <a:ext cx="1282" cy="8521"/>
            </a:xfrm>
            <a:custGeom>
              <a:avLst/>
              <a:gdLst/>
              <a:ahLst/>
              <a:cxnLst/>
              <a:rect l="l" t="t" r="r" b="b"/>
              <a:pathLst>
                <a:path w="37" h="246" extrusionOk="0">
                  <a:moveTo>
                    <a:pt x="4" y="0"/>
                  </a:moveTo>
                  <a:lnTo>
                    <a:pt x="1" y="245"/>
                  </a:lnTo>
                  <a:lnTo>
                    <a:pt x="34" y="24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768;p41"/>
            <p:cNvSpPr/>
            <p:nvPr/>
          </p:nvSpPr>
          <p:spPr>
            <a:xfrm>
              <a:off x="942812" y="3063806"/>
              <a:ext cx="27675" cy="21614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514" y="0"/>
                  </a:moveTo>
                  <a:cubicBezTo>
                    <a:pt x="428" y="0"/>
                    <a:pt x="334" y="37"/>
                    <a:pt x="245" y="88"/>
                  </a:cubicBezTo>
                  <a:cubicBezTo>
                    <a:pt x="76" y="185"/>
                    <a:pt x="1" y="371"/>
                    <a:pt x="77" y="502"/>
                  </a:cubicBezTo>
                  <a:cubicBezTo>
                    <a:pt x="122" y="582"/>
                    <a:pt x="211" y="624"/>
                    <a:pt x="312" y="624"/>
                  </a:cubicBezTo>
                  <a:cubicBezTo>
                    <a:pt x="379" y="624"/>
                    <a:pt x="452" y="605"/>
                    <a:pt x="520" y="565"/>
                  </a:cubicBezTo>
                  <a:cubicBezTo>
                    <a:pt x="690" y="468"/>
                    <a:pt x="798" y="218"/>
                    <a:pt x="720" y="108"/>
                  </a:cubicBezTo>
                  <a:cubicBezTo>
                    <a:pt x="664" y="30"/>
                    <a:pt x="592" y="0"/>
                    <a:pt x="514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769;p41"/>
            <p:cNvSpPr/>
            <p:nvPr/>
          </p:nvSpPr>
          <p:spPr>
            <a:xfrm>
              <a:off x="943505" y="3063217"/>
              <a:ext cx="25978" cy="22791"/>
            </a:xfrm>
            <a:custGeom>
              <a:avLst/>
              <a:gdLst/>
              <a:ahLst/>
              <a:cxnLst/>
              <a:rect l="l" t="t" r="r" b="b"/>
              <a:pathLst>
                <a:path w="750" h="658" extrusionOk="0">
                  <a:moveTo>
                    <a:pt x="493" y="33"/>
                  </a:moveTo>
                  <a:cubicBezTo>
                    <a:pt x="573" y="33"/>
                    <a:pt x="638" y="67"/>
                    <a:pt x="686" y="134"/>
                  </a:cubicBezTo>
                  <a:cubicBezTo>
                    <a:pt x="709" y="168"/>
                    <a:pt x="715" y="218"/>
                    <a:pt x="702" y="278"/>
                  </a:cubicBezTo>
                  <a:cubicBezTo>
                    <a:pt x="677" y="392"/>
                    <a:pt x="591" y="512"/>
                    <a:pt x="493" y="568"/>
                  </a:cubicBezTo>
                  <a:cubicBezTo>
                    <a:pt x="429" y="605"/>
                    <a:pt x="359" y="624"/>
                    <a:pt x="293" y="624"/>
                  </a:cubicBezTo>
                  <a:cubicBezTo>
                    <a:pt x="277" y="624"/>
                    <a:pt x="262" y="623"/>
                    <a:pt x="246" y="621"/>
                  </a:cubicBezTo>
                  <a:cubicBezTo>
                    <a:pt x="167" y="609"/>
                    <a:pt x="105" y="571"/>
                    <a:pt x="71" y="512"/>
                  </a:cubicBezTo>
                  <a:cubicBezTo>
                    <a:pt x="37" y="452"/>
                    <a:pt x="34" y="379"/>
                    <a:pt x="65" y="306"/>
                  </a:cubicBezTo>
                  <a:cubicBezTo>
                    <a:pt x="95" y="230"/>
                    <a:pt x="155" y="164"/>
                    <a:pt x="234" y="119"/>
                  </a:cubicBezTo>
                  <a:cubicBezTo>
                    <a:pt x="333" y="62"/>
                    <a:pt x="419" y="33"/>
                    <a:pt x="493" y="33"/>
                  </a:cubicBezTo>
                  <a:close/>
                  <a:moveTo>
                    <a:pt x="493" y="1"/>
                  </a:moveTo>
                  <a:cubicBezTo>
                    <a:pt x="414" y="1"/>
                    <a:pt x="321" y="30"/>
                    <a:pt x="218" y="90"/>
                  </a:cubicBezTo>
                  <a:cubicBezTo>
                    <a:pt x="132" y="139"/>
                    <a:pt x="67" y="211"/>
                    <a:pt x="34" y="292"/>
                  </a:cubicBezTo>
                  <a:cubicBezTo>
                    <a:pt x="0" y="376"/>
                    <a:pt x="3" y="459"/>
                    <a:pt x="42" y="528"/>
                  </a:cubicBezTo>
                  <a:cubicBezTo>
                    <a:pt x="81" y="596"/>
                    <a:pt x="152" y="641"/>
                    <a:pt x="241" y="654"/>
                  </a:cubicBezTo>
                  <a:cubicBezTo>
                    <a:pt x="259" y="656"/>
                    <a:pt x="275" y="657"/>
                    <a:pt x="293" y="657"/>
                  </a:cubicBezTo>
                  <a:cubicBezTo>
                    <a:pt x="365" y="657"/>
                    <a:pt x="440" y="636"/>
                    <a:pt x="508" y="597"/>
                  </a:cubicBezTo>
                  <a:cubicBezTo>
                    <a:pt x="617" y="535"/>
                    <a:pt x="707" y="409"/>
                    <a:pt x="734" y="285"/>
                  </a:cubicBezTo>
                  <a:cubicBezTo>
                    <a:pt x="749" y="215"/>
                    <a:pt x="742" y="156"/>
                    <a:pt x="713" y="115"/>
                  </a:cubicBezTo>
                  <a:cubicBezTo>
                    <a:pt x="658" y="39"/>
                    <a:pt x="584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770;p41"/>
            <p:cNvSpPr/>
            <p:nvPr/>
          </p:nvSpPr>
          <p:spPr>
            <a:xfrm>
              <a:off x="915968" y="3045933"/>
              <a:ext cx="49497" cy="24697"/>
            </a:xfrm>
            <a:custGeom>
              <a:avLst/>
              <a:gdLst/>
              <a:ahLst/>
              <a:cxnLst/>
              <a:rect l="l" t="t" r="r" b="b"/>
              <a:pathLst>
                <a:path w="1429" h="713" extrusionOk="0">
                  <a:moveTo>
                    <a:pt x="460" y="1"/>
                  </a:moveTo>
                  <a:cubicBezTo>
                    <a:pt x="317" y="1"/>
                    <a:pt x="162" y="28"/>
                    <a:pt x="1" y="96"/>
                  </a:cubicBezTo>
                  <a:cubicBezTo>
                    <a:pt x="1" y="96"/>
                    <a:pt x="189" y="174"/>
                    <a:pt x="309" y="401"/>
                  </a:cubicBezTo>
                  <a:cubicBezTo>
                    <a:pt x="433" y="637"/>
                    <a:pt x="567" y="712"/>
                    <a:pt x="726" y="712"/>
                  </a:cubicBezTo>
                  <a:cubicBezTo>
                    <a:pt x="915" y="712"/>
                    <a:pt x="1140" y="606"/>
                    <a:pt x="1428" y="535"/>
                  </a:cubicBezTo>
                  <a:lnTo>
                    <a:pt x="1349" y="350"/>
                  </a:lnTo>
                  <a:cubicBezTo>
                    <a:pt x="1349" y="350"/>
                    <a:pt x="977" y="1"/>
                    <a:pt x="460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771;p41"/>
            <p:cNvSpPr/>
            <p:nvPr/>
          </p:nvSpPr>
          <p:spPr>
            <a:xfrm>
              <a:off x="914479" y="3045413"/>
              <a:ext cx="51748" cy="25770"/>
            </a:xfrm>
            <a:custGeom>
              <a:avLst/>
              <a:gdLst/>
              <a:ahLst/>
              <a:cxnLst/>
              <a:rect l="l" t="t" r="r" b="b"/>
              <a:pathLst>
                <a:path w="1494" h="744" extrusionOk="0">
                  <a:moveTo>
                    <a:pt x="500" y="33"/>
                  </a:moveTo>
                  <a:cubicBezTo>
                    <a:pt x="986" y="33"/>
                    <a:pt x="1345" y="346"/>
                    <a:pt x="1378" y="375"/>
                  </a:cubicBezTo>
                  <a:lnTo>
                    <a:pt x="1448" y="538"/>
                  </a:lnTo>
                  <a:cubicBezTo>
                    <a:pt x="1350" y="564"/>
                    <a:pt x="1261" y="592"/>
                    <a:pt x="1174" y="620"/>
                  </a:cubicBezTo>
                  <a:cubicBezTo>
                    <a:pt x="1020" y="668"/>
                    <a:pt x="888" y="710"/>
                    <a:pt x="770" y="710"/>
                  </a:cubicBezTo>
                  <a:cubicBezTo>
                    <a:pt x="615" y="710"/>
                    <a:pt x="487" y="637"/>
                    <a:pt x="367" y="408"/>
                  </a:cubicBezTo>
                  <a:cubicBezTo>
                    <a:pt x="274" y="235"/>
                    <a:pt x="144" y="146"/>
                    <a:pt x="84" y="113"/>
                  </a:cubicBezTo>
                  <a:cubicBezTo>
                    <a:pt x="229" y="56"/>
                    <a:pt x="369" y="33"/>
                    <a:pt x="500" y="33"/>
                  </a:cubicBezTo>
                  <a:close/>
                  <a:moveTo>
                    <a:pt x="500" y="0"/>
                  </a:moveTo>
                  <a:cubicBezTo>
                    <a:pt x="355" y="0"/>
                    <a:pt x="199" y="27"/>
                    <a:pt x="37" y="97"/>
                  </a:cubicBezTo>
                  <a:lnTo>
                    <a:pt x="1" y="111"/>
                  </a:lnTo>
                  <a:lnTo>
                    <a:pt x="37" y="127"/>
                  </a:lnTo>
                  <a:cubicBezTo>
                    <a:pt x="39" y="127"/>
                    <a:pt x="222" y="206"/>
                    <a:pt x="337" y="424"/>
                  </a:cubicBezTo>
                  <a:cubicBezTo>
                    <a:pt x="465" y="667"/>
                    <a:pt x="605" y="744"/>
                    <a:pt x="769" y="744"/>
                  </a:cubicBezTo>
                  <a:cubicBezTo>
                    <a:pt x="892" y="744"/>
                    <a:pt x="1029" y="700"/>
                    <a:pt x="1184" y="651"/>
                  </a:cubicBezTo>
                  <a:cubicBezTo>
                    <a:pt x="1276" y="621"/>
                    <a:pt x="1371" y="592"/>
                    <a:pt x="1476" y="565"/>
                  </a:cubicBezTo>
                  <a:lnTo>
                    <a:pt x="1494" y="561"/>
                  </a:lnTo>
                  <a:lnTo>
                    <a:pt x="1407" y="359"/>
                  </a:lnTo>
                  <a:lnTo>
                    <a:pt x="1402" y="353"/>
                  </a:lnTo>
                  <a:cubicBezTo>
                    <a:pt x="1397" y="349"/>
                    <a:pt x="1020" y="0"/>
                    <a:pt x="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772;p41"/>
            <p:cNvSpPr/>
            <p:nvPr/>
          </p:nvSpPr>
          <p:spPr>
            <a:xfrm>
              <a:off x="966712" y="3051094"/>
              <a:ext cx="28264" cy="19674"/>
            </a:xfrm>
            <a:custGeom>
              <a:avLst/>
              <a:gdLst/>
              <a:ahLst/>
              <a:cxnLst/>
              <a:rect l="l" t="t" r="r" b="b"/>
              <a:pathLst>
                <a:path w="816" h="568" extrusionOk="0">
                  <a:moveTo>
                    <a:pt x="483" y="1"/>
                  </a:moveTo>
                  <a:cubicBezTo>
                    <a:pt x="438" y="1"/>
                    <a:pt x="392" y="8"/>
                    <a:pt x="346" y="23"/>
                  </a:cubicBezTo>
                  <a:cubicBezTo>
                    <a:pt x="160" y="85"/>
                    <a:pt x="1" y="195"/>
                    <a:pt x="44" y="390"/>
                  </a:cubicBezTo>
                  <a:cubicBezTo>
                    <a:pt x="67" y="492"/>
                    <a:pt x="228" y="567"/>
                    <a:pt x="386" y="567"/>
                  </a:cubicBezTo>
                  <a:cubicBezTo>
                    <a:pt x="431" y="567"/>
                    <a:pt x="477" y="561"/>
                    <a:pt x="518" y="547"/>
                  </a:cubicBezTo>
                  <a:cubicBezTo>
                    <a:pt x="704" y="486"/>
                    <a:pt x="815" y="319"/>
                    <a:pt x="767" y="174"/>
                  </a:cubicBezTo>
                  <a:cubicBezTo>
                    <a:pt x="732" y="66"/>
                    <a:pt x="616" y="1"/>
                    <a:pt x="483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773;p41"/>
            <p:cNvSpPr/>
            <p:nvPr/>
          </p:nvSpPr>
          <p:spPr>
            <a:xfrm>
              <a:off x="966366" y="3050539"/>
              <a:ext cx="29234" cy="20783"/>
            </a:xfrm>
            <a:custGeom>
              <a:avLst/>
              <a:gdLst/>
              <a:ahLst/>
              <a:cxnLst/>
              <a:rect l="l" t="t" r="r" b="b"/>
              <a:pathLst>
                <a:path w="844" h="600" extrusionOk="0">
                  <a:moveTo>
                    <a:pt x="493" y="33"/>
                  </a:moveTo>
                  <a:cubicBezTo>
                    <a:pt x="619" y="33"/>
                    <a:pt x="728" y="94"/>
                    <a:pt x="762" y="196"/>
                  </a:cubicBezTo>
                  <a:cubicBezTo>
                    <a:pt x="806" y="332"/>
                    <a:pt x="700" y="489"/>
                    <a:pt x="523" y="548"/>
                  </a:cubicBezTo>
                  <a:cubicBezTo>
                    <a:pt x="484" y="560"/>
                    <a:pt x="440" y="567"/>
                    <a:pt x="395" y="567"/>
                  </a:cubicBezTo>
                  <a:cubicBezTo>
                    <a:pt x="315" y="567"/>
                    <a:pt x="232" y="547"/>
                    <a:pt x="166" y="510"/>
                  </a:cubicBezTo>
                  <a:cubicBezTo>
                    <a:pt x="114" y="479"/>
                    <a:pt x="80" y="442"/>
                    <a:pt x="71" y="403"/>
                  </a:cubicBezTo>
                  <a:cubicBezTo>
                    <a:pt x="36" y="247"/>
                    <a:pt x="134" y="130"/>
                    <a:pt x="361" y="55"/>
                  </a:cubicBezTo>
                  <a:cubicBezTo>
                    <a:pt x="405" y="40"/>
                    <a:pt x="450" y="33"/>
                    <a:pt x="493" y="33"/>
                  </a:cubicBezTo>
                  <a:close/>
                  <a:moveTo>
                    <a:pt x="492" y="1"/>
                  </a:moveTo>
                  <a:cubicBezTo>
                    <a:pt x="446" y="1"/>
                    <a:pt x="398" y="8"/>
                    <a:pt x="350" y="24"/>
                  </a:cubicBezTo>
                  <a:cubicBezTo>
                    <a:pt x="108" y="104"/>
                    <a:pt x="0" y="237"/>
                    <a:pt x="39" y="410"/>
                  </a:cubicBezTo>
                  <a:cubicBezTo>
                    <a:pt x="50" y="459"/>
                    <a:pt x="88" y="503"/>
                    <a:pt x="150" y="539"/>
                  </a:cubicBezTo>
                  <a:cubicBezTo>
                    <a:pt x="221" y="579"/>
                    <a:pt x="309" y="600"/>
                    <a:pt x="394" y="600"/>
                  </a:cubicBezTo>
                  <a:cubicBezTo>
                    <a:pt x="443" y="600"/>
                    <a:pt x="491" y="593"/>
                    <a:pt x="534" y="579"/>
                  </a:cubicBezTo>
                  <a:cubicBezTo>
                    <a:pt x="727" y="515"/>
                    <a:pt x="844" y="339"/>
                    <a:pt x="793" y="185"/>
                  </a:cubicBezTo>
                  <a:cubicBezTo>
                    <a:pt x="755" y="70"/>
                    <a:pt x="633" y="1"/>
                    <a:pt x="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774;p41"/>
            <p:cNvSpPr/>
            <p:nvPr/>
          </p:nvSpPr>
          <p:spPr>
            <a:xfrm>
              <a:off x="963837" y="3013858"/>
              <a:ext cx="33113" cy="46968"/>
            </a:xfrm>
            <a:custGeom>
              <a:avLst/>
              <a:gdLst/>
              <a:ahLst/>
              <a:cxnLst/>
              <a:rect l="l" t="t" r="r" b="b"/>
              <a:pathLst>
                <a:path w="956" h="1356" extrusionOk="0">
                  <a:moveTo>
                    <a:pt x="732" y="0"/>
                  </a:moveTo>
                  <a:lnTo>
                    <a:pt x="732" y="0"/>
                  </a:lnTo>
                  <a:cubicBezTo>
                    <a:pt x="1" y="341"/>
                    <a:pt x="21" y="1174"/>
                    <a:pt x="21" y="1174"/>
                  </a:cubicBezTo>
                  <a:lnTo>
                    <a:pt x="106" y="1356"/>
                  </a:lnTo>
                  <a:cubicBezTo>
                    <a:pt x="558" y="1049"/>
                    <a:pt x="955" y="979"/>
                    <a:pt x="753" y="433"/>
                  </a:cubicBezTo>
                  <a:cubicBezTo>
                    <a:pt x="664" y="193"/>
                    <a:pt x="732" y="0"/>
                    <a:pt x="732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775;p41"/>
            <p:cNvSpPr/>
            <p:nvPr/>
          </p:nvSpPr>
          <p:spPr>
            <a:xfrm>
              <a:off x="963560" y="3012750"/>
              <a:ext cx="32663" cy="48943"/>
            </a:xfrm>
            <a:custGeom>
              <a:avLst/>
              <a:gdLst/>
              <a:ahLst/>
              <a:cxnLst/>
              <a:rect l="l" t="t" r="r" b="b"/>
              <a:pathLst>
                <a:path w="943" h="1413" extrusionOk="0">
                  <a:moveTo>
                    <a:pt x="714" y="63"/>
                  </a:moveTo>
                  <a:cubicBezTo>
                    <a:pt x="699" y="131"/>
                    <a:pt x="678" y="286"/>
                    <a:pt x="746" y="471"/>
                  </a:cubicBezTo>
                  <a:cubicBezTo>
                    <a:pt x="903" y="896"/>
                    <a:pt x="688" y="1022"/>
                    <a:pt x="363" y="1213"/>
                  </a:cubicBezTo>
                  <a:cubicBezTo>
                    <a:pt x="285" y="1260"/>
                    <a:pt x="204" y="1307"/>
                    <a:pt x="120" y="1364"/>
                  </a:cubicBezTo>
                  <a:lnTo>
                    <a:pt x="45" y="1202"/>
                  </a:lnTo>
                  <a:cubicBezTo>
                    <a:pt x="45" y="1145"/>
                    <a:pt x="57" y="393"/>
                    <a:pt x="714" y="63"/>
                  </a:cubicBezTo>
                  <a:close/>
                  <a:moveTo>
                    <a:pt x="768" y="1"/>
                  </a:moveTo>
                  <a:lnTo>
                    <a:pt x="733" y="17"/>
                  </a:lnTo>
                  <a:cubicBezTo>
                    <a:pt x="1" y="359"/>
                    <a:pt x="12" y="1198"/>
                    <a:pt x="12" y="1206"/>
                  </a:cubicBezTo>
                  <a:lnTo>
                    <a:pt x="107" y="1412"/>
                  </a:lnTo>
                  <a:lnTo>
                    <a:pt x="122" y="1401"/>
                  </a:lnTo>
                  <a:cubicBezTo>
                    <a:pt x="211" y="1341"/>
                    <a:pt x="297" y="1290"/>
                    <a:pt x="380" y="1241"/>
                  </a:cubicBezTo>
                  <a:cubicBezTo>
                    <a:pt x="707" y="1049"/>
                    <a:pt x="943" y="910"/>
                    <a:pt x="776" y="460"/>
                  </a:cubicBezTo>
                  <a:cubicBezTo>
                    <a:pt x="691" y="228"/>
                    <a:pt x="754" y="40"/>
                    <a:pt x="755" y="38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776;p41"/>
            <p:cNvSpPr/>
            <p:nvPr/>
          </p:nvSpPr>
          <p:spPr>
            <a:xfrm>
              <a:off x="953585" y="3042989"/>
              <a:ext cx="9906" cy="14617"/>
            </a:xfrm>
            <a:custGeom>
              <a:avLst/>
              <a:gdLst/>
              <a:ahLst/>
              <a:cxnLst/>
              <a:rect l="l" t="t" r="r" b="b"/>
              <a:pathLst>
                <a:path w="286" h="422" extrusionOk="0">
                  <a:moveTo>
                    <a:pt x="31" y="1"/>
                  </a:moveTo>
                  <a:lnTo>
                    <a:pt x="1" y="13"/>
                  </a:lnTo>
                  <a:cubicBezTo>
                    <a:pt x="24" y="71"/>
                    <a:pt x="58" y="126"/>
                    <a:pt x="92" y="182"/>
                  </a:cubicBezTo>
                  <a:cubicBezTo>
                    <a:pt x="129" y="245"/>
                    <a:pt x="166" y="298"/>
                    <a:pt x="202" y="346"/>
                  </a:cubicBezTo>
                  <a:cubicBezTo>
                    <a:pt x="221" y="369"/>
                    <a:pt x="258" y="422"/>
                    <a:pt x="258" y="422"/>
                  </a:cubicBezTo>
                  <a:lnTo>
                    <a:pt x="285" y="402"/>
                  </a:lnTo>
                  <a:cubicBezTo>
                    <a:pt x="285" y="402"/>
                    <a:pt x="247" y="350"/>
                    <a:pt x="229" y="326"/>
                  </a:cubicBezTo>
                  <a:cubicBezTo>
                    <a:pt x="193" y="279"/>
                    <a:pt x="157" y="227"/>
                    <a:pt x="118" y="162"/>
                  </a:cubicBezTo>
                  <a:cubicBezTo>
                    <a:pt x="86" y="111"/>
                    <a:pt x="54" y="57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777;p41"/>
            <p:cNvSpPr/>
            <p:nvPr/>
          </p:nvSpPr>
          <p:spPr>
            <a:xfrm>
              <a:off x="952511" y="3041291"/>
              <a:ext cx="2390" cy="2148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35" y="0"/>
                  </a:moveTo>
                  <a:cubicBezTo>
                    <a:pt x="20" y="0"/>
                    <a:pt x="7" y="10"/>
                    <a:pt x="4" y="25"/>
                  </a:cubicBezTo>
                  <a:cubicBezTo>
                    <a:pt x="0" y="42"/>
                    <a:pt x="12" y="58"/>
                    <a:pt x="29" y="61"/>
                  </a:cubicBezTo>
                  <a:cubicBezTo>
                    <a:pt x="31" y="61"/>
                    <a:pt x="33" y="61"/>
                    <a:pt x="34" y="61"/>
                  </a:cubicBezTo>
                  <a:cubicBezTo>
                    <a:pt x="49" y="61"/>
                    <a:pt x="63" y="52"/>
                    <a:pt x="65" y="37"/>
                  </a:cubicBezTo>
                  <a:cubicBezTo>
                    <a:pt x="68" y="20"/>
                    <a:pt x="57" y="4"/>
                    <a:pt x="40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778;p41"/>
            <p:cNvSpPr/>
            <p:nvPr/>
          </p:nvSpPr>
          <p:spPr>
            <a:xfrm>
              <a:off x="951991" y="3040737"/>
              <a:ext cx="3464" cy="3256"/>
            </a:xfrm>
            <a:custGeom>
              <a:avLst/>
              <a:gdLst/>
              <a:ahLst/>
              <a:cxnLst/>
              <a:rect l="l" t="t" r="r" b="b"/>
              <a:pathLst>
                <a:path w="100" h="94" extrusionOk="0">
                  <a:moveTo>
                    <a:pt x="49" y="33"/>
                  </a:moveTo>
                  <a:cubicBezTo>
                    <a:pt x="50" y="33"/>
                    <a:pt x="51" y="33"/>
                    <a:pt x="52" y="33"/>
                  </a:cubicBezTo>
                  <a:cubicBezTo>
                    <a:pt x="56" y="34"/>
                    <a:pt x="60" y="36"/>
                    <a:pt x="62" y="40"/>
                  </a:cubicBezTo>
                  <a:cubicBezTo>
                    <a:pt x="64" y="42"/>
                    <a:pt x="65" y="46"/>
                    <a:pt x="64" y="49"/>
                  </a:cubicBezTo>
                  <a:cubicBezTo>
                    <a:pt x="63" y="56"/>
                    <a:pt x="57" y="61"/>
                    <a:pt x="50" y="61"/>
                  </a:cubicBezTo>
                  <a:cubicBezTo>
                    <a:pt x="49" y="61"/>
                    <a:pt x="48" y="61"/>
                    <a:pt x="47" y="60"/>
                  </a:cubicBezTo>
                  <a:cubicBezTo>
                    <a:pt x="42" y="60"/>
                    <a:pt x="39" y="58"/>
                    <a:pt x="37" y="54"/>
                  </a:cubicBezTo>
                  <a:cubicBezTo>
                    <a:pt x="35" y="52"/>
                    <a:pt x="35" y="48"/>
                    <a:pt x="35" y="45"/>
                  </a:cubicBezTo>
                  <a:cubicBezTo>
                    <a:pt x="36" y="38"/>
                    <a:pt x="42" y="33"/>
                    <a:pt x="49" y="33"/>
                  </a:cubicBezTo>
                  <a:close/>
                  <a:moveTo>
                    <a:pt x="48" y="0"/>
                  </a:moveTo>
                  <a:cubicBezTo>
                    <a:pt x="26" y="0"/>
                    <a:pt x="7" y="16"/>
                    <a:pt x="2" y="39"/>
                  </a:cubicBezTo>
                  <a:cubicBezTo>
                    <a:pt x="0" y="51"/>
                    <a:pt x="3" y="63"/>
                    <a:pt x="10" y="74"/>
                  </a:cubicBezTo>
                  <a:cubicBezTo>
                    <a:pt x="17" y="84"/>
                    <a:pt x="28" y="91"/>
                    <a:pt x="41" y="93"/>
                  </a:cubicBezTo>
                  <a:cubicBezTo>
                    <a:pt x="43" y="94"/>
                    <a:pt x="47" y="94"/>
                    <a:pt x="49" y="94"/>
                  </a:cubicBezTo>
                  <a:cubicBezTo>
                    <a:pt x="72" y="94"/>
                    <a:pt x="92" y="78"/>
                    <a:pt x="97" y="56"/>
                  </a:cubicBezTo>
                  <a:cubicBezTo>
                    <a:pt x="99" y="44"/>
                    <a:pt x="97" y="31"/>
                    <a:pt x="90" y="21"/>
                  </a:cubicBezTo>
                  <a:cubicBezTo>
                    <a:pt x="82" y="10"/>
                    <a:pt x="71" y="3"/>
                    <a:pt x="58" y="1"/>
                  </a:cubicBezTo>
                  <a:cubicBezTo>
                    <a:pt x="55" y="0"/>
                    <a:pt x="52" y="0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779;p41"/>
            <p:cNvSpPr/>
            <p:nvPr/>
          </p:nvSpPr>
          <p:spPr>
            <a:xfrm>
              <a:off x="958642" y="3040460"/>
              <a:ext cx="5265" cy="16314"/>
            </a:xfrm>
            <a:custGeom>
              <a:avLst/>
              <a:gdLst/>
              <a:ahLst/>
              <a:cxnLst/>
              <a:rect l="l" t="t" r="r" b="b"/>
              <a:pathLst>
                <a:path w="152" h="471" extrusionOk="0">
                  <a:moveTo>
                    <a:pt x="30" y="0"/>
                  </a:moveTo>
                  <a:lnTo>
                    <a:pt x="1" y="14"/>
                  </a:lnTo>
                  <a:cubicBezTo>
                    <a:pt x="26" y="69"/>
                    <a:pt x="43" y="130"/>
                    <a:pt x="60" y="191"/>
                  </a:cubicBezTo>
                  <a:cubicBezTo>
                    <a:pt x="80" y="260"/>
                    <a:pt x="93" y="321"/>
                    <a:pt x="103" y="378"/>
                  </a:cubicBezTo>
                  <a:cubicBezTo>
                    <a:pt x="107" y="408"/>
                    <a:pt x="119" y="471"/>
                    <a:pt x="119" y="471"/>
                  </a:cubicBezTo>
                  <a:lnTo>
                    <a:pt x="152" y="465"/>
                  </a:lnTo>
                  <a:cubicBezTo>
                    <a:pt x="152" y="465"/>
                    <a:pt x="139" y="402"/>
                    <a:pt x="135" y="373"/>
                  </a:cubicBezTo>
                  <a:cubicBezTo>
                    <a:pt x="125" y="315"/>
                    <a:pt x="111" y="252"/>
                    <a:pt x="91" y="179"/>
                  </a:cubicBezTo>
                  <a:cubicBezTo>
                    <a:pt x="74" y="119"/>
                    <a:pt x="57" y="58"/>
                    <a:pt x="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780;p41"/>
            <p:cNvSpPr/>
            <p:nvPr/>
          </p:nvSpPr>
          <p:spPr>
            <a:xfrm>
              <a:off x="957603" y="3038763"/>
              <a:ext cx="2494" cy="2113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36" y="0"/>
                  </a:moveTo>
                  <a:cubicBezTo>
                    <a:pt x="26" y="0"/>
                    <a:pt x="16" y="5"/>
                    <a:pt x="10" y="14"/>
                  </a:cubicBezTo>
                  <a:cubicBezTo>
                    <a:pt x="0" y="28"/>
                    <a:pt x="4" y="47"/>
                    <a:pt x="18" y="55"/>
                  </a:cubicBezTo>
                  <a:cubicBezTo>
                    <a:pt x="24" y="59"/>
                    <a:pt x="30" y="61"/>
                    <a:pt x="36" y="61"/>
                  </a:cubicBezTo>
                  <a:cubicBezTo>
                    <a:pt x="46" y="61"/>
                    <a:pt x="56" y="56"/>
                    <a:pt x="62" y="48"/>
                  </a:cubicBezTo>
                  <a:cubicBezTo>
                    <a:pt x="72" y="33"/>
                    <a:pt x="67" y="14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781;p41"/>
            <p:cNvSpPr/>
            <p:nvPr/>
          </p:nvSpPr>
          <p:spPr>
            <a:xfrm>
              <a:off x="957118" y="3038174"/>
              <a:ext cx="3464" cy="3291"/>
            </a:xfrm>
            <a:custGeom>
              <a:avLst/>
              <a:gdLst/>
              <a:ahLst/>
              <a:cxnLst/>
              <a:rect l="l" t="t" r="r" b="b"/>
              <a:pathLst>
                <a:path w="100" h="95" extrusionOk="0">
                  <a:moveTo>
                    <a:pt x="50" y="33"/>
                  </a:moveTo>
                  <a:cubicBezTo>
                    <a:pt x="52" y="33"/>
                    <a:pt x="56" y="34"/>
                    <a:pt x="59" y="36"/>
                  </a:cubicBezTo>
                  <a:cubicBezTo>
                    <a:pt x="61" y="38"/>
                    <a:pt x="64" y="41"/>
                    <a:pt x="65" y="45"/>
                  </a:cubicBezTo>
                  <a:cubicBezTo>
                    <a:pt x="66" y="48"/>
                    <a:pt x="65" y="52"/>
                    <a:pt x="62" y="55"/>
                  </a:cubicBezTo>
                  <a:cubicBezTo>
                    <a:pt x="59" y="59"/>
                    <a:pt x="54" y="62"/>
                    <a:pt x="50" y="62"/>
                  </a:cubicBezTo>
                  <a:cubicBezTo>
                    <a:pt x="47" y="62"/>
                    <a:pt x="44" y="61"/>
                    <a:pt x="42" y="59"/>
                  </a:cubicBezTo>
                  <a:cubicBezTo>
                    <a:pt x="38" y="57"/>
                    <a:pt x="36" y="54"/>
                    <a:pt x="35" y="50"/>
                  </a:cubicBezTo>
                  <a:cubicBezTo>
                    <a:pt x="35" y="46"/>
                    <a:pt x="36" y="43"/>
                    <a:pt x="38" y="40"/>
                  </a:cubicBezTo>
                  <a:cubicBezTo>
                    <a:pt x="40" y="36"/>
                    <a:pt x="45" y="33"/>
                    <a:pt x="50" y="33"/>
                  </a:cubicBezTo>
                  <a:close/>
                  <a:moveTo>
                    <a:pt x="50" y="0"/>
                  </a:moveTo>
                  <a:cubicBezTo>
                    <a:pt x="35" y="0"/>
                    <a:pt x="19" y="8"/>
                    <a:pt x="11" y="21"/>
                  </a:cubicBezTo>
                  <a:cubicBezTo>
                    <a:pt x="4" y="31"/>
                    <a:pt x="1" y="45"/>
                    <a:pt x="3" y="57"/>
                  </a:cubicBezTo>
                  <a:cubicBezTo>
                    <a:pt x="5" y="69"/>
                    <a:pt x="13" y="79"/>
                    <a:pt x="24" y="86"/>
                  </a:cubicBezTo>
                  <a:cubicBezTo>
                    <a:pt x="31" y="92"/>
                    <a:pt x="41" y="94"/>
                    <a:pt x="50" y="94"/>
                  </a:cubicBezTo>
                  <a:cubicBezTo>
                    <a:pt x="66" y="94"/>
                    <a:pt x="80" y="87"/>
                    <a:pt x="90" y="73"/>
                  </a:cubicBezTo>
                  <a:cubicBezTo>
                    <a:pt x="97" y="63"/>
                    <a:pt x="100" y="51"/>
                    <a:pt x="97" y="38"/>
                  </a:cubicBezTo>
                  <a:cubicBezTo>
                    <a:pt x="94" y="25"/>
                    <a:pt x="86" y="15"/>
                    <a:pt x="76" y="8"/>
                  </a:cubicBezTo>
                  <a:cubicBezTo>
                    <a:pt x="68" y="3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782;p41"/>
            <p:cNvSpPr/>
            <p:nvPr/>
          </p:nvSpPr>
          <p:spPr>
            <a:xfrm>
              <a:off x="959404" y="3053622"/>
              <a:ext cx="13543" cy="20886"/>
            </a:xfrm>
            <a:custGeom>
              <a:avLst/>
              <a:gdLst/>
              <a:ahLst/>
              <a:cxnLst/>
              <a:rect l="l" t="t" r="r" b="b"/>
              <a:pathLst>
                <a:path w="391" h="603" extrusionOk="0">
                  <a:moveTo>
                    <a:pt x="67" y="1"/>
                  </a:moveTo>
                  <a:cubicBezTo>
                    <a:pt x="61" y="1"/>
                    <a:pt x="56" y="2"/>
                    <a:pt x="52" y="4"/>
                  </a:cubicBezTo>
                  <a:cubicBezTo>
                    <a:pt x="0" y="28"/>
                    <a:pt x="24" y="182"/>
                    <a:pt x="103" y="347"/>
                  </a:cubicBezTo>
                  <a:cubicBezTo>
                    <a:pt x="175" y="496"/>
                    <a:pt x="269" y="603"/>
                    <a:pt x="324" y="603"/>
                  </a:cubicBezTo>
                  <a:cubicBezTo>
                    <a:pt x="329" y="603"/>
                    <a:pt x="334" y="602"/>
                    <a:pt x="339" y="599"/>
                  </a:cubicBezTo>
                  <a:cubicBezTo>
                    <a:pt x="391" y="575"/>
                    <a:pt x="380" y="429"/>
                    <a:pt x="301" y="265"/>
                  </a:cubicBezTo>
                  <a:cubicBezTo>
                    <a:pt x="228" y="114"/>
                    <a:pt x="124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783;p41"/>
            <p:cNvSpPr/>
            <p:nvPr/>
          </p:nvSpPr>
          <p:spPr>
            <a:xfrm>
              <a:off x="958538" y="3053068"/>
              <a:ext cx="15102" cy="22029"/>
            </a:xfrm>
            <a:custGeom>
              <a:avLst/>
              <a:gdLst/>
              <a:ahLst/>
              <a:cxnLst/>
              <a:rect l="l" t="t" r="r" b="b"/>
              <a:pathLst>
                <a:path w="436" h="636" extrusionOk="0">
                  <a:moveTo>
                    <a:pt x="93" y="33"/>
                  </a:moveTo>
                  <a:cubicBezTo>
                    <a:pt x="135" y="33"/>
                    <a:pt x="235" y="130"/>
                    <a:pt x="311" y="288"/>
                  </a:cubicBezTo>
                  <a:cubicBezTo>
                    <a:pt x="391" y="454"/>
                    <a:pt x="392" y="584"/>
                    <a:pt x="357" y="600"/>
                  </a:cubicBezTo>
                  <a:cubicBezTo>
                    <a:pt x="355" y="602"/>
                    <a:pt x="352" y="602"/>
                    <a:pt x="348" y="602"/>
                  </a:cubicBezTo>
                  <a:cubicBezTo>
                    <a:pt x="309" y="602"/>
                    <a:pt x="221" y="516"/>
                    <a:pt x="143" y="355"/>
                  </a:cubicBezTo>
                  <a:cubicBezTo>
                    <a:pt x="59" y="180"/>
                    <a:pt x="52" y="50"/>
                    <a:pt x="84" y="35"/>
                  </a:cubicBezTo>
                  <a:cubicBezTo>
                    <a:pt x="87" y="34"/>
                    <a:pt x="89" y="33"/>
                    <a:pt x="93" y="33"/>
                  </a:cubicBezTo>
                  <a:close/>
                  <a:moveTo>
                    <a:pt x="91" y="0"/>
                  </a:moveTo>
                  <a:cubicBezTo>
                    <a:pt x="84" y="0"/>
                    <a:pt x="77" y="2"/>
                    <a:pt x="70" y="5"/>
                  </a:cubicBezTo>
                  <a:cubicBezTo>
                    <a:pt x="0" y="39"/>
                    <a:pt x="40" y="218"/>
                    <a:pt x="114" y="370"/>
                  </a:cubicBezTo>
                  <a:cubicBezTo>
                    <a:pt x="179" y="506"/>
                    <a:pt x="279" y="635"/>
                    <a:pt x="349" y="635"/>
                  </a:cubicBezTo>
                  <a:cubicBezTo>
                    <a:pt x="357" y="635"/>
                    <a:pt x="365" y="634"/>
                    <a:pt x="372" y="631"/>
                  </a:cubicBezTo>
                  <a:cubicBezTo>
                    <a:pt x="436" y="599"/>
                    <a:pt x="423" y="442"/>
                    <a:pt x="341" y="273"/>
                  </a:cubicBezTo>
                  <a:cubicBezTo>
                    <a:pt x="273" y="132"/>
                    <a:pt x="162" y="0"/>
                    <a:pt x="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784;p41"/>
            <p:cNvSpPr/>
            <p:nvPr/>
          </p:nvSpPr>
          <p:spPr>
            <a:xfrm>
              <a:off x="1321225" y="2983100"/>
              <a:ext cx="29303" cy="20540"/>
            </a:xfrm>
            <a:custGeom>
              <a:avLst/>
              <a:gdLst/>
              <a:ahLst/>
              <a:cxnLst/>
              <a:rect l="l" t="t" r="r" b="b"/>
              <a:pathLst>
                <a:path w="846" h="593" extrusionOk="0">
                  <a:moveTo>
                    <a:pt x="363" y="1"/>
                  </a:moveTo>
                  <a:cubicBezTo>
                    <a:pt x="202" y="1"/>
                    <a:pt x="65" y="86"/>
                    <a:pt x="35" y="216"/>
                  </a:cubicBezTo>
                  <a:cubicBezTo>
                    <a:pt x="1" y="374"/>
                    <a:pt x="136" y="538"/>
                    <a:pt x="338" y="582"/>
                  </a:cubicBezTo>
                  <a:cubicBezTo>
                    <a:pt x="368" y="589"/>
                    <a:pt x="399" y="592"/>
                    <a:pt x="430" y="592"/>
                  </a:cubicBezTo>
                  <a:cubicBezTo>
                    <a:pt x="612" y="592"/>
                    <a:pt x="805" y="489"/>
                    <a:pt x="820" y="368"/>
                  </a:cubicBezTo>
                  <a:cubicBezTo>
                    <a:pt x="846" y="157"/>
                    <a:pt x="667" y="58"/>
                    <a:pt x="465" y="12"/>
                  </a:cubicBezTo>
                  <a:cubicBezTo>
                    <a:pt x="430" y="5"/>
                    <a:pt x="396" y="1"/>
                    <a:pt x="363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785;p41"/>
            <p:cNvSpPr/>
            <p:nvPr/>
          </p:nvSpPr>
          <p:spPr>
            <a:xfrm>
              <a:off x="1320602" y="2982546"/>
              <a:ext cx="30377" cy="21683"/>
            </a:xfrm>
            <a:custGeom>
              <a:avLst/>
              <a:gdLst/>
              <a:ahLst/>
              <a:cxnLst/>
              <a:rect l="l" t="t" r="r" b="b"/>
              <a:pathLst>
                <a:path w="877" h="626" extrusionOk="0">
                  <a:moveTo>
                    <a:pt x="379" y="34"/>
                  </a:moveTo>
                  <a:cubicBezTo>
                    <a:pt x="412" y="34"/>
                    <a:pt x="446" y="37"/>
                    <a:pt x="480" y="45"/>
                  </a:cubicBezTo>
                  <a:cubicBezTo>
                    <a:pt x="728" y="100"/>
                    <a:pt x="842" y="213"/>
                    <a:pt x="822" y="382"/>
                  </a:cubicBezTo>
                  <a:cubicBezTo>
                    <a:pt x="817" y="425"/>
                    <a:pt x="784" y="468"/>
                    <a:pt x="732" y="506"/>
                  </a:cubicBezTo>
                  <a:cubicBezTo>
                    <a:pt x="654" y="561"/>
                    <a:pt x="546" y="592"/>
                    <a:pt x="447" y="592"/>
                  </a:cubicBezTo>
                  <a:cubicBezTo>
                    <a:pt x="417" y="592"/>
                    <a:pt x="387" y="589"/>
                    <a:pt x="359" y="583"/>
                  </a:cubicBezTo>
                  <a:cubicBezTo>
                    <a:pt x="166" y="540"/>
                    <a:pt x="37" y="384"/>
                    <a:pt x="70" y="236"/>
                  </a:cubicBezTo>
                  <a:cubicBezTo>
                    <a:pt x="97" y="114"/>
                    <a:pt x="227" y="34"/>
                    <a:pt x="379" y="34"/>
                  </a:cubicBezTo>
                  <a:close/>
                  <a:moveTo>
                    <a:pt x="380" y="1"/>
                  </a:moveTo>
                  <a:cubicBezTo>
                    <a:pt x="212" y="1"/>
                    <a:pt x="68" y="91"/>
                    <a:pt x="38" y="228"/>
                  </a:cubicBezTo>
                  <a:cubicBezTo>
                    <a:pt x="0" y="394"/>
                    <a:pt x="142" y="568"/>
                    <a:pt x="351" y="615"/>
                  </a:cubicBezTo>
                  <a:cubicBezTo>
                    <a:pt x="383" y="622"/>
                    <a:pt x="415" y="625"/>
                    <a:pt x="448" y="625"/>
                  </a:cubicBezTo>
                  <a:cubicBezTo>
                    <a:pt x="554" y="625"/>
                    <a:pt x="666" y="591"/>
                    <a:pt x="750" y="533"/>
                  </a:cubicBezTo>
                  <a:cubicBezTo>
                    <a:pt x="812" y="489"/>
                    <a:pt x="848" y="439"/>
                    <a:pt x="854" y="386"/>
                  </a:cubicBezTo>
                  <a:cubicBezTo>
                    <a:pt x="877" y="201"/>
                    <a:pt x="750" y="72"/>
                    <a:pt x="487" y="13"/>
                  </a:cubicBezTo>
                  <a:cubicBezTo>
                    <a:pt x="451" y="4"/>
                    <a:pt x="415" y="1"/>
                    <a:pt x="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786;p41"/>
            <p:cNvSpPr/>
            <p:nvPr/>
          </p:nvSpPr>
          <p:spPr>
            <a:xfrm>
              <a:off x="1317657" y="2944514"/>
              <a:ext cx="34811" cy="47280"/>
            </a:xfrm>
            <a:custGeom>
              <a:avLst/>
              <a:gdLst/>
              <a:ahLst/>
              <a:cxnLst/>
              <a:rect l="l" t="t" r="r" b="b"/>
              <a:pathLst>
                <a:path w="1005" h="1365" extrusionOk="0">
                  <a:moveTo>
                    <a:pt x="134" y="1"/>
                  </a:moveTo>
                  <a:cubicBezTo>
                    <a:pt x="134" y="1"/>
                    <a:pt x="226" y="196"/>
                    <a:pt x="157" y="459"/>
                  </a:cubicBezTo>
                  <a:cubicBezTo>
                    <a:pt x="1" y="1055"/>
                    <a:pt x="426" y="1088"/>
                    <a:pt x="936" y="1365"/>
                  </a:cubicBezTo>
                  <a:lnTo>
                    <a:pt x="1005" y="1164"/>
                  </a:lnTo>
                  <a:cubicBezTo>
                    <a:pt x="1005" y="1164"/>
                    <a:pt x="940" y="285"/>
                    <a:pt x="134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787;p41"/>
            <p:cNvSpPr/>
            <p:nvPr/>
          </p:nvSpPr>
          <p:spPr>
            <a:xfrm>
              <a:off x="1318038" y="2943510"/>
              <a:ext cx="35053" cy="49116"/>
            </a:xfrm>
            <a:custGeom>
              <a:avLst/>
              <a:gdLst/>
              <a:ahLst/>
              <a:cxnLst/>
              <a:rect l="l" t="t" r="r" b="b"/>
              <a:pathLst>
                <a:path w="1012" h="1418" extrusionOk="0">
                  <a:moveTo>
                    <a:pt x="152" y="58"/>
                  </a:moveTo>
                  <a:lnTo>
                    <a:pt x="152" y="58"/>
                  </a:lnTo>
                  <a:cubicBezTo>
                    <a:pt x="882" y="338"/>
                    <a:pt x="972" y="1133"/>
                    <a:pt x="977" y="1190"/>
                  </a:cubicBezTo>
                  <a:lnTo>
                    <a:pt x="915" y="1370"/>
                  </a:lnTo>
                  <a:cubicBezTo>
                    <a:pt x="820" y="1319"/>
                    <a:pt x="730" y="1277"/>
                    <a:pt x="643" y="1236"/>
                  </a:cubicBezTo>
                  <a:cubicBezTo>
                    <a:pt x="279" y="1068"/>
                    <a:pt x="40" y="957"/>
                    <a:pt x="162" y="493"/>
                  </a:cubicBezTo>
                  <a:cubicBezTo>
                    <a:pt x="215" y="289"/>
                    <a:pt x="176" y="127"/>
                    <a:pt x="152" y="58"/>
                  </a:cubicBezTo>
                  <a:close/>
                  <a:moveTo>
                    <a:pt x="92" y="1"/>
                  </a:moveTo>
                  <a:lnTo>
                    <a:pt x="108" y="37"/>
                  </a:lnTo>
                  <a:cubicBezTo>
                    <a:pt x="109" y="39"/>
                    <a:pt x="196" y="231"/>
                    <a:pt x="130" y="485"/>
                  </a:cubicBezTo>
                  <a:cubicBezTo>
                    <a:pt x="1" y="975"/>
                    <a:pt x="265" y="1098"/>
                    <a:pt x="629" y="1266"/>
                  </a:cubicBezTo>
                  <a:cubicBezTo>
                    <a:pt x="720" y="1309"/>
                    <a:pt x="816" y="1353"/>
                    <a:pt x="917" y="1408"/>
                  </a:cubicBezTo>
                  <a:lnTo>
                    <a:pt x="933" y="1417"/>
                  </a:lnTo>
                  <a:lnTo>
                    <a:pt x="1011" y="1195"/>
                  </a:lnTo>
                  <a:lnTo>
                    <a:pt x="1010" y="1191"/>
                  </a:lnTo>
                  <a:cubicBezTo>
                    <a:pt x="1010" y="1182"/>
                    <a:pt x="935" y="298"/>
                    <a:pt x="128" y="1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788;p41"/>
            <p:cNvSpPr/>
            <p:nvPr/>
          </p:nvSpPr>
          <p:spPr>
            <a:xfrm>
              <a:off x="1349662" y="2989162"/>
              <a:ext cx="29684" cy="22203"/>
            </a:xfrm>
            <a:custGeom>
              <a:avLst/>
              <a:gdLst/>
              <a:ahLst/>
              <a:cxnLst/>
              <a:rect l="l" t="t" r="r" b="b"/>
              <a:pathLst>
                <a:path w="857" h="641" extrusionOk="0">
                  <a:moveTo>
                    <a:pt x="311" y="0"/>
                  </a:moveTo>
                  <a:cubicBezTo>
                    <a:pt x="215" y="0"/>
                    <a:pt x="129" y="38"/>
                    <a:pt x="72" y="138"/>
                  </a:cubicBezTo>
                  <a:cubicBezTo>
                    <a:pt x="0" y="262"/>
                    <a:pt x="141" y="514"/>
                    <a:pt x="329" y="599"/>
                  </a:cubicBezTo>
                  <a:cubicBezTo>
                    <a:pt x="391" y="627"/>
                    <a:pt x="455" y="640"/>
                    <a:pt x="516" y="640"/>
                  </a:cubicBezTo>
                  <a:cubicBezTo>
                    <a:pt x="639" y="640"/>
                    <a:pt x="746" y="585"/>
                    <a:pt x="790" y="487"/>
                  </a:cubicBezTo>
                  <a:cubicBezTo>
                    <a:pt x="857" y="339"/>
                    <a:pt x="757" y="152"/>
                    <a:pt x="570" y="67"/>
                  </a:cubicBezTo>
                  <a:cubicBezTo>
                    <a:pt x="483" y="28"/>
                    <a:pt x="393" y="0"/>
                    <a:pt x="311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789;p41"/>
            <p:cNvSpPr/>
            <p:nvPr/>
          </p:nvSpPr>
          <p:spPr>
            <a:xfrm>
              <a:off x="1350667" y="2988608"/>
              <a:ext cx="28091" cy="23311"/>
            </a:xfrm>
            <a:custGeom>
              <a:avLst/>
              <a:gdLst/>
              <a:ahLst/>
              <a:cxnLst/>
              <a:rect l="l" t="t" r="r" b="b"/>
              <a:pathLst>
                <a:path w="811" h="673" extrusionOk="0">
                  <a:moveTo>
                    <a:pt x="282" y="32"/>
                  </a:moveTo>
                  <a:cubicBezTo>
                    <a:pt x="354" y="32"/>
                    <a:pt x="438" y="54"/>
                    <a:pt x="534" y="98"/>
                  </a:cubicBezTo>
                  <a:cubicBezTo>
                    <a:pt x="621" y="137"/>
                    <a:pt x="692" y="201"/>
                    <a:pt x="732" y="277"/>
                  </a:cubicBezTo>
                  <a:cubicBezTo>
                    <a:pt x="771" y="352"/>
                    <a:pt x="776" y="430"/>
                    <a:pt x="746" y="496"/>
                  </a:cubicBezTo>
                  <a:cubicBezTo>
                    <a:pt x="704" y="588"/>
                    <a:pt x="603" y="640"/>
                    <a:pt x="487" y="640"/>
                  </a:cubicBezTo>
                  <a:cubicBezTo>
                    <a:pt x="429" y="640"/>
                    <a:pt x="367" y="627"/>
                    <a:pt x="307" y="600"/>
                  </a:cubicBezTo>
                  <a:cubicBezTo>
                    <a:pt x="197" y="550"/>
                    <a:pt x="93" y="433"/>
                    <a:pt x="55" y="314"/>
                  </a:cubicBezTo>
                  <a:cubicBezTo>
                    <a:pt x="35" y="253"/>
                    <a:pt x="36" y="199"/>
                    <a:pt x="57" y="161"/>
                  </a:cubicBezTo>
                  <a:cubicBezTo>
                    <a:pt x="107" y="76"/>
                    <a:pt x="182" y="32"/>
                    <a:pt x="282" y="32"/>
                  </a:cubicBezTo>
                  <a:close/>
                  <a:moveTo>
                    <a:pt x="282" y="0"/>
                  </a:moveTo>
                  <a:cubicBezTo>
                    <a:pt x="170" y="0"/>
                    <a:pt x="84" y="49"/>
                    <a:pt x="29" y="145"/>
                  </a:cubicBezTo>
                  <a:cubicBezTo>
                    <a:pt x="2" y="191"/>
                    <a:pt x="0" y="253"/>
                    <a:pt x="24" y="325"/>
                  </a:cubicBezTo>
                  <a:cubicBezTo>
                    <a:pt x="65" y="453"/>
                    <a:pt x="173" y="576"/>
                    <a:pt x="293" y="630"/>
                  </a:cubicBezTo>
                  <a:cubicBezTo>
                    <a:pt x="357" y="659"/>
                    <a:pt x="424" y="672"/>
                    <a:pt x="486" y="672"/>
                  </a:cubicBezTo>
                  <a:cubicBezTo>
                    <a:pt x="615" y="672"/>
                    <a:pt x="729" y="614"/>
                    <a:pt x="776" y="510"/>
                  </a:cubicBezTo>
                  <a:cubicBezTo>
                    <a:pt x="810" y="434"/>
                    <a:pt x="805" y="346"/>
                    <a:pt x="761" y="262"/>
                  </a:cubicBezTo>
                  <a:cubicBezTo>
                    <a:pt x="717" y="179"/>
                    <a:pt x="641" y="110"/>
                    <a:pt x="547" y="67"/>
                  </a:cubicBezTo>
                  <a:cubicBezTo>
                    <a:pt x="447" y="22"/>
                    <a:pt x="359" y="0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790;p41"/>
            <p:cNvSpPr/>
            <p:nvPr/>
          </p:nvSpPr>
          <p:spPr>
            <a:xfrm>
              <a:off x="1354234" y="2967237"/>
              <a:ext cx="50605" cy="27260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084" y="0"/>
                  </a:moveTo>
                  <a:cubicBezTo>
                    <a:pt x="473" y="0"/>
                    <a:pt x="66" y="467"/>
                    <a:pt x="66" y="467"/>
                  </a:cubicBezTo>
                  <a:lnTo>
                    <a:pt x="0" y="669"/>
                  </a:lnTo>
                  <a:cubicBezTo>
                    <a:pt x="281" y="710"/>
                    <a:pt x="510" y="786"/>
                    <a:pt x="699" y="786"/>
                  </a:cubicBezTo>
                  <a:cubicBezTo>
                    <a:pt x="896" y="786"/>
                    <a:pt x="1048" y="704"/>
                    <a:pt x="1167" y="413"/>
                  </a:cubicBezTo>
                  <a:cubicBezTo>
                    <a:pt x="1269" y="161"/>
                    <a:pt x="1460" y="59"/>
                    <a:pt x="1460" y="59"/>
                  </a:cubicBezTo>
                  <a:cubicBezTo>
                    <a:pt x="1328" y="17"/>
                    <a:pt x="1202" y="0"/>
                    <a:pt x="1084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791;p41"/>
            <p:cNvSpPr/>
            <p:nvPr/>
          </p:nvSpPr>
          <p:spPr>
            <a:xfrm>
              <a:off x="1353472" y="2966682"/>
              <a:ext cx="52788" cy="28368"/>
            </a:xfrm>
            <a:custGeom>
              <a:avLst/>
              <a:gdLst/>
              <a:ahLst/>
              <a:cxnLst/>
              <a:rect l="l" t="t" r="r" b="b"/>
              <a:pathLst>
                <a:path w="1524" h="819" extrusionOk="0">
                  <a:moveTo>
                    <a:pt x="1108" y="33"/>
                  </a:moveTo>
                  <a:cubicBezTo>
                    <a:pt x="1214" y="33"/>
                    <a:pt x="1325" y="47"/>
                    <a:pt x="1442" y="80"/>
                  </a:cubicBezTo>
                  <a:cubicBezTo>
                    <a:pt x="1382" y="121"/>
                    <a:pt x="1252" y="228"/>
                    <a:pt x="1173" y="423"/>
                  </a:cubicBezTo>
                  <a:cubicBezTo>
                    <a:pt x="1058" y="705"/>
                    <a:pt x="912" y="786"/>
                    <a:pt x="720" y="786"/>
                  </a:cubicBezTo>
                  <a:cubicBezTo>
                    <a:pt x="610" y="786"/>
                    <a:pt x="485" y="759"/>
                    <a:pt x="343" y="729"/>
                  </a:cubicBezTo>
                  <a:cubicBezTo>
                    <a:pt x="248" y="709"/>
                    <a:pt x="150" y="688"/>
                    <a:pt x="44" y="671"/>
                  </a:cubicBezTo>
                  <a:lnTo>
                    <a:pt x="102" y="491"/>
                  </a:lnTo>
                  <a:cubicBezTo>
                    <a:pt x="135" y="454"/>
                    <a:pt x="532" y="33"/>
                    <a:pt x="1108" y="33"/>
                  </a:cubicBezTo>
                  <a:close/>
                  <a:moveTo>
                    <a:pt x="1109" y="0"/>
                  </a:moveTo>
                  <a:cubicBezTo>
                    <a:pt x="495" y="0"/>
                    <a:pt x="80" y="466"/>
                    <a:pt x="75" y="471"/>
                  </a:cubicBezTo>
                  <a:lnTo>
                    <a:pt x="0" y="698"/>
                  </a:lnTo>
                  <a:lnTo>
                    <a:pt x="20" y="701"/>
                  </a:lnTo>
                  <a:cubicBezTo>
                    <a:pt x="133" y="718"/>
                    <a:pt x="236" y="739"/>
                    <a:pt x="336" y="761"/>
                  </a:cubicBezTo>
                  <a:cubicBezTo>
                    <a:pt x="478" y="791"/>
                    <a:pt x="606" y="818"/>
                    <a:pt x="721" y="818"/>
                  </a:cubicBezTo>
                  <a:cubicBezTo>
                    <a:pt x="922" y="818"/>
                    <a:pt x="1081" y="734"/>
                    <a:pt x="1203" y="435"/>
                  </a:cubicBezTo>
                  <a:cubicBezTo>
                    <a:pt x="1303" y="192"/>
                    <a:pt x="1487" y="91"/>
                    <a:pt x="1489" y="90"/>
                  </a:cubicBezTo>
                  <a:lnTo>
                    <a:pt x="1524" y="72"/>
                  </a:lnTo>
                  <a:lnTo>
                    <a:pt x="1486" y="59"/>
                  </a:lnTo>
                  <a:cubicBezTo>
                    <a:pt x="1354" y="18"/>
                    <a:pt x="1228" y="0"/>
                    <a:pt x="1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792;p41"/>
            <p:cNvSpPr/>
            <p:nvPr/>
          </p:nvSpPr>
          <p:spPr>
            <a:xfrm>
              <a:off x="1352745" y="2966890"/>
              <a:ext cx="4226" cy="17630"/>
            </a:xfrm>
            <a:custGeom>
              <a:avLst/>
              <a:gdLst/>
              <a:ahLst/>
              <a:cxnLst/>
              <a:rect l="l" t="t" r="r" b="b"/>
              <a:pathLst>
                <a:path w="122" h="509" extrusionOk="0">
                  <a:moveTo>
                    <a:pt x="91" y="1"/>
                  </a:moveTo>
                  <a:cubicBezTo>
                    <a:pt x="68" y="64"/>
                    <a:pt x="54" y="130"/>
                    <a:pt x="41" y="194"/>
                  </a:cubicBezTo>
                  <a:lnTo>
                    <a:pt x="41" y="198"/>
                  </a:lnTo>
                  <a:cubicBezTo>
                    <a:pt x="26" y="274"/>
                    <a:pt x="15" y="341"/>
                    <a:pt x="10" y="405"/>
                  </a:cubicBezTo>
                  <a:cubicBezTo>
                    <a:pt x="7" y="437"/>
                    <a:pt x="0" y="504"/>
                    <a:pt x="0" y="504"/>
                  </a:cubicBezTo>
                  <a:lnTo>
                    <a:pt x="33" y="508"/>
                  </a:lnTo>
                  <a:cubicBezTo>
                    <a:pt x="33" y="508"/>
                    <a:pt x="41" y="440"/>
                    <a:pt x="43" y="408"/>
                  </a:cubicBezTo>
                  <a:cubicBezTo>
                    <a:pt x="48" y="346"/>
                    <a:pt x="58" y="279"/>
                    <a:pt x="73" y="205"/>
                  </a:cubicBezTo>
                  <a:lnTo>
                    <a:pt x="74" y="201"/>
                  </a:lnTo>
                  <a:cubicBezTo>
                    <a:pt x="86" y="138"/>
                    <a:pt x="99" y="73"/>
                    <a:pt x="122" y="13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793;p41"/>
            <p:cNvSpPr/>
            <p:nvPr/>
          </p:nvSpPr>
          <p:spPr>
            <a:xfrm>
              <a:off x="1355412" y="2964985"/>
              <a:ext cx="2598" cy="2321"/>
            </a:xfrm>
            <a:custGeom>
              <a:avLst/>
              <a:gdLst/>
              <a:ahLst/>
              <a:cxnLst/>
              <a:rect l="l" t="t" r="r" b="b"/>
              <a:pathLst>
                <a:path w="75" h="67" extrusionOk="0">
                  <a:moveTo>
                    <a:pt x="36" y="1"/>
                  </a:moveTo>
                  <a:cubicBezTo>
                    <a:pt x="30" y="1"/>
                    <a:pt x="23" y="3"/>
                    <a:pt x="18" y="7"/>
                  </a:cubicBezTo>
                  <a:cubicBezTo>
                    <a:pt x="3" y="17"/>
                    <a:pt x="0" y="38"/>
                    <a:pt x="12" y="52"/>
                  </a:cubicBezTo>
                  <a:cubicBezTo>
                    <a:pt x="18" y="61"/>
                    <a:pt x="28" y="66"/>
                    <a:pt x="38" y="66"/>
                  </a:cubicBezTo>
                  <a:cubicBezTo>
                    <a:pt x="45" y="66"/>
                    <a:pt x="52" y="64"/>
                    <a:pt x="57" y="60"/>
                  </a:cubicBezTo>
                  <a:cubicBezTo>
                    <a:pt x="72" y="49"/>
                    <a:pt x="74" y="29"/>
                    <a:pt x="63" y="14"/>
                  </a:cubicBezTo>
                  <a:cubicBezTo>
                    <a:pt x="57" y="6"/>
                    <a:pt x="47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794;p41"/>
            <p:cNvSpPr/>
            <p:nvPr/>
          </p:nvSpPr>
          <p:spPr>
            <a:xfrm>
              <a:off x="1354927" y="2964431"/>
              <a:ext cx="3533" cy="3429"/>
            </a:xfrm>
            <a:custGeom>
              <a:avLst/>
              <a:gdLst/>
              <a:ahLst/>
              <a:cxnLst/>
              <a:rect l="l" t="t" r="r" b="b"/>
              <a:pathLst>
                <a:path w="102" h="99" extrusionOk="0">
                  <a:moveTo>
                    <a:pt x="50" y="33"/>
                  </a:moveTo>
                  <a:cubicBezTo>
                    <a:pt x="55" y="33"/>
                    <a:pt x="60" y="36"/>
                    <a:pt x="64" y="40"/>
                  </a:cubicBezTo>
                  <a:cubicBezTo>
                    <a:pt x="67" y="44"/>
                    <a:pt x="68" y="48"/>
                    <a:pt x="67" y="53"/>
                  </a:cubicBezTo>
                  <a:cubicBezTo>
                    <a:pt x="67" y="57"/>
                    <a:pt x="65" y="61"/>
                    <a:pt x="61" y="62"/>
                  </a:cubicBezTo>
                  <a:cubicBezTo>
                    <a:pt x="59" y="64"/>
                    <a:pt x="55" y="65"/>
                    <a:pt x="52" y="65"/>
                  </a:cubicBezTo>
                  <a:cubicBezTo>
                    <a:pt x="47" y="65"/>
                    <a:pt x="42" y="63"/>
                    <a:pt x="39" y="59"/>
                  </a:cubicBezTo>
                  <a:cubicBezTo>
                    <a:pt x="36" y="55"/>
                    <a:pt x="34" y="51"/>
                    <a:pt x="35" y="47"/>
                  </a:cubicBezTo>
                  <a:cubicBezTo>
                    <a:pt x="36" y="42"/>
                    <a:pt x="38" y="39"/>
                    <a:pt x="41" y="36"/>
                  </a:cubicBezTo>
                  <a:cubicBezTo>
                    <a:pt x="44" y="34"/>
                    <a:pt x="47" y="33"/>
                    <a:pt x="50" y="33"/>
                  </a:cubicBezTo>
                  <a:close/>
                  <a:moveTo>
                    <a:pt x="50" y="1"/>
                  </a:moveTo>
                  <a:cubicBezTo>
                    <a:pt x="40" y="1"/>
                    <a:pt x="30" y="4"/>
                    <a:pt x="21" y="10"/>
                  </a:cubicBezTo>
                  <a:cubicBezTo>
                    <a:pt x="11" y="18"/>
                    <a:pt x="5" y="29"/>
                    <a:pt x="3" y="41"/>
                  </a:cubicBezTo>
                  <a:cubicBezTo>
                    <a:pt x="0" y="54"/>
                    <a:pt x="4" y="68"/>
                    <a:pt x="12" y="79"/>
                  </a:cubicBezTo>
                  <a:cubicBezTo>
                    <a:pt x="22" y="92"/>
                    <a:pt x="37" y="99"/>
                    <a:pt x="53" y="99"/>
                  </a:cubicBezTo>
                  <a:cubicBezTo>
                    <a:pt x="62" y="99"/>
                    <a:pt x="73" y="95"/>
                    <a:pt x="81" y="89"/>
                  </a:cubicBezTo>
                  <a:cubicBezTo>
                    <a:pt x="91" y="82"/>
                    <a:pt x="98" y="70"/>
                    <a:pt x="100" y="57"/>
                  </a:cubicBezTo>
                  <a:cubicBezTo>
                    <a:pt x="102" y="44"/>
                    <a:pt x="98" y="31"/>
                    <a:pt x="90" y="20"/>
                  </a:cubicBezTo>
                  <a:cubicBezTo>
                    <a:pt x="80" y="7"/>
                    <a:pt x="65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795;p41"/>
            <p:cNvSpPr/>
            <p:nvPr/>
          </p:nvSpPr>
          <p:spPr>
            <a:xfrm>
              <a:off x="1353472" y="2968587"/>
              <a:ext cx="9248" cy="15933"/>
            </a:xfrm>
            <a:custGeom>
              <a:avLst/>
              <a:gdLst/>
              <a:ahLst/>
              <a:cxnLst/>
              <a:rect l="l" t="t" r="r" b="b"/>
              <a:pathLst>
                <a:path w="267" h="460" extrusionOk="0">
                  <a:moveTo>
                    <a:pt x="235" y="1"/>
                  </a:moveTo>
                  <a:cubicBezTo>
                    <a:pt x="216" y="62"/>
                    <a:pt x="185" y="120"/>
                    <a:pt x="155" y="182"/>
                  </a:cubicBezTo>
                  <a:cubicBezTo>
                    <a:pt x="121" y="249"/>
                    <a:pt x="88" y="306"/>
                    <a:pt x="54" y="358"/>
                  </a:cubicBezTo>
                  <a:cubicBezTo>
                    <a:pt x="36" y="384"/>
                    <a:pt x="0" y="443"/>
                    <a:pt x="0" y="443"/>
                  </a:cubicBezTo>
                  <a:lnTo>
                    <a:pt x="29" y="459"/>
                  </a:lnTo>
                  <a:cubicBezTo>
                    <a:pt x="29" y="459"/>
                    <a:pt x="64" y="402"/>
                    <a:pt x="82" y="376"/>
                  </a:cubicBezTo>
                  <a:cubicBezTo>
                    <a:pt x="116" y="324"/>
                    <a:pt x="150" y="264"/>
                    <a:pt x="186" y="193"/>
                  </a:cubicBezTo>
                  <a:cubicBezTo>
                    <a:pt x="216" y="134"/>
                    <a:pt x="247" y="74"/>
                    <a:pt x="267" y="10"/>
                  </a:cubicBezTo>
                  <a:lnTo>
                    <a:pt x="2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796;p41"/>
            <p:cNvSpPr/>
            <p:nvPr/>
          </p:nvSpPr>
          <p:spPr>
            <a:xfrm>
              <a:off x="1361266" y="2966682"/>
              <a:ext cx="2563" cy="2321"/>
            </a:xfrm>
            <a:custGeom>
              <a:avLst/>
              <a:gdLst/>
              <a:ahLst/>
              <a:cxnLst/>
              <a:rect l="l" t="t" r="r" b="b"/>
              <a:pathLst>
                <a:path w="74" h="67" extrusionOk="0">
                  <a:moveTo>
                    <a:pt x="36" y="1"/>
                  </a:moveTo>
                  <a:cubicBezTo>
                    <a:pt x="34" y="1"/>
                    <a:pt x="31" y="1"/>
                    <a:pt x="29" y="2"/>
                  </a:cubicBezTo>
                  <a:cubicBezTo>
                    <a:pt x="11" y="6"/>
                    <a:pt x="1" y="24"/>
                    <a:pt x="5" y="41"/>
                  </a:cubicBezTo>
                  <a:cubicBezTo>
                    <a:pt x="9" y="56"/>
                    <a:pt x="23" y="66"/>
                    <a:pt x="38" y="66"/>
                  </a:cubicBezTo>
                  <a:cubicBezTo>
                    <a:pt x="41" y="66"/>
                    <a:pt x="43" y="66"/>
                    <a:pt x="45" y="65"/>
                  </a:cubicBezTo>
                  <a:cubicBezTo>
                    <a:pt x="63" y="61"/>
                    <a:pt x="73" y="44"/>
                    <a:pt x="69" y="26"/>
                  </a:cubicBezTo>
                  <a:cubicBezTo>
                    <a:pt x="64" y="11"/>
                    <a:pt x="51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797;p41"/>
            <p:cNvSpPr/>
            <p:nvPr/>
          </p:nvSpPr>
          <p:spPr>
            <a:xfrm>
              <a:off x="1360746" y="2966094"/>
              <a:ext cx="3568" cy="3429"/>
            </a:xfrm>
            <a:custGeom>
              <a:avLst/>
              <a:gdLst/>
              <a:ahLst/>
              <a:cxnLst/>
              <a:rect l="l" t="t" r="r" b="b"/>
              <a:pathLst>
                <a:path w="103" h="99" extrusionOk="0">
                  <a:moveTo>
                    <a:pt x="51" y="34"/>
                  </a:moveTo>
                  <a:cubicBezTo>
                    <a:pt x="58" y="34"/>
                    <a:pt x="65" y="40"/>
                    <a:pt x="68" y="47"/>
                  </a:cubicBezTo>
                  <a:cubicBezTo>
                    <a:pt x="69" y="51"/>
                    <a:pt x="68" y="55"/>
                    <a:pt x="66" y="59"/>
                  </a:cubicBezTo>
                  <a:cubicBezTo>
                    <a:pt x="64" y="62"/>
                    <a:pt x="60" y="65"/>
                    <a:pt x="57" y="66"/>
                  </a:cubicBezTo>
                  <a:cubicBezTo>
                    <a:pt x="55" y="66"/>
                    <a:pt x="54" y="66"/>
                    <a:pt x="52" y="66"/>
                  </a:cubicBezTo>
                  <a:cubicBezTo>
                    <a:pt x="45" y="66"/>
                    <a:pt x="38" y="61"/>
                    <a:pt x="36" y="54"/>
                  </a:cubicBezTo>
                  <a:cubicBezTo>
                    <a:pt x="35" y="49"/>
                    <a:pt x="36" y="45"/>
                    <a:pt x="37" y="41"/>
                  </a:cubicBezTo>
                  <a:cubicBezTo>
                    <a:pt x="40" y="38"/>
                    <a:pt x="44" y="35"/>
                    <a:pt x="47" y="34"/>
                  </a:cubicBezTo>
                  <a:close/>
                  <a:moveTo>
                    <a:pt x="51" y="1"/>
                  </a:moveTo>
                  <a:cubicBezTo>
                    <a:pt x="47" y="1"/>
                    <a:pt x="44" y="1"/>
                    <a:pt x="40" y="2"/>
                  </a:cubicBezTo>
                  <a:cubicBezTo>
                    <a:pt x="27" y="6"/>
                    <a:pt x="16" y="13"/>
                    <a:pt x="9" y="25"/>
                  </a:cubicBezTo>
                  <a:cubicBezTo>
                    <a:pt x="2" y="36"/>
                    <a:pt x="1" y="49"/>
                    <a:pt x="4" y="62"/>
                  </a:cubicBezTo>
                  <a:cubicBezTo>
                    <a:pt x="10" y="84"/>
                    <a:pt x="30" y="99"/>
                    <a:pt x="52" y="99"/>
                  </a:cubicBezTo>
                  <a:cubicBezTo>
                    <a:pt x="57" y="99"/>
                    <a:pt x="60" y="99"/>
                    <a:pt x="64" y="98"/>
                  </a:cubicBezTo>
                  <a:cubicBezTo>
                    <a:pt x="77" y="95"/>
                    <a:pt x="87" y="88"/>
                    <a:pt x="94" y="76"/>
                  </a:cubicBezTo>
                  <a:cubicBezTo>
                    <a:pt x="101" y="65"/>
                    <a:pt x="103" y="52"/>
                    <a:pt x="99" y="39"/>
                  </a:cubicBezTo>
                  <a:cubicBezTo>
                    <a:pt x="93" y="16"/>
                    <a:pt x="73" y="1"/>
                    <a:pt x="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798;p41"/>
            <p:cNvSpPr/>
            <p:nvPr/>
          </p:nvSpPr>
          <p:spPr>
            <a:xfrm>
              <a:off x="1345367" y="2980329"/>
              <a:ext cx="11257" cy="23380"/>
            </a:xfrm>
            <a:custGeom>
              <a:avLst/>
              <a:gdLst/>
              <a:ahLst/>
              <a:cxnLst/>
              <a:rect l="l" t="t" r="r" b="b"/>
              <a:pathLst>
                <a:path w="325" h="675" extrusionOk="0">
                  <a:moveTo>
                    <a:pt x="250" y="1"/>
                  </a:moveTo>
                  <a:cubicBezTo>
                    <a:pt x="192" y="1"/>
                    <a:pt x="108" y="132"/>
                    <a:pt x="55" y="306"/>
                  </a:cubicBezTo>
                  <a:cubicBezTo>
                    <a:pt x="0" y="491"/>
                    <a:pt x="1" y="655"/>
                    <a:pt x="59" y="673"/>
                  </a:cubicBezTo>
                  <a:cubicBezTo>
                    <a:pt x="63" y="674"/>
                    <a:pt x="66" y="675"/>
                    <a:pt x="70" y="675"/>
                  </a:cubicBezTo>
                  <a:cubicBezTo>
                    <a:pt x="129" y="675"/>
                    <a:pt x="217" y="557"/>
                    <a:pt x="268" y="384"/>
                  </a:cubicBezTo>
                  <a:cubicBezTo>
                    <a:pt x="324" y="198"/>
                    <a:pt x="318" y="20"/>
                    <a:pt x="261" y="2"/>
                  </a:cubicBezTo>
                  <a:cubicBezTo>
                    <a:pt x="257" y="1"/>
                    <a:pt x="254" y="1"/>
                    <a:pt x="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799;p41"/>
            <p:cNvSpPr/>
            <p:nvPr/>
          </p:nvSpPr>
          <p:spPr>
            <a:xfrm>
              <a:off x="1344536" y="2979775"/>
              <a:ext cx="12712" cy="24523"/>
            </a:xfrm>
            <a:custGeom>
              <a:avLst/>
              <a:gdLst/>
              <a:ahLst/>
              <a:cxnLst/>
              <a:rect l="l" t="t" r="r" b="b"/>
              <a:pathLst>
                <a:path w="367" h="708" extrusionOk="0">
                  <a:moveTo>
                    <a:pt x="275" y="33"/>
                  </a:moveTo>
                  <a:cubicBezTo>
                    <a:pt x="277" y="33"/>
                    <a:pt x="278" y="33"/>
                    <a:pt x="280" y="34"/>
                  </a:cubicBezTo>
                  <a:cubicBezTo>
                    <a:pt x="319" y="45"/>
                    <a:pt x="335" y="203"/>
                    <a:pt x="277" y="395"/>
                  </a:cubicBezTo>
                  <a:cubicBezTo>
                    <a:pt x="251" y="480"/>
                    <a:pt x="215" y="557"/>
                    <a:pt x="175" y="610"/>
                  </a:cubicBezTo>
                  <a:cubicBezTo>
                    <a:pt x="140" y="658"/>
                    <a:pt x="112" y="674"/>
                    <a:pt x="95" y="674"/>
                  </a:cubicBezTo>
                  <a:cubicBezTo>
                    <a:pt x="92" y="674"/>
                    <a:pt x="90" y="674"/>
                    <a:pt x="88" y="673"/>
                  </a:cubicBezTo>
                  <a:cubicBezTo>
                    <a:pt x="51" y="662"/>
                    <a:pt x="36" y="525"/>
                    <a:pt x="95" y="327"/>
                  </a:cubicBezTo>
                  <a:cubicBezTo>
                    <a:pt x="122" y="239"/>
                    <a:pt x="157" y="160"/>
                    <a:pt x="195" y="103"/>
                  </a:cubicBezTo>
                  <a:cubicBezTo>
                    <a:pt x="230" y="52"/>
                    <a:pt x="258" y="33"/>
                    <a:pt x="275" y="33"/>
                  </a:cubicBezTo>
                  <a:close/>
                  <a:moveTo>
                    <a:pt x="274" y="0"/>
                  </a:moveTo>
                  <a:cubicBezTo>
                    <a:pt x="242" y="0"/>
                    <a:pt x="206" y="29"/>
                    <a:pt x="168" y="85"/>
                  </a:cubicBezTo>
                  <a:cubicBezTo>
                    <a:pt x="128" y="144"/>
                    <a:pt x="92" y="226"/>
                    <a:pt x="64" y="318"/>
                  </a:cubicBezTo>
                  <a:cubicBezTo>
                    <a:pt x="13" y="488"/>
                    <a:pt x="1" y="681"/>
                    <a:pt x="78" y="705"/>
                  </a:cubicBezTo>
                  <a:cubicBezTo>
                    <a:pt x="84" y="706"/>
                    <a:pt x="89" y="707"/>
                    <a:pt x="94" y="707"/>
                  </a:cubicBezTo>
                  <a:cubicBezTo>
                    <a:pt x="126" y="707"/>
                    <a:pt x="164" y="680"/>
                    <a:pt x="202" y="630"/>
                  </a:cubicBezTo>
                  <a:cubicBezTo>
                    <a:pt x="243" y="574"/>
                    <a:pt x="282" y="493"/>
                    <a:pt x="308" y="404"/>
                  </a:cubicBezTo>
                  <a:cubicBezTo>
                    <a:pt x="361" y="229"/>
                    <a:pt x="367" y="25"/>
                    <a:pt x="290" y="3"/>
                  </a:cubicBezTo>
                  <a:cubicBezTo>
                    <a:pt x="285" y="1"/>
                    <a:pt x="279" y="0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800;p41"/>
            <p:cNvSpPr/>
            <p:nvPr/>
          </p:nvSpPr>
          <p:spPr>
            <a:xfrm>
              <a:off x="1427215" y="2941259"/>
              <a:ext cx="15552" cy="10911"/>
            </a:xfrm>
            <a:custGeom>
              <a:avLst/>
              <a:gdLst/>
              <a:ahLst/>
              <a:cxnLst/>
              <a:rect l="l" t="t" r="r" b="b"/>
              <a:pathLst>
                <a:path w="449" h="315" extrusionOk="0">
                  <a:moveTo>
                    <a:pt x="191" y="0"/>
                  </a:moveTo>
                  <a:cubicBezTo>
                    <a:pt x="107" y="0"/>
                    <a:pt x="35" y="45"/>
                    <a:pt x="19" y="114"/>
                  </a:cubicBezTo>
                  <a:cubicBezTo>
                    <a:pt x="0" y="197"/>
                    <a:pt x="72" y="284"/>
                    <a:pt x="178" y="309"/>
                  </a:cubicBezTo>
                  <a:cubicBezTo>
                    <a:pt x="194" y="312"/>
                    <a:pt x="211" y="314"/>
                    <a:pt x="228" y="314"/>
                  </a:cubicBezTo>
                  <a:cubicBezTo>
                    <a:pt x="325" y="314"/>
                    <a:pt x="427" y="260"/>
                    <a:pt x="435" y="195"/>
                  </a:cubicBezTo>
                  <a:cubicBezTo>
                    <a:pt x="449" y="83"/>
                    <a:pt x="354" y="31"/>
                    <a:pt x="247" y="7"/>
                  </a:cubicBezTo>
                  <a:cubicBezTo>
                    <a:pt x="228" y="2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801;p41"/>
            <p:cNvSpPr/>
            <p:nvPr/>
          </p:nvSpPr>
          <p:spPr>
            <a:xfrm>
              <a:off x="1426973" y="2940670"/>
              <a:ext cx="16210" cy="12054"/>
            </a:xfrm>
            <a:custGeom>
              <a:avLst/>
              <a:gdLst/>
              <a:ahLst/>
              <a:cxnLst/>
              <a:rect l="l" t="t" r="r" b="b"/>
              <a:pathLst>
                <a:path w="468" h="348" extrusionOk="0">
                  <a:moveTo>
                    <a:pt x="198" y="33"/>
                  </a:moveTo>
                  <a:cubicBezTo>
                    <a:pt x="216" y="33"/>
                    <a:pt x="233" y="36"/>
                    <a:pt x="251" y="39"/>
                  </a:cubicBezTo>
                  <a:cubicBezTo>
                    <a:pt x="377" y="68"/>
                    <a:pt x="437" y="126"/>
                    <a:pt x="425" y="210"/>
                  </a:cubicBezTo>
                  <a:cubicBezTo>
                    <a:pt x="423" y="231"/>
                    <a:pt x="407" y="252"/>
                    <a:pt x="381" y="271"/>
                  </a:cubicBezTo>
                  <a:cubicBezTo>
                    <a:pt x="341" y="299"/>
                    <a:pt x="285" y="315"/>
                    <a:pt x="234" y="315"/>
                  </a:cubicBezTo>
                  <a:cubicBezTo>
                    <a:pt x="219" y="315"/>
                    <a:pt x="204" y="313"/>
                    <a:pt x="189" y="310"/>
                  </a:cubicBezTo>
                  <a:cubicBezTo>
                    <a:pt x="141" y="299"/>
                    <a:pt x="100" y="274"/>
                    <a:pt x="72" y="240"/>
                  </a:cubicBezTo>
                  <a:cubicBezTo>
                    <a:pt x="45" y="207"/>
                    <a:pt x="34" y="169"/>
                    <a:pt x="42" y="134"/>
                  </a:cubicBezTo>
                  <a:cubicBezTo>
                    <a:pt x="50" y="99"/>
                    <a:pt x="76" y="70"/>
                    <a:pt x="114" y="52"/>
                  </a:cubicBezTo>
                  <a:cubicBezTo>
                    <a:pt x="140" y="39"/>
                    <a:pt x="169" y="33"/>
                    <a:pt x="198" y="33"/>
                  </a:cubicBezTo>
                  <a:close/>
                  <a:moveTo>
                    <a:pt x="199" y="1"/>
                  </a:moveTo>
                  <a:cubicBezTo>
                    <a:pt x="164" y="1"/>
                    <a:pt x="130" y="8"/>
                    <a:pt x="100" y="22"/>
                  </a:cubicBezTo>
                  <a:cubicBezTo>
                    <a:pt x="52" y="45"/>
                    <a:pt x="20" y="81"/>
                    <a:pt x="10" y="127"/>
                  </a:cubicBezTo>
                  <a:cubicBezTo>
                    <a:pt x="0" y="172"/>
                    <a:pt x="12" y="220"/>
                    <a:pt x="45" y="261"/>
                  </a:cubicBezTo>
                  <a:cubicBezTo>
                    <a:pt x="79" y="300"/>
                    <a:pt x="127" y="329"/>
                    <a:pt x="182" y="341"/>
                  </a:cubicBezTo>
                  <a:cubicBezTo>
                    <a:pt x="199" y="346"/>
                    <a:pt x="217" y="348"/>
                    <a:pt x="236" y="348"/>
                  </a:cubicBezTo>
                  <a:cubicBezTo>
                    <a:pt x="293" y="348"/>
                    <a:pt x="355" y="329"/>
                    <a:pt x="400" y="298"/>
                  </a:cubicBezTo>
                  <a:cubicBezTo>
                    <a:pt x="434" y="273"/>
                    <a:pt x="455" y="245"/>
                    <a:pt x="458" y="215"/>
                  </a:cubicBezTo>
                  <a:cubicBezTo>
                    <a:pt x="467" y="143"/>
                    <a:pt x="440" y="49"/>
                    <a:pt x="258" y="7"/>
                  </a:cubicBezTo>
                  <a:cubicBezTo>
                    <a:pt x="238" y="3"/>
                    <a:pt x="21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802;p41"/>
            <p:cNvSpPr/>
            <p:nvPr/>
          </p:nvSpPr>
          <p:spPr>
            <a:xfrm>
              <a:off x="1425310" y="2920753"/>
              <a:ext cx="18531" cy="25147"/>
            </a:xfrm>
            <a:custGeom>
              <a:avLst/>
              <a:gdLst/>
              <a:ahLst/>
              <a:cxnLst/>
              <a:rect l="l" t="t" r="r" b="b"/>
              <a:pathLst>
                <a:path w="535" h="726" extrusionOk="0">
                  <a:moveTo>
                    <a:pt x="73" y="1"/>
                  </a:moveTo>
                  <a:cubicBezTo>
                    <a:pt x="73" y="1"/>
                    <a:pt x="122" y="104"/>
                    <a:pt x="85" y="244"/>
                  </a:cubicBezTo>
                  <a:cubicBezTo>
                    <a:pt x="1" y="559"/>
                    <a:pt x="227" y="578"/>
                    <a:pt x="497" y="725"/>
                  </a:cubicBezTo>
                  <a:lnTo>
                    <a:pt x="534" y="619"/>
                  </a:lnTo>
                  <a:cubicBezTo>
                    <a:pt x="534" y="619"/>
                    <a:pt x="501" y="152"/>
                    <a:pt x="73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803;p41"/>
            <p:cNvSpPr/>
            <p:nvPr/>
          </p:nvSpPr>
          <p:spPr>
            <a:xfrm>
              <a:off x="1425241" y="2919749"/>
              <a:ext cx="19155" cy="26948"/>
            </a:xfrm>
            <a:custGeom>
              <a:avLst/>
              <a:gdLst/>
              <a:ahLst/>
              <a:cxnLst/>
              <a:rect l="l" t="t" r="r" b="b"/>
              <a:pathLst>
                <a:path w="553" h="778" extrusionOk="0">
                  <a:moveTo>
                    <a:pt x="103" y="57"/>
                  </a:moveTo>
                  <a:cubicBezTo>
                    <a:pt x="467" y="209"/>
                    <a:pt x="515" y="605"/>
                    <a:pt x="519" y="645"/>
                  </a:cubicBezTo>
                  <a:lnTo>
                    <a:pt x="489" y="731"/>
                  </a:lnTo>
                  <a:cubicBezTo>
                    <a:pt x="441" y="705"/>
                    <a:pt x="395" y="683"/>
                    <a:pt x="352" y="663"/>
                  </a:cubicBezTo>
                  <a:cubicBezTo>
                    <a:pt x="157" y="572"/>
                    <a:pt x="40" y="517"/>
                    <a:pt x="103" y="277"/>
                  </a:cubicBezTo>
                  <a:cubicBezTo>
                    <a:pt x="129" y="181"/>
                    <a:pt x="116" y="101"/>
                    <a:pt x="103" y="57"/>
                  </a:cubicBezTo>
                  <a:close/>
                  <a:moveTo>
                    <a:pt x="45" y="1"/>
                  </a:moveTo>
                  <a:lnTo>
                    <a:pt x="61" y="36"/>
                  </a:lnTo>
                  <a:cubicBezTo>
                    <a:pt x="61" y="37"/>
                    <a:pt x="106" y="137"/>
                    <a:pt x="71" y="269"/>
                  </a:cubicBezTo>
                  <a:cubicBezTo>
                    <a:pt x="0" y="535"/>
                    <a:pt x="143" y="601"/>
                    <a:pt x="339" y="693"/>
                  </a:cubicBezTo>
                  <a:cubicBezTo>
                    <a:pt x="387" y="716"/>
                    <a:pt x="438" y="739"/>
                    <a:pt x="491" y="768"/>
                  </a:cubicBezTo>
                  <a:lnTo>
                    <a:pt x="508" y="778"/>
                  </a:lnTo>
                  <a:lnTo>
                    <a:pt x="553" y="649"/>
                  </a:lnTo>
                  <a:lnTo>
                    <a:pt x="552" y="646"/>
                  </a:lnTo>
                  <a:cubicBezTo>
                    <a:pt x="552" y="642"/>
                    <a:pt x="514" y="167"/>
                    <a:pt x="81" y="14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804;p41"/>
            <p:cNvSpPr/>
            <p:nvPr/>
          </p:nvSpPr>
          <p:spPr>
            <a:xfrm>
              <a:off x="1442282" y="2944480"/>
              <a:ext cx="15760" cy="11811"/>
            </a:xfrm>
            <a:custGeom>
              <a:avLst/>
              <a:gdLst/>
              <a:ahLst/>
              <a:cxnLst/>
              <a:rect l="l" t="t" r="r" b="b"/>
              <a:pathLst>
                <a:path w="455" h="341" extrusionOk="0">
                  <a:moveTo>
                    <a:pt x="166" y="1"/>
                  </a:moveTo>
                  <a:cubicBezTo>
                    <a:pt x="114" y="1"/>
                    <a:pt x="69" y="21"/>
                    <a:pt x="38" y="73"/>
                  </a:cubicBezTo>
                  <a:cubicBezTo>
                    <a:pt x="1" y="139"/>
                    <a:pt x="75" y="273"/>
                    <a:pt x="174" y="319"/>
                  </a:cubicBezTo>
                  <a:cubicBezTo>
                    <a:pt x="207" y="334"/>
                    <a:pt x="241" y="341"/>
                    <a:pt x="273" y="341"/>
                  </a:cubicBezTo>
                  <a:cubicBezTo>
                    <a:pt x="338" y="341"/>
                    <a:pt x="396" y="311"/>
                    <a:pt x="419" y="259"/>
                  </a:cubicBezTo>
                  <a:cubicBezTo>
                    <a:pt x="455" y="182"/>
                    <a:pt x="402" y="81"/>
                    <a:pt x="303" y="36"/>
                  </a:cubicBezTo>
                  <a:cubicBezTo>
                    <a:pt x="257" y="15"/>
                    <a:pt x="209" y="1"/>
                    <a:pt x="166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805;p41"/>
            <p:cNvSpPr/>
            <p:nvPr/>
          </p:nvSpPr>
          <p:spPr>
            <a:xfrm>
              <a:off x="1442525" y="2943926"/>
              <a:ext cx="15483" cy="12954"/>
            </a:xfrm>
            <a:custGeom>
              <a:avLst/>
              <a:gdLst/>
              <a:ahLst/>
              <a:cxnLst/>
              <a:rect l="l" t="t" r="r" b="b"/>
              <a:pathLst>
                <a:path w="447" h="374" extrusionOk="0">
                  <a:moveTo>
                    <a:pt x="159" y="34"/>
                  </a:moveTo>
                  <a:cubicBezTo>
                    <a:pt x="195" y="34"/>
                    <a:pt x="239" y="45"/>
                    <a:pt x="289" y="68"/>
                  </a:cubicBezTo>
                  <a:cubicBezTo>
                    <a:pt x="334" y="88"/>
                    <a:pt x="370" y="120"/>
                    <a:pt x="390" y="159"/>
                  </a:cubicBezTo>
                  <a:cubicBezTo>
                    <a:pt x="409" y="197"/>
                    <a:pt x="412" y="236"/>
                    <a:pt x="397" y="268"/>
                  </a:cubicBezTo>
                  <a:cubicBezTo>
                    <a:pt x="376" y="314"/>
                    <a:pt x="326" y="340"/>
                    <a:pt x="267" y="340"/>
                  </a:cubicBezTo>
                  <a:cubicBezTo>
                    <a:pt x="237" y="340"/>
                    <a:pt x="205" y="333"/>
                    <a:pt x="174" y="319"/>
                  </a:cubicBezTo>
                  <a:cubicBezTo>
                    <a:pt x="118" y="294"/>
                    <a:pt x="64" y="233"/>
                    <a:pt x="45" y="172"/>
                  </a:cubicBezTo>
                  <a:cubicBezTo>
                    <a:pt x="36" y="142"/>
                    <a:pt x="36" y="116"/>
                    <a:pt x="46" y="97"/>
                  </a:cubicBezTo>
                  <a:cubicBezTo>
                    <a:pt x="71" y="54"/>
                    <a:pt x="108" y="34"/>
                    <a:pt x="159" y="34"/>
                  </a:cubicBezTo>
                  <a:close/>
                  <a:moveTo>
                    <a:pt x="159" y="0"/>
                  </a:moveTo>
                  <a:cubicBezTo>
                    <a:pt x="84" y="0"/>
                    <a:pt x="41" y="40"/>
                    <a:pt x="17" y="81"/>
                  </a:cubicBezTo>
                  <a:cubicBezTo>
                    <a:pt x="2" y="107"/>
                    <a:pt x="1" y="143"/>
                    <a:pt x="14" y="182"/>
                  </a:cubicBezTo>
                  <a:cubicBezTo>
                    <a:pt x="36" y="253"/>
                    <a:pt x="95" y="320"/>
                    <a:pt x="160" y="350"/>
                  </a:cubicBezTo>
                  <a:cubicBezTo>
                    <a:pt x="195" y="365"/>
                    <a:pt x="232" y="373"/>
                    <a:pt x="266" y="373"/>
                  </a:cubicBezTo>
                  <a:cubicBezTo>
                    <a:pt x="338" y="373"/>
                    <a:pt x="401" y="340"/>
                    <a:pt x="428" y="282"/>
                  </a:cubicBezTo>
                  <a:cubicBezTo>
                    <a:pt x="447" y="240"/>
                    <a:pt x="443" y="191"/>
                    <a:pt x="419" y="144"/>
                  </a:cubicBezTo>
                  <a:cubicBezTo>
                    <a:pt x="395" y="99"/>
                    <a:pt x="354" y="61"/>
                    <a:pt x="303" y="37"/>
                  </a:cubicBezTo>
                  <a:cubicBezTo>
                    <a:pt x="245" y="11"/>
                    <a:pt x="198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806;p41"/>
            <p:cNvSpPr/>
            <p:nvPr/>
          </p:nvSpPr>
          <p:spPr>
            <a:xfrm>
              <a:off x="1444707" y="2932911"/>
              <a:ext cx="26879" cy="14444"/>
            </a:xfrm>
            <a:custGeom>
              <a:avLst/>
              <a:gdLst/>
              <a:ahLst/>
              <a:cxnLst/>
              <a:rect l="l" t="t" r="r" b="b"/>
              <a:pathLst>
                <a:path w="776" h="417" extrusionOk="0">
                  <a:moveTo>
                    <a:pt x="575" y="0"/>
                  </a:moveTo>
                  <a:cubicBezTo>
                    <a:pt x="252" y="0"/>
                    <a:pt x="35" y="246"/>
                    <a:pt x="35" y="246"/>
                  </a:cubicBezTo>
                  <a:lnTo>
                    <a:pt x="1" y="353"/>
                  </a:lnTo>
                  <a:cubicBezTo>
                    <a:pt x="150" y="376"/>
                    <a:pt x="272" y="416"/>
                    <a:pt x="373" y="416"/>
                  </a:cubicBezTo>
                  <a:cubicBezTo>
                    <a:pt x="476" y="416"/>
                    <a:pt x="557" y="373"/>
                    <a:pt x="620" y="219"/>
                  </a:cubicBezTo>
                  <a:cubicBezTo>
                    <a:pt x="675" y="86"/>
                    <a:pt x="776" y="32"/>
                    <a:pt x="776" y="32"/>
                  </a:cubicBezTo>
                  <a:cubicBezTo>
                    <a:pt x="705" y="10"/>
                    <a:pt x="638" y="0"/>
                    <a:pt x="575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807;p41"/>
            <p:cNvSpPr/>
            <p:nvPr/>
          </p:nvSpPr>
          <p:spPr>
            <a:xfrm>
              <a:off x="1443980" y="2932357"/>
              <a:ext cx="29095" cy="15587"/>
            </a:xfrm>
            <a:custGeom>
              <a:avLst/>
              <a:gdLst/>
              <a:ahLst/>
              <a:cxnLst/>
              <a:rect l="l" t="t" r="r" b="b"/>
              <a:pathLst>
                <a:path w="840" h="450" extrusionOk="0">
                  <a:moveTo>
                    <a:pt x="598" y="33"/>
                  </a:moveTo>
                  <a:cubicBezTo>
                    <a:pt x="649" y="33"/>
                    <a:pt x="703" y="39"/>
                    <a:pt x="758" y="54"/>
                  </a:cubicBezTo>
                  <a:cubicBezTo>
                    <a:pt x="723" y="81"/>
                    <a:pt x="664" y="137"/>
                    <a:pt x="626" y="229"/>
                  </a:cubicBezTo>
                  <a:cubicBezTo>
                    <a:pt x="566" y="374"/>
                    <a:pt x="493" y="417"/>
                    <a:pt x="394" y="417"/>
                  </a:cubicBezTo>
                  <a:cubicBezTo>
                    <a:pt x="337" y="417"/>
                    <a:pt x="271" y="402"/>
                    <a:pt x="194" y="386"/>
                  </a:cubicBezTo>
                  <a:cubicBezTo>
                    <a:pt x="148" y="375"/>
                    <a:pt x="98" y="365"/>
                    <a:pt x="43" y="356"/>
                  </a:cubicBezTo>
                  <a:lnTo>
                    <a:pt x="71" y="271"/>
                  </a:lnTo>
                  <a:cubicBezTo>
                    <a:pt x="94" y="245"/>
                    <a:pt x="301" y="33"/>
                    <a:pt x="598" y="33"/>
                  </a:cubicBezTo>
                  <a:close/>
                  <a:moveTo>
                    <a:pt x="598" y="0"/>
                  </a:moveTo>
                  <a:cubicBezTo>
                    <a:pt x="270" y="0"/>
                    <a:pt x="47" y="248"/>
                    <a:pt x="44" y="251"/>
                  </a:cubicBezTo>
                  <a:lnTo>
                    <a:pt x="1" y="383"/>
                  </a:lnTo>
                  <a:lnTo>
                    <a:pt x="20" y="386"/>
                  </a:lnTo>
                  <a:cubicBezTo>
                    <a:pt x="79" y="395"/>
                    <a:pt x="133" y="406"/>
                    <a:pt x="187" y="417"/>
                  </a:cubicBezTo>
                  <a:cubicBezTo>
                    <a:pt x="263" y="435"/>
                    <a:pt x="332" y="450"/>
                    <a:pt x="395" y="450"/>
                  </a:cubicBezTo>
                  <a:cubicBezTo>
                    <a:pt x="504" y="450"/>
                    <a:pt x="590" y="403"/>
                    <a:pt x="656" y="242"/>
                  </a:cubicBezTo>
                  <a:cubicBezTo>
                    <a:pt x="708" y="115"/>
                    <a:pt x="804" y="63"/>
                    <a:pt x="805" y="63"/>
                  </a:cubicBezTo>
                  <a:lnTo>
                    <a:pt x="840" y="44"/>
                  </a:lnTo>
                  <a:lnTo>
                    <a:pt x="802" y="32"/>
                  </a:lnTo>
                  <a:cubicBezTo>
                    <a:pt x="731" y="10"/>
                    <a:pt x="662" y="0"/>
                    <a:pt x="5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808;p41"/>
            <p:cNvSpPr/>
            <p:nvPr/>
          </p:nvSpPr>
          <p:spPr>
            <a:xfrm>
              <a:off x="1444222" y="2932807"/>
              <a:ext cx="1732" cy="9179"/>
            </a:xfrm>
            <a:custGeom>
              <a:avLst/>
              <a:gdLst/>
              <a:ahLst/>
              <a:cxnLst/>
              <a:rect l="l" t="t" r="r" b="b"/>
              <a:pathLst>
                <a:path w="50" h="265" extrusionOk="0">
                  <a:moveTo>
                    <a:pt x="49" y="0"/>
                  </a:moveTo>
                  <a:lnTo>
                    <a:pt x="49" y="0"/>
                  </a:lnTo>
                  <a:cubicBezTo>
                    <a:pt x="37" y="33"/>
                    <a:pt x="29" y="68"/>
                    <a:pt x="22" y="103"/>
                  </a:cubicBezTo>
                  <a:cubicBezTo>
                    <a:pt x="15" y="139"/>
                    <a:pt x="9" y="176"/>
                    <a:pt x="7" y="212"/>
                  </a:cubicBezTo>
                  <a:cubicBezTo>
                    <a:pt x="5" y="229"/>
                    <a:pt x="1" y="265"/>
                    <a:pt x="1" y="265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809;p41"/>
            <p:cNvSpPr/>
            <p:nvPr/>
          </p:nvSpPr>
          <p:spPr>
            <a:xfrm>
              <a:off x="1443668" y="2932565"/>
              <a:ext cx="2840" cy="9491"/>
            </a:xfrm>
            <a:custGeom>
              <a:avLst/>
              <a:gdLst/>
              <a:ahLst/>
              <a:cxnLst/>
              <a:rect l="l" t="t" r="r" b="b"/>
              <a:pathLst>
                <a:path w="82" h="274" extrusionOk="0">
                  <a:moveTo>
                    <a:pt x="50" y="1"/>
                  </a:moveTo>
                  <a:cubicBezTo>
                    <a:pt x="38" y="35"/>
                    <a:pt x="30" y="70"/>
                    <a:pt x="23" y="107"/>
                  </a:cubicBezTo>
                  <a:cubicBezTo>
                    <a:pt x="14" y="148"/>
                    <a:pt x="9" y="183"/>
                    <a:pt x="6" y="217"/>
                  </a:cubicBezTo>
                  <a:cubicBezTo>
                    <a:pt x="4" y="234"/>
                    <a:pt x="1" y="270"/>
                    <a:pt x="1" y="270"/>
                  </a:cubicBezTo>
                  <a:lnTo>
                    <a:pt x="33" y="273"/>
                  </a:lnTo>
                  <a:cubicBezTo>
                    <a:pt x="33" y="273"/>
                    <a:pt x="38" y="238"/>
                    <a:pt x="39" y="220"/>
                  </a:cubicBezTo>
                  <a:cubicBezTo>
                    <a:pt x="42" y="188"/>
                    <a:pt x="47" y="153"/>
                    <a:pt x="55" y="111"/>
                  </a:cubicBezTo>
                  <a:cubicBezTo>
                    <a:pt x="62" y="78"/>
                    <a:pt x="69" y="44"/>
                    <a:pt x="81" y="13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810;p41"/>
            <p:cNvSpPr/>
            <p:nvPr/>
          </p:nvSpPr>
          <p:spPr>
            <a:xfrm>
              <a:off x="1445365" y="2931664"/>
              <a:ext cx="1420" cy="1247"/>
            </a:xfrm>
            <a:custGeom>
              <a:avLst/>
              <a:gdLst/>
              <a:ahLst/>
              <a:cxnLst/>
              <a:rect l="l" t="t" r="r" b="b"/>
              <a:pathLst>
                <a:path w="41" h="36" extrusionOk="0">
                  <a:moveTo>
                    <a:pt x="20" y="0"/>
                  </a:moveTo>
                  <a:cubicBezTo>
                    <a:pt x="16" y="0"/>
                    <a:pt x="13" y="1"/>
                    <a:pt x="10" y="3"/>
                  </a:cubicBezTo>
                  <a:cubicBezTo>
                    <a:pt x="3" y="9"/>
                    <a:pt x="1" y="20"/>
                    <a:pt x="7" y="28"/>
                  </a:cubicBezTo>
                  <a:cubicBezTo>
                    <a:pt x="11" y="33"/>
                    <a:pt x="16" y="35"/>
                    <a:pt x="22" y="35"/>
                  </a:cubicBezTo>
                  <a:cubicBezTo>
                    <a:pt x="25" y="35"/>
                    <a:pt x="28" y="34"/>
                    <a:pt x="31" y="32"/>
                  </a:cubicBezTo>
                  <a:cubicBezTo>
                    <a:pt x="39" y="26"/>
                    <a:pt x="40" y="16"/>
                    <a:pt x="35" y="8"/>
                  </a:cubicBezTo>
                  <a:cubicBezTo>
                    <a:pt x="31" y="3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811;p41"/>
            <p:cNvSpPr/>
            <p:nvPr/>
          </p:nvSpPr>
          <p:spPr>
            <a:xfrm>
              <a:off x="1444846" y="2931075"/>
              <a:ext cx="2459" cy="2390"/>
            </a:xfrm>
            <a:custGeom>
              <a:avLst/>
              <a:gdLst/>
              <a:ahLst/>
              <a:cxnLst/>
              <a:rect l="l" t="t" r="r" b="b"/>
              <a:pathLst>
                <a:path w="71" h="69" extrusionOk="0">
                  <a:moveTo>
                    <a:pt x="37" y="35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5" y="36"/>
                    <a:pt x="35" y="35"/>
                  </a:cubicBezTo>
                  <a:close/>
                  <a:moveTo>
                    <a:pt x="35" y="1"/>
                  </a:moveTo>
                  <a:cubicBezTo>
                    <a:pt x="28" y="1"/>
                    <a:pt x="21" y="3"/>
                    <a:pt x="15" y="7"/>
                  </a:cubicBezTo>
                  <a:cubicBezTo>
                    <a:pt x="8" y="12"/>
                    <a:pt x="4" y="20"/>
                    <a:pt x="2" y="29"/>
                  </a:cubicBezTo>
                  <a:cubicBezTo>
                    <a:pt x="1" y="39"/>
                    <a:pt x="4" y="47"/>
                    <a:pt x="9" y="55"/>
                  </a:cubicBezTo>
                  <a:cubicBezTo>
                    <a:pt x="16" y="64"/>
                    <a:pt x="25" y="68"/>
                    <a:pt x="36" y="68"/>
                  </a:cubicBezTo>
                  <a:cubicBezTo>
                    <a:pt x="43" y="68"/>
                    <a:pt x="50" y="67"/>
                    <a:pt x="56" y="62"/>
                  </a:cubicBezTo>
                  <a:cubicBezTo>
                    <a:pt x="63" y="57"/>
                    <a:pt x="68" y="49"/>
                    <a:pt x="69" y="40"/>
                  </a:cubicBezTo>
                  <a:cubicBezTo>
                    <a:pt x="71" y="31"/>
                    <a:pt x="68" y="22"/>
                    <a:pt x="63" y="15"/>
                  </a:cubicBezTo>
                  <a:cubicBezTo>
                    <a:pt x="56" y="6"/>
                    <a:pt x="46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812;p41"/>
            <p:cNvSpPr/>
            <p:nvPr/>
          </p:nvSpPr>
          <p:spPr>
            <a:xfrm>
              <a:off x="1444603" y="2933673"/>
              <a:ext cx="4364" cy="8209"/>
            </a:xfrm>
            <a:custGeom>
              <a:avLst/>
              <a:gdLst/>
              <a:ahLst/>
              <a:cxnLst/>
              <a:rect l="l" t="t" r="r" b="b"/>
              <a:pathLst>
                <a:path w="126" h="237" extrusionOk="0">
                  <a:moveTo>
                    <a:pt x="126" y="0"/>
                  </a:moveTo>
                  <a:lnTo>
                    <a:pt x="0" y="236"/>
                  </a:lnTo>
                  <a:cubicBezTo>
                    <a:pt x="0" y="236"/>
                    <a:pt x="19" y="206"/>
                    <a:pt x="28" y="192"/>
                  </a:cubicBezTo>
                  <a:cubicBezTo>
                    <a:pt x="49" y="162"/>
                    <a:pt x="66" y="130"/>
                    <a:pt x="83" y="97"/>
                  </a:cubicBezTo>
                  <a:cubicBezTo>
                    <a:pt x="99" y="66"/>
                    <a:pt x="115" y="34"/>
                    <a:pt x="126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813;p41"/>
            <p:cNvSpPr/>
            <p:nvPr/>
          </p:nvSpPr>
          <p:spPr>
            <a:xfrm>
              <a:off x="1444118" y="2933500"/>
              <a:ext cx="5403" cy="8659"/>
            </a:xfrm>
            <a:custGeom>
              <a:avLst/>
              <a:gdLst/>
              <a:ahLst/>
              <a:cxnLst/>
              <a:rect l="l" t="t" r="r" b="b"/>
              <a:pathLst>
                <a:path w="156" h="250" extrusionOk="0">
                  <a:moveTo>
                    <a:pt x="124" y="0"/>
                  </a:moveTo>
                  <a:cubicBezTo>
                    <a:pt x="114" y="32"/>
                    <a:pt x="98" y="63"/>
                    <a:pt x="82" y="95"/>
                  </a:cubicBezTo>
                  <a:cubicBezTo>
                    <a:pt x="64" y="130"/>
                    <a:pt x="46" y="161"/>
                    <a:pt x="29" y="188"/>
                  </a:cubicBezTo>
                  <a:cubicBezTo>
                    <a:pt x="19" y="202"/>
                    <a:pt x="0" y="232"/>
                    <a:pt x="0" y="232"/>
                  </a:cubicBezTo>
                  <a:lnTo>
                    <a:pt x="28" y="250"/>
                  </a:lnTo>
                  <a:cubicBezTo>
                    <a:pt x="28" y="250"/>
                    <a:pt x="47" y="220"/>
                    <a:pt x="56" y="206"/>
                  </a:cubicBezTo>
                  <a:cubicBezTo>
                    <a:pt x="75" y="178"/>
                    <a:pt x="93" y="147"/>
                    <a:pt x="113" y="108"/>
                  </a:cubicBezTo>
                  <a:cubicBezTo>
                    <a:pt x="128" y="77"/>
                    <a:pt x="145" y="45"/>
                    <a:pt x="156" y="11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814;p41"/>
            <p:cNvSpPr/>
            <p:nvPr/>
          </p:nvSpPr>
          <p:spPr>
            <a:xfrm>
              <a:off x="1448483" y="2932565"/>
              <a:ext cx="1385" cy="1247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9" y="1"/>
                  </a:moveTo>
                  <a:cubicBezTo>
                    <a:pt x="18" y="1"/>
                    <a:pt x="17" y="1"/>
                    <a:pt x="16" y="1"/>
                  </a:cubicBezTo>
                  <a:cubicBezTo>
                    <a:pt x="6" y="4"/>
                    <a:pt x="1" y="12"/>
                    <a:pt x="3" y="22"/>
                  </a:cubicBezTo>
                  <a:cubicBezTo>
                    <a:pt x="6" y="30"/>
                    <a:pt x="13" y="35"/>
                    <a:pt x="21" y="35"/>
                  </a:cubicBezTo>
                  <a:cubicBezTo>
                    <a:pt x="22" y="35"/>
                    <a:pt x="23" y="35"/>
                    <a:pt x="24" y="35"/>
                  </a:cubicBezTo>
                  <a:cubicBezTo>
                    <a:pt x="34" y="32"/>
                    <a:pt x="39" y="24"/>
                    <a:pt x="36" y="14"/>
                  </a:cubicBezTo>
                  <a:cubicBezTo>
                    <a:pt x="35" y="6"/>
                    <a:pt x="27" y="1"/>
                    <a:pt x="19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815;p41"/>
            <p:cNvSpPr/>
            <p:nvPr/>
          </p:nvSpPr>
          <p:spPr>
            <a:xfrm>
              <a:off x="1447928" y="2932010"/>
              <a:ext cx="2459" cy="2355"/>
            </a:xfrm>
            <a:custGeom>
              <a:avLst/>
              <a:gdLst/>
              <a:ahLst/>
              <a:cxnLst/>
              <a:rect l="l" t="t" r="r" b="b"/>
              <a:pathLst>
                <a:path w="71" h="68" extrusionOk="0">
                  <a:moveTo>
                    <a:pt x="36" y="0"/>
                  </a:moveTo>
                  <a:cubicBezTo>
                    <a:pt x="33" y="0"/>
                    <a:pt x="31" y="1"/>
                    <a:pt x="28" y="1"/>
                  </a:cubicBezTo>
                  <a:cubicBezTo>
                    <a:pt x="19" y="3"/>
                    <a:pt x="11" y="8"/>
                    <a:pt x="7" y="16"/>
                  </a:cubicBezTo>
                  <a:cubicBezTo>
                    <a:pt x="2" y="24"/>
                    <a:pt x="1" y="33"/>
                    <a:pt x="4" y="42"/>
                  </a:cubicBezTo>
                  <a:cubicBezTo>
                    <a:pt x="7" y="57"/>
                    <a:pt x="21" y="68"/>
                    <a:pt x="37" y="68"/>
                  </a:cubicBezTo>
                  <a:cubicBezTo>
                    <a:pt x="39" y="68"/>
                    <a:pt x="41" y="68"/>
                    <a:pt x="44" y="67"/>
                  </a:cubicBezTo>
                  <a:cubicBezTo>
                    <a:pt x="53" y="65"/>
                    <a:pt x="60" y="60"/>
                    <a:pt x="65" y="52"/>
                  </a:cubicBezTo>
                  <a:cubicBezTo>
                    <a:pt x="70" y="44"/>
                    <a:pt x="71" y="34"/>
                    <a:pt x="69" y="26"/>
                  </a:cubicBezTo>
                  <a:cubicBezTo>
                    <a:pt x="65" y="11"/>
                    <a:pt x="51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816;p41"/>
            <p:cNvSpPr/>
            <p:nvPr/>
          </p:nvSpPr>
          <p:spPr>
            <a:xfrm>
              <a:off x="1439996" y="2939804"/>
              <a:ext cx="6027" cy="12400"/>
            </a:xfrm>
            <a:custGeom>
              <a:avLst/>
              <a:gdLst/>
              <a:ahLst/>
              <a:cxnLst/>
              <a:rect l="l" t="t" r="r" b="b"/>
              <a:pathLst>
                <a:path w="174" h="358" extrusionOk="0">
                  <a:moveTo>
                    <a:pt x="134" y="1"/>
                  </a:moveTo>
                  <a:cubicBezTo>
                    <a:pt x="104" y="1"/>
                    <a:pt x="59" y="70"/>
                    <a:pt x="30" y="162"/>
                  </a:cubicBezTo>
                  <a:cubicBezTo>
                    <a:pt x="0" y="261"/>
                    <a:pt x="1" y="347"/>
                    <a:pt x="32" y="357"/>
                  </a:cubicBezTo>
                  <a:cubicBezTo>
                    <a:pt x="34" y="357"/>
                    <a:pt x="36" y="358"/>
                    <a:pt x="38" y="358"/>
                  </a:cubicBezTo>
                  <a:cubicBezTo>
                    <a:pt x="69" y="358"/>
                    <a:pt x="116" y="295"/>
                    <a:pt x="144" y="203"/>
                  </a:cubicBezTo>
                  <a:cubicBezTo>
                    <a:pt x="173" y="105"/>
                    <a:pt x="171" y="10"/>
                    <a:pt x="140" y="1"/>
                  </a:cubicBezTo>
                  <a:cubicBezTo>
                    <a:pt x="138" y="1"/>
                    <a:pt x="136" y="1"/>
                    <a:pt x="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817;p41"/>
            <p:cNvSpPr/>
            <p:nvPr/>
          </p:nvSpPr>
          <p:spPr>
            <a:xfrm>
              <a:off x="1439685" y="2939250"/>
              <a:ext cx="6616" cy="13543"/>
            </a:xfrm>
            <a:custGeom>
              <a:avLst/>
              <a:gdLst/>
              <a:ahLst/>
              <a:cxnLst/>
              <a:rect l="l" t="t" r="r" b="b"/>
              <a:pathLst>
                <a:path w="191" h="391" extrusionOk="0">
                  <a:moveTo>
                    <a:pt x="143" y="32"/>
                  </a:moveTo>
                  <a:cubicBezTo>
                    <a:pt x="143" y="32"/>
                    <a:pt x="144" y="33"/>
                    <a:pt x="144" y="33"/>
                  </a:cubicBezTo>
                  <a:cubicBezTo>
                    <a:pt x="146" y="33"/>
                    <a:pt x="156" y="45"/>
                    <a:pt x="157" y="86"/>
                  </a:cubicBezTo>
                  <a:cubicBezTo>
                    <a:pt x="158" y="123"/>
                    <a:pt x="150" y="170"/>
                    <a:pt x="137" y="215"/>
                  </a:cubicBezTo>
                  <a:cubicBezTo>
                    <a:pt x="107" y="314"/>
                    <a:pt x="62" y="357"/>
                    <a:pt x="47" y="357"/>
                  </a:cubicBezTo>
                  <a:cubicBezTo>
                    <a:pt x="46" y="357"/>
                    <a:pt x="46" y="357"/>
                    <a:pt x="45" y="357"/>
                  </a:cubicBezTo>
                  <a:cubicBezTo>
                    <a:pt x="43" y="356"/>
                    <a:pt x="34" y="346"/>
                    <a:pt x="34" y="309"/>
                  </a:cubicBezTo>
                  <a:cubicBezTo>
                    <a:pt x="34" y="273"/>
                    <a:pt x="42" y="229"/>
                    <a:pt x="56" y="183"/>
                  </a:cubicBezTo>
                  <a:cubicBezTo>
                    <a:pt x="86" y="81"/>
                    <a:pt x="130" y="32"/>
                    <a:pt x="143" y="32"/>
                  </a:cubicBezTo>
                  <a:close/>
                  <a:moveTo>
                    <a:pt x="142" y="0"/>
                  </a:moveTo>
                  <a:cubicBezTo>
                    <a:pt x="97" y="0"/>
                    <a:pt x="50" y="87"/>
                    <a:pt x="23" y="174"/>
                  </a:cubicBezTo>
                  <a:cubicBezTo>
                    <a:pt x="8" y="223"/>
                    <a:pt x="1" y="271"/>
                    <a:pt x="1" y="309"/>
                  </a:cubicBezTo>
                  <a:cubicBezTo>
                    <a:pt x="1" y="366"/>
                    <a:pt x="20" y="384"/>
                    <a:pt x="36" y="389"/>
                  </a:cubicBezTo>
                  <a:cubicBezTo>
                    <a:pt x="40" y="389"/>
                    <a:pt x="43" y="390"/>
                    <a:pt x="47" y="390"/>
                  </a:cubicBezTo>
                  <a:cubicBezTo>
                    <a:pt x="93" y="390"/>
                    <a:pt x="143" y="308"/>
                    <a:pt x="168" y="224"/>
                  </a:cubicBezTo>
                  <a:cubicBezTo>
                    <a:pt x="183" y="176"/>
                    <a:pt x="191" y="126"/>
                    <a:pt x="190" y="85"/>
                  </a:cubicBezTo>
                  <a:cubicBezTo>
                    <a:pt x="188" y="37"/>
                    <a:pt x="176" y="8"/>
                    <a:pt x="153" y="2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818;p41"/>
            <p:cNvSpPr/>
            <p:nvPr/>
          </p:nvSpPr>
          <p:spPr>
            <a:xfrm>
              <a:off x="931971" y="3178767"/>
              <a:ext cx="12781" cy="9110"/>
            </a:xfrm>
            <a:custGeom>
              <a:avLst/>
              <a:gdLst/>
              <a:ahLst/>
              <a:cxnLst/>
              <a:rect l="l" t="t" r="r" b="b"/>
              <a:pathLst>
                <a:path w="369" h="263" extrusionOk="0">
                  <a:moveTo>
                    <a:pt x="225" y="1"/>
                  </a:moveTo>
                  <a:cubicBezTo>
                    <a:pt x="198" y="1"/>
                    <a:pt x="168" y="6"/>
                    <a:pt x="139" y="14"/>
                  </a:cubicBezTo>
                  <a:cubicBezTo>
                    <a:pt x="55" y="39"/>
                    <a:pt x="0" y="112"/>
                    <a:pt x="19" y="178"/>
                  </a:cubicBezTo>
                  <a:cubicBezTo>
                    <a:pt x="34" y="230"/>
                    <a:pt x="89" y="263"/>
                    <a:pt x="153" y="263"/>
                  </a:cubicBezTo>
                  <a:cubicBezTo>
                    <a:pt x="170" y="263"/>
                    <a:pt x="189" y="260"/>
                    <a:pt x="207" y="255"/>
                  </a:cubicBezTo>
                  <a:cubicBezTo>
                    <a:pt x="293" y="232"/>
                    <a:pt x="368" y="133"/>
                    <a:pt x="346" y="76"/>
                  </a:cubicBezTo>
                  <a:cubicBezTo>
                    <a:pt x="324" y="20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819;p41"/>
            <p:cNvSpPr/>
            <p:nvPr/>
          </p:nvSpPr>
          <p:spPr>
            <a:xfrm>
              <a:off x="931694" y="3178213"/>
              <a:ext cx="13128" cy="10253"/>
            </a:xfrm>
            <a:custGeom>
              <a:avLst/>
              <a:gdLst/>
              <a:ahLst/>
              <a:cxnLst/>
              <a:rect l="l" t="t" r="r" b="b"/>
              <a:pathLst>
                <a:path w="379" h="296" extrusionOk="0">
                  <a:moveTo>
                    <a:pt x="234" y="33"/>
                  </a:moveTo>
                  <a:cubicBezTo>
                    <a:pt x="287" y="33"/>
                    <a:pt x="322" y="55"/>
                    <a:pt x="339" y="98"/>
                  </a:cubicBezTo>
                  <a:cubicBezTo>
                    <a:pt x="345" y="112"/>
                    <a:pt x="341" y="133"/>
                    <a:pt x="331" y="155"/>
                  </a:cubicBezTo>
                  <a:cubicBezTo>
                    <a:pt x="308" y="201"/>
                    <a:pt x="258" y="242"/>
                    <a:pt x="211" y="255"/>
                  </a:cubicBezTo>
                  <a:cubicBezTo>
                    <a:pt x="194" y="260"/>
                    <a:pt x="177" y="263"/>
                    <a:pt x="160" y="263"/>
                  </a:cubicBezTo>
                  <a:cubicBezTo>
                    <a:pt x="140" y="263"/>
                    <a:pt x="120" y="259"/>
                    <a:pt x="103" y="252"/>
                  </a:cubicBezTo>
                  <a:cubicBezTo>
                    <a:pt x="72" y="239"/>
                    <a:pt x="50" y="217"/>
                    <a:pt x="43" y="190"/>
                  </a:cubicBezTo>
                  <a:cubicBezTo>
                    <a:pt x="36" y="163"/>
                    <a:pt x="42" y="133"/>
                    <a:pt x="62" y="106"/>
                  </a:cubicBezTo>
                  <a:cubicBezTo>
                    <a:pt x="82" y="78"/>
                    <a:pt x="114" y="56"/>
                    <a:pt x="153" y="46"/>
                  </a:cubicBezTo>
                  <a:cubicBezTo>
                    <a:pt x="183" y="37"/>
                    <a:pt x="210" y="33"/>
                    <a:pt x="234" y="33"/>
                  </a:cubicBezTo>
                  <a:close/>
                  <a:moveTo>
                    <a:pt x="234" y="0"/>
                  </a:moveTo>
                  <a:cubicBezTo>
                    <a:pt x="209" y="0"/>
                    <a:pt x="178" y="4"/>
                    <a:pt x="143" y="14"/>
                  </a:cubicBezTo>
                  <a:cubicBezTo>
                    <a:pt x="98" y="27"/>
                    <a:pt x="60" y="53"/>
                    <a:pt x="35" y="87"/>
                  </a:cubicBezTo>
                  <a:cubicBezTo>
                    <a:pt x="9" y="122"/>
                    <a:pt x="1" y="161"/>
                    <a:pt x="11" y="199"/>
                  </a:cubicBezTo>
                  <a:cubicBezTo>
                    <a:pt x="22" y="236"/>
                    <a:pt x="50" y="266"/>
                    <a:pt x="91" y="283"/>
                  </a:cubicBezTo>
                  <a:cubicBezTo>
                    <a:pt x="112" y="291"/>
                    <a:pt x="136" y="296"/>
                    <a:pt x="161" y="296"/>
                  </a:cubicBezTo>
                  <a:cubicBezTo>
                    <a:pt x="180" y="296"/>
                    <a:pt x="201" y="293"/>
                    <a:pt x="220" y="287"/>
                  </a:cubicBezTo>
                  <a:cubicBezTo>
                    <a:pt x="277" y="271"/>
                    <a:pt x="333" y="224"/>
                    <a:pt x="359" y="170"/>
                  </a:cubicBezTo>
                  <a:cubicBezTo>
                    <a:pt x="375" y="138"/>
                    <a:pt x="379" y="110"/>
                    <a:pt x="369" y="86"/>
                  </a:cubicBezTo>
                  <a:cubicBezTo>
                    <a:pt x="353" y="44"/>
                    <a:pt x="316" y="0"/>
                    <a:pt x="2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820;p41"/>
            <p:cNvSpPr/>
            <p:nvPr/>
          </p:nvSpPr>
          <p:spPr>
            <a:xfrm>
              <a:off x="923173" y="3167337"/>
              <a:ext cx="20159" cy="12781"/>
            </a:xfrm>
            <a:custGeom>
              <a:avLst/>
              <a:gdLst/>
              <a:ahLst/>
              <a:cxnLst/>
              <a:rect l="l" t="t" r="r" b="b"/>
              <a:pathLst>
                <a:path w="582" h="369" extrusionOk="0">
                  <a:moveTo>
                    <a:pt x="86" y="0"/>
                  </a:moveTo>
                  <a:cubicBezTo>
                    <a:pt x="59" y="0"/>
                    <a:pt x="30" y="3"/>
                    <a:pt x="0" y="7"/>
                  </a:cubicBezTo>
                  <a:cubicBezTo>
                    <a:pt x="0" y="7"/>
                    <a:pt x="75" y="63"/>
                    <a:pt x="103" y="176"/>
                  </a:cubicBezTo>
                  <a:cubicBezTo>
                    <a:pt x="142" y="339"/>
                    <a:pt x="224" y="368"/>
                    <a:pt x="343" y="368"/>
                  </a:cubicBezTo>
                  <a:cubicBezTo>
                    <a:pt x="410" y="368"/>
                    <a:pt x="488" y="359"/>
                    <a:pt x="577" y="359"/>
                  </a:cubicBezTo>
                  <a:cubicBezTo>
                    <a:pt x="578" y="359"/>
                    <a:pt x="580" y="359"/>
                    <a:pt x="581" y="359"/>
                  </a:cubicBezTo>
                  <a:lnTo>
                    <a:pt x="566" y="269"/>
                  </a:lnTo>
                  <a:cubicBezTo>
                    <a:pt x="566" y="269"/>
                    <a:pt x="395" y="0"/>
                    <a:pt x="86" y="0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821;p41"/>
            <p:cNvSpPr/>
            <p:nvPr/>
          </p:nvSpPr>
          <p:spPr>
            <a:xfrm>
              <a:off x="921753" y="3166782"/>
              <a:ext cx="22237" cy="13924"/>
            </a:xfrm>
            <a:custGeom>
              <a:avLst/>
              <a:gdLst/>
              <a:ahLst/>
              <a:cxnLst/>
              <a:rect l="l" t="t" r="r" b="b"/>
              <a:pathLst>
                <a:path w="642" h="402" extrusionOk="0">
                  <a:moveTo>
                    <a:pt x="127" y="33"/>
                  </a:moveTo>
                  <a:cubicBezTo>
                    <a:pt x="406" y="33"/>
                    <a:pt x="572" y="263"/>
                    <a:pt x="591" y="291"/>
                  </a:cubicBezTo>
                  <a:lnTo>
                    <a:pt x="603" y="358"/>
                  </a:lnTo>
                  <a:cubicBezTo>
                    <a:pt x="560" y="359"/>
                    <a:pt x="519" y="362"/>
                    <a:pt x="483" y="364"/>
                  </a:cubicBezTo>
                  <a:cubicBezTo>
                    <a:pt x="447" y="366"/>
                    <a:pt x="413" y="368"/>
                    <a:pt x="383" y="368"/>
                  </a:cubicBezTo>
                  <a:cubicBezTo>
                    <a:pt x="269" y="368"/>
                    <a:pt x="196" y="340"/>
                    <a:pt x="159" y="188"/>
                  </a:cubicBezTo>
                  <a:cubicBezTo>
                    <a:pt x="142" y="113"/>
                    <a:pt x="104" y="63"/>
                    <a:pt x="79" y="35"/>
                  </a:cubicBezTo>
                  <a:cubicBezTo>
                    <a:pt x="95" y="34"/>
                    <a:pt x="111" y="33"/>
                    <a:pt x="127" y="33"/>
                  </a:cubicBezTo>
                  <a:close/>
                  <a:moveTo>
                    <a:pt x="128" y="0"/>
                  </a:moveTo>
                  <a:cubicBezTo>
                    <a:pt x="100" y="0"/>
                    <a:pt x="70" y="3"/>
                    <a:pt x="40" y="7"/>
                  </a:cubicBezTo>
                  <a:lnTo>
                    <a:pt x="0" y="14"/>
                  </a:lnTo>
                  <a:lnTo>
                    <a:pt x="32" y="36"/>
                  </a:lnTo>
                  <a:cubicBezTo>
                    <a:pt x="33" y="37"/>
                    <a:pt x="102" y="90"/>
                    <a:pt x="128" y="196"/>
                  </a:cubicBezTo>
                  <a:cubicBezTo>
                    <a:pt x="170" y="371"/>
                    <a:pt x="264" y="401"/>
                    <a:pt x="385" y="401"/>
                  </a:cubicBezTo>
                  <a:cubicBezTo>
                    <a:pt x="417" y="401"/>
                    <a:pt x="450" y="399"/>
                    <a:pt x="485" y="397"/>
                  </a:cubicBezTo>
                  <a:cubicBezTo>
                    <a:pt x="529" y="394"/>
                    <a:pt x="574" y="393"/>
                    <a:pt x="622" y="392"/>
                  </a:cubicBezTo>
                  <a:lnTo>
                    <a:pt x="641" y="392"/>
                  </a:lnTo>
                  <a:lnTo>
                    <a:pt x="624" y="282"/>
                  </a:lnTo>
                  <a:lnTo>
                    <a:pt x="621" y="276"/>
                  </a:lnTo>
                  <a:cubicBezTo>
                    <a:pt x="620" y="273"/>
                    <a:pt x="442" y="0"/>
                    <a:pt x="1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822;p41"/>
            <p:cNvSpPr/>
            <p:nvPr/>
          </p:nvSpPr>
          <p:spPr>
            <a:xfrm>
              <a:off x="944440" y="3175684"/>
              <a:ext cx="12123" cy="8729"/>
            </a:xfrm>
            <a:custGeom>
              <a:avLst/>
              <a:gdLst/>
              <a:ahLst/>
              <a:cxnLst/>
              <a:rect l="l" t="t" r="r" b="b"/>
              <a:pathLst>
                <a:path w="350" h="252" extrusionOk="0">
                  <a:moveTo>
                    <a:pt x="190" y="1"/>
                  </a:moveTo>
                  <a:cubicBezTo>
                    <a:pt x="185" y="1"/>
                    <a:pt x="181" y="1"/>
                    <a:pt x="176" y="1"/>
                  </a:cubicBezTo>
                  <a:cubicBezTo>
                    <a:pt x="88" y="7"/>
                    <a:pt x="5" y="39"/>
                    <a:pt x="2" y="129"/>
                  </a:cubicBezTo>
                  <a:cubicBezTo>
                    <a:pt x="0" y="188"/>
                    <a:pt x="95" y="251"/>
                    <a:pt x="180" y="251"/>
                  </a:cubicBezTo>
                  <a:cubicBezTo>
                    <a:pt x="185" y="251"/>
                    <a:pt x="189" y="251"/>
                    <a:pt x="193" y="251"/>
                  </a:cubicBezTo>
                  <a:cubicBezTo>
                    <a:pt x="281" y="245"/>
                    <a:pt x="349" y="184"/>
                    <a:pt x="344" y="115"/>
                  </a:cubicBezTo>
                  <a:cubicBezTo>
                    <a:pt x="340" y="49"/>
                    <a:pt x="272" y="1"/>
                    <a:pt x="190" y="1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823;p41"/>
            <p:cNvSpPr/>
            <p:nvPr/>
          </p:nvSpPr>
          <p:spPr>
            <a:xfrm>
              <a:off x="943921" y="3175130"/>
              <a:ext cx="13232" cy="9872"/>
            </a:xfrm>
            <a:custGeom>
              <a:avLst/>
              <a:gdLst/>
              <a:ahLst/>
              <a:cxnLst/>
              <a:rect l="l" t="t" r="r" b="b"/>
              <a:pathLst>
                <a:path w="382" h="285" extrusionOk="0">
                  <a:moveTo>
                    <a:pt x="206" y="33"/>
                  </a:moveTo>
                  <a:cubicBezTo>
                    <a:pt x="240" y="33"/>
                    <a:pt x="272" y="42"/>
                    <a:pt x="297" y="60"/>
                  </a:cubicBezTo>
                  <a:cubicBezTo>
                    <a:pt x="325" y="78"/>
                    <a:pt x="341" y="103"/>
                    <a:pt x="344" y="132"/>
                  </a:cubicBezTo>
                  <a:cubicBezTo>
                    <a:pt x="347" y="192"/>
                    <a:pt x="287" y="245"/>
                    <a:pt x="207" y="251"/>
                  </a:cubicBezTo>
                  <a:cubicBezTo>
                    <a:pt x="204" y="251"/>
                    <a:pt x="200" y="251"/>
                    <a:pt x="197" y="251"/>
                  </a:cubicBezTo>
                  <a:cubicBezTo>
                    <a:pt x="150" y="251"/>
                    <a:pt x="96" y="229"/>
                    <a:pt x="61" y="197"/>
                  </a:cubicBezTo>
                  <a:cubicBezTo>
                    <a:pt x="43" y="179"/>
                    <a:pt x="34" y="161"/>
                    <a:pt x="34" y="145"/>
                  </a:cubicBezTo>
                  <a:cubicBezTo>
                    <a:pt x="35" y="79"/>
                    <a:pt x="89" y="41"/>
                    <a:pt x="192" y="34"/>
                  </a:cubicBezTo>
                  <a:cubicBezTo>
                    <a:pt x="197" y="34"/>
                    <a:pt x="201" y="33"/>
                    <a:pt x="206" y="33"/>
                  </a:cubicBezTo>
                  <a:close/>
                  <a:moveTo>
                    <a:pt x="204" y="0"/>
                  </a:moveTo>
                  <a:cubicBezTo>
                    <a:pt x="199" y="0"/>
                    <a:pt x="194" y="0"/>
                    <a:pt x="190" y="0"/>
                  </a:cubicBezTo>
                  <a:cubicBezTo>
                    <a:pt x="36" y="12"/>
                    <a:pt x="2" y="85"/>
                    <a:pt x="0" y="145"/>
                  </a:cubicBezTo>
                  <a:cubicBezTo>
                    <a:pt x="0" y="171"/>
                    <a:pt x="13" y="197"/>
                    <a:pt x="39" y="220"/>
                  </a:cubicBezTo>
                  <a:cubicBezTo>
                    <a:pt x="79" y="260"/>
                    <a:pt x="141" y="284"/>
                    <a:pt x="197" y="284"/>
                  </a:cubicBezTo>
                  <a:cubicBezTo>
                    <a:pt x="201" y="284"/>
                    <a:pt x="206" y="284"/>
                    <a:pt x="210" y="283"/>
                  </a:cubicBezTo>
                  <a:cubicBezTo>
                    <a:pt x="307" y="276"/>
                    <a:pt x="382" y="207"/>
                    <a:pt x="376" y="130"/>
                  </a:cubicBezTo>
                  <a:cubicBezTo>
                    <a:pt x="373" y="91"/>
                    <a:pt x="352" y="56"/>
                    <a:pt x="316" y="32"/>
                  </a:cubicBezTo>
                  <a:cubicBezTo>
                    <a:pt x="284" y="11"/>
                    <a:pt x="245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8" name="Google Shape;824;p41"/>
            <p:cNvSpPr/>
            <p:nvPr/>
          </p:nvSpPr>
          <p:spPr>
            <a:xfrm>
              <a:off x="943990" y="3160132"/>
              <a:ext cx="15414" cy="18289"/>
            </a:xfrm>
            <a:custGeom>
              <a:avLst/>
              <a:gdLst/>
              <a:ahLst/>
              <a:cxnLst/>
              <a:rect l="l" t="t" r="r" b="b"/>
              <a:pathLst>
                <a:path w="445" h="528" extrusionOk="0">
                  <a:moveTo>
                    <a:pt x="445" y="0"/>
                  </a:moveTo>
                  <a:cubicBezTo>
                    <a:pt x="85" y="69"/>
                    <a:pt x="1" y="438"/>
                    <a:pt x="1" y="438"/>
                  </a:cubicBezTo>
                  <a:lnTo>
                    <a:pt x="18" y="528"/>
                  </a:lnTo>
                  <a:cubicBezTo>
                    <a:pt x="252" y="442"/>
                    <a:pt x="434" y="456"/>
                    <a:pt x="405" y="193"/>
                  </a:cubicBezTo>
                  <a:cubicBezTo>
                    <a:pt x="393" y="77"/>
                    <a:pt x="445" y="0"/>
                    <a:pt x="445" y="0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9" name="Google Shape;825;p41"/>
            <p:cNvSpPr/>
            <p:nvPr/>
          </p:nvSpPr>
          <p:spPr>
            <a:xfrm>
              <a:off x="943436" y="3159301"/>
              <a:ext cx="17180" cy="19882"/>
            </a:xfrm>
            <a:custGeom>
              <a:avLst/>
              <a:gdLst/>
              <a:ahLst/>
              <a:cxnLst/>
              <a:rect l="l" t="t" r="r" b="b"/>
              <a:pathLst>
                <a:path w="496" h="574" extrusionOk="0">
                  <a:moveTo>
                    <a:pt x="430" y="48"/>
                  </a:moveTo>
                  <a:lnTo>
                    <a:pt x="430" y="48"/>
                  </a:lnTo>
                  <a:cubicBezTo>
                    <a:pt x="415" y="83"/>
                    <a:pt x="397" y="143"/>
                    <a:pt x="406" y="219"/>
                  </a:cubicBezTo>
                  <a:cubicBezTo>
                    <a:pt x="426" y="416"/>
                    <a:pt x="326" y="445"/>
                    <a:pt x="160" y="494"/>
                  </a:cubicBezTo>
                  <a:cubicBezTo>
                    <a:pt x="125" y="505"/>
                    <a:pt x="87" y="516"/>
                    <a:pt x="46" y="530"/>
                  </a:cubicBezTo>
                  <a:lnTo>
                    <a:pt x="34" y="463"/>
                  </a:lnTo>
                  <a:cubicBezTo>
                    <a:pt x="42" y="428"/>
                    <a:pt x="130" y="126"/>
                    <a:pt x="430" y="48"/>
                  </a:cubicBezTo>
                  <a:close/>
                  <a:moveTo>
                    <a:pt x="495" y="1"/>
                  </a:moveTo>
                  <a:lnTo>
                    <a:pt x="457" y="8"/>
                  </a:lnTo>
                  <a:cubicBezTo>
                    <a:pt x="91" y="79"/>
                    <a:pt x="1" y="455"/>
                    <a:pt x="0" y="458"/>
                  </a:cubicBezTo>
                  <a:lnTo>
                    <a:pt x="0" y="462"/>
                  </a:lnTo>
                  <a:lnTo>
                    <a:pt x="20" y="574"/>
                  </a:lnTo>
                  <a:lnTo>
                    <a:pt x="39" y="567"/>
                  </a:lnTo>
                  <a:cubicBezTo>
                    <a:pt x="85" y="551"/>
                    <a:pt x="128" y="538"/>
                    <a:pt x="170" y="526"/>
                  </a:cubicBezTo>
                  <a:cubicBezTo>
                    <a:pt x="333" y="478"/>
                    <a:pt x="462" y="440"/>
                    <a:pt x="438" y="216"/>
                  </a:cubicBezTo>
                  <a:cubicBezTo>
                    <a:pt x="426" y="107"/>
                    <a:pt x="474" y="34"/>
                    <a:pt x="475" y="33"/>
                  </a:cubicBezTo>
                  <a:lnTo>
                    <a:pt x="4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826;p41"/>
            <p:cNvSpPr/>
            <p:nvPr/>
          </p:nvSpPr>
          <p:spPr>
            <a:xfrm>
              <a:off x="940665" y="3169172"/>
              <a:ext cx="2390" cy="7170"/>
            </a:xfrm>
            <a:custGeom>
              <a:avLst/>
              <a:gdLst/>
              <a:ahLst/>
              <a:cxnLst/>
              <a:rect l="l" t="t" r="r" b="b"/>
              <a:pathLst>
                <a:path w="69" h="207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8"/>
                    <a:pt x="13" y="56"/>
                    <a:pt x="21" y="83"/>
                  </a:cubicBezTo>
                  <a:cubicBezTo>
                    <a:pt x="30" y="112"/>
                    <a:pt x="40" y="140"/>
                    <a:pt x="52" y="167"/>
                  </a:cubicBezTo>
                  <a:cubicBezTo>
                    <a:pt x="57" y="179"/>
                    <a:pt x="68" y="207"/>
                    <a:pt x="68" y="2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827;p41"/>
            <p:cNvSpPr/>
            <p:nvPr/>
          </p:nvSpPr>
          <p:spPr>
            <a:xfrm>
              <a:off x="940111" y="3169069"/>
              <a:ext cx="3464" cy="7482"/>
            </a:xfrm>
            <a:custGeom>
              <a:avLst/>
              <a:gdLst/>
              <a:ahLst/>
              <a:cxnLst/>
              <a:rect l="l" t="t" r="r" b="b"/>
              <a:pathLst>
                <a:path w="100" h="216" extrusionOk="0">
                  <a:moveTo>
                    <a:pt x="33" y="1"/>
                  </a:moveTo>
                  <a:lnTo>
                    <a:pt x="0" y="5"/>
                  </a:lnTo>
                  <a:cubicBezTo>
                    <a:pt x="4" y="34"/>
                    <a:pt x="13" y="62"/>
                    <a:pt x="21" y="92"/>
                  </a:cubicBezTo>
                  <a:cubicBezTo>
                    <a:pt x="31" y="123"/>
                    <a:pt x="41" y="151"/>
                    <a:pt x="53" y="177"/>
                  </a:cubicBezTo>
                  <a:cubicBezTo>
                    <a:pt x="58" y="189"/>
                    <a:pt x="68" y="216"/>
                    <a:pt x="68" y="216"/>
                  </a:cubicBezTo>
                  <a:lnTo>
                    <a:pt x="99" y="203"/>
                  </a:lnTo>
                  <a:cubicBezTo>
                    <a:pt x="99" y="203"/>
                    <a:pt x="89" y="176"/>
                    <a:pt x="82" y="163"/>
                  </a:cubicBezTo>
                  <a:cubicBezTo>
                    <a:pt x="72" y="140"/>
                    <a:pt x="62" y="113"/>
                    <a:pt x="53" y="80"/>
                  </a:cubicBezTo>
                  <a:cubicBezTo>
                    <a:pt x="45" y="54"/>
                    <a:pt x="36" y="27"/>
                    <a:pt x="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828;p41"/>
            <p:cNvSpPr/>
            <p:nvPr/>
          </p:nvSpPr>
          <p:spPr>
            <a:xfrm>
              <a:off x="940007" y="3168237"/>
              <a:ext cx="1178" cy="1004"/>
            </a:xfrm>
            <a:custGeom>
              <a:avLst/>
              <a:gdLst/>
              <a:ahLst/>
              <a:cxnLst/>
              <a:rect l="l" t="t" r="r" b="b"/>
              <a:pathLst>
                <a:path w="34" h="29" extrusionOk="0">
                  <a:moveTo>
                    <a:pt x="17" y="1"/>
                  </a:moveTo>
                  <a:cubicBezTo>
                    <a:pt x="11" y="1"/>
                    <a:pt x="6" y="4"/>
                    <a:pt x="3" y="9"/>
                  </a:cubicBezTo>
                  <a:cubicBezTo>
                    <a:pt x="1" y="16"/>
                    <a:pt x="3" y="24"/>
                    <a:pt x="11" y="27"/>
                  </a:cubicBezTo>
                  <a:cubicBezTo>
                    <a:pt x="13" y="28"/>
                    <a:pt x="15" y="28"/>
                    <a:pt x="17" y="28"/>
                  </a:cubicBezTo>
                  <a:cubicBezTo>
                    <a:pt x="22" y="28"/>
                    <a:pt x="27" y="26"/>
                    <a:pt x="30" y="20"/>
                  </a:cubicBezTo>
                  <a:cubicBezTo>
                    <a:pt x="33" y="13"/>
                    <a:pt x="30" y="6"/>
                    <a:pt x="23" y="2"/>
                  </a:cubicBezTo>
                  <a:cubicBezTo>
                    <a:pt x="21" y="1"/>
                    <a:pt x="19" y="1"/>
                    <a:pt x="17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829;p41"/>
            <p:cNvSpPr/>
            <p:nvPr/>
          </p:nvSpPr>
          <p:spPr>
            <a:xfrm>
              <a:off x="939487" y="3167683"/>
              <a:ext cx="2182" cy="2113"/>
            </a:xfrm>
            <a:custGeom>
              <a:avLst/>
              <a:gdLst/>
              <a:ahLst/>
              <a:cxnLst/>
              <a:rect l="l" t="t" r="r" b="b"/>
              <a:pathLst>
                <a:path w="63" h="61" extrusionOk="0">
                  <a:moveTo>
                    <a:pt x="31" y="28"/>
                  </a:moveTo>
                  <a:cubicBezTo>
                    <a:pt x="32" y="28"/>
                    <a:pt x="32" y="28"/>
                    <a:pt x="32" y="29"/>
                  </a:cubicBezTo>
                  <a:lnTo>
                    <a:pt x="31" y="30"/>
                  </a:lnTo>
                  <a:lnTo>
                    <a:pt x="30" y="29"/>
                  </a:lnTo>
                  <a:cubicBezTo>
                    <a:pt x="30" y="29"/>
                    <a:pt x="31" y="28"/>
                    <a:pt x="31" y="28"/>
                  </a:cubicBezTo>
                  <a:close/>
                  <a:moveTo>
                    <a:pt x="31" y="0"/>
                  </a:moveTo>
                  <a:cubicBezTo>
                    <a:pt x="20" y="0"/>
                    <a:pt x="9" y="7"/>
                    <a:pt x="4" y="18"/>
                  </a:cubicBezTo>
                  <a:cubicBezTo>
                    <a:pt x="0" y="25"/>
                    <a:pt x="0" y="33"/>
                    <a:pt x="3" y="41"/>
                  </a:cubicBezTo>
                  <a:cubicBezTo>
                    <a:pt x="5" y="49"/>
                    <a:pt x="11" y="55"/>
                    <a:pt x="19" y="58"/>
                  </a:cubicBezTo>
                  <a:cubicBezTo>
                    <a:pt x="23" y="60"/>
                    <a:pt x="27" y="61"/>
                    <a:pt x="31" y="61"/>
                  </a:cubicBezTo>
                  <a:cubicBezTo>
                    <a:pt x="44" y="61"/>
                    <a:pt x="54" y="55"/>
                    <a:pt x="59" y="43"/>
                  </a:cubicBezTo>
                  <a:cubicBezTo>
                    <a:pt x="63" y="36"/>
                    <a:pt x="63" y="28"/>
                    <a:pt x="60" y="21"/>
                  </a:cubicBezTo>
                  <a:cubicBezTo>
                    <a:pt x="58" y="13"/>
                    <a:pt x="52" y="7"/>
                    <a:pt x="45" y="3"/>
                  </a:cubicBezTo>
                  <a:cubicBezTo>
                    <a:pt x="40" y="1"/>
                    <a:pt x="36" y="0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830;p41"/>
            <p:cNvSpPr/>
            <p:nvPr/>
          </p:nvSpPr>
          <p:spPr>
            <a:xfrm>
              <a:off x="943159" y="3168618"/>
              <a:ext cx="312" cy="7516"/>
            </a:xfrm>
            <a:custGeom>
              <a:avLst/>
              <a:gdLst/>
              <a:ahLst/>
              <a:cxnLst/>
              <a:rect l="l" t="t" r="r" b="b"/>
              <a:pathLst>
                <a:path w="9" h="217" extrusionOk="0">
                  <a:moveTo>
                    <a:pt x="1" y="1"/>
                  </a:moveTo>
                  <a:lnTo>
                    <a:pt x="2" y="216"/>
                  </a:lnTo>
                  <a:cubicBezTo>
                    <a:pt x="2" y="216"/>
                    <a:pt x="4" y="188"/>
                    <a:pt x="5" y="174"/>
                  </a:cubicBezTo>
                  <a:cubicBezTo>
                    <a:pt x="8" y="145"/>
                    <a:pt x="8" y="115"/>
                    <a:pt x="8" y="86"/>
                  </a:cubicBezTo>
                  <a:cubicBezTo>
                    <a:pt x="7" y="57"/>
                    <a:pt x="6" y="29"/>
                    <a:pt x="1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5" name="Google Shape;831;p41"/>
            <p:cNvSpPr/>
            <p:nvPr/>
          </p:nvSpPr>
          <p:spPr>
            <a:xfrm>
              <a:off x="942570" y="3168514"/>
              <a:ext cx="1455" cy="7655"/>
            </a:xfrm>
            <a:custGeom>
              <a:avLst/>
              <a:gdLst/>
              <a:ahLst/>
              <a:cxnLst/>
              <a:rect l="l" t="t" r="r" b="b"/>
              <a:pathLst>
                <a:path w="42" h="221" extrusionOk="0">
                  <a:moveTo>
                    <a:pt x="34" y="0"/>
                  </a:moveTo>
                  <a:lnTo>
                    <a:pt x="1" y="6"/>
                  </a:lnTo>
                  <a:cubicBezTo>
                    <a:pt x="6" y="33"/>
                    <a:pt x="7" y="60"/>
                    <a:pt x="8" y="89"/>
                  </a:cubicBezTo>
                  <a:cubicBezTo>
                    <a:pt x="9" y="122"/>
                    <a:pt x="8" y="150"/>
                    <a:pt x="5" y="176"/>
                  </a:cubicBezTo>
                  <a:cubicBezTo>
                    <a:pt x="4" y="189"/>
                    <a:pt x="3" y="219"/>
                    <a:pt x="3" y="219"/>
                  </a:cubicBezTo>
                  <a:lnTo>
                    <a:pt x="36" y="220"/>
                  </a:lnTo>
                  <a:cubicBezTo>
                    <a:pt x="36" y="220"/>
                    <a:pt x="38" y="191"/>
                    <a:pt x="38" y="178"/>
                  </a:cubicBezTo>
                  <a:cubicBezTo>
                    <a:pt x="41" y="151"/>
                    <a:pt x="42" y="122"/>
                    <a:pt x="41" y="87"/>
                  </a:cubicBezTo>
                  <a:cubicBezTo>
                    <a:pt x="40" y="58"/>
                    <a:pt x="39" y="29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832;p41"/>
            <p:cNvSpPr/>
            <p:nvPr/>
          </p:nvSpPr>
          <p:spPr>
            <a:xfrm>
              <a:off x="942570" y="3167718"/>
              <a:ext cx="1143" cy="970"/>
            </a:xfrm>
            <a:custGeom>
              <a:avLst/>
              <a:gdLst/>
              <a:ahLst/>
              <a:cxnLst/>
              <a:rect l="l" t="t" r="r" b="b"/>
              <a:pathLst>
                <a:path w="33" h="28" extrusionOk="0">
                  <a:moveTo>
                    <a:pt x="16" y="0"/>
                  </a:moveTo>
                  <a:cubicBezTo>
                    <a:pt x="12" y="0"/>
                    <a:pt x="9" y="1"/>
                    <a:pt x="6" y="3"/>
                  </a:cubicBezTo>
                  <a:cubicBezTo>
                    <a:pt x="1" y="8"/>
                    <a:pt x="0" y="17"/>
                    <a:pt x="6" y="23"/>
                  </a:cubicBezTo>
                  <a:cubicBezTo>
                    <a:pt x="9" y="26"/>
                    <a:pt x="13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2" y="19"/>
                    <a:pt x="32" y="10"/>
                    <a:pt x="26" y="5"/>
                  </a:cubicBezTo>
                  <a:cubicBezTo>
                    <a:pt x="23" y="2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833;p41"/>
            <p:cNvSpPr/>
            <p:nvPr/>
          </p:nvSpPr>
          <p:spPr>
            <a:xfrm>
              <a:off x="942050" y="3167129"/>
              <a:ext cx="2182" cy="2148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30" y="29"/>
                  </a:moveTo>
                  <a:lnTo>
                    <a:pt x="33" y="33"/>
                  </a:lnTo>
                  <a:lnTo>
                    <a:pt x="29" y="31"/>
                  </a:lnTo>
                  <a:cubicBezTo>
                    <a:pt x="29" y="30"/>
                    <a:pt x="29" y="29"/>
                    <a:pt x="30" y="29"/>
                  </a:cubicBezTo>
                  <a:close/>
                  <a:moveTo>
                    <a:pt x="31" y="1"/>
                  </a:moveTo>
                  <a:cubicBezTo>
                    <a:pt x="23" y="1"/>
                    <a:pt x="16" y="3"/>
                    <a:pt x="11" y="8"/>
                  </a:cubicBezTo>
                  <a:cubicBezTo>
                    <a:pt x="5" y="13"/>
                    <a:pt x="1" y="21"/>
                    <a:pt x="0" y="29"/>
                  </a:cubicBezTo>
                  <a:cubicBezTo>
                    <a:pt x="0" y="38"/>
                    <a:pt x="3" y="45"/>
                    <a:pt x="9" y="52"/>
                  </a:cubicBezTo>
                  <a:cubicBezTo>
                    <a:pt x="15" y="58"/>
                    <a:pt x="23" y="61"/>
                    <a:pt x="32" y="61"/>
                  </a:cubicBezTo>
                  <a:cubicBezTo>
                    <a:pt x="39" y="61"/>
                    <a:pt x="46" y="59"/>
                    <a:pt x="52" y="53"/>
                  </a:cubicBezTo>
                  <a:cubicBezTo>
                    <a:pt x="58" y="48"/>
                    <a:pt x="61" y="40"/>
                    <a:pt x="62" y="32"/>
                  </a:cubicBezTo>
                  <a:cubicBezTo>
                    <a:pt x="62" y="25"/>
                    <a:pt x="60" y="17"/>
                    <a:pt x="53" y="11"/>
                  </a:cubicBezTo>
                  <a:cubicBezTo>
                    <a:pt x="47" y="4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834;p41"/>
            <p:cNvSpPr/>
            <p:nvPr/>
          </p:nvSpPr>
          <p:spPr>
            <a:xfrm>
              <a:off x="941496" y="3174576"/>
              <a:ext cx="4503" cy="10253"/>
            </a:xfrm>
            <a:custGeom>
              <a:avLst/>
              <a:gdLst/>
              <a:ahLst/>
              <a:cxnLst/>
              <a:rect l="l" t="t" r="r" b="b"/>
              <a:pathLst>
                <a:path w="130" h="296" extrusionOk="0">
                  <a:moveTo>
                    <a:pt x="36" y="0"/>
                  </a:moveTo>
                  <a:cubicBezTo>
                    <a:pt x="35" y="0"/>
                    <a:pt x="34" y="1"/>
                    <a:pt x="33" y="1"/>
                  </a:cubicBezTo>
                  <a:cubicBezTo>
                    <a:pt x="7" y="6"/>
                    <a:pt x="1" y="76"/>
                    <a:pt x="17" y="157"/>
                  </a:cubicBezTo>
                  <a:cubicBezTo>
                    <a:pt x="33" y="235"/>
                    <a:pt x="65" y="295"/>
                    <a:pt x="90" y="295"/>
                  </a:cubicBezTo>
                  <a:cubicBezTo>
                    <a:pt x="91" y="295"/>
                    <a:pt x="92" y="295"/>
                    <a:pt x="93" y="295"/>
                  </a:cubicBezTo>
                  <a:cubicBezTo>
                    <a:pt x="118" y="290"/>
                    <a:pt x="130" y="224"/>
                    <a:pt x="113" y="143"/>
                  </a:cubicBezTo>
                  <a:cubicBezTo>
                    <a:pt x="97" y="65"/>
                    <a:pt x="60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835;p41"/>
            <p:cNvSpPr/>
            <p:nvPr/>
          </p:nvSpPr>
          <p:spPr>
            <a:xfrm>
              <a:off x="941115" y="3173987"/>
              <a:ext cx="5230" cy="11396"/>
            </a:xfrm>
            <a:custGeom>
              <a:avLst/>
              <a:gdLst/>
              <a:ahLst/>
              <a:cxnLst/>
              <a:rect l="l" t="t" r="r" b="b"/>
              <a:pathLst>
                <a:path w="151" h="329" extrusionOk="0">
                  <a:moveTo>
                    <a:pt x="46" y="33"/>
                  </a:moveTo>
                  <a:cubicBezTo>
                    <a:pt x="57" y="35"/>
                    <a:pt x="91" y="81"/>
                    <a:pt x="108" y="164"/>
                  </a:cubicBezTo>
                  <a:cubicBezTo>
                    <a:pt x="125" y="247"/>
                    <a:pt x="108" y="294"/>
                    <a:pt x="101" y="295"/>
                  </a:cubicBezTo>
                  <a:cubicBezTo>
                    <a:pt x="92" y="295"/>
                    <a:pt x="61" y="255"/>
                    <a:pt x="44" y="171"/>
                  </a:cubicBezTo>
                  <a:cubicBezTo>
                    <a:pt x="26" y="87"/>
                    <a:pt x="39" y="38"/>
                    <a:pt x="46" y="33"/>
                  </a:cubicBezTo>
                  <a:close/>
                  <a:moveTo>
                    <a:pt x="46" y="1"/>
                  </a:moveTo>
                  <a:cubicBezTo>
                    <a:pt x="44" y="1"/>
                    <a:pt x="42" y="1"/>
                    <a:pt x="40" y="1"/>
                  </a:cubicBezTo>
                  <a:cubicBezTo>
                    <a:pt x="26" y="5"/>
                    <a:pt x="8" y="18"/>
                    <a:pt x="4" y="66"/>
                  </a:cubicBezTo>
                  <a:cubicBezTo>
                    <a:pt x="0" y="97"/>
                    <a:pt x="4" y="136"/>
                    <a:pt x="12" y="178"/>
                  </a:cubicBezTo>
                  <a:cubicBezTo>
                    <a:pt x="27" y="253"/>
                    <a:pt x="61" y="329"/>
                    <a:pt x="101" y="329"/>
                  </a:cubicBezTo>
                  <a:lnTo>
                    <a:pt x="107" y="329"/>
                  </a:lnTo>
                  <a:cubicBezTo>
                    <a:pt x="122" y="325"/>
                    <a:pt x="139" y="312"/>
                    <a:pt x="146" y="267"/>
                  </a:cubicBezTo>
                  <a:cubicBezTo>
                    <a:pt x="150" y="236"/>
                    <a:pt x="149" y="197"/>
                    <a:pt x="140" y="157"/>
                  </a:cubicBezTo>
                  <a:cubicBezTo>
                    <a:pt x="126" y="90"/>
                    <a:pt x="89" y="1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1055;p42"/>
          <p:cNvGrpSpPr/>
          <p:nvPr/>
        </p:nvGrpSpPr>
        <p:grpSpPr>
          <a:xfrm>
            <a:off x="1321082" y="3088999"/>
            <a:ext cx="1356052" cy="1443491"/>
            <a:chOff x="759200" y="1468200"/>
            <a:chExt cx="513536" cy="589218"/>
          </a:xfrm>
        </p:grpSpPr>
        <p:sp>
          <p:nvSpPr>
            <p:cNvPr id="381" name="Google Shape;1056;p42"/>
            <p:cNvSpPr/>
            <p:nvPr/>
          </p:nvSpPr>
          <p:spPr>
            <a:xfrm>
              <a:off x="759200" y="1531621"/>
              <a:ext cx="513536" cy="525797"/>
            </a:xfrm>
            <a:custGeom>
              <a:avLst/>
              <a:gdLst/>
              <a:ahLst/>
              <a:cxnLst/>
              <a:rect l="l" t="t" r="r" b="b"/>
              <a:pathLst>
                <a:path w="14826" h="15180" extrusionOk="0">
                  <a:moveTo>
                    <a:pt x="5470" y="2971"/>
                  </a:moveTo>
                  <a:lnTo>
                    <a:pt x="5450" y="3817"/>
                  </a:lnTo>
                  <a:lnTo>
                    <a:pt x="4821" y="3285"/>
                  </a:lnTo>
                  <a:cubicBezTo>
                    <a:pt x="4883" y="3281"/>
                    <a:pt x="4945" y="3265"/>
                    <a:pt x="5002" y="3236"/>
                  </a:cubicBezTo>
                  <a:lnTo>
                    <a:pt x="5022" y="3226"/>
                  </a:lnTo>
                  <a:cubicBezTo>
                    <a:pt x="5183" y="3144"/>
                    <a:pt x="5332" y="3058"/>
                    <a:pt x="5470" y="2971"/>
                  </a:cubicBezTo>
                  <a:close/>
                  <a:moveTo>
                    <a:pt x="3344" y="4193"/>
                  </a:moveTo>
                  <a:cubicBezTo>
                    <a:pt x="3496" y="4323"/>
                    <a:pt x="3674" y="4454"/>
                    <a:pt x="3879" y="4585"/>
                  </a:cubicBezTo>
                  <a:lnTo>
                    <a:pt x="3882" y="4587"/>
                  </a:lnTo>
                  <a:lnTo>
                    <a:pt x="3315" y="4356"/>
                  </a:lnTo>
                  <a:cubicBezTo>
                    <a:pt x="3328" y="4302"/>
                    <a:pt x="3337" y="4248"/>
                    <a:pt x="3344" y="4193"/>
                  </a:cubicBezTo>
                  <a:close/>
                  <a:moveTo>
                    <a:pt x="4076" y="4667"/>
                  </a:moveTo>
                  <a:cubicBezTo>
                    <a:pt x="4091" y="4668"/>
                    <a:pt x="4106" y="4670"/>
                    <a:pt x="4121" y="4671"/>
                  </a:cubicBezTo>
                  <a:lnTo>
                    <a:pt x="4125" y="4687"/>
                  </a:lnTo>
                  <a:lnTo>
                    <a:pt x="4125" y="4687"/>
                  </a:lnTo>
                  <a:lnTo>
                    <a:pt x="4076" y="4667"/>
                  </a:lnTo>
                  <a:close/>
                  <a:moveTo>
                    <a:pt x="11529" y="4426"/>
                  </a:moveTo>
                  <a:cubicBezTo>
                    <a:pt x="11575" y="4595"/>
                    <a:pt x="11645" y="4756"/>
                    <a:pt x="11729" y="4890"/>
                  </a:cubicBezTo>
                  <a:cubicBezTo>
                    <a:pt x="11731" y="4894"/>
                    <a:pt x="11733" y="4896"/>
                    <a:pt x="11735" y="4900"/>
                  </a:cubicBezTo>
                  <a:lnTo>
                    <a:pt x="11279" y="5035"/>
                  </a:lnTo>
                  <a:lnTo>
                    <a:pt x="11529" y="4426"/>
                  </a:lnTo>
                  <a:close/>
                  <a:moveTo>
                    <a:pt x="2751" y="5369"/>
                  </a:moveTo>
                  <a:lnTo>
                    <a:pt x="3133" y="5921"/>
                  </a:lnTo>
                  <a:lnTo>
                    <a:pt x="3133" y="5921"/>
                  </a:lnTo>
                  <a:lnTo>
                    <a:pt x="2330" y="5863"/>
                  </a:lnTo>
                  <a:cubicBezTo>
                    <a:pt x="2338" y="5828"/>
                    <a:pt x="2345" y="5792"/>
                    <a:pt x="2353" y="5756"/>
                  </a:cubicBezTo>
                  <a:cubicBezTo>
                    <a:pt x="2534" y="5699"/>
                    <a:pt x="2672" y="5572"/>
                    <a:pt x="2738" y="5403"/>
                  </a:cubicBezTo>
                  <a:cubicBezTo>
                    <a:pt x="2743" y="5391"/>
                    <a:pt x="2747" y="5380"/>
                    <a:pt x="2751" y="5369"/>
                  </a:cubicBezTo>
                  <a:close/>
                  <a:moveTo>
                    <a:pt x="12512" y="5932"/>
                  </a:moveTo>
                  <a:cubicBezTo>
                    <a:pt x="12542" y="6079"/>
                    <a:pt x="12569" y="6226"/>
                    <a:pt x="12586" y="6373"/>
                  </a:cubicBezTo>
                  <a:lnTo>
                    <a:pt x="12148" y="6362"/>
                  </a:lnTo>
                  <a:lnTo>
                    <a:pt x="12512" y="5932"/>
                  </a:lnTo>
                  <a:close/>
                  <a:moveTo>
                    <a:pt x="2263" y="7169"/>
                  </a:moveTo>
                  <a:lnTo>
                    <a:pt x="2571" y="7405"/>
                  </a:lnTo>
                  <a:lnTo>
                    <a:pt x="2377" y="7452"/>
                  </a:lnTo>
                  <a:cubicBezTo>
                    <a:pt x="2325" y="7364"/>
                    <a:pt x="2288" y="7269"/>
                    <a:pt x="2263" y="7169"/>
                  </a:cubicBezTo>
                  <a:close/>
                  <a:moveTo>
                    <a:pt x="10932" y="12193"/>
                  </a:moveTo>
                  <a:lnTo>
                    <a:pt x="11818" y="12555"/>
                  </a:lnTo>
                  <a:cubicBezTo>
                    <a:pt x="11747" y="12605"/>
                    <a:pt x="11692" y="12675"/>
                    <a:pt x="11658" y="12757"/>
                  </a:cubicBezTo>
                  <a:cubicBezTo>
                    <a:pt x="11643" y="12795"/>
                    <a:pt x="11628" y="12835"/>
                    <a:pt x="11615" y="12878"/>
                  </a:cubicBezTo>
                  <a:cubicBezTo>
                    <a:pt x="11534" y="12927"/>
                    <a:pt x="11453" y="12996"/>
                    <a:pt x="11381" y="13095"/>
                  </a:cubicBezTo>
                  <a:cubicBezTo>
                    <a:pt x="11334" y="13161"/>
                    <a:pt x="11295" y="13231"/>
                    <a:pt x="11265" y="13309"/>
                  </a:cubicBezTo>
                  <a:lnTo>
                    <a:pt x="10932" y="12193"/>
                  </a:lnTo>
                  <a:close/>
                  <a:moveTo>
                    <a:pt x="9606" y="13063"/>
                  </a:moveTo>
                  <a:lnTo>
                    <a:pt x="9958" y="13360"/>
                  </a:lnTo>
                  <a:lnTo>
                    <a:pt x="9958" y="13360"/>
                  </a:lnTo>
                  <a:cubicBezTo>
                    <a:pt x="9957" y="13359"/>
                    <a:pt x="9956" y="13359"/>
                    <a:pt x="9955" y="13358"/>
                  </a:cubicBezTo>
                  <a:cubicBezTo>
                    <a:pt x="9953" y="13357"/>
                    <a:pt x="9951" y="13356"/>
                    <a:pt x="9950" y="13355"/>
                  </a:cubicBezTo>
                  <a:cubicBezTo>
                    <a:pt x="9923" y="13335"/>
                    <a:pt x="9893" y="13319"/>
                    <a:pt x="9862" y="13305"/>
                  </a:cubicBezTo>
                  <a:cubicBezTo>
                    <a:pt x="9833" y="13290"/>
                    <a:pt x="9804" y="13275"/>
                    <a:pt x="9773" y="13261"/>
                  </a:cubicBezTo>
                  <a:cubicBezTo>
                    <a:pt x="9723" y="13229"/>
                    <a:pt x="9668" y="13206"/>
                    <a:pt x="9610" y="13195"/>
                  </a:cubicBezTo>
                  <a:cubicBezTo>
                    <a:pt x="9607" y="13194"/>
                    <a:pt x="9606" y="13194"/>
                    <a:pt x="9603" y="13193"/>
                  </a:cubicBezTo>
                  <a:lnTo>
                    <a:pt x="9606" y="13063"/>
                  </a:lnTo>
                  <a:close/>
                  <a:moveTo>
                    <a:pt x="6661" y="1"/>
                  </a:moveTo>
                  <a:cubicBezTo>
                    <a:pt x="6628" y="1"/>
                    <a:pt x="6596" y="4"/>
                    <a:pt x="6563" y="11"/>
                  </a:cubicBezTo>
                  <a:cubicBezTo>
                    <a:pt x="6332" y="61"/>
                    <a:pt x="6116" y="146"/>
                    <a:pt x="5917" y="265"/>
                  </a:cubicBezTo>
                  <a:cubicBezTo>
                    <a:pt x="5432" y="314"/>
                    <a:pt x="5030" y="520"/>
                    <a:pt x="4751" y="866"/>
                  </a:cubicBezTo>
                  <a:cubicBezTo>
                    <a:pt x="4201" y="1544"/>
                    <a:pt x="4291" y="2563"/>
                    <a:pt x="4324" y="2820"/>
                  </a:cubicBezTo>
                  <a:cubicBezTo>
                    <a:pt x="4302" y="2789"/>
                    <a:pt x="4279" y="2758"/>
                    <a:pt x="4254" y="2727"/>
                  </a:cubicBezTo>
                  <a:cubicBezTo>
                    <a:pt x="4086" y="2524"/>
                    <a:pt x="3866" y="2383"/>
                    <a:pt x="3607" y="2313"/>
                  </a:cubicBezTo>
                  <a:cubicBezTo>
                    <a:pt x="3599" y="2291"/>
                    <a:pt x="3593" y="2270"/>
                    <a:pt x="3587" y="2250"/>
                  </a:cubicBezTo>
                  <a:cubicBezTo>
                    <a:pt x="3552" y="2133"/>
                    <a:pt x="3472" y="2034"/>
                    <a:pt x="3364" y="1976"/>
                  </a:cubicBezTo>
                  <a:cubicBezTo>
                    <a:pt x="3296" y="1939"/>
                    <a:pt x="3220" y="1920"/>
                    <a:pt x="3144" y="1920"/>
                  </a:cubicBezTo>
                  <a:cubicBezTo>
                    <a:pt x="3100" y="1920"/>
                    <a:pt x="3055" y="1926"/>
                    <a:pt x="3013" y="1939"/>
                  </a:cubicBezTo>
                  <a:lnTo>
                    <a:pt x="2981" y="1949"/>
                  </a:lnTo>
                  <a:cubicBezTo>
                    <a:pt x="2737" y="2021"/>
                    <a:pt x="2598" y="2278"/>
                    <a:pt x="2670" y="2522"/>
                  </a:cubicBezTo>
                  <a:cubicBezTo>
                    <a:pt x="2687" y="2580"/>
                    <a:pt x="2708" y="2639"/>
                    <a:pt x="2731" y="2701"/>
                  </a:cubicBezTo>
                  <a:cubicBezTo>
                    <a:pt x="2690" y="2804"/>
                    <a:pt x="2661" y="2931"/>
                    <a:pt x="2667" y="3082"/>
                  </a:cubicBezTo>
                  <a:cubicBezTo>
                    <a:pt x="2668" y="3096"/>
                    <a:pt x="2669" y="3110"/>
                    <a:pt x="2671" y="3124"/>
                  </a:cubicBezTo>
                  <a:cubicBezTo>
                    <a:pt x="2654" y="3124"/>
                    <a:pt x="2637" y="3125"/>
                    <a:pt x="2621" y="3126"/>
                  </a:cubicBezTo>
                  <a:cubicBezTo>
                    <a:pt x="2597" y="3128"/>
                    <a:pt x="2573" y="3131"/>
                    <a:pt x="2548" y="3136"/>
                  </a:cubicBezTo>
                  <a:cubicBezTo>
                    <a:pt x="2501" y="3020"/>
                    <a:pt x="2443" y="2898"/>
                    <a:pt x="2373" y="2775"/>
                  </a:cubicBezTo>
                  <a:cubicBezTo>
                    <a:pt x="2297" y="2639"/>
                    <a:pt x="2063" y="2227"/>
                    <a:pt x="1656" y="2227"/>
                  </a:cubicBezTo>
                  <a:cubicBezTo>
                    <a:pt x="1628" y="2227"/>
                    <a:pt x="1599" y="2230"/>
                    <a:pt x="1574" y="2233"/>
                  </a:cubicBezTo>
                  <a:cubicBezTo>
                    <a:pt x="1559" y="2235"/>
                    <a:pt x="1544" y="2238"/>
                    <a:pt x="1530" y="2241"/>
                  </a:cubicBezTo>
                  <a:cubicBezTo>
                    <a:pt x="1410" y="2174"/>
                    <a:pt x="1274" y="2137"/>
                    <a:pt x="1134" y="2137"/>
                  </a:cubicBezTo>
                  <a:cubicBezTo>
                    <a:pt x="1119" y="2137"/>
                    <a:pt x="1104" y="2138"/>
                    <a:pt x="1089" y="2139"/>
                  </a:cubicBezTo>
                  <a:cubicBezTo>
                    <a:pt x="1069" y="2140"/>
                    <a:pt x="1049" y="2142"/>
                    <a:pt x="1029" y="2146"/>
                  </a:cubicBezTo>
                  <a:cubicBezTo>
                    <a:pt x="920" y="2166"/>
                    <a:pt x="822" y="2210"/>
                    <a:pt x="741" y="2273"/>
                  </a:cubicBezTo>
                  <a:lnTo>
                    <a:pt x="728" y="2273"/>
                  </a:lnTo>
                  <a:cubicBezTo>
                    <a:pt x="549" y="2274"/>
                    <a:pt x="387" y="2352"/>
                    <a:pt x="270" y="2492"/>
                  </a:cubicBezTo>
                  <a:cubicBezTo>
                    <a:pt x="0" y="2811"/>
                    <a:pt x="129" y="3191"/>
                    <a:pt x="184" y="3353"/>
                  </a:cubicBezTo>
                  <a:lnTo>
                    <a:pt x="193" y="3381"/>
                  </a:lnTo>
                  <a:cubicBezTo>
                    <a:pt x="246" y="3541"/>
                    <a:pt x="308" y="3705"/>
                    <a:pt x="398" y="3916"/>
                  </a:cubicBezTo>
                  <a:cubicBezTo>
                    <a:pt x="402" y="3925"/>
                    <a:pt x="407" y="3936"/>
                    <a:pt x="412" y="3947"/>
                  </a:cubicBezTo>
                  <a:cubicBezTo>
                    <a:pt x="361" y="4462"/>
                    <a:pt x="529" y="4805"/>
                    <a:pt x="687" y="5006"/>
                  </a:cubicBezTo>
                  <a:cubicBezTo>
                    <a:pt x="709" y="5035"/>
                    <a:pt x="732" y="5062"/>
                    <a:pt x="756" y="5088"/>
                  </a:cubicBezTo>
                  <a:cubicBezTo>
                    <a:pt x="751" y="5160"/>
                    <a:pt x="759" y="5236"/>
                    <a:pt x="787" y="5313"/>
                  </a:cubicBezTo>
                  <a:cubicBezTo>
                    <a:pt x="815" y="5390"/>
                    <a:pt x="857" y="5462"/>
                    <a:pt x="909" y="5523"/>
                  </a:cubicBezTo>
                  <a:cubicBezTo>
                    <a:pt x="835" y="5860"/>
                    <a:pt x="776" y="6215"/>
                    <a:pt x="766" y="6581"/>
                  </a:cubicBezTo>
                  <a:cubicBezTo>
                    <a:pt x="752" y="7137"/>
                    <a:pt x="842" y="7615"/>
                    <a:pt x="1042" y="8033"/>
                  </a:cubicBezTo>
                  <a:cubicBezTo>
                    <a:pt x="1034" y="8061"/>
                    <a:pt x="1030" y="8092"/>
                    <a:pt x="1028" y="8123"/>
                  </a:cubicBezTo>
                  <a:cubicBezTo>
                    <a:pt x="1018" y="8327"/>
                    <a:pt x="1144" y="8513"/>
                    <a:pt x="1336" y="8581"/>
                  </a:cubicBezTo>
                  <a:lnTo>
                    <a:pt x="1430" y="8613"/>
                  </a:lnTo>
                  <a:cubicBezTo>
                    <a:pt x="1659" y="8866"/>
                    <a:pt x="1926" y="9050"/>
                    <a:pt x="2179" y="9183"/>
                  </a:cubicBezTo>
                  <a:lnTo>
                    <a:pt x="1451" y="9635"/>
                  </a:lnTo>
                  <a:cubicBezTo>
                    <a:pt x="1279" y="9742"/>
                    <a:pt x="1196" y="9951"/>
                    <a:pt x="1250" y="10148"/>
                  </a:cubicBezTo>
                  <a:cubicBezTo>
                    <a:pt x="1265" y="10206"/>
                    <a:pt x="1293" y="10257"/>
                    <a:pt x="1327" y="10304"/>
                  </a:cubicBezTo>
                  <a:cubicBezTo>
                    <a:pt x="1209" y="10387"/>
                    <a:pt x="1101" y="10485"/>
                    <a:pt x="1008" y="10600"/>
                  </a:cubicBezTo>
                  <a:cubicBezTo>
                    <a:pt x="389" y="11365"/>
                    <a:pt x="581" y="12563"/>
                    <a:pt x="590" y="12614"/>
                  </a:cubicBezTo>
                  <a:lnTo>
                    <a:pt x="593" y="12637"/>
                  </a:lnTo>
                  <a:cubicBezTo>
                    <a:pt x="618" y="12782"/>
                    <a:pt x="709" y="12906"/>
                    <a:pt x="841" y="12972"/>
                  </a:cubicBezTo>
                  <a:cubicBezTo>
                    <a:pt x="907" y="13005"/>
                    <a:pt x="977" y="13022"/>
                    <a:pt x="1048" y="13022"/>
                  </a:cubicBezTo>
                  <a:cubicBezTo>
                    <a:pt x="1120" y="13022"/>
                    <a:pt x="1193" y="13004"/>
                    <a:pt x="1258" y="12971"/>
                  </a:cubicBezTo>
                  <a:lnTo>
                    <a:pt x="1279" y="12961"/>
                  </a:lnTo>
                  <a:cubicBezTo>
                    <a:pt x="1735" y="12727"/>
                    <a:pt x="2099" y="12473"/>
                    <a:pt x="2369" y="12201"/>
                  </a:cubicBezTo>
                  <a:cubicBezTo>
                    <a:pt x="2402" y="12209"/>
                    <a:pt x="2435" y="12213"/>
                    <a:pt x="2469" y="12213"/>
                  </a:cubicBezTo>
                  <a:cubicBezTo>
                    <a:pt x="2513" y="12213"/>
                    <a:pt x="2558" y="12207"/>
                    <a:pt x="2601" y="12194"/>
                  </a:cubicBezTo>
                  <a:lnTo>
                    <a:pt x="3777" y="11845"/>
                  </a:lnTo>
                  <a:lnTo>
                    <a:pt x="3777" y="11845"/>
                  </a:lnTo>
                  <a:lnTo>
                    <a:pt x="3324" y="12954"/>
                  </a:lnTo>
                  <a:cubicBezTo>
                    <a:pt x="3197" y="12858"/>
                    <a:pt x="3052" y="12788"/>
                    <a:pt x="2892" y="12744"/>
                  </a:cubicBezTo>
                  <a:cubicBezTo>
                    <a:pt x="2884" y="12722"/>
                    <a:pt x="2878" y="12701"/>
                    <a:pt x="2872" y="12681"/>
                  </a:cubicBezTo>
                  <a:cubicBezTo>
                    <a:pt x="2837" y="12564"/>
                    <a:pt x="2757" y="12465"/>
                    <a:pt x="2649" y="12407"/>
                  </a:cubicBezTo>
                  <a:cubicBezTo>
                    <a:pt x="2581" y="12369"/>
                    <a:pt x="2505" y="12351"/>
                    <a:pt x="2429" y="12351"/>
                  </a:cubicBezTo>
                  <a:cubicBezTo>
                    <a:pt x="2385" y="12351"/>
                    <a:pt x="2340" y="12357"/>
                    <a:pt x="2297" y="12370"/>
                  </a:cubicBezTo>
                  <a:lnTo>
                    <a:pt x="2266" y="12379"/>
                  </a:lnTo>
                  <a:cubicBezTo>
                    <a:pt x="2022" y="12452"/>
                    <a:pt x="1883" y="12709"/>
                    <a:pt x="1955" y="12953"/>
                  </a:cubicBezTo>
                  <a:cubicBezTo>
                    <a:pt x="1972" y="13011"/>
                    <a:pt x="1993" y="13071"/>
                    <a:pt x="2016" y="13132"/>
                  </a:cubicBezTo>
                  <a:cubicBezTo>
                    <a:pt x="1974" y="13235"/>
                    <a:pt x="1946" y="13362"/>
                    <a:pt x="1952" y="13512"/>
                  </a:cubicBezTo>
                  <a:cubicBezTo>
                    <a:pt x="1974" y="14012"/>
                    <a:pt x="2370" y="14503"/>
                    <a:pt x="3164" y="15016"/>
                  </a:cubicBezTo>
                  <a:lnTo>
                    <a:pt x="3185" y="15031"/>
                  </a:lnTo>
                  <a:cubicBezTo>
                    <a:pt x="3261" y="15080"/>
                    <a:pt x="3349" y="15104"/>
                    <a:pt x="3436" y="15104"/>
                  </a:cubicBezTo>
                  <a:cubicBezTo>
                    <a:pt x="3502" y="15104"/>
                    <a:pt x="3568" y="15090"/>
                    <a:pt x="3630" y="15061"/>
                  </a:cubicBezTo>
                  <a:cubicBezTo>
                    <a:pt x="3773" y="14995"/>
                    <a:pt x="3873" y="14860"/>
                    <a:pt x="3894" y="14703"/>
                  </a:cubicBezTo>
                  <a:lnTo>
                    <a:pt x="3897" y="14676"/>
                  </a:lnTo>
                  <a:cubicBezTo>
                    <a:pt x="3907" y="14605"/>
                    <a:pt x="3963" y="14100"/>
                    <a:pt x="3791" y="13613"/>
                  </a:cubicBezTo>
                  <a:cubicBezTo>
                    <a:pt x="3865" y="13605"/>
                    <a:pt x="3938" y="13580"/>
                    <a:pt x="4003" y="13535"/>
                  </a:cubicBezTo>
                  <a:lnTo>
                    <a:pt x="5012" y="12838"/>
                  </a:lnTo>
                  <a:lnTo>
                    <a:pt x="4973" y="13368"/>
                  </a:lnTo>
                  <a:cubicBezTo>
                    <a:pt x="4955" y="13380"/>
                    <a:pt x="4938" y="13391"/>
                    <a:pt x="4920" y="13403"/>
                  </a:cubicBezTo>
                  <a:cubicBezTo>
                    <a:pt x="4910" y="13410"/>
                    <a:pt x="4900" y="13418"/>
                    <a:pt x="4887" y="13428"/>
                  </a:cubicBezTo>
                  <a:cubicBezTo>
                    <a:pt x="4865" y="13443"/>
                    <a:pt x="4844" y="13460"/>
                    <a:pt x="4823" y="13478"/>
                  </a:cubicBezTo>
                  <a:cubicBezTo>
                    <a:pt x="4815" y="13485"/>
                    <a:pt x="4807" y="13491"/>
                    <a:pt x="4800" y="13498"/>
                  </a:cubicBezTo>
                  <a:cubicBezTo>
                    <a:pt x="4775" y="13519"/>
                    <a:pt x="4752" y="13541"/>
                    <a:pt x="4726" y="13567"/>
                  </a:cubicBezTo>
                  <a:lnTo>
                    <a:pt x="4709" y="13585"/>
                  </a:lnTo>
                  <a:cubicBezTo>
                    <a:pt x="4684" y="13612"/>
                    <a:pt x="4658" y="13641"/>
                    <a:pt x="4635" y="13670"/>
                  </a:cubicBezTo>
                  <a:lnTo>
                    <a:pt x="4621" y="13689"/>
                  </a:lnTo>
                  <a:cubicBezTo>
                    <a:pt x="4569" y="13757"/>
                    <a:pt x="4524" y="13830"/>
                    <a:pt x="4486" y="13909"/>
                  </a:cubicBezTo>
                  <a:lnTo>
                    <a:pt x="4478" y="13929"/>
                  </a:lnTo>
                  <a:cubicBezTo>
                    <a:pt x="4459" y="13968"/>
                    <a:pt x="4444" y="14009"/>
                    <a:pt x="4430" y="14052"/>
                  </a:cubicBezTo>
                  <a:lnTo>
                    <a:pt x="4423" y="14074"/>
                  </a:lnTo>
                  <a:cubicBezTo>
                    <a:pt x="4417" y="14090"/>
                    <a:pt x="4413" y="14106"/>
                    <a:pt x="4409" y="14123"/>
                  </a:cubicBezTo>
                  <a:cubicBezTo>
                    <a:pt x="4393" y="14164"/>
                    <a:pt x="4383" y="14207"/>
                    <a:pt x="4380" y="14254"/>
                  </a:cubicBezTo>
                  <a:cubicBezTo>
                    <a:pt x="4374" y="14295"/>
                    <a:pt x="4374" y="14336"/>
                    <a:pt x="4379" y="14377"/>
                  </a:cubicBezTo>
                  <a:lnTo>
                    <a:pt x="4382" y="14719"/>
                  </a:lnTo>
                  <a:cubicBezTo>
                    <a:pt x="4383" y="14973"/>
                    <a:pt x="4589" y="15178"/>
                    <a:pt x="4843" y="15178"/>
                  </a:cubicBezTo>
                  <a:cubicBezTo>
                    <a:pt x="4843" y="15178"/>
                    <a:pt x="5958" y="15179"/>
                    <a:pt x="5958" y="15179"/>
                  </a:cubicBezTo>
                  <a:cubicBezTo>
                    <a:pt x="5972" y="15179"/>
                    <a:pt x="5987" y="15179"/>
                    <a:pt x="6001" y="15177"/>
                  </a:cubicBezTo>
                  <a:cubicBezTo>
                    <a:pt x="6011" y="15178"/>
                    <a:pt x="6021" y="15178"/>
                    <a:pt x="6031" y="15178"/>
                  </a:cubicBezTo>
                  <a:cubicBezTo>
                    <a:pt x="6032" y="15178"/>
                    <a:pt x="6578" y="15174"/>
                    <a:pt x="6578" y="15174"/>
                  </a:cubicBezTo>
                  <a:cubicBezTo>
                    <a:pt x="6702" y="15173"/>
                    <a:pt x="6820" y="15122"/>
                    <a:pt x="6906" y="15034"/>
                  </a:cubicBezTo>
                  <a:cubicBezTo>
                    <a:pt x="6949" y="14991"/>
                    <a:pt x="6982" y="14939"/>
                    <a:pt x="7005" y="14883"/>
                  </a:cubicBezTo>
                  <a:cubicBezTo>
                    <a:pt x="7067" y="14919"/>
                    <a:pt x="7137" y="14940"/>
                    <a:pt x="7211" y="14944"/>
                  </a:cubicBezTo>
                  <a:lnTo>
                    <a:pt x="7234" y="14944"/>
                  </a:lnTo>
                  <a:cubicBezTo>
                    <a:pt x="7430" y="14944"/>
                    <a:pt x="7604" y="14821"/>
                    <a:pt x="7670" y="14636"/>
                  </a:cubicBezTo>
                  <a:lnTo>
                    <a:pt x="7913" y="13945"/>
                  </a:lnTo>
                  <a:lnTo>
                    <a:pt x="7914" y="14293"/>
                  </a:lnTo>
                  <a:cubicBezTo>
                    <a:pt x="7914" y="14302"/>
                    <a:pt x="7914" y="14310"/>
                    <a:pt x="7915" y="14319"/>
                  </a:cubicBezTo>
                  <a:lnTo>
                    <a:pt x="7907" y="14703"/>
                  </a:lnTo>
                  <a:cubicBezTo>
                    <a:pt x="7905" y="14826"/>
                    <a:pt x="7952" y="14946"/>
                    <a:pt x="8038" y="15034"/>
                  </a:cubicBezTo>
                  <a:cubicBezTo>
                    <a:pt x="8124" y="15122"/>
                    <a:pt x="8242" y="15173"/>
                    <a:pt x="8366" y="15174"/>
                  </a:cubicBezTo>
                  <a:cubicBezTo>
                    <a:pt x="8366" y="15174"/>
                    <a:pt x="8911" y="15178"/>
                    <a:pt x="8913" y="15178"/>
                  </a:cubicBezTo>
                  <a:cubicBezTo>
                    <a:pt x="8923" y="15178"/>
                    <a:pt x="8933" y="15178"/>
                    <a:pt x="8943" y="15177"/>
                  </a:cubicBezTo>
                  <a:cubicBezTo>
                    <a:pt x="8957" y="15179"/>
                    <a:pt x="8972" y="15179"/>
                    <a:pt x="8987" y="15179"/>
                  </a:cubicBezTo>
                  <a:cubicBezTo>
                    <a:pt x="8987" y="15179"/>
                    <a:pt x="10102" y="15178"/>
                    <a:pt x="10102" y="15178"/>
                  </a:cubicBezTo>
                  <a:cubicBezTo>
                    <a:pt x="10356" y="15178"/>
                    <a:pt x="10561" y="14973"/>
                    <a:pt x="10563" y="14719"/>
                  </a:cubicBezTo>
                  <a:lnTo>
                    <a:pt x="10565" y="14381"/>
                  </a:lnTo>
                  <a:cubicBezTo>
                    <a:pt x="10570" y="14339"/>
                    <a:pt x="10570" y="14296"/>
                    <a:pt x="10564" y="14253"/>
                  </a:cubicBezTo>
                  <a:cubicBezTo>
                    <a:pt x="10561" y="14211"/>
                    <a:pt x="10552" y="14170"/>
                    <a:pt x="10539" y="14131"/>
                  </a:cubicBezTo>
                  <a:cubicBezTo>
                    <a:pt x="10537" y="14128"/>
                    <a:pt x="10536" y="14124"/>
                    <a:pt x="10535" y="14120"/>
                  </a:cubicBezTo>
                  <a:cubicBezTo>
                    <a:pt x="10532" y="14106"/>
                    <a:pt x="10528" y="14092"/>
                    <a:pt x="10522" y="14072"/>
                  </a:cubicBezTo>
                  <a:lnTo>
                    <a:pt x="10515" y="14051"/>
                  </a:lnTo>
                  <a:cubicBezTo>
                    <a:pt x="10509" y="14035"/>
                    <a:pt x="10503" y="14020"/>
                    <a:pt x="10498" y="14004"/>
                  </a:cubicBezTo>
                  <a:cubicBezTo>
                    <a:pt x="10488" y="13979"/>
                    <a:pt x="10478" y="13954"/>
                    <a:pt x="10467" y="13929"/>
                  </a:cubicBezTo>
                  <a:lnTo>
                    <a:pt x="10457" y="13908"/>
                  </a:lnTo>
                  <a:cubicBezTo>
                    <a:pt x="10437" y="13865"/>
                    <a:pt x="10417" y="13828"/>
                    <a:pt x="10394" y="13791"/>
                  </a:cubicBezTo>
                  <a:cubicBezTo>
                    <a:pt x="10391" y="13787"/>
                    <a:pt x="10390" y="13784"/>
                    <a:pt x="10387" y="13780"/>
                  </a:cubicBezTo>
                  <a:cubicBezTo>
                    <a:pt x="10368" y="13750"/>
                    <a:pt x="10347" y="13719"/>
                    <a:pt x="10322" y="13688"/>
                  </a:cubicBezTo>
                  <a:lnTo>
                    <a:pt x="10308" y="13670"/>
                  </a:lnTo>
                  <a:cubicBezTo>
                    <a:pt x="10296" y="13654"/>
                    <a:pt x="10284" y="13639"/>
                    <a:pt x="10271" y="13624"/>
                  </a:cubicBezTo>
                  <a:lnTo>
                    <a:pt x="10271" y="13624"/>
                  </a:lnTo>
                  <a:lnTo>
                    <a:pt x="10542" y="13854"/>
                  </a:lnTo>
                  <a:cubicBezTo>
                    <a:pt x="10627" y="13925"/>
                    <a:pt x="10734" y="13962"/>
                    <a:pt x="10840" y="13962"/>
                  </a:cubicBezTo>
                  <a:cubicBezTo>
                    <a:pt x="10928" y="13962"/>
                    <a:pt x="11016" y="13938"/>
                    <a:pt x="11093" y="13887"/>
                  </a:cubicBezTo>
                  <a:cubicBezTo>
                    <a:pt x="11128" y="13863"/>
                    <a:pt x="11159" y="13835"/>
                    <a:pt x="11186" y="13805"/>
                  </a:cubicBezTo>
                  <a:cubicBezTo>
                    <a:pt x="11189" y="14074"/>
                    <a:pt x="11252" y="14389"/>
                    <a:pt x="11375" y="14756"/>
                  </a:cubicBezTo>
                  <a:lnTo>
                    <a:pt x="11384" y="14781"/>
                  </a:lnTo>
                  <a:cubicBezTo>
                    <a:pt x="11434" y="14930"/>
                    <a:pt x="11558" y="15045"/>
                    <a:pt x="11712" y="15082"/>
                  </a:cubicBezTo>
                  <a:cubicBezTo>
                    <a:pt x="11748" y="15091"/>
                    <a:pt x="11785" y="15095"/>
                    <a:pt x="11822" y="15095"/>
                  </a:cubicBezTo>
                  <a:cubicBezTo>
                    <a:pt x="11939" y="15095"/>
                    <a:pt x="12055" y="15050"/>
                    <a:pt x="12141" y="14967"/>
                  </a:cubicBezTo>
                  <a:lnTo>
                    <a:pt x="12160" y="14949"/>
                  </a:lnTo>
                  <a:cubicBezTo>
                    <a:pt x="12258" y="14854"/>
                    <a:pt x="12745" y="14355"/>
                    <a:pt x="12734" y="13730"/>
                  </a:cubicBezTo>
                  <a:cubicBezTo>
                    <a:pt x="12731" y="13510"/>
                    <a:pt x="12665" y="13305"/>
                    <a:pt x="12542" y="13122"/>
                  </a:cubicBezTo>
                  <a:cubicBezTo>
                    <a:pt x="12543" y="13120"/>
                    <a:pt x="12544" y="13119"/>
                    <a:pt x="12545" y="13117"/>
                  </a:cubicBezTo>
                  <a:cubicBezTo>
                    <a:pt x="12589" y="13007"/>
                    <a:pt x="12588" y="12891"/>
                    <a:pt x="12551" y="12788"/>
                  </a:cubicBezTo>
                  <a:lnTo>
                    <a:pt x="12551" y="12788"/>
                  </a:lnTo>
                  <a:cubicBezTo>
                    <a:pt x="12679" y="12884"/>
                    <a:pt x="12818" y="12980"/>
                    <a:pt x="12968" y="13077"/>
                  </a:cubicBezTo>
                  <a:lnTo>
                    <a:pt x="12990" y="13092"/>
                  </a:lnTo>
                  <a:cubicBezTo>
                    <a:pt x="13066" y="13140"/>
                    <a:pt x="13153" y="13165"/>
                    <a:pt x="13241" y="13165"/>
                  </a:cubicBezTo>
                  <a:cubicBezTo>
                    <a:pt x="13307" y="13165"/>
                    <a:pt x="13373" y="13151"/>
                    <a:pt x="13434" y="13123"/>
                  </a:cubicBezTo>
                  <a:cubicBezTo>
                    <a:pt x="13578" y="13057"/>
                    <a:pt x="13678" y="12921"/>
                    <a:pt x="13699" y="12764"/>
                  </a:cubicBezTo>
                  <a:lnTo>
                    <a:pt x="13702" y="12739"/>
                  </a:lnTo>
                  <a:cubicBezTo>
                    <a:pt x="13708" y="12694"/>
                    <a:pt x="13832" y="11713"/>
                    <a:pt x="13372" y="11007"/>
                  </a:cubicBezTo>
                  <a:cubicBezTo>
                    <a:pt x="13480" y="10957"/>
                    <a:pt x="13567" y="10867"/>
                    <a:pt x="13612" y="10751"/>
                  </a:cubicBezTo>
                  <a:cubicBezTo>
                    <a:pt x="13684" y="10559"/>
                    <a:pt x="13622" y="10344"/>
                    <a:pt x="13460" y="10220"/>
                  </a:cubicBezTo>
                  <a:lnTo>
                    <a:pt x="12486" y="9475"/>
                  </a:lnTo>
                  <a:lnTo>
                    <a:pt x="13677" y="9183"/>
                  </a:lnTo>
                  <a:cubicBezTo>
                    <a:pt x="13875" y="9135"/>
                    <a:pt x="14018" y="8962"/>
                    <a:pt x="14029" y="8757"/>
                  </a:cubicBezTo>
                  <a:cubicBezTo>
                    <a:pt x="14038" y="8554"/>
                    <a:pt x="13913" y="8367"/>
                    <a:pt x="13721" y="8300"/>
                  </a:cubicBezTo>
                  <a:lnTo>
                    <a:pt x="13652" y="8275"/>
                  </a:lnTo>
                  <a:cubicBezTo>
                    <a:pt x="13943" y="7804"/>
                    <a:pt x="14077" y="7249"/>
                    <a:pt x="14060" y="6581"/>
                  </a:cubicBezTo>
                  <a:cubicBezTo>
                    <a:pt x="14051" y="6215"/>
                    <a:pt x="13991" y="5860"/>
                    <a:pt x="13916" y="5523"/>
                  </a:cubicBezTo>
                  <a:cubicBezTo>
                    <a:pt x="13970" y="5462"/>
                    <a:pt x="14011" y="5390"/>
                    <a:pt x="14039" y="5313"/>
                  </a:cubicBezTo>
                  <a:cubicBezTo>
                    <a:pt x="14067" y="5236"/>
                    <a:pt x="14075" y="5160"/>
                    <a:pt x="14070" y="5088"/>
                  </a:cubicBezTo>
                  <a:cubicBezTo>
                    <a:pt x="14093" y="5062"/>
                    <a:pt x="14117" y="5035"/>
                    <a:pt x="14140" y="5006"/>
                  </a:cubicBezTo>
                  <a:cubicBezTo>
                    <a:pt x="14296" y="4805"/>
                    <a:pt x="14465" y="4462"/>
                    <a:pt x="14414" y="3947"/>
                  </a:cubicBezTo>
                  <a:cubicBezTo>
                    <a:pt x="14419" y="3936"/>
                    <a:pt x="14424" y="3925"/>
                    <a:pt x="14428" y="3916"/>
                  </a:cubicBezTo>
                  <a:cubicBezTo>
                    <a:pt x="14517" y="3706"/>
                    <a:pt x="14580" y="3541"/>
                    <a:pt x="14631" y="3385"/>
                  </a:cubicBezTo>
                  <a:lnTo>
                    <a:pt x="14642" y="3354"/>
                  </a:lnTo>
                  <a:cubicBezTo>
                    <a:pt x="14697" y="3191"/>
                    <a:pt x="14825" y="2811"/>
                    <a:pt x="14556" y="2491"/>
                  </a:cubicBezTo>
                  <a:cubicBezTo>
                    <a:pt x="14438" y="2352"/>
                    <a:pt x="14276" y="2274"/>
                    <a:pt x="14093" y="2273"/>
                  </a:cubicBezTo>
                  <a:lnTo>
                    <a:pt x="14085" y="2273"/>
                  </a:lnTo>
                  <a:cubicBezTo>
                    <a:pt x="14003" y="2210"/>
                    <a:pt x="13904" y="2165"/>
                    <a:pt x="13793" y="2145"/>
                  </a:cubicBezTo>
                  <a:cubicBezTo>
                    <a:pt x="13774" y="2142"/>
                    <a:pt x="13755" y="2140"/>
                    <a:pt x="13736" y="2138"/>
                  </a:cubicBezTo>
                  <a:cubicBezTo>
                    <a:pt x="13720" y="2137"/>
                    <a:pt x="13705" y="2137"/>
                    <a:pt x="13690" y="2137"/>
                  </a:cubicBezTo>
                  <a:cubicBezTo>
                    <a:pt x="13550" y="2137"/>
                    <a:pt x="13415" y="2174"/>
                    <a:pt x="13295" y="2241"/>
                  </a:cubicBezTo>
                  <a:cubicBezTo>
                    <a:pt x="13281" y="2238"/>
                    <a:pt x="13267" y="2235"/>
                    <a:pt x="13253" y="2233"/>
                  </a:cubicBezTo>
                  <a:cubicBezTo>
                    <a:pt x="13226" y="2230"/>
                    <a:pt x="13198" y="2227"/>
                    <a:pt x="13170" y="2227"/>
                  </a:cubicBezTo>
                  <a:cubicBezTo>
                    <a:pt x="13007" y="2227"/>
                    <a:pt x="12873" y="2293"/>
                    <a:pt x="12765" y="2381"/>
                  </a:cubicBezTo>
                  <a:cubicBezTo>
                    <a:pt x="12617" y="1729"/>
                    <a:pt x="12328" y="1268"/>
                    <a:pt x="11902" y="1008"/>
                  </a:cubicBezTo>
                  <a:cubicBezTo>
                    <a:pt x="11669" y="867"/>
                    <a:pt x="11396" y="792"/>
                    <a:pt x="11113" y="792"/>
                  </a:cubicBezTo>
                  <a:cubicBezTo>
                    <a:pt x="11012" y="792"/>
                    <a:pt x="10923" y="800"/>
                    <a:pt x="10849" y="813"/>
                  </a:cubicBezTo>
                  <a:cubicBezTo>
                    <a:pt x="10703" y="743"/>
                    <a:pt x="10558" y="692"/>
                    <a:pt x="10417" y="661"/>
                  </a:cubicBezTo>
                  <a:cubicBezTo>
                    <a:pt x="10384" y="653"/>
                    <a:pt x="10350" y="649"/>
                    <a:pt x="10315" y="649"/>
                  </a:cubicBezTo>
                  <a:cubicBezTo>
                    <a:pt x="10229" y="649"/>
                    <a:pt x="10143" y="674"/>
                    <a:pt x="10068" y="721"/>
                  </a:cubicBezTo>
                  <a:cubicBezTo>
                    <a:pt x="9965" y="786"/>
                    <a:pt x="9892" y="890"/>
                    <a:pt x="9865" y="1010"/>
                  </a:cubicBezTo>
                  <a:lnTo>
                    <a:pt x="9858" y="1042"/>
                  </a:lnTo>
                  <a:cubicBezTo>
                    <a:pt x="9802" y="1290"/>
                    <a:pt x="9958" y="1537"/>
                    <a:pt x="10207" y="1593"/>
                  </a:cubicBezTo>
                  <a:cubicBezTo>
                    <a:pt x="10251" y="1603"/>
                    <a:pt x="10296" y="1618"/>
                    <a:pt x="10343" y="1635"/>
                  </a:cubicBezTo>
                  <a:cubicBezTo>
                    <a:pt x="10513" y="2621"/>
                    <a:pt x="11276" y="3045"/>
                    <a:pt x="11859" y="3199"/>
                  </a:cubicBezTo>
                  <a:cubicBezTo>
                    <a:pt x="11784" y="3238"/>
                    <a:pt x="11706" y="3298"/>
                    <a:pt x="11635" y="3390"/>
                  </a:cubicBezTo>
                  <a:cubicBezTo>
                    <a:pt x="11625" y="3381"/>
                    <a:pt x="11616" y="3373"/>
                    <a:pt x="11606" y="3365"/>
                  </a:cubicBezTo>
                  <a:cubicBezTo>
                    <a:pt x="11522" y="3298"/>
                    <a:pt x="11419" y="3264"/>
                    <a:pt x="11317" y="3264"/>
                  </a:cubicBezTo>
                  <a:cubicBezTo>
                    <a:pt x="11225" y="3264"/>
                    <a:pt x="11134" y="3291"/>
                    <a:pt x="11054" y="3345"/>
                  </a:cubicBezTo>
                  <a:lnTo>
                    <a:pt x="10045" y="4042"/>
                  </a:lnTo>
                  <a:lnTo>
                    <a:pt x="10135" y="2819"/>
                  </a:lnTo>
                  <a:cubicBezTo>
                    <a:pt x="10150" y="2616"/>
                    <a:pt x="10029" y="2426"/>
                    <a:pt x="9838" y="2354"/>
                  </a:cubicBezTo>
                  <a:cubicBezTo>
                    <a:pt x="9785" y="2334"/>
                    <a:pt x="9729" y="2323"/>
                    <a:pt x="9674" y="2323"/>
                  </a:cubicBezTo>
                  <a:cubicBezTo>
                    <a:pt x="9533" y="2323"/>
                    <a:pt x="9397" y="2388"/>
                    <a:pt x="9307" y="2505"/>
                  </a:cubicBezTo>
                  <a:lnTo>
                    <a:pt x="8562" y="3478"/>
                  </a:lnTo>
                  <a:lnTo>
                    <a:pt x="8271" y="2287"/>
                  </a:lnTo>
                  <a:cubicBezTo>
                    <a:pt x="8223" y="2089"/>
                    <a:pt x="8049" y="1946"/>
                    <a:pt x="7845" y="1935"/>
                  </a:cubicBezTo>
                  <a:lnTo>
                    <a:pt x="7823" y="1935"/>
                  </a:lnTo>
                  <a:cubicBezTo>
                    <a:pt x="7627" y="1935"/>
                    <a:pt x="7452" y="2059"/>
                    <a:pt x="7387" y="2244"/>
                  </a:cubicBezTo>
                  <a:lnTo>
                    <a:pt x="6980" y="3401"/>
                  </a:lnTo>
                  <a:lnTo>
                    <a:pt x="6333" y="2360"/>
                  </a:lnTo>
                  <a:cubicBezTo>
                    <a:pt x="6316" y="2333"/>
                    <a:pt x="6296" y="2308"/>
                    <a:pt x="6275" y="2286"/>
                  </a:cubicBezTo>
                  <a:cubicBezTo>
                    <a:pt x="6466" y="2053"/>
                    <a:pt x="6592" y="1808"/>
                    <a:pt x="6651" y="1550"/>
                  </a:cubicBezTo>
                  <a:cubicBezTo>
                    <a:pt x="6701" y="1332"/>
                    <a:pt x="6694" y="1137"/>
                    <a:pt x="6663" y="972"/>
                  </a:cubicBezTo>
                  <a:cubicBezTo>
                    <a:pt x="6696" y="962"/>
                    <a:pt x="6730" y="953"/>
                    <a:pt x="6764" y="946"/>
                  </a:cubicBezTo>
                  <a:cubicBezTo>
                    <a:pt x="6884" y="920"/>
                    <a:pt x="6989" y="848"/>
                    <a:pt x="7055" y="745"/>
                  </a:cubicBezTo>
                  <a:cubicBezTo>
                    <a:pt x="7122" y="642"/>
                    <a:pt x="7144" y="517"/>
                    <a:pt x="7118" y="397"/>
                  </a:cubicBezTo>
                  <a:lnTo>
                    <a:pt x="7111" y="365"/>
                  </a:lnTo>
                  <a:cubicBezTo>
                    <a:pt x="7065" y="148"/>
                    <a:pt x="6874" y="1"/>
                    <a:pt x="6661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057;p42"/>
            <p:cNvSpPr/>
            <p:nvPr/>
          </p:nvSpPr>
          <p:spPr>
            <a:xfrm>
              <a:off x="1032211" y="1468200"/>
              <a:ext cx="73639" cy="95426"/>
            </a:xfrm>
            <a:custGeom>
              <a:avLst/>
              <a:gdLst/>
              <a:ahLst/>
              <a:cxnLst/>
              <a:rect l="l" t="t" r="r" b="b"/>
              <a:pathLst>
                <a:path w="2126" h="2755" extrusionOk="0">
                  <a:moveTo>
                    <a:pt x="547" y="1"/>
                  </a:moveTo>
                  <a:cubicBezTo>
                    <a:pt x="504" y="1"/>
                    <a:pt x="459" y="8"/>
                    <a:pt x="417" y="20"/>
                  </a:cubicBezTo>
                  <a:lnTo>
                    <a:pt x="384" y="29"/>
                  </a:lnTo>
                  <a:cubicBezTo>
                    <a:pt x="141" y="102"/>
                    <a:pt x="1" y="359"/>
                    <a:pt x="73" y="603"/>
                  </a:cubicBezTo>
                  <a:cubicBezTo>
                    <a:pt x="91" y="661"/>
                    <a:pt x="111" y="721"/>
                    <a:pt x="135" y="782"/>
                  </a:cubicBezTo>
                  <a:cubicBezTo>
                    <a:pt x="93" y="885"/>
                    <a:pt x="65" y="1012"/>
                    <a:pt x="71" y="1163"/>
                  </a:cubicBezTo>
                  <a:cubicBezTo>
                    <a:pt x="92" y="1662"/>
                    <a:pt x="488" y="2154"/>
                    <a:pt x="1283" y="2666"/>
                  </a:cubicBezTo>
                  <a:lnTo>
                    <a:pt x="1304" y="2680"/>
                  </a:lnTo>
                  <a:cubicBezTo>
                    <a:pt x="1380" y="2729"/>
                    <a:pt x="1467" y="2755"/>
                    <a:pt x="1555" y="2755"/>
                  </a:cubicBezTo>
                  <a:cubicBezTo>
                    <a:pt x="1621" y="2755"/>
                    <a:pt x="1687" y="2741"/>
                    <a:pt x="1749" y="2712"/>
                  </a:cubicBezTo>
                  <a:cubicBezTo>
                    <a:pt x="1892" y="2645"/>
                    <a:pt x="1992" y="2510"/>
                    <a:pt x="2013" y="2353"/>
                  </a:cubicBezTo>
                  <a:lnTo>
                    <a:pt x="2016" y="2327"/>
                  </a:lnTo>
                  <a:cubicBezTo>
                    <a:pt x="2028" y="2231"/>
                    <a:pt x="2125" y="1375"/>
                    <a:pt x="1657" y="808"/>
                  </a:cubicBezTo>
                  <a:cubicBezTo>
                    <a:pt x="1490" y="605"/>
                    <a:pt x="1269" y="464"/>
                    <a:pt x="1011" y="394"/>
                  </a:cubicBezTo>
                  <a:cubicBezTo>
                    <a:pt x="1003" y="373"/>
                    <a:pt x="996" y="352"/>
                    <a:pt x="990" y="332"/>
                  </a:cubicBezTo>
                  <a:cubicBezTo>
                    <a:pt x="955" y="214"/>
                    <a:pt x="876" y="115"/>
                    <a:pt x="768" y="57"/>
                  </a:cubicBezTo>
                  <a:cubicBezTo>
                    <a:pt x="699" y="20"/>
                    <a:pt x="624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058;p42"/>
            <p:cNvSpPr/>
            <p:nvPr/>
          </p:nvSpPr>
          <p:spPr>
            <a:xfrm>
              <a:off x="802739" y="1516277"/>
              <a:ext cx="103566" cy="58780"/>
            </a:xfrm>
            <a:custGeom>
              <a:avLst/>
              <a:gdLst/>
              <a:ahLst/>
              <a:cxnLst/>
              <a:rect l="l" t="t" r="r" b="b"/>
              <a:pathLst>
                <a:path w="2990" h="1697" extrusionOk="0">
                  <a:moveTo>
                    <a:pt x="1403" y="0"/>
                  </a:moveTo>
                  <a:cubicBezTo>
                    <a:pt x="680" y="0"/>
                    <a:pt x="171" y="537"/>
                    <a:pt x="150" y="561"/>
                  </a:cubicBezTo>
                  <a:lnTo>
                    <a:pt x="137" y="575"/>
                  </a:lnTo>
                  <a:cubicBezTo>
                    <a:pt x="45" y="673"/>
                    <a:pt x="1" y="807"/>
                    <a:pt x="16" y="941"/>
                  </a:cubicBezTo>
                  <a:cubicBezTo>
                    <a:pt x="31" y="1075"/>
                    <a:pt x="104" y="1195"/>
                    <a:pt x="216" y="1271"/>
                  </a:cubicBezTo>
                  <a:lnTo>
                    <a:pt x="233" y="1283"/>
                  </a:lnTo>
                  <a:cubicBezTo>
                    <a:pt x="641" y="1558"/>
                    <a:pt x="1028" y="1697"/>
                    <a:pt x="1384" y="1697"/>
                  </a:cubicBezTo>
                  <a:cubicBezTo>
                    <a:pt x="1514" y="1697"/>
                    <a:pt x="1639" y="1679"/>
                    <a:pt x="1758" y="1643"/>
                  </a:cubicBezTo>
                  <a:cubicBezTo>
                    <a:pt x="2109" y="1538"/>
                    <a:pt x="2325" y="1305"/>
                    <a:pt x="2441" y="1134"/>
                  </a:cubicBezTo>
                  <a:cubicBezTo>
                    <a:pt x="2548" y="1087"/>
                    <a:pt x="2646" y="1033"/>
                    <a:pt x="2733" y="972"/>
                  </a:cubicBezTo>
                  <a:cubicBezTo>
                    <a:pt x="2940" y="824"/>
                    <a:pt x="2989" y="536"/>
                    <a:pt x="2842" y="328"/>
                  </a:cubicBezTo>
                  <a:lnTo>
                    <a:pt x="2823" y="301"/>
                  </a:lnTo>
                  <a:cubicBezTo>
                    <a:pt x="2752" y="201"/>
                    <a:pt x="2644" y="134"/>
                    <a:pt x="2523" y="113"/>
                  </a:cubicBezTo>
                  <a:cubicBezTo>
                    <a:pt x="2498" y="108"/>
                    <a:pt x="2472" y="107"/>
                    <a:pt x="2446" y="107"/>
                  </a:cubicBezTo>
                  <a:cubicBezTo>
                    <a:pt x="2351" y="107"/>
                    <a:pt x="2257" y="136"/>
                    <a:pt x="2178" y="192"/>
                  </a:cubicBezTo>
                  <a:cubicBezTo>
                    <a:pt x="2172" y="197"/>
                    <a:pt x="2165" y="202"/>
                    <a:pt x="2157" y="206"/>
                  </a:cubicBezTo>
                  <a:cubicBezTo>
                    <a:pt x="1919" y="69"/>
                    <a:pt x="1667" y="0"/>
                    <a:pt x="1403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59;p42"/>
            <p:cNvSpPr/>
            <p:nvPr/>
          </p:nvSpPr>
          <p:spPr>
            <a:xfrm>
              <a:off x="1102456" y="1702591"/>
              <a:ext cx="128263" cy="153860"/>
            </a:xfrm>
            <a:custGeom>
              <a:avLst/>
              <a:gdLst/>
              <a:ahLst/>
              <a:cxnLst/>
              <a:rect l="l" t="t" r="r" b="b"/>
              <a:pathLst>
                <a:path w="3703" h="4442" extrusionOk="0">
                  <a:moveTo>
                    <a:pt x="2836" y="0"/>
                  </a:moveTo>
                  <a:cubicBezTo>
                    <a:pt x="2868" y="116"/>
                    <a:pt x="2898" y="233"/>
                    <a:pt x="2926" y="349"/>
                  </a:cubicBezTo>
                  <a:cubicBezTo>
                    <a:pt x="3127" y="1181"/>
                    <a:pt x="3398" y="2240"/>
                    <a:pt x="2785" y="2967"/>
                  </a:cubicBezTo>
                  <a:cubicBezTo>
                    <a:pt x="2514" y="3288"/>
                    <a:pt x="2111" y="3467"/>
                    <a:pt x="1717" y="3580"/>
                  </a:cubicBezTo>
                  <a:cubicBezTo>
                    <a:pt x="1237" y="3718"/>
                    <a:pt x="745" y="3815"/>
                    <a:pt x="254" y="3906"/>
                  </a:cubicBezTo>
                  <a:cubicBezTo>
                    <a:pt x="112" y="3932"/>
                    <a:pt x="0" y="4046"/>
                    <a:pt x="15" y="4199"/>
                  </a:cubicBezTo>
                  <a:cubicBezTo>
                    <a:pt x="28" y="4323"/>
                    <a:pt x="143" y="4442"/>
                    <a:pt x="271" y="4442"/>
                  </a:cubicBezTo>
                  <a:cubicBezTo>
                    <a:pt x="284" y="4442"/>
                    <a:pt x="296" y="4441"/>
                    <a:pt x="309" y="4439"/>
                  </a:cubicBezTo>
                  <a:cubicBezTo>
                    <a:pt x="917" y="4325"/>
                    <a:pt x="1546" y="4216"/>
                    <a:pt x="2131" y="4009"/>
                  </a:cubicBezTo>
                  <a:cubicBezTo>
                    <a:pt x="2581" y="3849"/>
                    <a:pt x="3027" y="3572"/>
                    <a:pt x="3300" y="3172"/>
                  </a:cubicBezTo>
                  <a:cubicBezTo>
                    <a:pt x="3610" y="2716"/>
                    <a:pt x="3702" y="2201"/>
                    <a:pt x="3688" y="1656"/>
                  </a:cubicBezTo>
                  <a:cubicBezTo>
                    <a:pt x="3674" y="1129"/>
                    <a:pt x="3543" y="606"/>
                    <a:pt x="3412" y="97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060;p42"/>
            <p:cNvSpPr/>
            <p:nvPr/>
          </p:nvSpPr>
          <p:spPr>
            <a:xfrm>
              <a:off x="1169098" y="1622198"/>
              <a:ext cx="85278" cy="93868"/>
            </a:xfrm>
            <a:custGeom>
              <a:avLst/>
              <a:gdLst/>
              <a:ahLst/>
              <a:cxnLst/>
              <a:rect l="l" t="t" r="r" b="b"/>
              <a:pathLst>
                <a:path w="2462" h="2710" extrusionOk="0">
                  <a:moveTo>
                    <a:pt x="1857" y="0"/>
                  </a:moveTo>
                  <a:cubicBezTo>
                    <a:pt x="1600" y="0"/>
                    <a:pt x="1496" y="278"/>
                    <a:pt x="1496" y="278"/>
                  </a:cubicBezTo>
                  <a:cubicBezTo>
                    <a:pt x="1496" y="278"/>
                    <a:pt x="1451" y="91"/>
                    <a:pt x="1336" y="91"/>
                  </a:cubicBezTo>
                  <a:cubicBezTo>
                    <a:pt x="1265" y="91"/>
                    <a:pt x="1166" y="163"/>
                    <a:pt x="1034" y="395"/>
                  </a:cubicBezTo>
                  <a:cubicBezTo>
                    <a:pt x="745" y="906"/>
                    <a:pt x="704" y="1377"/>
                    <a:pt x="704" y="1377"/>
                  </a:cubicBezTo>
                  <a:cubicBezTo>
                    <a:pt x="704" y="1377"/>
                    <a:pt x="517" y="987"/>
                    <a:pt x="321" y="987"/>
                  </a:cubicBezTo>
                  <a:cubicBezTo>
                    <a:pt x="267" y="987"/>
                    <a:pt x="213" y="1016"/>
                    <a:pt x="161" y="1090"/>
                  </a:cubicBezTo>
                  <a:cubicBezTo>
                    <a:pt x="0" y="1360"/>
                    <a:pt x="212" y="2338"/>
                    <a:pt x="795" y="2338"/>
                  </a:cubicBezTo>
                  <a:cubicBezTo>
                    <a:pt x="809" y="2338"/>
                    <a:pt x="824" y="2338"/>
                    <a:pt x="839" y="2336"/>
                  </a:cubicBezTo>
                  <a:lnTo>
                    <a:pt x="839" y="2336"/>
                  </a:lnTo>
                  <a:lnTo>
                    <a:pt x="775" y="2342"/>
                  </a:lnTo>
                  <a:cubicBezTo>
                    <a:pt x="775" y="2342"/>
                    <a:pt x="565" y="2639"/>
                    <a:pt x="806" y="2691"/>
                  </a:cubicBezTo>
                  <a:cubicBezTo>
                    <a:pt x="866" y="2704"/>
                    <a:pt x="951" y="2709"/>
                    <a:pt x="1043" y="2709"/>
                  </a:cubicBezTo>
                  <a:cubicBezTo>
                    <a:pt x="1230" y="2709"/>
                    <a:pt x="1449" y="2689"/>
                    <a:pt x="1569" y="2676"/>
                  </a:cubicBezTo>
                  <a:cubicBezTo>
                    <a:pt x="1653" y="2667"/>
                    <a:pt x="1727" y="2615"/>
                    <a:pt x="1756" y="2536"/>
                  </a:cubicBezTo>
                  <a:cubicBezTo>
                    <a:pt x="1774" y="2485"/>
                    <a:pt x="1722" y="2369"/>
                    <a:pt x="1672" y="2307"/>
                  </a:cubicBezTo>
                  <a:cubicBezTo>
                    <a:pt x="1672" y="2307"/>
                    <a:pt x="2215" y="2087"/>
                    <a:pt x="2093" y="1292"/>
                  </a:cubicBezTo>
                  <a:cubicBezTo>
                    <a:pt x="2084" y="1238"/>
                    <a:pt x="2134" y="1161"/>
                    <a:pt x="2154" y="1114"/>
                  </a:cubicBezTo>
                  <a:cubicBezTo>
                    <a:pt x="2223" y="951"/>
                    <a:pt x="2289" y="786"/>
                    <a:pt x="2344" y="618"/>
                  </a:cubicBezTo>
                  <a:cubicBezTo>
                    <a:pt x="2383" y="497"/>
                    <a:pt x="2461" y="309"/>
                    <a:pt x="2356" y="185"/>
                  </a:cubicBezTo>
                  <a:cubicBezTo>
                    <a:pt x="2327" y="150"/>
                    <a:pt x="2294" y="137"/>
                    <a:pt x="2258" y="137"/>
                  </a:cubicBezTo>
                  <a:cubicBezTo>
                    <a:pt x="2158" y="137"/>
                    <a:pt x="2045" y="247"/>
                    <a:pt x="1985" y="316"/>
                  </a:cubicBezTo>
                  <a:cubicBezTo>
                    <a:pt x="1985" y="316"/>
                    <a:pt x="2096" y="42"/>
                    <a:pt x="1875" y="1"/>
                  </a:cubicBezTo>
                  <a:cubicBezTo>
                    <a:pt x="1869" y="0"/>
                    <a:pt x="1863" y="0"/>
                    <a:pt x="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061;p42"/>
            <p:cNvSpPr/>
            <p:nvPr/>
          </p:nvSpPr>
          <p:spPr>
            <a:xfrm>
              <a:off x="1170657" y="1621609"/>
              <a:ext cx="84031" cy="95011"/>
            </a:xfrm>
            <a:custGeom>
              <a:avLst/>
              <a:gdLst/>
              <a:ahLst/>
              <a:cxnLst/>
              <a:rect l="l" t="t" r="r" b="b"/>
              <a:pathLst>
                <a:path w="2426" h="2743" extrusionOk="0">
                  <a:moveTo>
                    <a:pt x="1810" y="34"/>
                  </a:moveTo>
                  <a:cubicBezTo>
                    <a:pt x="1816" y="34"/>
                    <a:pt x="1822" y="34"/>
                    <a:pt x="1828" y="34"/>
                  </a:cubicBezTo>
                  <a:cubicBezTo>
                    <a:pt x="1877" y="43"/>
                    <a:pt x="1912" y="67"/>
                    <a:pt x="1932" y="102"/>
                  </a:cubicBezTo>
                  <a:cubicBezTo>
                    <a:pt x="1980" y="189"/>
                    <a:pt x="1925" y="325"/>
                    <a:pt x="1925" y="327"/>
                  </a:cubicBezTo>
                  <a:lnTo>
                    <a:pt x="1889" y="417"/>
                  </a:lnTo>
                  <a:lnTo>
                    <a:pt x="1953" y="343"/>
                  </a:lnTo>
                  <a:cubicBezTo>
                    <a:pt x="1999" y="291"/>
                    <a:pt x="2115" y="170"/>
                    <a:pt x="2214" y="170"/>
                  </a:cubicBezTo>
                  <a:lnTo>
                    <a:pt x="2214" y="170"/>
                  </a:lnTo>
                  <a:cubicBezTo>
                    <a:pt x="2248" y="170"/>
                    <a:pt x="2276" y="184"/>
                    <a:pt x="2299" y="212"/>
                  </a:cubicBezTo>
                  <a:cubicBezTo>
                    <a:pt x="2388" y="319"/>
                    <a:pt x="2334" y="480"/>
                    <a:pt x="2294" y="597"/>
                  </a:cubicBezTo>
                  <a:lnTo>
                    <a:pt x="2283" y="630"/>
                  </a:lnTo>
                  <a:cubicBezTo>
                    <a:pt x="2235" y="776"/>
                    <a:pt x="2177" y="927"/>
                    <a:pt x="2093" y="1124"/>
                  </a:cubicBezTo>
                  <a:cubicBezTo>
                    <a:pt x="2089" y="1135"/>
                    <a:pt x="2083" y="1148"/>
                    <a:pt x="2076" y="1161"/>
                  </a:cubicBezTo>
                  <a:cubicBezTo>
                    <a:pt x="2053" y="1207"/>
                    <a:pt x="2024" y="1265"/>
                    <a:pt x="2031" y="1312"/>
                  </a:cubicBezTo>
                  <a:cubicBezTo>
                    <a:pt x="2094" y="1715"/>
                    <a:pt x="1979" y="1965"/>
                    <a:pt x="1871" y="2103"/>
                  </a:cubicBezTo>
                  <a:cubicBezTo>
                    <a:pt x="1755" y="2252"/>
                    <a:pt x="1623" y="2308"/>
                    <a:pt x="1621" y="2308"/>
                  </a:cubicBezTo>
                  <a:lnTo>
                    <a:pt x="1601" y="2317"/>
                  </a:lnTo>
                  <a:lnTo>
                    <a:pt x="1615" y="2333"/>
                  </a:lnTo>
                  <a:cubicBezTo>
                    <a:pt x="1664" y="2396"/>
                    <a:pt x="1710" y="2505"/>
                    <a:pt x="1695" y="2547"/>
                  </a:cubicBezTo>
                  <a:cubicBezTo>
                    <a:pt x="1670" y="2617"/>
                    <a:pt x="1602" y="2668"/>
                    <a:pt x="1522" y="2676"/>
                  </a:cubicBezTo>
                  <a:cubicBezTo>
                    <a:pt x="1409" y="2688"/>
                    <a:pt x="1184" y="2709"/>
                    <a:pt x="994" y="2709"/>
                  </a:cubicBezTo>
                  <a:cubicBezTo>
                    <a:pt x="904" y="2709"/>
                    <a:pt x="823" y="2705"/>
                    <a:pt x="764" y="2692"/>
                  </a:cubicBezTo>
                  <a:cubicBezTo>
                    <a:pt x="714" y="2682"/>
                    <a:pt x="683" y="2659"/>
                    <a:pt x="669" y="2625"/>
                  </a:cubicBezTo>
                  <a:cubicBezTo>
                    <a:pt x="636" y="2539"/>
                    <a:pt x="720" y="2406"/>
                    <a:pt x="740" y="2375"/>
                  </a:cubicBezTo>
                  <a:lnTo>
                    <a:pt x="796" y="2370"/>
                  </a:lnTo>
                  <a:lnTo>
                    <a:pt x="793" y="2337"/>
                  </a:lnTo>
                  <a:cubicBezTo>
                    <a:pt x="779" y="2338"/>
                    <a:pt x="765" y="2338"/>
                    <a:pt x="751" y="2338"/>
                  </a:cubicBezTo>
                  <a:cubicBezTo>
                    <a:pt x="514" y="2338"/>
                    <a:pt x="359" y="2174"/>
                    <a:pt x="269" y="2030"/>
                  </a:cubicBezTo>
                  <a:cubicBezTo>
                    <a:pt x="75" y="1720"/>
                    <a:pt x="35" y="1277"/>
                    <a:pt x="129" y="1117"/>
                  </a:cubicBezTo>
                  <a:cubicBezTo>
                    <a:pt x="174" y="1053"/>
                    <a:pt x="224" y="1021"/>
                    <a:pt x="277" y="1021"/>
                  </a:cubicBezTo>
                  <a:cubicBezTo>
                    <a:pt x="280" y="1021"/>
                    <a:pt x="283" y="1021"/>
                    <a:pt x="287" y="1021"/>
                  </a:cubicBezTo>
                  <a:cubicBezTo>
                    <a:pt x="466" y="1035"/>
                    <a:pt x="643" y="1397"/>
                    <a:pt x="645" y="1401"/>
                  </a:cubicBezTo>
                  <a:lnTo>
                    <a:pt x="671" y="1455"/>
                  </a:lnTo>
                  <a:lnTo>
                    <a:pt x="676" y="1395"/>
                  </a:lnTo>
                  <a:cubicBezTo>
                    <a:pt x="676" y="1390"/>
                    <a:pt x="720" y="922"/>
                    <a:pt x="1004" y="420"/>
                  </a:cubicBezTo>
                  <a:cubicBezTo>
                    <a:pt x="1140" y="179"/>
                    <a:pt x="1234" y="124"/>
                    <a:pt x="1291" y="124"/>
                  </a:cubicBezTo>
                  <a:cubicBezTo>
                    <a:pt x="1295" y="124"/>
                    <a:pt x="1299" y="125"/>
                    <a:pt x="1303" y="125"/>
                  </a:cubicBezTo>
                  <a:cubicBezTo>
                    <a:pt x="1395" y="138"/>
                    <a:pt x="1434" y="298"/>
                    <a:pt x="1434" y="300"/>
                  </a:cubicBezTo>
                  <a:lnTo>
                    <a:pt x="1447" y="352"/>
                  </a:lnTo>
                  <a:lnTo>
                    <a:pt x="1466" y="301"/>
                  </a:lnTo>
                  <a:cubicBezTo>
                    <a:pt x="1467" y="299"/>
                    <a:pt x="1568" y="34"/>
                    <a:pt x="1810" y="34"/>
                  </a:cubicBezTo>
                  <a:close/>
                  <a:moveTo>
                    <a:pt x="1811" y="1"/>
                  </a:moveTo>
                  <a:cubicBezTo>
                    <a:pt x="1607" y="1"/>
                    <a:pt x="1495" y="170"/>
                    <a:pt x="1453" y="250"/>
                  </a:cubicBezTo>
                  <a:cubicBezTo>
                    <a:pt x="1433" y="195"/>
                    <a:pt x="1389" y="104"/>
                    <a:pt x="1308" y="93"/>
                  </a:cubicBezTo>
                  <a:cubicBezTo>
                    <a:pt x="1303" y="92"/>
                    <a:pt x="1297" y="92"/>
                    <a:pt x="1291" y="92"/>
                  </a:cubicBezTo>
                  <a:cubicBezTo>
                    <a:pt x="1199" y="92"/>
                    <a:pt x="1093" y="197"/>
                    <a:pt x="976" y="404"/>
                  </a:cubicBezTo>
                  <a:cubicBezTo>
                    <a:pt x="743" y="813"/>
                    <a:pt x="670" y="1201"/>
                    <a:pt x="650" y="1339"/>
                  </a:cubicBezTo>
                  <a:cubicBezTo>
                    <a:pt x="593" y="1236"/>
                    <a:pt x="447" y="1001"/>
                    <a:pt x="289" y="989"/>
                  </a:cubicBezTo>
                  <a:cubicBezTo>
                    <a:pt x="284" y="988"/>
                    <a:pt x="279" y="988"/>
                    <a:pt x="275" y="988"/>
                  </a:cubicBezTo>
                  <a:cubicBezTo>
                    <a:pt x="211" y="988"/>
                    <a:pt x="153" y="1026"/>
                    <a:pt x="102" y="1099"/>
                  </a:cubicBezTo>
                  <a:cubicBezTo>
                    <a:pt x="0" y="1271"/>
                    <a:pt x="39" y="1723"/>
                    <a:pt x="241" y="2048"/>
                  </a:cubicBezTo>
                  <a:cubicBezTo>
                    <a:pt x="329" y="2189"/>
                    <a:pt x="479" y="2351"/>
                    <a:pt x="704" y="2370"/>
                  </a:cubicBezTo>
                  <a:cubicBezTo>
                    <a:pt x="673" y="2418"/>
                    <a:pt x="603" y="2545"/>
                    <a:pt x="638" y="2636"/>
                  </a:cubicBezTo>
                  <a:cubicBezTo>
                    <a:pt x="656" y="2682"/>
                    <a:pt x="696" y="2711"/>
                    <a:pt x="757" y="2724"/>
                  </a:cubicBezTo>
                  <a:cubicBezTo>
                    <a:pt x="819" y="2737"/>
                    <a:pt x="904" y="2743"/>
                    <a:pt x="997" y="2743"/>
                  </a:cubicBezTo>
                  <a:cubicBezTo>
                    <a:pt x="1177" y="2743"/>
                    <a:pt x="1388" y="2724"/>
                    <a:pt x="1526" y="2710"/>
                  </a:cubicBezTo>
                  <a:cubicBezTo>
                    <a:pt x="1618" y="2699"/>
                    <a:pt x="1697" y="2641"/>
                    <a:pt x="1726" y="2558"/>
                  </a:cubicBezTo>
                  <a:cubicBezTo>
                    <a:pt x="1746" y="2503"/>
                    <a:pt x="1698" y="2395"/>
                    <a:pt x="1652" y="2330"/>
                  </a:cubicBezTo>
                  <a:cubicBezTo>
                    <a:pt x="1695" y="2309"/>
                    <a:pt x="1800" y="2248"/>
                    <a:pt x="1897" y="2125"/>
                  </a:cubicBezTo>
                  <a:cubicBezTo>
                    <a:pt x="2008" y="1980"/>
                    <a:pt x="2128" y="1723"/>
                    <a:pt x="2064" y="1306"/>
                  </a:cubicBezTo>
                  <a:cubicBezTo>
                    <a:pt x="2058" y="1271"/>
                    <a:pt x="2084" y="1217"/>
                    <a:pt x="2105" y="1175"/>
                  </a:cubicBezTo>
                  <a:cubicBezTo>
                    <a:pt x="2112" y="1161"/>
                    <a:pt x="2119" y="1148"/>
                    <a:pt x="2124" y="1137"/>
                  </a:cubicBezTo>
                  <a:cubicBezTo>
                    <a:pt x="2208" y="940"/>
                    <a:pt x="2267" y="786"/>
                    <a:pt x="2315" y="640"/>
                  </a:cubicBezTo>
                  <a:lnTo>
                    <a:pt x="2325" y="608"/>
                  </a:lnTo>
                  <a:cubicBezTo>
                    <a:pt x="2368" y="483"/>
                    <a:pt x="2426" y="311"/>
                    <a:pt x="2325" y="191"/>
                  </a:cubicBezTo>
                  <a:cubicBezTo>
                    <a:pt x="2294" y="156"/>
                    <a:pt x="2257" y="137"/>
                    <a:pt x="2215" y="137"/>
                  </a:cubicBezTo>
                  <a:lnTo>
                    <a:pt x="2214" y="137"/>
                  </a:lnTo>
                  <a:cubicBezTo>
                    <a:pt x="2130" y="137"/>
                    <a:pt x="2040" y="207"/>
                    <a:pt x="1976" y="271"/>
                  </a:cubicBezTo>
                  <a:cubicBezTo>
                    <a:pt x="1987" y="218"/>
                    <a:pt x="1993" y="144"/>
                    <a:pt x="1961" y="86"/>
                  </a:cubicBezTo>
                  <a:cubicBezTo>
                    <a:pt x="1936" y="41"/>
                    <a:pt x="1893" y="12"/>
                    <a:pt x="1831" y="1"/>
                  </a:cubicBezTo>
                  <a:cubicBezTo>
                    <a:pt x="1825" y="1"/>
                    <a:pt x="1818" y="1"/>
                    <a:pt x="1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062;p42"/>
            <p:cNvSpPr/>
            <p:nvPr/>
          </p:nvSpPr>
          <p:spPr>
            <a:xfrm>
              <a:off x="1209208" y="1631619"/>
              <a:ext cx="12227" cy="28368"/>
            </a:xfrm>
            <a:custGeom>
              <a:avLst/>
              <a:gdLst/>
              <a:ahLst/>
              <a:cxnLst/>
              <a:rect l="l" t="t" r="r" b="b"/>
              <a:pathLst>
                <a:path w="353" h="819" extrusionOk="0">
                  <a:moveTo>
                    <a:pt x="322" y="0"/>
                  </a:moveTo>
                  <a:lnTo>
                    <a:pt x="0" y="806"/>
                  </a:lnTo>
                  <a:lnTo>
                    <a:pt x="32" y="818"/>
                  </a:lnTo>
                  <a:lnTo>
                    <a:pt x="352" y="1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063;p42"/>
            <p:cNvSpPr/>
            <p:nvPr/>
          </p:nvSpPr>
          <p:spPr>
            <a:xfrm>
              <a:off x="1225522" y="1632901"/>
              <a:ext cx="12920" cy="29788"/>
            </a:xfrm>
            <a:custGeom>
              <a:avLst/>
              <a:gdLst/>
              <a:ahLst/>
              <a:cxnLst/>
              <a:rect l="l" t="t" r="r" b="b"/>
              <a:pathLst>
                <a:path w="373" h="860" extrusionOk="0">
                  <a:moveTo>
                    <a:pt x="341" y="1"/>
                  </a:moveTo>
                  <a:lnTo>
                    <a:pt x="0" y="847"/>
                  </a:lnTo>
                  <a:lnTo>
                    <a:pt x="31" y="859"/>
                  </a:lnTo>
                  <a:lnTo>
                    <a:pt x="372" y="13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064;p42"/>
            <p:cNvSpPr/>
            <p:nvPr/>
          </p:nvSpPr>
          <p:spPr>
            <a:xfrm>
              <a:off x="1206853" y="1658844"/>
              <a:ext cx="25701" cy="5265"/>
            </a:xfrm>
            <a:custGeom>
              <a:avLst/>
              <a:gdLst/>
              <a:ahLst/>
              <a:cxnLst/>
              <a:rect l="l" t="t" r="r" b="b"/>
              <a:pathLst>
                <a:path w="742" h="152" extrusionOk="0">
                  <a:moveTo>
                    <a:pt x="6" y="0"/>
                  </a:moveTo>
                  <a:lnTo>
                    <a:pt x="0" y="32"/>
                  </a:lnTo>
                  <a:lnTo>
                    <a:pt x="736" y="151"/>
                  </a:lnTo>
                  <a:lnTo>
                    <a:pt x="742" y="11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065;p42"/>
            <p:cNvSpPr/>
            <p:nvPr/>
          </p:nvSpPr>
          <p:spPr>
            <a:xfrm>
              <a:off x="1192928" y="1669686"/>
              <a:ext cx="23103" cy="10980"/>
            </a:xfrm>
            <a:custGeom>
              <a:avLst/>
              <a:gdLst/>
              <a:ahLst/>
              <a:cxnLst/>
              <a:rect l="l" t="t" r="r" b="b"/>
              <a:pathLst>
                <a:path w="667" h="317" extrusionOk="0">
                  <a:moveTo>
                    <a:pt x="32" y="0"/>
                  </a:moveTo>
                  <a:lnTo>
                    <a:pt x="1" y="10"/>
                  </a:lnTo>
                  <a:lnTo>
                    <a:pt x="42" y="152"/>
                  </a:lnTo>
                  <a:lnTo>
                    <a:pt x="60" y="141"/>
                  </a:lnTo>
                  <a:cubicBezTo>
                    <a:pt x="61" y="140"/>
                    <a:pt x="187" y="71"/>
                    <a:pt x="324" y="71"/>
                  </a:cubicBezTo>
                  <a:cubicBezTo>
                    <a:pt x="363" y="71"/>
                    <a:pt x="403" y="77"/>
                    <a:pt x="441" y="91"/>
                  </a:cubicBezTo>
                  <a:cubicBezTo>
                    <a:pt x="530" y="124"/>
                    <a:pt x="595" y="200"/>
                    <a:pt x="635" y="317"/>
                  </a:cubicBezTo>
                  <a:lnTo>
                    <a:pt x="667" y="305"/>
                  </a:lnTo>
                  <a:cubicBezTo>
                    <a:pt x="623" y="179"/>
                    <a:pt x="551" y="97"/>
                    <a:pt x="453" y="60"/>
                  </a:cubicBezTo>
                  <a:cubicBezTo>
                    <a:pt x="410" y="44"/>
                    <a:pt x="366" y="38"/>
                    <a:pt x="324" y="38"/>
                  </a:cubicBezTo>
                  <a:cubicBezTo>
                    <a:pt x="208" y="38"/>
                    <a:pt x="103" y="83"/>
                    <a:pt x="62" y="10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066;p42"/>
            <p:cNvSpPr/>
            <p:nvPr/>
          </p:nvSpPr>
          <p:spPr>
            <a:xfrm>
              <a:off x="1219980" y="1701379"/>
              <a:ext cx="7586" cy="1282"/>
            </a:xfrm>
            <a:custGeom>
              <a:avLst/>
              <a:gdLst/>
              <a:ahLst/>
              <a:cxnLst/>
              <a:rect l="l" t="t" r="r" b="b"/>
              <a:pathLst>
                <a:path w="219" h="37" extrusionOk="0">
                  <a:moveTo>
                    <a:pt x="0" y="1"/>
                  </a:moveTo>
                  <a:lnTo>
                    <a:pt x="0" y="34"/>
                  </a:lnTo>
                  <a:lnTo>
                    <a:pt x="218" y="36"/>
                  </a:lnTo>
                  <a:lnTo>
                    <a:pt x="219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067;p42"/>
            <p:cNvSpPr/>
            <p:nvPr/>
          </p:nvSpPr>
          <p:spPr>
            <a:xfrm>
              <a:off x="801215" y="1702591"/>
              <a:ext cx="128263" cy="153860"/>
            </a:xfrm>
            <a:custGeom>
              <a:avLst/>
              <a:gdLst/>
              <a:ahLst/>
              <a:cxnLst/>
              <a:rect l="l" t="t" r="r" b="b"/>
              <a:pathLst>
                <a:path w="3703" h="4442" extrusionOk="0">
                  <a:moveTo>
                    <a:pt x="867" y="0"/>
                  </a:moveTo>
                  <a:lnTo>
                    <a:pt x="292" y="97"/>
                  </a:lnTo>
                  <a:cubicBezTo>
                    <a:pt x="160" y="606"/>
                    <a:pt x="28" y="1129"/>
                    <a:pt x="15" y="1656"/>
                  </a:cubicBezTo>
                  <a:cubicBezTo>
                    <a:pt x="1" y="2201"/>
                    <a:pt x="93" y="2716"/>
                    <a:pt x="403" y="3172"/>
                  </a:cubicBezTo>
                  <a:cubicBezTo>
                    <a:pt x="676" y="3572"/>
                    <a:pt x="1121" y="3849"/>
                    <a:pt x="1572" y="4009"/>
                  </a:cubicBezTo>
                  <a:cubicBezTo>
                    <a:pt x="2157" y="4216"/>
                    <a:pt x="2786" y="4325"/>
                    <a:pt x="3394" y="4439"/>
                  </a:cubicBezTo>
                  <a:cubicBezTo>
                    <a:pt x="3406" y="4441"/>
                    <a:pt x="3419" y="4442"/>
                    <a:pt x="3431" y="4442"/>
                  </a:cubicBezTo>
                  <a:cubicBezTo>
                    <a:pt x="3559" y="4442"/>
                    <a:pt x="3675" y="4323"/>
                    <a:pt x="3687" y="4199"/>
                  </a:cubicBezTo>
                  <a:cubicBezTo>
                    <a:pt x="3703" y="4046"/>
                    <a:pt x="3591" y="3932"/>
                    <a:pt x="3448" y="3906"/>
                  </a:cubicBezTo>
                  <a:cubicBezTo>
                    <a:pt x="2958" y="3815"/>
                    <a:pt x="2466" y="3718"/>
                    <a:pt x="1986" y="3580"/>
                  </a:cubicBezTo>
                  <a:cubicBezTo>
                    <a:pt x="1592" y="3467"/>
                    <a:pt x="1188" y="3288"/>
                    <a:pt x="919" y="2967"/>
                  </a:cubicBezTo>
                  <a:cubicBezTo>
                    <a:pt x="305" y="2240"/>
                    <a:pt x="576" y="1181"/>
                    <a:pt x="776" y="349"/>
                  </a:cubicBezTo>
                  <a:cubicBezTo>
                    <a:pt x="804" y="233"/>
                    <a:pt x="835" y="116"/>
                    <a:pt x="8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068;p42"/>
            <p:cNvSpPr/>
            <p:nvPr/>
          </p:nvSpPr>
          <p:spPr>
            <a:xfrm>
              <a:off x="777592" y="1622198"/>
              <a:ext cx="85243" cy="93868"/>
            </a:xfrm>
            <a:custGeom>
              <a:avLst/>
              <a:gdLst/>
              <a:ahLst/>
              <a:cxnLst/>
              <a:rect l="l" t="t" r="r" b="b"/>
              <a:pathLst>
                <a:path w="2461" h="2710" extrusionOk="0">
                  <a:moveTo>
                    <a:pt x="604" y="0"/>
                  </a:moveTo>
                  <a:cubicBezTo>
                    <a:pt x="598" y="0"/>
                    <a:pt x="591" y="0"/>
                    <a:pt x="585" y="1"/>
                  </a:cubicBezTo>
                  <a:cubicBezTo>
                    <a:pt x="365" y="42"/>
                    <a:pt x="475" y="316"/>
                    <a:pt x="475" y="316"/>
                  </a:cubicBezTo>
                  <a:cubicBezTo>
                    <a:pt x="416" y="247"/>
                    <a:pt x="302" y="137"/>
                    <a:pt x="202" y="137"/>
                  </a:cubicBezTo>
                  <a:cubicBezTo>
                    <a:pt x="167" y="137"/>
                    <a:pt x="133" y="150"/>
                    <a:pt x="104" y="185"/>
                  </a:cubicBezTo>
                  <a:cubicBezTo>
                    <a:pt x="0" y="309"/>
                    <a:pt x="77" y="497"/>
                    <a:pt x="117" y="618"/>
                  </a:cubicBezTo>
                  <a:cubicBezTo>
                    <a:pt x="172" y="786"/>
                    <a:pt x="238" y="951"/>
                    <a:pt x="307" y="1114"/>
                  </a:cubicBezTo>
                  <a:cubicBezTo>
                    <a:pt x="328" y="1161"/>
                    <a:pt x="376" y="1238"/>
                    <a:pt x="368" y="1292"/>
                  </a:cubicBezTo>
                  <a:cubicBezTo>
                    <a:pt x="245" y="2087"/>
                    <a:pt x="789" y="2307"/>
                    <a:pt x="789" y="2307"/>
                  </a:cubicBezTo>
                  <a:cubicBezTo>
                    <a:pt x="740" y="2369"/>
                    <a:pt x="687" y="2485"/>
                    <a:pt x="706" y="2536"/>
                  </a:cubicBezTo>
                  <a:cubicBezTo>
                    <a:pt x="734" y="2615"/>
                    <a:pt x="809" y="2667"/>
                    <a:pt x="892" y="2676"/>
                  </a:cubicBezTo>
                  <a:cubicBezTo>
                    <a:pt x="1012" y="2689"/>
                    <a:pt x="1231" y="2709"/>
                    <a:pt x="1417" y="2709"/>
                  </a:cubicBezTo>
                  <a:cubicBezTo>
                    <a:pt x="1510" y="2709"/>
                    <a:pt x="1594" y="2704"/>
                    <a:pt x="1655" y="2691"/>
                  </a:cubicBezTo>
                  <a:cubicBezTo>
                    <a:pt x="1896" y="2639"/>
                    <a:pt x="1685" y="2342"/>
                    <a:pt x="1685" y="2342"/>
                  </a:cubicBezTo>
                  <a:lnTo>
                    <a:pt x="1622" y="2336"/>
                  </a:lnTo>
                  <a:lnTo>
                    <a:pt x="1622" y="2336"/>
                  </a:lnTo>
                  <a:cubicBezTo>
                    <a:pt x="1636" y="2338"/>
                    <a:pt x="1651" y="2338"/>
                    <a:pt x="1666" y="2338"/>
                  </a:cubicBezTo>
                  <a:cubicBezTo>
                    <a:pt x="2249" y="2338"/>
                    <a:pt x="2460" y="1360"/>
                    <a:pt x="2300" y="1090"/>
                  </a:cubicBezTo>
                  <a:cubicBezTo>
                    <a:pt x="2248" y="1016"/>
                    <a:pt x="2194" y="987"/>
                    <a:pt x="2140" y="987"/>
                  </a:cubicBezTo>
                  <a:cubicBezTo>
                    <a:pt x="1944" y="987"/>
                    <a:pt x="1757" y="1377"/>
                    <a:pt x="1757" y="1377"/>
                  </a:cubicBezTo>
                  <a:cubicBezTo>
                    <a:pt x="1757" y="1377"/>
                    <a:pt x="1716" y="906"/>
                    <a:pt x="1426" y="395"/>
                  </a:cubicBezTo>
                  <a:cubicBezTo>
                    <a:pt x="1294" y="163"/>
                    <a:pt x="1196" y="91"/>
                    <a:pt x="1125" y="91"/>
                  </a:cubicBezTo>
                  <a:cubicBezTo>
                    <a:pt x="1010" y="91"/>
                    <a:pt x="966" y="278"/>
                    <a:pt x="966" y="278"/>
                  </a:cubicBezTo>
                  <a:cubicBezTo>
                    <a:pt x="966" y="278"/>
                    <a:pt x="861" y="0"/>
                    <a:pt x="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069;p42"/>
            <p:cNvSpPr/>
            <p:nvPr/>
          </p:nvSpPr>
          <p:spPr>
            <a:xfrm>
              <a:off x="777246" y="1621644"/>
              <a:ext cx="84065" cy="94976"/>
            </a:xfrm>
            <a:custGeom>
              <a:avLst/>
              <a:gdLst/>
              <a:ahLst/>
              <a:cxnLst/>
              <a:rect l="l" t="t" r="r" b="b"/>
              <a:pathLst>
                <a:path w="2427" h="2742" extrusionOk="0">
                  <a:moveTo>
                    <a:pt x="613" y="33"/>
                  </a:moveTo>
                  <a:cubicBezTo>
                    <a:pt x="856" y="33"/>
                    <a:pt x="959" y="298"/>
                    <a:pt x="960" y="300"/>
                  </a:cubicBezTo>
                  <a:lnTo>
                    <a:pt x="979" y="351"/>
                  </a:lnTo>
                  <a:lnTo>
                    <a:pt x="992" y="299"/>
                  </a:lnTo>
                  <a:cubicBezTo>
                    <a:pt x="992" y="297"/>
                    <a:pt x="1031" y="137"/>
                    <a:pt x="1123" y="124"/>
                  </a:cubicBezTo>
                  <a:cubicBezTo>
                    <a:pt x="1126" y="124"/>
                    <a:pt x="1130" y="123"/>
                    <a:pt x="1134" y="123"/>
                  </a:cubicBezTo>
                  <a:cubicBezTo>
                    <a:pt x="1192" y="123"/>
                    <a:pt x="1285" y="178"/>
                    <a:pt x="1422" y="419"/>
                  </a:cubicBezTo>
                  <a:cubicBezTo>
                    <a:pt x="1706" y="921"/>
                    <a:pt x="1749" y="1389"/>
                    <a:pt x="1750" y="1394"/>
                  </a:cubicBezTo>
                  <a:lnTo>
                    <a:pt x="1756" y="1454"/>
                  </a:lnTo>
                  <a:lnTo>
                    <a:pt x="1782" y="1400"/>
                  </a:lnTo>
                  <a:cubicBezTo>
                    <a:pt x="1783" y="1396"/>
                    <a:pt x="1959" y="1034"/>
                    <a:pt x="2140" y="1020"/>
                  </a:cubicBezTo>
                  <a:cubicBezTo>
                    <a:pt x="2143" y="1020"/>
                    <a:pt x="2146" y="1020"/>
                    <a:pt x="2150" y="1020"/>
                  </a:cubicBezTo>
                  <a:cubicBezTo>
                    <a:pt x="2203" y="1020"/>
                    <a:pt x="2252" y="1052"/>
                    <a:pt x="2295" y="1115"/>
                  </a:cubicBezTo>
                  <a:cubicBezTo>
                    <a:pt x="2391" y="1276"/>
                    <a:pt x="2350" y="1719"/>
                    <a:pt x="2156" y="2029"/>
                  </a:cubicBezTo>
                  <a:cubicBezTo>
                    <a:pt x="2067" y="2173"/>
                    <a:pt x="1913" y="2338"/>
                    <a:pt x="1677" y="2338"/>
                  </a:cubicBezTo>
                  <a:cubicBezTo>
                    <a:pt x="1663" y="2338"/>
                    <a:pt x="1648" y="2337"/>
                    <a:pt x="1633" y="2336"/>
                  </a:cubicBezTo>
                  <a:lnTo>
                    <a:pt x="1630" y="2369"/>
                  </a:lnTo>
                  <a:lnTo>
                    <a:pt x="1687" y="2374"/>
                  </a:lnTo>
                  <a:cubicBezTo>
                    <a:pt x="1706" y="2405"/>
                    <a:pt x="1790" y="2538"/>
                    <a:pt x="1756" y="2624"/>
                  </a:cubicBezTo>
                  <a:cubicBezTo>
                    <a:pt x="1743" y="2658"/>
                    <a:pt x="1712" y="2681"/>
                    <a:pt x="1661" y="2691"/>
                  </a:cubicBezTo>
                  <a:cubicBezTo>
                    <a:pt x="1603" y="2704"/>
                    <a:pt x="1521" y="2708"/>
                    <a:pt x="1432" y="2708"/>
                  </a:cubicBezTo>
                  <a:cubicBezTo>
                    <a:pt x="1242" y="2708"/>
                    <a:pt x="1017" y="2687"/>
                    <a:pt x="903" y="2675"/>
                  </a:cubicBezTo>
                  <a:cubicBezTo>
                    <a:pt x="824" y="2667"/>
                    <a:pt x="756" y="2616"/>
                    <a:pt x="731" y="2546"/>
                  </a:cubicBezTo>
                  <a:cubicBezTo>
                    <a:pt x="716" y="2504"/>
                    <a:pt x="763" y="2395"/>
                    <a:pt x="812" y="2332"/>
                  </a:cubicBezTo>
                  <a:lnTo>
                    <a:pt x="825" y="2316"/>
                  </a:lnTo>
                  <a:lnTo>
                    <a:pt x="805" y="2307"/>
                  </a:lnTo>
                  <a:cubicBezTo>
                    <a:pt x="804" y="2307"/>
                    <a:pt x="670" y="2251"/>
                    <a:pt x="554" y="2102"/>
                  </a:cubicBezTo>
                  <a:cubicBezTo>
                    <a:pt x="447" y="1964"/>
                    <a:pt x="332" y="1714"/>
                    <a:pt x="394" y="1311"/>
                  </a:cubicBezTo>
                  <a:cubicBezTo>
                    <a:pt x="401" y="1264"/>
                    <a:pt x="372" y="1206"/>
                    <a:pt x="350" y="1160"/>
                  </a:cubicBezTo>
                  <a:cubicBezTo>
                    <a:pt x="343" y="1147"/>
                    <a:pt x="337" y="1134"/>
                    <a:pt x="332" y="1123"/>
                  </a:cubicBezTo>
                  <a:cubicBezTo>
                    <a:pt x="248" y="926"/>
                    <a:pt x="190" y="775"/>
                    <a:pt x="143" y="629"/>
                  </a:cubicBezTo>
                  <a:lnTo>
                    <a:pt x="131" y="596"/>
                  </a:lnTo>
                  <a:cubicBezTo>
                    <a:pt x="92" y="479"/>
                    <a:pt x="37" y="318"/>
                    <a:pt x="127" y="211"/>
                  </a:cubicBezTo>
                  <a:cubicBezTo>
                    <a:pt x="151" y="183"/>
                    <a:pt x="178" y="169"/>
                    <a:pt x="211" y="169"/>
                  </a:cubicBezTo>
                  <a:lnTo>
                    <a:pt x="212" y="169"/>
                  </a:lnTo>
                  <a:cubicBezTo>
                    <a:pt x="310" y="169"/>
                    <a:pt x="427" y="290"/>
                    <a:pt x="473" y="342"/>
                  </a:cubicBezTo>
                  <a:lnTo>
                    <a:pt x="537" y="416"/>
                  </a:lnTo>
                  <a:lnTo>
                    <a:pt x="501" y="326"/>
                  </a:lnTo>
                  <a:cubicBezTo>
                    <a:pt x="500" y="324"/>
                    <a:pt x="446" y="188"/>
                    <a:pt x="494" y="101"/>
                  </a:cubicBezTo>
                  <a:cubicBezTo>
                    <a:pt x="513" y="66"/>
                    <a:pt x="549" y="42"/>
                    <a:pt x="596" y="33"/>
                  </a:cubicBezTo>
                  <a:cubicBezTo>
                    <a:pt x="602" y="33"/>
                    <a:pt x="608" y="33"/>
                    <a:pt x="613" y="33"/>
                  </a:cubicBezTo>
                  <a:close/>
                  <a:moveTo>
                    <a:pt x="614" y="0"/>
                  </a:moveTo>
                  <a:cubicBezTo>
                    <a:pt x="607" y="0"/>
                    <a:pt x="600" y="1"/>
                    <a:pt x="593" y="1"/>
                  </a:cubicBezTo>
                  <a:cubicBezTo>
                    <a:pt x="532" y="11"/>
                    <a:pt x="489" y="40"/>
                    <a:pt x="465" y="85"/>
                  </a:cubicBezTo>
                  <a:cubicBezTo>
                    <a:pt x="433" y="143"/>
                    <a:pt x="439" y="217"/>
                    <a:pt x="450" y="270"/>
                  </a:cubicBezTo>
                  <a:cubicBezTo>
                    <a:pt x="386" y="206"/>
                    <a:pt x="297" y="136"/>
                    <a:pt x="212" y="136"/>
                  </a:cubicBezTo>
                  <a:lnTo>
                    <a:pt x="211" y="136"/>
                  </a:lnTo>
                  <a:cubicBezTo>
                    <a:pt x="168" y="136"/>
                    <a:pt x="131" y="155"/>
                    <a:pt x="102" y="190"/>
                  </a:cubicBezTo>
                  <a:cubicBezTo>
                    <a:pt x="1" y="310"/>
                    <a:pt x="58" y="482"/>
                    <a:pt x="100" y="607"/>
                  </a:cubicBezTo>
                  <a:lnTo>
                    <a:pt x="111" y="639"/>
                  </a:lnTo>
                  <a:cubicBezTo>
                    <a:pt x="159" y="785"/>
                    <a:pt x="218" y="939"/>
                    <a:pt x="302" y="1136"/>
                  </a:cubicBezTo>
                  <a:cubicBezTo>
                    <a:pt x="307" y="1147"/>
                    <a:pt x="313" y="1160"/>
                    <a:pt x="320" y="1174"/>
                  </a:cubicBezTo>
                  <a:cubicBezTo>
                    <a:pt x="341" y="1216"/>
                    <a:pt x="367" y="1270"/>
                    <a:pt x="362" y="1305"/>
                  </a:cubicBezTo>
                  <a:cubicBezTo>
                    <a:pt x="297" y="1722"/>
                    <a:pt x="418" y="1979"/>
                    <a:pt x="530" y="2124"/>
                  </a:cubicBezTo>
                  <a:cubicBezTo>
                    <a:pt x="626" y="2247"/>
                    <a:pt x="731" y="2308"/>
                    <a:pt x="773" y="2329"/>
                  </a:cubicBezTo>
                  <a:cubicBezTo>
                    <a:pt x="728" y="2394"/>
                    <a:pt x="680" y="2502"/>
                    <a:pt x="700" y="2557"/>
                  </a:cubicBezTo>
                  <a:cubicBezTo>
                    <a:pt x="730" y="2640"/>
                    <a:pt x="808" y="2698"/>
                    <a:pt x="900" y="2709"/>
                  </a:cubicBezTo>
                  <a:cubicBezTo>
                    <a:pt x="1038" y="2723"/>
                    <a:pt x="1249" y="2742"/>
                    <a:pt x="1429" y="2742"/>
                  </a:cubicBezTo>
                  <a:cubicBezTo>
                    <a:pt x="1522" y="2742"/>
                    <a:pt x="1607" y="2736"/>
                    <a:pt x="1668" y="2723"/>
                  </a:cubicBezTo>
                  <a:cubicBezTo>
                    <a:pt x="1730" y="2710"/>
                    <a:pt x="1769" y="2681"/>
                    <a:pt x="1787" y="2635"/>
                  </a:cubicBezTo>
                  <a:cubicBezTo>
                    <a:pt x="1823" y="2544"/>
                    <a:pt x="1752" y="2417"/>
                    <a:pt x="1721" y="2369"/>
                  </a:cubicBezTo>
                  <a:cubicBezTo>
                    <a:pt x="1948" y="2350"/>
                    <a:pt x="2096" y="2187"/>
                    <a:pt x="2184" y="2047"/>
                  </a:cubicBezTo>
                  <a:cubicBezTo>
                    <a:pt x="2388" y="1722"/>
                    <a:pt x="2426" y="1270"/>
                    <a:pt x="2323" y="1098"/>
                  </a:cubicBezTo>
                  <a:cubicBezTo>
                    <a:pt x="2273" y="1025"/>
                    <a:pt x="2214" y="987"/>
                    <a:pt x="2151" y="987"/>
                  </a:cubicBezTo>
                  <a:cubicBezTo>
                    <a:pt x="2147" y="987"/>
                    <a:pt x="2142" y="987"/>
                    <a:pt x="2137" y="988"/>
                  </a:cubicBezTo>
                  <a:cubicBezTo>
                    <a:pt x="1978" y="1000"/>
                    <a:pt x="1833" y="1235"/>
                    <a:pt x="1776" y="1338"/>
                  </a:cubicBezTo>
                  <a:cubicBezTo>
                    <a:pt x="1756" y="1200"/>
                    <a:pt x="1682" y="812"/>
                    <a:pt x="1451" y="403"/>
                  </a:cubicBezTo>
                  <a:cubicBezTo>
                    <a:pt x="1334" y="196"/>
                    <a:pt x="1226" y="90"/>
                    <a:pt x="1136" y="90"/>
                  </a:cubicBezTo>
                  <a:cubicBezTo>
                    <a:pt x="1130" y="90"/>
                    <a:pt x="1124" y="91"/>
                    <a:pt x="1118" y="92"/>
                  </a:cubicBezTo>
                  <a:cubicBezTo>
                    <a:pt x="1037" y="103"/>
                    <a:pt x="992" y="194"/>
                    <a:pt x="972" y="249"/>
                  </a:cubicBezTo>
                  <a:cubicBezTo>
                    <a:pt x="931" y="170"/>
                    <a:pt x="81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070;p42"/>
            <p:cNvSpPr/>
            <p:nvPr/>
          </p:nvSpPr>
          <p:spPr>
            <a:xfrm>
              <a:off x="810498" y="1631619"/>
              <a:ext cx="12192" cy="28368"/>
            </a:xfrm>
            <a:custGeom>
              <a:avLst/>
              <a:gdLst/>
              <a:ahLst/>
              <a:cxnLst/>
              <a:rect l="l" t="t" r="r" b="b"/>
              <a:pathLst>
                <a:path w="352" h="819" extrusionOk="0">
                  <a:moveTo>
                    <a:pt x="31" y="0"/>
                  </a:moveTo>
                  <a:lnTo>
                    <a:pt x="0" y="12"/>
                  </a:lnTo>
                  <a:lnTo>
                    <a:pt x="321" y="818"/>
                  </a:lnTo>
                  <a:lnTo>
                    <a:pt x="352" y="80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071;p42"/>
            <p:cNvSpPr/>
            <p:nvPr/>
          </p:nvSpPr>
          <p:spPr>
            <a:xfrm>
              <a:off x="793526" y="1632901"/>
              <a:ext cx="12920" cy="29788"/>
            </a:xfrm>
            <a:custGeom>
              <a:avLst/>
              <a:gdLst/>
              <a:ahLst/>
              <a:cxnLst/>
              <a:rect l="l" t="t" r="r" b="b"/>
              <a:pathLst>
                <a:path w="373" h="860" extrusionOk="0">
                  <a:moveTo>
                    <a:pt x="31" y="1"/>
                  </a:moveTo>
                  <a:lnTo>
                    <a:pt x="0" y="13"/>
                  </a:lnTo>
                  <a:lnTo>
                    <a:pt x="342" y="859"/>
                  </a:lnTo>
                  <a:lnTo>
                    <a:pt x="372" y="847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072;p42"/>
            <p:cNvSpPr/>
            <p:nvPr/>
          </p:nvSpPr>
          <p:spPr>
            <a:xfrm>
              <a:off x="799345" y="1658844"/>
              <a:ext cx="25736" cy="5265"/>
            </a:xfrm>
            <a:custGeom>
              <a:avLst/>
              <a:gdLst/>
              <a:ahLst/>
              <a:cxnLst/>
              <a:rect l="l" t="t" r="r" b="b"/>
              <a:pathLst>
                <a:path w="743" h="152" extrusionOk="0">
                  <a:moveTo>
                    <a:pt x="737" y="0"/>
                  </a:moveTo>
                  <a:lnTo>
                    <a:pt x="1" y="119"/>
                  </a:lnTo>
                  <a:lnTo>
                    <a:pt x="6" y="151"/>
                  </a:lnTo>
                  <a:lnTo>
                    <a:pt x="742" y="3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073;p42"/>
            <p:cNvSpPr/>
            <p:nvPr/>
          </p:nvSpPr>
          <p:spPr>
            <a:xfrm>
              <a:off x="815901" y="1669686"/>
              <a:ext cx="23103" cy="10980"/>
            </a:xfrm>
            <a:custGeom>
              <a:avLst/>
              <a:gdLst/>
              <a:ahLst/>
              <a:cxnLst/>
              <a:rect l="l" t="t" r="r" b="b"/>
              <a:pathLst>
                <a:path w="667" h="317" extrusionOk="0">
                  <a:moveTo>
                    <a:pt x="635" y="0"/>
                  </a:moveTo>
                  <a:lnTo>
                    <a:pt x="605" y="104"/>
                  </a:lnTo>
                  <a:cubicBezTo>
                    <a:pt x="563" y="83"/>
                    <a:pt x="458" y="38"/>
                    <a:pt x="343" y="38"/>
                  </a:cubicBezTo>
                  <a:cubicBezTo>
                    <a:pt x="301" y="38"/>
                    <a:pt x="257" y="44"/>
                    <a:pt x="214" y="60"/>
                  </a:cubicBezTo>
                  <a:cubicBezTo>
                    <a:pt x="116" y="97"/>
                    <a:pt x="44" y="179"/>
                    <a:pt x="0" y="305"/>
                  </a:cubicBezTo>
                  <a:lnTo>
                    <a:pt x="31" y="317"/>
                  </a:lnTo>
                  <a:cubicBezTo>
                    <a:pt x="71" y="200"/>
                    <a:pt x="137" y="124"/>
                    <a:pt x="226" y="91"/>
                  </a:cubicBezTo>
                  <a:cubicBezTo>
                    <a:pt x="264" y="77"/>
                    <a:pt x="304" y="71"/>
                    <a:pt x="343" y="71"/>
                  </a:cubicBezTo>
                  <a:cubicBezTo>
                    <a:pt x="480" y="71"/>
                    <a:pt x="605" y="140"/>
                    <a:pt x="606" y="141"/>
                  </a:cubicBezTo>
                  <a:lnTo>
                    <a:pt x="625" y="152"/>
                  </a:lnTo>
                  <a:lnTo>
                    <a:pt x="667" y="1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074;p42"/>
            <p:cNvSpPr/>
            <p:nvPr/>
          </p:nvSpPr>
          <p:spPr>
            <a:xfrm>
              <a:off x="804367" y="1701379"/>
              <a:ext cx="7586" cy="1282"/>
            </a:xfrm>
            <a:custGeom>
              <a:avLst/>
              <a:gdLst/>
              <a:ahLst/>
              <a:cxnLst/>
              <a:rect l="l" t="t" r="r" b="b"/>
              <a:pathLst>
                <a:path w="219" h="37" extrusionOk="0">
                  <a:moveTo>
                    <a:pt x="218" y="1"/>
                  </a:moveTo>
                  <a:lnTo>
                    <a:pt x="1" y="3"/>
                  </a:lnTo>
                  <a:lnTo>
                    <a:pt x="1" y="36"/>
                  </a:lnTo>
                  <a:lnTo>
                    <a:pt x="218" y="3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075;p42"/>
            <p:cNvSpPr/>
            <p:nvPr/>
          </p:nvSpPr>
          <p:spPr>
            <a:xfrm>
              <a:off x="1049391" y="1912425"/>
              <a:ext cx="59230" cy="114615"/>
            </a:xfrm>
            <a:custGeom>
              <a:avLst/>
              <a:gdLst/>
              <a:ahLst/>
              <a:cxnLst/>
              <a:rect l="l" t="t" r="r" b="b"/>
              <a:pathLst>
                <a:path w="1710" h="3309" extrusionOk="0">
                  <a:moveTo>
                    <a:pt x="1" y="0"/>
                  </a:moveTo>
                  <a:lnTo>
                    <a:pt x="15" y="3282"/>
                  </a:lnTo>
                  <a:lnTo>
                    <a:pt x="1710" y="3309"/>
                  </a:lnTo>
                  <a:cubicBezTo>
                    <a:pt x="1572" y="2611"/>
                    <a:pt x="685" y="2570"/>
                    <a:pt x="685" y="2570"/>
                  </a:cubicBezTo>
                  <a:lnTo>
                    <a:pt x="737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076;p42"/>
            <p:cNvSpPr/>
            <p:nvPr/>
          </p:nvSpPr>
          <p:spPr>
            <a:xfrm>
              <a:off x="1048837" y="1911836"/>
              <a:ext cx="60477" cy="115793"/>
            </a:xfrm>
            <a:custGeom>
              <a:avLst/>
              <a:gdLst/>
              <a:ahLst/>
              <a:cxnLst/>
              <a:rect l="l" t="t" r="r" b="b"/>
              <a:pathLst>
                <a:path w="1746" h="3343" extrusionOk="0">
                  <a:moveTo>
                    <a:pt x="33" y="35"/>
                  </a:moveTo>
                  <a:lnTo>
                    <a:pt x="736" y="49"/>
                  </a:lnTo>
                  <a:lnTo>
                    <a:pt x="683" y="2603"/>
                  </a:lnTo>
                  <a:lnTo>
                    <a:pt x="700" y="2604"/>
                  </a:lnTo>
                  <a:cubicBezTo>
                    <a:pt x="708" y="2604"/>
                    <a:pt x="1560" y="2652"/>
                    <a:pt x="1705" y="3309"/>
                  </a:cubicBezTo>
                  <a:lnTo>
                    <a:pt x="47" y="3282"/>
                  </a:lnTo>
                  <a:lnTo>
                    <a:pt x="33" y="35"/>
                  </a:lnTo>
                  <a:close/>
                  <a:moveTo>
                    <a:pt x="0" y="1"/>
                  </a:moveTo>
                  <a:lnTo>
                    <a:pt x="14" y="3314"/>
                  </a:lnTo>
                  <a:lnTo>
                    <a:pt x="1746" y="3342"/>
                  </a:lnTo>
                  <a:lnTo>
                    <a:pt x="1741" y="3322"/>
                  </a:lnTo>
                  <a:cubicBezTo>
                    <a:pt x="1614" y="2672"/>
                    <a:pt x="838" y="2583"/>
                    <a:pt x="717" y="2572"/>
                  </a:cubicBezTo>
                  <a:lnTo>
                    <a:pt x="77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077;p42"/>
            <p:cNvSpPr/>
            <p:nvPr/>
          </p:nvSpPr>
          <p:spPr>
            <a:xfrm>
              <a:off x="1049703" y="1983881"/>
              <a:ext cx="58918" cy="43158"/>
            </a:xfrm>
            <a:custGeom>
              <a:avLst/>
              <a:gdLst/>
              <a:ahLst/>
              <a:cxnLst/>
              <a:rect l="l" t="t" r="r" b="b"/>
              <a:pathLst>
                <a:path w="1701" h="1246" extrusionOk="0">
                  <a:moveTo>
                    <a:pt x="1" y="1"/>
                  </a:moveTo>
                  <a:lnTo>
                    <a:pt x="6" y="1219"/>
                  </a:lnTo>
                  <a:lnTo>
                    <a:pt x="1701" y="1246"/>
                  </a:lnTo>
                  <a:cubicBezTo>
                    <a:pt x="1563" y="548"/>
                    <a:pt x="676" y="508"/>
                    <a:pt x="676" y="508"/>
                  </a:cubicBezTo>
                  <a:lnTo>
                    <a:pt x="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078;p42"/>
            <p:cNvSpPr/>
            <p:nvPr/>
          </p:nvSpPr>
          <p:spPr>
            <a:xfrm>
              <a:off x="1049114" y="1983293"/>
              <a:ext cx="60200" cy="44336"/>
            </a:xfrm>
            <a:custGeom>
              <a:avLst/>
              <a:gdLst/>
              <a:ahLst/>
              <a:cxnLst/>
              <a:rect l="l" t="t" r="r" b="b"/>
              <a:pathLst>
                <a:path w="1738" h="1280" extrusionOk="0">
                  <a:moveTo>
                    <a:pt x="689" y="34"/>
                  </a:moveTo>
                  <a:lnTo>
                    <a:pt x="675" y="540"/>
                  </a:lnTo>
                  <a:lnTo>
                    <a:pt x="692" y="541"/>
                  </a:lnTo>
                  <a:cubicBezTo>
                    <a:pt x="700" y="541"/>
                    <a:pt x="1552" y="589"/>
                    <a:pt x="1697" y="1246"/>
                  </a:cubicBezTo>
                  <a:lnTo>
                    <a:pt x="39" y="1219"/>
                  </a:lnTo>
                  <a:lnTo>
                    <a:pt x="34" y="34"/>
                  </a:lnTo>
                  <a:close/>
                  <a:moveTo>
                    <a:pt x="1" y="1"/>
                  </a:moveTo>
                  <a:lnTo>
                    <a:pt x="6" y="1251"/>
                  </a:lnTo>
                  <a:lnTo>
                    <a:pt x="1738" y="1279"/>
                  </a:lnTo>
                  <a:lnTo>
                    <a:pt x="1733" y="1259"/>
                  </a:lnTo>
                  <a:cubicBezTo>
                    <a:pt x="1606" y="610"/>
                    <a:pt x="831" y="520"/>
                    <a:pt x="709" y="509"/>
                  </a:cubicBezTo>
                  <a:lnTo>
                    <a:pt x="7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079;p42"/>
            <p:cNvSpPr/>
            <p:nvPr/>
          </p:nvSpPr>
          <p:spPr>
            <a:xfrm>
              <a:off x="1067680" y="1986756"/>
              <a:ext cx="1143" cy="6581"/>
            </a:xfrm>
            <a:custGeom>
              <a:avLst/>
              <a:gdLst/>
              <a:ahLst/>
              <a:cxnLst/>
              <a:rect l="l" t="t" r="r" b="b"/>
              <a:pathLst>
                <a:path w="33" h="190" extrusionOk="0">
                  <a:moveTo>
                    <a:pt x="0" y="0"/>
                  </a:moveTo>
                  <a:lnTo>
                    <a:pt x="0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080;p42"/>
            <p:cNvSpPr/>
            <p:nvPr/>
          </p:nvSpPr>
          <p:spPr>
            <a:xfrm>
              <a:off x="1060545" y="1986756"/>
              <a:ext cx="1178" cy="6581"/>
            </a:xfrm>
            <a:custGeom>
              <a:avLst/>
              <a:gdLst/>
              <a:ahLst/>
              <a:cxnLst/>
              <a:rect l="l" t="t" r="r" b="b"/>
              <a:pathLst>
                <a:path w="34" h="190" extrusionOk="0">
                  <a:moveTo>
                    <a:pt x="0" y="0"/>
                  </a:moveTo>
                  <a:lnTo>
                    <a:pt x="0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081;p42"/>
            <p:cNvSpPr/>
            <p:nvPr/>
          </p:nvSpPr>
          <p:spPr>
            <a:xfrm>
              <a:off x="1053686" y="1986583"/>
              <a:ext cx="1212" cy="6546"/>
            </a:xfrm>
            <a:custGeom>
              <a:avLst/>
              <a:gdLst/>
              <a:ahLst/>
              <a:cxnLst/>
              <a:rect l="l" t="t" r="r" b="b"/>
              <a:pathLst>
                <a:path w="35" h="189" extrusionOk="0">
                  <a:moveTo>
                    <a:pt x="1" y="0"/>
                  </a:moveTo>
                  <a:lnTo>
                    <a:pt x="1" y="189"/>
                  </a:lnTo>
                  <a:lnTo>
                    <a:pt x="34" y="18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082;p42"/>
            <p:cNvSpPr/>
            <p:nvPr/>
          </p:nvSpPr>
          <p:spPr>
            <a:xfrm>
              <a:off x="1049634" y="2025966"/>
              <a:ext cx="58988" cy="14894"/>
            </a:xfrm>
            <a:custGeom>
              <a:avLst/>
              <a:gdLst/>
              <a:ahLst/>
              <a:cxnLst/>
              <a:rect l="l" t="t" r="r" b="b"/>
              <a:pathLst>
                <a:path w="1703" h="430" extrusionOk="0">
                  <a:moveTo>
                    <a:pt x="10" y="0"/>
                  </a:moveTo>
                  <a:lnTo>
                    <a:pt x="1" y="424"/>
                  </a:lnTo>
                  <a:lnTo>
                    <a:pt x="513" y="428"/>
                  </a:lnTo>
                  <a:lnTo>
                    <a:pt x="528" y="258"/>
                  </a:lnTo>
                  <a:lnTo>
                    <a:pt x="611" y="430"/>
                  </a:lnTo>
                  <a:lnTo>
                    <a:pt x="1700" y="428"/>
                  </a:lnTo>
                  <a:lnTo>
                    <a:pt x="1703" y="3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083;p42"/>
            <p:cNvSpPr/>
            <p:nvPr/>
          </p:nvSpPr>
          <p:spPr>
            <a:xfrm>
              <a:off x="1049080" y="2025377"/>
              <a:ext cx="60131" cy="16072"/>
            </a:xfrm>
            <a:custGeom>
              <a:avLst/>
              <a:gdLst/>
              <a:ahLst/>
              <a:cxnLst/>
              <a:rect l="l" t="t" r="r" b="b"/>
              <a:pathLst>
                <a:path w="1736" h="464" extrusionOk="0">
                  <a:moveTo>
                    <a:pt x="41" y="34"/>
                  </a:moveTo>
                  <a:lnTo>
                    <a:pt x="1702" y="63"/>
                  </a:lnTo>
                  <a:lnTo>
                    <a:pt x="1699" y="428"/>
                  </a:lnTo>
                  <a:lnTo>
                    <a:pt x="638" y="430"/>
                  </a:lnTo>
                  <a:lnTo>
                    <a:pt x="533" y="215"/>
                  </a:lnTo>
                  <a:lnTo>
                    <a:pt x="514" y="428"/>
                  </a:lnTo>
                  <a:lnTo>
                    <a:pt x="33" y="425"/>
                  </a:lnTo>
                  <a:lnTo>
                    <a:pt x="41" y="34"/>
                  </a:lnTo>
                  <a:close/>
                  <a:moveTo>
                    <a:pt x="9" y="0"/>
                  </a:moveTo>
                  <a:lnTo>
                    <a:pt x="0" y="457"/>
                  </a:lnTo>
                  <a:lnTo>
                    <a:pt x="544" y="461"/>
                  </a:lnTo>
                  <a:lnTo>
                    <a:pt x="556" y="336"/>
                  </a:lnTo>
                  <a:lnTo>
                    <a:pt x="618" y="463"/>
                  </a:lnTo>
                  <a:lnTo>
                    <a:pt x="1733" y="461"/>
                  </a:lnTo>
                  <a:lnTo>
                    <a:pt x="1735" y="3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084;p42"/>
            <p:cNvSpPr/>
            <p:nvPr/>
          </p:nvSpPr>
          <p:spPr>
            <a:xfrm>
              <a:off x="1049807" y="2002031"/>
              <a:ext cx="58814" cy="25008"/>
            </a:xfrm>
            <a:custGeom>
              <a:avLst/>
              <a:gdLst/>
              <a:ahLst/>
              <a:cxnLst/>
              <a:rect l="l" t="t" r="r" b="b"/>
              <a:pathLst>
                <a:path w="1698" h="722" extrusionOk="0">
                  <a:moveTo>
                    <a:pt x="811" y="0"/>
                  </a:moveTo>
                  <a:cubicBezTo>
                    <a:pt x="682" y="160"/>
                    <a:pt x="470" y="236"/>
                    <a:pt x="258" y="236"/>
                  </a:cubicBezTo>
                  <a:cubicBezTo>
                    <a:pt x="170" y="236"/>
                    <a:pt x="82" y="222"/>
                    <a:pt x="0" y="197"/>
                  </a:cubicBezTo>
                  <a:lnTo>
                    <a:pt x="0" y="197"/>
                  </a:lnTo>
                  <a:lnTo>
                    <a:pt x="3" y="695"/>
                  </a:lnTo>
                  <a:lnTo>
                    <a:pt x="1698" y="722"/>
                  </a:lnTo>
                  <a:cubicBezTo>
                    <a:pt x="1595" y="198"/>
                    <a:pt x="1067" y="44"/>
                    <a:pt x="811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085;p42"/>
            <p:cNvSpPr/>
            <p:nvPr/>
          </p:nvSpPr>
          <p:spPr>
            <a:xfrm>
              <a:off x="1049218" y="2001408"/>
              <a:ext cx="60096" cy="26221"/>
            </a:xfrm>
            <a:custGeom>
              <a:avLst/>
              <a:gdLst/>
              <a:ahLst/>
              <a:cxnLst/>
              <a:rect l="l" t="t" r="r" b="b"/>
              <a:pathLst>
                <a:path w="1735" h="757" extrusionOk="0">
                  <a:moveTo>
                    <a:pt x="835" y="37"/>
                  </a:moveTo>
                  <a:cubicBezTo>
                    <a:pt x="1065" y="77"/>
                    <a:pt x="1584" y="224"/>
                    <a:pt x="1694" y="723"/>
                  </a:cubicBezTo>
                  <a:lnTo>
                    <a:pt x="36" y="696"/>
                  </a:lnTo>
                  <a:lnTo>
                    <a:pt x="34" y="238"/>
                  </a:lnTo>
                  <a:lnTo>
                    <a:pt x="34" y="238"/>
                  </a:lnTo>
                  <a:cubicBezTo>
                    <a:pt x="108" y="258"/>
                    <a:pt x="189" y="269"/>
                    <a:pt x="272" y="269"/>
                  </a:cubicBezTo>
                  <a:cubicBezTo>
                    <a:pt x="480" y="269"/>
                    <a:pt x="698" y="200"/>
                    <a:pt x="835" y="37"/>
                  </a:cubicBezTo>
                  <a:close/>
                  <a:moveTo>
                    <a:pt x="821" y="1"/>
                  </a:moveTo>
                  <a:lnTo>
                    <a:pt x="815" y="8"/>
                  </a:lnTo>
                  <a:cubicBezTo>
                    <a:pt x="686" y="168"/>
                    <a:pt x="475" y="236"/>
                    <a:pt x="273" y="236"/>
                  </a:cubicBezTo>
                  <a:cubicBezTo>
                    <a:pt x="185" y="236"/>
                    <a:pt x="99" y="223"/>
                    <a:pt x="22" y="199"/>
                  </a:cubicBezTo>
                  <a:lnTo>
                    <a:pt x="1" y="193"/>
                  </a:lnTo>
                  <a:lnTo>
                    <a:pt x="1" y="193"/>
                  </a:lnTo>
                  <a:lnTo>
                    <a:pt x="3" y="728"/>
                  </a:lnTo>
                  <a:lnTo>
                    <a:pt x="1735" y="756"/>
                  </a:lnTo>
                  <a:lnTo>
                    <a:pt x="1730" y="736"/>
                  </a:lnTo>
                  <a:cubicBezTo>
                    <a:pt x="1625" y="195"/>
                    <a:pt x="1066" y="42"/>
                    <a:pt x="831" y="2"/>
                  </a:cubicBezTo>
                  <a:lnTo>
                    <a:pt x="8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086;p42"/>
            <p:cNvSpPr/>
            <p:nvPr/>
          </p:nvSpPr>
          <p:spPr>
            <a:xfrm>
              <a:off x="1078452" y="2004318"/>
              <a:ext cx="11292" cy="9352"/>
            </a:xfrm>
            <a:custGeom>
              <a:avLst/>
              <a:gdLst/>
              <a:ahLst/>
              <a:cxnLst/>
              <a:rect l="l" t="t" r="r" b="b"/>
              <a:pathLst>
                <a:path w="326" h="270" extrusionOk="0">
                  <a:moveTo>
                    <a:pt x="305" y="1"/>
                  </a:moveTo>
                  <a:lnTo>
                    <a:pt x="0" y="243"/>
                  </a:lnTo>
                  <a:lnTo>
                    <a:pt x="20" y="270"/>
                  </a:lnTo>
                  <a:lnTo>
                    <a:pt x="326" y="27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087;p42"/>
            <p:cNvSpPr/>
            <p:nvPr/>
          </p:nvSpPr>
          <p:spPr>
            <a:xfrm>
              <a:off x="1083786" y="2007088"/>
              <a:ext cx="11361" cy="9352"/>
            </a:xfrm>
            <a:custGeom>
              <a:avLst/>
              <a:gdLst/>
              <a:ahLst/>
              <a:cxnLst/>
              <a:rect l="l" t="t" r="r" b="b"/>
              <a:pathLst>
                <a:path w="328" h="270" extrusionOk="0">
                  <a:moveTo>
                    <a:pt x="306" y="0"/>
                  </a:moveTo>
                  <a:lnTo>
                    <a:pt x="1" y="243"/>
                  </a:lnTo>
                  <a:lnTo>
                    <a:pt x="22" y="269"/>
                  </a:lnTo>
                  <a:lnTo>
                    <a:pt x="327" y="2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088;p42"/>
            <p:cNvSpPr/>
            <p:nvPr/>
          </p:nvSpPr>
          <p:spPr>
            <a:xfrm>
              <a:off x="927399" y="1912425"/>
              <a:ext cx="59230" cy="114615"/>
            </a:xfrm>
            <a:custGeom>
              <a:avLst/>
              <a:gdLst/>
              <a:ahLst/>
              <a:cxnLst/>
              <a:rect l="l" t="t" r="r" b="b"/>
              <a:pathLst>
                <a:path w="1710" h="3309" extrusionOk="0">
                  <a:moveTo>
                    <a:pt x="1709" y="0"/>
                  </a:moveTo>
                  <a:lnTo>
                    <a:pt x="973" y="16"/>
                  </a:lnTo>
                  <a:lnTo>
                    <a:pt x="1026" y="2570"/>
                  </a:lnTo>
                  <a:cubicBezTo>
                    <a:pt x="1026" y="2570"/>
                    <a:pt x="138" y="2611"/>
                    <a:pt x="1" y="3309"/>
                  </a:cubicBezTo>
                  <a:lnTo>
                    <a:pt x="1695" y="3282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089;p42"/>
            <p:cNvSpPr/>
            <p:nvPr/>
          </p:nvSpPr>
          <p:spPr>
            <a:xfrm>
              <a:off x="926706" y="1911836"/>
              <a:ext cx="60477" cy="115793"/>
            </a:xfrm>
            <a:custGeom>
              <a:avLst/>
              <a:gdLst/>
              <a:ahLst/>
              <a:cxnLst/>
              <a:rect l="l" t="t" r="r" b="b"/>
              <a:pathLst>
                <a:path w="1746" h="3343" extrusionOk="0">
                  <a:moveTo>
                    <a:pt x="1713" y="35"/>
                  </a:moveTo>
                  <a:lnTo>
                    <a:pt x="1700" y="3282"/>
                  </a:lnTo>
                  <a:lnTo>
                    <a:pt x="42" y="3309"/>
                  </a:lnTo>
                  <a:cubicBezTo>
                    <a:pt x="187" y="2652"/>
                    <a:pt x="1038" y="2604"/>
                    <a:pt x="1047" y="2604"/>
                  </a:cubicBezTo>
                  <a:lnTo>
                    <a:pt x="1063" y="2603"/>
                  </a:lnTo>
                  <a:lnTo>
                    <a:pt x="1010" y="49"/>
                  </a:lnTo>
                  <a:lnTo>
                    <a:pt x="1713" y="35"/>
                  </a:lnTo>
                  <a:close/>
                  <a:moveTo>
                    <a:pt x="1746" y="1"/>
                  </a:moveTo>
                  <a:lnTo>
                    <a:pt x="976" y="16"/>
                  </a:lnTo>
                  <a:lnTo>
                    <a:pt x="1029" y="2572"/>
                  </a:lnTo>
                  <a:cubicBezTo>
                    <a:pt x="907" y="2583"/>
                    <a:pt x="132" y="2672"/>
                    <a:pt x="5" y="3322"/>
                  </a:cubicBezTo>
                  <a:lnTo>
                    <a:pt x="1" y="3342"/>
                  </a:lnTo>
                  <a:lnTo>
                    <a:pt x="1732" y="3314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090;p42"/>
            <p:cNvSpPr/>
            <p:nvPr/>
          </p:nvSpPr>
          <p:spPr>
            <a:xfrm>
              <a:off x="927399" y="1983881"/>
              <a:ext cx="58918" cy="43158"/>
            </a:xfrm>
            <a:custGeom>
              <a:avLst/>
              <a:gdLst/>
              <a:ahLst/>
              <a:cxnLst/>
              <a:rect l="l" t="t" r="r" b="b"/>
              <a:pathLst>
                <a:path w="1701" h="1246" extrusionOk="0">
                  <a:moveTo>
                    <a:pt x="1012" y="1"/>
                  </a:moveTo>
                  <a:lnTo>
                    <a:pt x="1026" y="508"/>
                  </a:lnTo>
                  <a:cubicBezTo>
                    <a:pt x="1026" y="508"/>
                    <a:pt x="138" y="548"/>
                    <a:pt x="1" y="1246"/>
                  </a:cubicBezTo>
                  <a:lnTo>
                    <a:pt x="1695" y="12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091;p42"/>
            <p:cNvSpPr/>
            <p:nvPr/>
          </p:nvSpPr>
          <p:spPr>
            <a:xfrm>
              <a:off x="926706" y="1983293"/>
              <a:ext cx="60200" cy="44336"/>
            </a:xfrm>
            <a:custGeom>
              <a:avLst/>
              <a:gdLst/>
              <a:ahLst/>
              <a:cxnLst/>
              <a:rect l="l" t="t" r="r" b="b"/>
              <a:pathLst>
                <a:path w="1738" h="1280" extrusionOk="0">
                  <a:moveTo>
                    <a:pt x="1704" y="33"/>
                  </a:moveTo>
                  <a:lnTo>
                    <a:pt x="1700" y="1219"/>
                  </a:lnTo>
                  <a:lnTo>
                    <a:pt x="42" y="1246"/>
                  </a:lnTo>
                  <a:cubicBezTo>
                    <a:pt x="187" y="589"/>
                    <a:pt x="1038" y="541"/>
                    <a:pt x="1047" y="541"/>
                  </a:cubicBezTo>
                  <a:lnTo>
                    <a:pt x="1063" y="540"/>
                  </a:lnTo>
                  <a:lnTo>
                    <a:pt x="1049" y="33"/>
                  </a:lnTo>
                  <a:close/>
                  <a:moveTo>
                    <a:pt x="1015" y="1"/>
                  </a:moveTo>
                  <a:lnTo>
                    <a:pt x="1029" y="509"/>
                  </a:lnTo>
                  <a:cubicBezTo>
                    <a:pt x="907" y="520"/>
                    <a:pt x="132" y="610"/>
                    <a:pt x="5" y="1259"/>
                  </a:cubicBezTo>
                  <a:lnTo>
                    <a:pt x="1" y="1279"/>
                  </a:lnTo>
                  <a:lnTo>
                    <a:pt x="1732" y="1251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092;p42"/>
            <p:cNvSpPr/>
            <p:nvPr/>
          </p:nvSpPr>
          <p:spPr>
            <a:xfrm>
              <a:off x="967197" y="1986756"/>
              <a:ext cx="1143" cy="6581"/>
            </a:xfrm>
            <a:custGeom>
              <a:avLst/>
              <a:gdLst/>
              <a:ahLst/>
              <a:cxnLst/>
              <a:rect l="l" t="t" r="r" b="b"/>
              <a:pathLst>
                <a:path w="33" h="190" extrusionOk="0">
                  <a:moveTo>
                    <a:pt x="1" y="0"/>
                  </a:moveTo>
                  <a:lnTo>
                    <a:pt x="1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093;p42"/>
            <p:cNvSpPr/>
            <p:nvPr/>
          </p:nvSpPr>
          <p:spPr>
            <a:xfrm>
              <a:off x="974298" y="1986756"/>
              <a:ext cx="1212" cy="6581"/>
            </a:xfrm>
            <a:custGeom>
              <a:avLst/>
              <a:gdLst/>
              <a:ahLst/>
              <a:cxnLst/>
              <a:rect l="l" t="t" r="r" b="b"/>
              <a:pathLst>
                <a:path w="35" h="190" extrusionOk="0">
                  <a:moveTo>
                    <a:pt x="1" y="0"/>
                  </a:moveTo>
                  <a:lnTo>
                    <a:pt x="1" y="189"/>
                  </a:lnTo>
                  <a:lnTo>
                    <a:pt x="34" y="18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094;p42"/>
            <p:cNvSpPr/>
            <p:nvPr/>
          </p:nvSpPr>
          <p:spPr>
            <a:xfrm>
              <a:off x="981156" y="1986583"/>
              <a:ext cx="1178" cy="6546"/>
            </a:xfrm>
            <a:custGeom>
              <a:avLst/>
              <a:gdLst/>
              <a:ahLst/>
              <a:cxnLst/>
              <a:rect l="l" t="t" r="r" b="b"/>
              <a:pathLst>
                <a:path w="34" h="189" extrusionOk="0">
                  <a:moveTo>
                    <a:pt x="0" y="0"/>
                  </a:moveTo>
                  <a:lnTo>
                    <a:pt x="0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095;p42"/>
            <p:cNvSpPr/>
            <p:nvPr/>
          </p:nvSpPr>
          <p:spPr>
            <a:xfrm>
              <a:off x="927399" y="2025966"/>
              <a:ext cx="58988" cy="14894"/>
            </a:xfrm>
            <a:custGeom>
              <a:avLst/>
              <a:gdLst/>
              <a:ahLst/>
              <a:cxnLst/>
              <a:rect l="l" t="t" r="r" b="b"/>
              <a:pathLst>
                <a:path w="1703" h="430" extrusionOk="0">
                  <a:moveTo>
                    <a:pt x="1694" y="0"/>
                  </a:moveTo>
                  <a:lnTo>
                    <a:pt x="1" y="31"/>
                  </a:lnTo>
                  <a:lnTo>
                    <a:pt x="3" y="428"/>
                  </a:lnTo>
                  <a:lnTo>
                    <a:pt x="1092" y="430"/>
                  </a:lnTo>
                  <a:lnTo>
                    <a:pt x="1175" y="258"/>
                  </a:lnTo>
                  <a:lnTo>
                    <a:pt x="1190" y="428"/>
                  </a:lnTo>
                  <a:lnTo>
                    <a:pt x="1702" y="42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096;p42"/>
            <p:cNvSpPr/>
            <p:nvPr/>
          </p:nvSpPr>
          <p:spPr>
            <a:xfrm>
              <a:off x="926845" y="2025377"/>
              <a:ext cx="60096" cy="16072"/>
            </a:xfrm>
            <a:custGeom>
              <a:avLst/>
              <a:gdLst/>
              <a:ahLst/>
              <a:cxnLst/>
              <a:rect l="l" t="t" r="r" b="b"/>
              <a:pathLst>
                <a:path w="1735" h="464" extrusionOk="0">
                  <a:moveTo>
                    <a:pt x="1694" y="34"/>
                  </a:moveTo>
                  <a:lnTo>
                    <a:pt x="1702" y="425"/>
                  </a:lnTo>
                  <a:lnTo>
                    <a:pt x="1222" y="428"/>
                  </a:lnTo>
                  <a:lnTo>
                    <a:pt x="1202" y="215"/>
                  </a:lnTo>
                  <a:lnTo>
                    <a:pt x="1098" y="430"/>
                  </a:lnTo>
                  <a:lnTo>
                    <a:pt x="36" y="428"/>
                  </a:lnTo>
                  <a:lnTo>
                    <a:pt x="33" y="63"/>
                  </a:lnTo>
                  <a:lnTo>
                    <a:pt x="1694" y="34"/>
                  </a:lnTo>
                  <a:close/>
                  <a:moveTo>
                    <a:pt x="1726" y="0"/>
                  </a:moveTo>
                  <a:lnTo>
                    <a:pt x="0" y="31"/>
                  </a:lnTo>
                  <a:lnTo>
                    <a:pt x="3" y="461"/>
                  </a:lnTo>
                  <a:lnTo>
                    <a:pt x="1118" y="463"/>
                  </a:lnTo>
                  <a:lnTo>
                    <a:pt x="1180" y="336"/>
                  </a:lnTo>
                  <a:lnTo>
                    <a:pt x="1191" y="461"/>
                  </a:lnTo>
                  <a:lnTo>
                    <a:pt x="1735" y="45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097;p42"/>
            <p:cNvSpPr/>
            <p:nvPr/>
          </p:nvSpPr>
          <p:spPr>
            <a:xfrm>
              <a:off x="927399" y="2002031"/>
              <a:ext cx="58814" cy="25008"/>
            </a:xfrm>
            <a:custGeom>
              <a:avLst/>
              <a:gdLst/>
              <a:ahLst/>
              <a:cxnLst/>
              <a:rect l="l" t="t" r="r" b="b"/>
              <a:pathLst>
                <a:path w="1698" h="722" extrusionOk="0">
                  <a:moveTo>
                    <a:pt x="887" y="0"/>
                  </a:moveTo>
                  <a:cubicBezTo>
                    <a:pt x="631" y="44"/>
                    <a:pt x="104" y="198"/>
                    <a:pt x="1" y="722"/>
                  </a:cubicBezTo>
                  <a:lnTo>
                    <a:pt x="1695" y="695"/>
                  </a:lnTo>
                  <a:lnTo>
                    <a:pt x="1698" y="197"/>
                  </a:lnTo>
                  <a:lnTo>
                    <a:pt x="1698" y="197"/>
                  </a:lnTo>
                  <a:cubicBezTo>
                    <a:pt x="1616" y="222"/>
                    <a:pt x="1529" y="236"/>
                    <a:pt x="1441" y="236"/>
                  </a:cubicBezTo>
                  <a:cubicBezTo>
                    <a:pt x="1229" y="236"/>
                    <a:pt x="1016" y="160"/>
                    <a:pt x="887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098;p42"/>
            <p:cNvSpPr/>
            <p:nvPr/>
          </p:nvSpPr>
          <p:spPr>
            <a:xfrm>
              <a:off x="926706" y="2001408"/>
              <a:ext cx="60096" cy="26221"/>
            </a:xfrm>
            <a:custGeom>
              <a:avLst/>
              <a:gdLst/>
              <a:ahLst/>
              <a:cxnLst/>
              <a:rect l="l" t="t" r="r" b="b"/>
              <a:pathLst>
                <a:path w="1735" h="757" extrusionOk="0">
                  <a:moveTo>
                    <a:pt x="900" y="37"/>
                  </a:moveTo>
                  <a:cubicBezTo>
                    <a:pt x="1037" y="200"/>
                    <a:pt x="1255" y="269"/>
                    <a:pt x="1463" y="269"/>
                  </a:cubicBezTo>
                  <a:cubicBezTo>
                    <a:pt x="1546" y="269"/>
                    <a:pt x="1627" y="258"/>
                    <a:pt x="1701" y="238"/>
                  </a:cubicBezTo>
                  <a:lnTo>
                    <a:pt x="1701" y="238"/>
                  </a:lnTo>
                  <a:lnTo>
                    <a:pt x="1700" y="696"/>
                  </a:lnTo>
                  <a:lnTo>
                    <a:pt x="42" y="723"/>
                  </a:lnTo>
                  <a:cubicBezTo>
                    <a:pt x="152" y="224"/>
                    <a:pt x="670" y="77"/>
                    <a:pt x="900" y="37"/>
                  </a:cubicBezTo>
                  <a:close/>
                  <a:moveTo>
                    <a:pt x="914" y="1"/>
                  </a:moveTo>
                  <a:lnTo>
                    <a:pt x="904" y="2"/>
                  </a:lnTo>
                  <a:cubicBezTo>
                    <a:pt x="669" y="42"/>
                    <a:pt x="111" y="195"/>
                    <a:pt x="5" y="736"/>
                  </a:cubicBezTo>
                  <a:lnTo>
                    <a:pt x="1" y="756"/>
                  </a:lnTo>
                  <a:lnTo>
                    <a:pt x="1732" y="728"/>
                  </a:lnTo>
                  <a:lnTo>
                    <a:pt x="1735" y="193"/>
                  </a:lnTo>
                  <a:lnTo>
                    <a:pt x="1713" y="199"/>
                  </a:lnTo>
                  <a:cubicBezTo>
                    <a:pt x="1636" y="223"/>
                    <a:pt x="1550" y="236"/>
                    <a:pt x="1462" y="236"/>
                  </a:cubicBezTo>
                  <a:cubicBezTo>
                    <a:pt x="1261" y="236"/>
                    <a:pt x="1049" y="168"/>
                    <a:pt x="920" y="8"/>
                  </a:cubicBezTo>
                  <a:lnTo>
                    <a:pt x="9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099;p42"/>
            <p:cNvSpPr/>
            <p:nvPr/>
          </p:nvSpPr>
          <p:spPr>
            <a:xfrm>
              <a:off x="946276" y="2004318"/>
              <a:ext cx="11326" cy="9352"/>
            </a:xfrm>
            <a:custGeom>
              <a:avLst/>
              <a:gdLst/>
              <a:ahLst/>
              <a:cxnLst/>
              <a:rect l="l" t="t" r="r" b="b"/>
              <a:pathLst>
                <a:path w="327" h="270" extrusionOk="0">
                  <a:moveTo>
                    <a:pt x="21" y="1"/>
                  </a:moveTo>
                  <a:lnTo>
                    <a:pt x="0" y="27"/>
                  </a:lnTo>
                  <a:lnTo>
                    <a:pt x="306" y="270"/>
                  </a:lnTo>
                  <a:lnTo>
                    <a:pt x="326" y="243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100;p42"/>
            <p:cNvSpPr/>
            <p:nvPr/>
          </p:nvSpPr>
          <p:spPr>
            <a:xfrm>
              <a:off x="940907" y="2007088"/>
              <a:ext cx="11292" cy="9352"/>
            </a:xfrm>
            <a:custGeom>
              <a:avLst/>
              <a:gdLst/>
              <a:ahLst/>
              <a:cxnLst/>
              <a:rect l="l" t="t" r="r" b="b"/>
              <a:pathLst>
                <a:path w="326" h="270" extrusionOk="0">
                  <a:moveTo>
                    <a:pt x="21" y="0"/>
                  </a:moveTo>
                  <a:lnTo>
                    <a:pt x="0" y="26"/>
                  </a:lnTo>
                  <a:lnTo>
                    <a:pt x="306" y="269"/>
                  </a:lnTo>
                  <a:lnTo>
                    <a:pt x="326" y="2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101;p42"/>
            <p:cNvSpPr/>
            <p:nvPr/>
          </p:nvSpPr>
          <p:spPr>
            <a:xfrm>
              <a:off x="812784" y="1616656"/>
              <a:ext cx="414368" cy="414611"/>
            </a:xfrm>
            <a:custGeom>
              <a:avLst/>
              <a:gdLst/>
              <a:ahLst/>
              <a:cxnLst/>
              <a:rect l="l" t="t" r="r" b="b"/>
              <a:pathLst>
                <a:path w="11963" h="11970" extrusionOk="0">
                  <a:moveTo>
                    <a:pt x="6272" y="0"/>
                  </a:moveTo>
                  <a:lnTo>
                    <a:pt x="5554" y="2047"/>
                  </a:lnTo>
                  <a:lnTo>
                    <a:pt x="4409" y="204"/>
                  </a:lnTo>
                  <a:lnTo>
                    <a:pt x="4358" y="2372"/>
                  </a:lnTo>
                  <a:lnTo>
                    <a:pt x="2701" y="973"/>
                  </a:lnTo>
                  <a:lnTo>
                    <a:pt x="3321" y="3051"/>
                  </a:lnTo>
                  <a:lnTo>
                    <a:pt x="1313" y="2232"/>
                  </a:lnTo>
                  <a:lnTo>
                    <a:pt x="1313" y="2232"/>
                  </a:lnTo>
                  <a:lnTo>
                    <a:pt x="2547" y="4016"/>
                  </a:lnTo>
                  <a:lnTo>
                    <a:pt x="384" y="3858"/>
                  </a:lnTo>
                  <a:lnTo>
                    <a:pt x="2107" y="5177"/>
                  </a:lnTo>
                  <a:lnTo>
                    <a:pt x="0" y="5693"/>
                  </a:lnTo>
                  <a:lnTo>
                    <a:pt x="2047" y="6412"/>
                  </a:lnTo>
                  <a:lnTo>
                    <a:pt x="204" y="7557"/>
                  </a:lnTo>
                  <a:lnTo>
                    <a:pt x="2373" y="7609"/>
                  </a:lnTo>
                  <a:lnTo>
                    <a:pt x="971" y="9265"/>
                  </a:lnTo>
                  <a:lnTo>
                    <a:pt x="971" y="9265"/>
                  </a:lnTo>
                  <a:lnTo>
                    <a:pt x="3050" y="8648"/>
                  </a:lnTo>
                  <a:lnTo>
                    <a:pt x="2230" y="10655"/>
                  </a:lnTo>
                  <a:lnTo>
                    <a:pt x="4014" y="9422"/>
                  </a:lnTo>
                  <a:lnTo>
                    <a:pt x="4014" y="9422"/>
                  </a:lnTo>
                  <a:lnTo>
                    <a:pt x="3856" y="11586"/>
                  </a:lnTo>
                  <a:lnTo>
                    <a:pt x="5175" y="9863"/>
                  </a:lnTo>
                  <a:lnTo>
                    <a:pt x="5691" y="11970"/>
                  </a:lnTo>
                  <a:lnTo>
                    <a:pt x="6409" y="9924"/>
                  </a:lnTo>
                  <a:lnTo>
                    <a:pt x="7554" y="11766"/>
                  </a:lnTo>
                  <a:lnTo>
                    <a:pt x="7605" y="9598"/>
                  </a:lnTo>
                  <a:lnTo>
                    <a:pt x="9262" y="10997"/>
                  </a:lnTo>
                  <a:lnTo>
                    <a:pt x="8642" y="8919"/>
                  </a:lnTo>
                  <a:lnTo>
                    <a:pt x="8642" y="8919"/>
                  </a:lnTo>
                  <a:lnTo>
                    <a:pt x="10650" y="9738"/>
                  </a:lnTo>
                  <a:lnTo>
                    <a:pt x="9415" y="7954"/>
                  </a:lnTo>
                  <a:lnTo>
                    <a:pt x="11579" y="8111"/>
                  </a:lnTo>
                  <a:lnTo>
                    <a:pt x="9856" y="6794"/>
                  </a:lnTo>
                  <a:lnTo>
                    <a:pt x="11962" y="6277"/>
                  </a:lnTo>
                  <a:lnTo>
                    <a:pt x="9916" y="5558"/>
                  </a:lnTo>
                  <a:lnTo>
                    <a:pt x="11759" y="4414"/>
                  </a:lnTo>
                  <a:lnTo>
                    <a:pt x="9590" y="4361"/>
                  </a:lnTo>
                  <a:lnTo>
                    <a:pt x="10991" y="2705"/>
                  </a:lnTo>
                  <a:lnTo>
                    <a:pt x="8913" y="3322"/>
                  </a:lnTo>
                  <a:lnTo>
                    <a:pt x="9733" y="1315"/>
                  </a:lnTo>
                  <a:lnTo>
                    <a:pt x="7949" y="2548"/>
                  </a:lnTo>
                  <a:lnTo>
                    <a:pt x="7949" y="2548"/>
                  </a:lnTo>
                  <a:lnTo>
                    <a:pt x="8107" y="384"/>
                  </a:lnTo>
                  <a:lnTo>
                    <a:pt x="6788" y="2107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102;p42"/>
            <p:cNvSpPr/>
            <p:nvPr/>
          </p:nvSpPr>
          <p:spPr>
            <a:xfrm>
              <a:off x="810775" y="1614647"/>
              <a:ext cx="418352" cy="418663"/>
            </a:xfrm>
            <a:custGeom>
              <a:avLst/>
              <a:gdLst/>
              <a:ahLst/>
              <a:cxnLst/>
              <a:rect l="l" t="t" r="r" b="b"/>
              <a:pathLst>
                <a:path w="12078" h="12087" extrusionOk="0">
                  <a:moveTo>
                    <a:pt x="6328" y="116"/>
                  </a:moveTo>
                  <a:lnTo>
                    <a:pt x="6838" y="2202"/>
                  </a:lnTo>
                  <a:lnTo>
                    <a:pt x="8144" y="496"/>
                  </a:lnTo>
                  <a:lnTo>
                    <a:pt x="7987" y="2639"/>
                  </a:lnTo>
                  <a:lnTo>
                    <a:pt x="9755" y="1418"/>
                  </a:lnTo>
                  <a:lnTo>
                    <a:pt x="9755" y="1418"/>
                  </a:lnTo>
                  <a:lnTo>
                    <a:pt x="8942" y="3406"/>
                  </a:lnTo>
                  <a:lnTo>
                    <a:pt x="11001" y="2794"/>
                  </a:lnTo>
                  <a:lnTo>
                    <a:pt x="9613" y="4435"/>
                  </a:lnTo>
                  <a:lnTo>
                    <a:pt x="11761" y="4487"/>
                  </a:lnTo>
                  <a:lnTo>
                    <a:pt x="9936" y="5620"/>
                  </a:lnTo>
                  <a:lnTo>
                    <a:pt x="11963" y="6332"/>
                  </a:lnTo>
                  <a:lnTo>
                    <a:pt x="9876" y="6844"/>
                  </a:lnTo>
                  <a:lnTo>
                    <a:pt x="11583" y="8148"/>
                  </a:lnTo>
                  <a:lnTo>
                    <a:pt x="9440" y="7994"/>
                  </a:lnTo>
                  <a:lnTo>
                    <a:pt x="10663" y="9759"/>
                  </a:lnTo>
                  <a:lnTo>
                    <a:pt x="10663" y="9759"/>
                  </a:lnTo>
                  <a:lnTo>
                    <a:pt x="8674" y="8948"/>
                  </a:lnTo>
                  <a:lnTo>
                    <a:pt x="9287" y="11007"/>
                  </a:lnTo>
                  <a:lnTo>
                    <a:pt x="7647" y="9621"/>
                  </a:lnTo>
                  <a:lnTo>
                    <a:pt x="7597" y="11769"/>
                  </a:lnTo>
                  <a:lnTo>
                    <a:pt x="6463" y="9944"/>
                  </a:lnTo>
                  <a:lnTo>
                    <a:pt x="5751" y="11970"/>
                  </a:lnTo>
                  <a:lnTo>
                    <a:pt x="5240" y="9884"/>
                  </a:lnTo>
                  <a:lnTo>
                    <a:pt x="3935" y="11590"/>
                  </a:lnTo>
                  <a:lnTo>
                    <a:pt x="4091" y="9447"/>
                  </a:lnTo>
                  <a:lnTo>
                    <a:pt x="4091" y="9447"/>
                  </a:lnTo>
                  <a:lnTo>
                    <a:pt x="2323" y="10668"/>
                  </a:lnTo>
                  <a:lnTo>
                    <a:pt x="3137" y="8679"/>
                  </a:lnTo>
                  <a:lnTo>
                    <a:pt x="1077" y="9291"/>
                  </a:lnTo>
                  <a:lnTo>
                    <a:pt x="1077" y="9291"/>
                  </a:lnTo>
                  <a:lnTo>
                    <a:pt x="2466" y="7651"/>
                  </a:lnTo>
                  <a:lnTo>
                    <a:pt x="318" y="7599"/>
                  </a:lnTo>
                  <a:lnTo>
                    <a:pt x="2143" y="6466"/>
                  </a:lnTo>
                  <a:lnTo>
                    <a:pt x="116" y="5753"/>
                  </a:lnTo>
                  <a:lnTo>
                    <a:pt x="2203" y="5242"/>
                  </a:lnTo>
                  <a:lnTo>
                    <a:pt x="496" y="3937"/>
                  </a:lnTo>
                  <a:lnTo>
                    <a:pt x="2639" y="4093"/>
                  </a:lnTo>
                  <a:lnTo>
                    <a:pt x="1416" y="2326"/>
                  </a:lnTo>
                  <a:lnTo>
                    <a:pt x="3405" y="3138"/>
                  </a:lnTo>
                  <a:lnTo>
                    <a:pt x="2791" y="1079"/>
                  </a:lnTo>
                  <a:lnTo>
                    <a:pt x="2791" y="1079"/>
                  </a:lnTo>
                  <a:lnTo>
                    <a:pt x="4432" y="2465"/>
                  </a:lnTo>
                  <a:lnTo>
                    <a:pt x="4482" y="317"/>
                  </a:lnTo>
                  <a:lnTo>
                    <a:pt x="5616" y="2142"/>
                  </a:lnTo>
                  <a:lnTo>
                    <a:pt x="6328" y="116"/>
                  </a:lnTo>
                  <a:close/>
                  <a:moveTo>
                    <a:pt x="6334" y="0"/>
                  </a:moveTo>
                  <a:lnTo>
                    <a:pt x="5607" y="2066"/>
                  </a:lnTo>
                  <a:lnTo>
                    <a:pt x="4451" y="206"/>
                  </a:lnTo>
                  <a:lnTo>
                    <a:pt x="4401" y="2395"/>
                  </a:lnTo>
                  <a:lnTo>
                    <a:pt x="2728" y="982"/>
                  </a:lnTo>
                  <a:lnTo>
                    <a:pt x="3354" y="3081"/>
                  </a:lnTo>
                  <a:lnTo>
                    <a:pt x="1325" y="2254"/>
                  </a:lnTo>
                  <a:lnTo>
                    <a:pt x="2572" y="4054"/>
                  </a:lnTo>
                  <a:lnTo>
                    <a:pt x="389" y="3896"/>
                  </a:lnTo>
                  <a:lnTo>
                    <a:pt x="389" y="3896"/>
                  </a:lnTo>
                  <a:lnTo>
                    <a:pt x="2128" y="5227"/>
                  </a:lnTo>
                  <a:lnTo>
                    <a:pt x="1" y="5748"/>
                  </a:lnTo>
                  <a:lnTo>
                    <a:pt x="2067" y="6475"/>
                  </a:lnTo>
                  <a:lnTo>
                    <a:pt x="206" y="7630"/>
                  </a:lnTo>
                  <a:lnTo>
                    <a:pt x="2396" y="7682"/>
                  </a:lnTo>
                  <a:lnTo>
                    <a:pt x="980" y="9354"/>
                  </a:lnTo>
                  <a:lnTo>
                    <a:pt x="980" y="9354"/>
                  </a:lnTo>
                  <a:lnTo>
                    <a:pt x="3080" y="8731"/>
                  </a:lnTo>
                  <a:lnTo>
                    <a:pt x="2251" y="10758"/>
                  </a:lnTo>
                  <a:lnTo>
                    <a:pt x="4053" y="9513"/>
                  </a:lnTo>
                  <a:lnTo>
                    <a:pt x="3894" y="11698"/>
                  </a:lnTo>
                  <a:lnTo>
                    <a:pt x="5225" y="9959"/>
                  </a:lnTo>
                  <a:lnTo>
                    <a:pt x="5745" y="12086"/>
                  </a:lnTo>
                  <a:lnTo>
                    <a:pt x="6472" y="10020"/>
                  </a:lnTo>
                  <a:lnTo>
                    <a:pt x="7627" y="11879"/>
                  </a:lnTo>
                  <a:lnTo>
                    <a:pt x="7678" y="9690"/>
                  </a:lnTo>
                  <a:lnTo>
                    <a:pt x="9351" y="11104"/>
                  </a:lnTo>
                  <a:lnTo>
                    <a:pt x="9351" y="11104"/>
                  </a:lnTo>
                  <a:lnTo>
                    <a:pt x="8725" y="9005"/>
                  </a:lnTo>
                  <a:lnTo>
                    <a:pt x="10753" y="9832"/>
                  </a:lnTo>
                  <a:lnTo>
                    <a:pt x="9507" y="8031"/>
                  </a:lnTo>
                  <a:lnTo>
                    <a:pt x="11690" y="8190"/>
                  </a:lnTo>
                  <a:lnTo>
                    <a:pt x="11690" y="8190"/>
                  </a:lnTo>
                  <a:lnTo>
                    <a:pt x="9951" y="6860"/>
                  </a:lnTo>
                  <a:lnTo>
                    <a:pt x="12078" y="6338"/>
                  </a:lnTo>
                  <a:lnTo>
                    <a:pt x="10012" y="5611"/>
                  </a:lnTo>
                  <a:lnTo>
                    <a:pt x="11873" y="4456"/>
                  </a:lnTo>
                  <a:lnTo>
                    <a:pt x="9683" y="4404"/>
                  </a:lnTo>
                  <a:lnTo>
                    <a:pt x="11098" y="2732"/>
                  </a:lnTo>
                  <a:lnTo>
                    <a:pt x="8998" y="3355"/>
                  </a:lnTo>
                  <a:lnTo>
                    <a:pt x="9828" y="1328"/>
                  </a:lnTo>
                  <a:lnTo>
                    <a:pt x="8026" y="2573"/>
                  </a:lnTo>
                  <a:lnTo>
                    <a:pt x="8185" y="388"/>
                  </a:lnTo>
                  <a:lnTo>
                    <a:pt x="6854" y="2127"/>
                  </a:lnTo>
                  <a:lnTo>
                    <a:pt x="6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103;p42"/>
            <p:cNvSpPr/>
            <p:nvPr/>
          </p:nvSpPr>
          <p:spPr>
            <a:xfrm>
              <a:off x="852444" y="1675851"/>
              <a:ext cx="335049" cy="296220"/>
            </a:xfrm>
            <a:custGeom>
              <a:avLst/>
              <a:gdLst/>
              <a:ahLst/>
              <a:cxnLst/>
              <a:rect l="l" t="t" r="r" b="b"/>
              <a:pathLst>
                <a:path w="9673" h="8552" extrusionOk="0">
                  <a:moveTo>
                    <a:pt x="4837" y="0"/>
                  </a:moveTo>
                  <a:cubicBezTo>
                    <a:pt x="3119" y="0"/>
                    <a:pt x="1498" y="1044"/>
                    <a:pt x="845" y="2744"/>
                  </a:cubicBezTo>
                  <a:cubicBezTo>
                    <a:pt x="0" y="4949"/>
                    <a:pt x="1101" y="7421"/>
                    <a:pt x="3305" y="8267"/>
                  </a:cubicBezTo>
                  <a:cubicBezTo>
                    <a:pt x="3809" y="8460"/>
                    <a:pt x="4327" y="8552"/>
                    <a:pt x="4836" y="8552"/>
                  </a:cubicBezTo>
                  <a:cubicBezTo>
                    <a:pt x="6554" y="8552"/>
                    <a:pt x="8175" y="7508"/>
                    <a:pt x="8828" y="5808"/>
                  </a:cubicBezTo>
                  <a:cubicBezTo>
                    <a:pt x="9673" y="3603"/>
                    <a:pt x="8572" y="1131"/>
                    <a:pt x="6368" y="285"/>
                  </a:cubicBezTo>
                  <a:cubicBezTo>
                    <a:pt x="5864" y="92"/>
                    <a:pt x="5346" y="0"/>
                    <a:pt x="4837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104;p42"/>
            <p:cNvSpPr/>
            <p:nvPr/>
          </p:nvSpPr>
          <p:spPr>
            <a:xfrm>
              <a:off x="866957" y="1675228"/>
              <a:ext cx="306022" cy="297363"/>
            </a:xfrm>
            <a:custGeom>
              <a:avLst/>
              <a:gdLst/>
              <a:ahLst/>
              <a:cxnLst/>
              <a:rect l="l" t="t" r="r" b="b"/>
              <a:pathLst>
                <a:path w="8835" h="8585" extrusionOk="0">
                  <a:moveTo>
                    <a:pt x="4422" y="36"/>
                  </a:moveTo>
                  <a:cubicBezTo>
                    <a:pt x="4928" y="36"/>
                    <a:pt x="5443" y="127"/>
                    <a:pt x="5943" y="319"/>
                  </a:cubicBezTo>
                  <a:cubicBezTo>
                    <a:pt x="7005" y="726"/>
                    <a:pt x="7844" y="1523"/>
                    <a:pt x="8307" y="2562"/>
                  </a:cubicBezTo>
                  <a:cubicBezTo>
                    <a:pt x="8770" y="3601"/>
                    <a:pt x="8801" y="4758"/>
                    <a:pt x="8393" y="5820"/>
                  </a:cubicBezTo>
                  <a:cubicBezTo>
                    <a:pt x="7743" y="7511"/>
                    <a:pt x="6125" y="8552"/>
                    <a:pt x="4413" y="8552"/>
                  </a:cubicBezTo>
                  <a:cubicBezTo>
                    <a:pt x="3907" y="8552"/>
                    <a:pt x="3392" y="8461"/>
                    <a:pt x="2892" y="8269"/>
                  </a:cubicBezTo>
                  <a:cubicBezTo>
                    <a:pt x="1829" y="7862"/>
                    <a:pt x="990" y="7065"/>
                    <a:pt x="528" y="6026"/>
                  </a:cubicBezTo>
                  <a:cubicBezTo>
                    <a:pt x="65" y="4987"/>
                    <a:pt x="34" y="3830"/>
                    <a:pt x="442" y="2768"/>
                  </a:cubicBezTo>
                  <a:cubicBezTo>
                    <a:pt x="1092" y="1076"/>
                    <a:pt x="2710" y="36"/>
                    <a:pt x="4422" y="36"/>
                  </a:cubicBezTo>
                  <a:close/>
                  <a:moveTo>
                    <a:pt x="4416" y="1"/>
                  </a:moveTo>
                  <a:cubicBezTo>
                    <a:pt x="3823" y="1"/>
                    <a:pt x="3230" y="125"/>
                    <a:pt x="2672" y="374"/>
                  </a:cubicBezTo>
                  <a:cubicBezTo>
                    <a:pt x="1625" y="840"/>
                    <a:pt x="822" y="1686"/>
                    <a:pt x="411" y="2757"/>
                  </a:cubicBezTo>
                  <a:cubicBezTo>
                    <a:pt x="0" y="3826"/>
                    <a:pt x="31" y="4992"/>
                    <a:pt x="497" y="6040"/>
                  </a:cubicBezTo>
                  <a:cubicBezTo>
                    <a:pt x="963" y="7087"/>
                    <a:pt x="1809" y="7889"/>
                    <a:pt x="2880" y="8300"/>
                  </a:cubicBezTo>
                  <a:cubicBezTo>
                    <a:pt x="3384" y="8493"/>
                    <a:pt x="3902" y="8585"/>
                    <a:pt x="4412" y="8585"/>
                  </a:cubicBezTo>
                  <a:cubicBezTo>
                    <a:pt x="6138" y="8585"/>
                    <a:pt x="7769" y="7536"/>
                    <a:pt x="8423" y="5831"/>
                  </a:cubicBezTo>
                  <a:cubicBezTo>
                    <a:pt x="8835" y="4761"/>
                    <a:pt x="8803" y="3596"/>
                    <a:pt x="8337" y="2548"/>
                  </a:cubicBezTo>
                  <a:cubicBezTo>
                    <a:pt x="7871" y="1501"/>
                    <a:pt x="7025" y="699"/>
                    <a:pt x="5955" y="288"/>
                  </a:cubicBezTo>
                  <a:cubicBezTo>
                    <a:pt x="5455" y="96"/>
                    <a:pt x="4935" y="1"/>
                    <a:pt x="44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105;p42"/>
            <p:cNvSpPr/>
            <p:nvPr/>
          </p:nvSpPr>
          <p:spPr>
            <a:xfrm>
              <a:off x="924697" y="1733072"/>
              <a:ext cx="68894" cy="92274"/>
            </a:xfrm>
            <a:custGeom>
              <a:avLst/>
              <a:gdLst/>
              <a:ahLst/>
              <a:cxnLst/>
              <a:rect l="l" t="t" r="r" b="b"/>
              <a:pathLst>
                <a:path w="1989" h="2664" extrusionOk="0">
                  <a:moveTo>
                    <a:pt x="954" y="1"/>
                  </a:moveTo>
                  <a:cubicBezTo>
                    <a:pt x="651" y="7"/>
                    <a:pt x="385" y="258"/>
                    <a:pt x="212" y="649"/>
                  </a:cubicBezTo>
                  <a:cubicBezTo>
                    <a:pt x="111" y="877"/>
                    <a:pt x="41" y="1154"/>
                    <a:pt x="15" y="1457"/>
                  </a:cubicBezTo>
                  <a:cubicBezTo>
                    <a:pt x="4" y="1570"/>
                    <a:pt x="0" y="1687"/>
                    <a:pt x="3" y="1807"/>
                  </a:cubicBezTo>
                  <a:cubicBezTo>
                    <a:pt x="10" y="2119"/>
                    <a:pt x="60" y="2410"/>
                    <a:pt x="143" y="2664"/>
                  </a:cubicBezTo>
                  <a:cubicBezTo>
                    <a:pt x="334" y="2576"/>
                    <a:pt x="568" y="2512"/>
                    <a:pt x="825" y="2482"/>
                  </a:cubicBezTo>
                  <a:cubicBezTo>
                    <a:pt x="875" y="2476"/>
                    <a:pt x="926" y="2471"/>
                    <a:pt x="978" y="2468"/>
                  </a:cubicBezTo>
                  <a:cubicBezTo>
                    <a:pt x="1039" y="2464"/>
                    <a:pt x="1100" y="2462"/>
                    <a:pt x="1159" y="2462"/>
                  </a:cubicBezTo>
                  <a:cubicBezTo>
                    <a:pt x="1434" y="2462"/>
                    <a:pt x="1686" y="2504"/>
                    <a:pt x="1893" y="2577"/>
                  </a:cubicBezTo>
                  <a:cubicBezTo>
                    <a:pt x="1955" y="2334"/>
                    <a:pt x="1988" y="2058"/>
                    <a:pt x="1981" y="1768"/>
                  </a:cubicBezTo>
                  <a:cubicBezTo>
                    <a:pt x="1981" y="1753"/>
                    <a:pt x="1980" y="1738"/>
                    <a:pt x="1979" y="1724"/>
                  </a:cubicBezTo>
                  <a:cubicBezTo>
                    <a:pt x="1971" y="1450"/>
                    <a:pt x="1927" y="1192"/>
                    <a:pt x="1858" y="963"/>
                  </a:cubicBezTo>
                  <a:cubicBezTo>
                    <a:pt x="1858" y="963"/>
                    <a:pt x="1858" y="962"/>
                    <a:pt x="1857" y="961"/>
                  </a:cubicBezTo>
                  <a:cubicBezTo>
                    <a:pt x="1685" y="396"/>
                    <a:pt x="1353" y="10"/>
                    <a:pt x="978" y="1"/>
                  </a:cubicBezTo>
                  <a:cubicBezTo>
                    <a:pt x="969" y="1"/>
                    <a:pt x="961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106;p42"/>
            <p:cNvSpPr/>
            <p:nvPr/>
          </p:nvSpPr>
          <p:spPr>
            <a:xfrm>
              <a:off x="924108" y="1732483"/>
              <a:ext cx="70037" cy="93660"/>
            </a:xfrm>
            <a:custGeom>
              <a:avLst/>
              <a:gdLst/>
              <a:ahLst/>
              <a:cxnLst/>
              <a:rect l="l" t="t" r="r" b="b"/>
              <a:pathLst>
                <a:path w="2022" h="2704" extrusionOk="0">
                  <a:moveTo>
                    <a:pt x="975" y="34"/>
                  </a:moveTo>
                  <a:cubicBezTo>
                    <a:pt x="981" y="34"/>
                    <a:pt x="987" y="34"/>
                    <a:pt x="994" y="35"/>
                  </a:cubicBezTo>
                  <a:cubicBezTo>
                    <a:pt x="1352" y="43"/>
                    <a:pt x="1683" y="406"/>
                    <a:pt x="1858" y="982"/>
                  </a:cubicBezTo>
                  <a:lnTo>
                    <a:pt x="1860" y="986"/>
                  </a:lnTo>
                  <a:cubicBezTo>
                    <a:pt x="1931" y="1222"/>
                    <a:pt x="1972" y="1483"/>
                    <a:pt x="1980" y="1742"/>
                  </a:cubicBezTo>
                  <a:cubicBezTo>
                    <a:pt x="1981" y="1756"/>
                    <a:pt x="1982" y="1770"/>
                    <a:pt x="1982" y="1785"/>
                  </a:cubicBezTo>
                  <a:cubicBezTo>
                    <a:pt x="1989" y="2055"/>
                    <a:pt x="1960" y="2327"/>
                    <a:pt x="1898" y="2573"/>
                  </a:cubicBezTo>
                  <a:cubicBezTo>
                    <a:pt x="1687" y="2501"/>
                    <a:pt x="1434" y="2463"/>
                    <a:pt x="1172" y="2463"/>
                  </a:cubicBezTo>
                  <a:cubicBezTo>
                    <a:pt x="1113" y="2463"/>
                    <a:pt x="1054" y="2465"/>
                    <a:pt x="994" y="2468"/>
                  </a:cubicBezTo>
                  <a:cubicBezTo>
                    <a:pt x="938" y="2472"/>
                    <a:pt x="888" y="2476"/>
                    <a:pt x="840" y="2483"/>
                  </a:cubicBezTo>
                  <a:cubicBezTo>
                    <a:pt x="596" y="2511"/>
                    <a:pt x="365" y="2572"/>
                    <a:pt x="171" y="2658"/>
                  </a:cubicBezTo>
                  <a:cubicBezTo>
                    <a:pt x="90" y="2405"/>
                    <a:pt x="43" y="2117"/>
                    <a:pt x="36" y="1824"/>
                  </a:cubicBezTo>
                  <a:cubicBezTo>
                    <a:pt x="34" y="1704"/>
                    <a:pt x="38" y="1587"/>
                    <a:pt x="48" y="1475"/>
                  </a:cubicBezTo>
                  <a:cubicBezTo>
                    <a:pt x="74" y="1181"/>
                    <a:pt x="142" y="903"/>
                    <a:pt x="244" y="672"/>
                  </a:cubicBezTo>
                  <a:cubicBezTo>
                    <a:pt x="421" y="273"/>
                    <a:pt x="686" y="40"/>
                    <a:pt x="971" y="34"/>
                  </a:cubicBezTo>
                  <a:close/>
                  <a:moveTo>
                    <a:pt x="970" y="1"/>
                  </a:moveTo>
                  <a:cubicBezTo>
                    <a:pt x="672" y="7"/>
                    <a:pt x="396" y="247"/>
                    <a:pt x="214" y="659"/>
                  </a:cubicBezTo>
                  <a:cubicBezTo>
                    <a:pt x="110" y="893"/>
                    <a:pt x="41" y="1174"/>
                    <a:pt x="15" y="1472"/>
                  </a:cubicBezTo>
                  <a:cubicBezTo>
                    <a:pt x="5" y="1585"/>
                    <a:pt x="0" y="1704"/>
                    <a:pt x="3" y="1825"/>
                  </a:cubicBezTo>
                  <a:cubicBezTo>
                    <a:pt x="10" y="2127"/>
                    <a:pt x="59" y="2425"/>
                    <a:pt x="145" y="2686"/>
                  </a:cubicBezTo>
                  <a:lnTo>
                    <a:pt x="151" y="2703"/>
                  </a:lnTo>
                  <a:lnTo>
                    <a:pt x="167" y="2695"/>
                  </a:lnTo>
                  <a:cubicBezTo>
                    <a:pt x="363" y="2606"/>
                    <a:pt x="596" y="2544"/>
                    <a:pt x="844" y="2516"/>
                  </a:cubicBezTo>
                  <a:cubicBezTo>
                    <a:pt x="891" y="2510"/>
                    <a:pt x="941" y="2504"/>
                    <a:pt x="996" y="2502"/>
                  </a:cubicBezTo>
                  <a:cubicBezTo>
                    <a:pt x="1055" y="2498"/>
                    <a:pt x="1115" y="2496"/>
                    <a:pt x="1173" y="2496"/>
                  </a:cubicBezTo>
                  <a:cubicBezTo>
                    <a:pt x="1439" y="2496"/>
                    <a:pt x="1694" y="2536"/>
                    <a:pt x="1904" y="2610"/>
                  </a:cubicBezTo>
                  <a:lnTo>
                    <a:pt x="1921" y="2616"/>
                  </a:lnTo>
                  <a:lnTo>
                    <a:pt x="1926" y="2599"/>
                  </a:lnTo>
                  <a:cubicBezTo>
                    <a:pt x="1991" y="2344"/>
                    <a:pt x="2022" y="2063"/>
                    <a:pt x="2015" y="1785"/>
                  </a:cubicBezTo>
                  <a:cubicBezTo>
                    <a:pt x="2015" y="1769"/>
                    <a:pt x="2014" y="1754"/>
                    <a:pt x="2013" y="1740"/>
                  </a:cubicBezTo>
                  <a:cubicBezTo>
                    <a:pt x="2005" y="1478"/>
                    <a:pt x="1963" y="1215"/>
                    <a:pt x="1892" y="977"/>
                  </a:cubicBezTo>
                  <a:lnTo>
                    <a:pt x="1892" y="974"/>
                  </a:lnTo>
                  <a:lnTo>
                    <a:pt x="1889" y="970"/>
                  </a:lnTo>
                  <a:cubicBezTo>
                    <a:pt x="1709" y="382"/>
                    <a:pt x="1367" y="11"/>
                    <a:pt x="996" y="2"/>
                  </a:cubicBezTo>
                  <a:cubicBezTo>
                    <a:pt x="987" y="1"/>
                    <a:pt x="979" y="1"/>
                    <a:pt x="9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107;p42"/>
            <p:cNvSpPr/>
            <p:nvPr/>
          </p:nvSpPr>
          <p:spPr>
            <a:xfrm>
              <a:off x="921995" y="1739480"/>
              <a:ext cx="10322" cy="16626"/>
            </a:xfrm>
            <a:custGeom>
              <a:avLst/>
              <a:gdLst/>
              <a:ahLst/>
              <a:cxnLst/>
              <a:rect l="l" t="t" r="r" b="b"/>
              <a:pathLst>
                <a:path w="298" h="480" extrusionOk="0">
                  <a:moveTo>
                    <a:pt x="13" y="1"/>
                  </a:moveTo>
                  <a:cubicBezTo>
                    <a:pt x="13" y="4"/>
                    <a:pt x="0" y="354"/>
                    <a:pt x="283" y="479"/>
                  </a:cubicBezTo>
                  <a:lnTo>
                    <a:pt x="297" y="449"/>
                  </a:lnTo>
                  <a:cubicBezTo>
                    <a:pt x="34" y="333"/>
                    <a:pt x="46" y="6"/>
                    <a:pt x="46" y="2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108;p42"/>
            <p:cNvSpPr/>
            <p:nvPr/>
          </p:nvSpPr>
          <p:spPr>
            <a:xfrm>
              <a:off x="913163" y="1752608"/>
              <a:ext cx="14582" cy="14478"/>
            </a:xfrm>
            <a:custGeom>
              <a:avLst/>
              <a:gdLst/>
              <a:ahLst/>
              <a:cxnLst/>
              <a:rect l="l" t="t" r="r" b="b"/>
              <a:pathLst>
                <a:path w="421" h="418" extrusionOk="0">
                  <a:moveTo>
                    <a:pt x="33" y="1"/>
                  </a:moveTo>
                  <a:lnTo>
                    <a:pt x="0" y="8"/>
                  </a:lnTo>
                  <a:cubicBezTo>
                    <a:pt x="1" y="11"/>
                    <a:pt x="81" y="387"/>
                    <a:pt x="418" y="418"/>
                  </a:cubicBezTo>
                  <a:lnTo>
                    <a:pt x="420" y="386"/>
                  </a:lnTo>
                  <a:cubicBezTo>
                    <a:pt x="109" y="357"/>
                    <a:pt x="34" y="4"/>
                    <a:pt x="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109;p42"/>
            <p:cNvSpPr/>
            <p:nvPr/>
          </p:nvSpPr>
          <p:spPr>
            <a:xfrm>
              <a:off x="910357" y="1771000"/>
              <a:ext cx="14929" cy="13093"/>
            </a:xfrm>
            <a:custGeom>
              <a:avLst/>
              <a:gdLst/>
              <a:ahLst/>
              <a:cxnLst/>
              <a:rect l="l" t="t" r="r" b="b"/>
              <a:pathLst>
                <a:path w="431" h="378" extrusionOk="0">
                  <a:moveTo>
                    <a:pt x="32" y="0"/>
                  </a:moveTo>
                  <a:lnTo>
                    <a:pt x="0" y="9"/>
                  </a:lnTo>
                  <a:cubicBezTo>
                    <a:pt x="1" y="13"/>
                    <a:pt x="91" y="340"/>
                    <a:pt x="427" y="378"/>
                  </a:cubicBezTo>
                  <a:lnTo>
                    <a:pt x="431" y="345"/>
                  </a:lnTo>
                  <a:cubicBezTo>
                    <a:pt x="117" y="310"/>
                    <a:pt x="33" y="4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110;p42"/>
            <p:cNvSpPr/>
            <p:nvPr/>
          </p:nvSpPr>
          <p:spPr>
            <a:xfrm>
              <a:off x="946380" y="1733107"/>
              <a:ext cx="46899" cy="66296"/>
            </a:xfrm>
            <a:custGeom>
              <a:avLst/>
              <a:gdLst/>
              <a:ahLst/>
              <a:cxnLst/>
              <a:rect l="l" t="t" r="r" b="b"/>
              <a:pathLst>
                <a:path w="1354" h="1914" extrusionOk="0">
                  <a:moveTo>
                    <a:pt x="352" y="0"/>
                  </a:moveTo>
                  <a:cubicBezTo>
                    <a:pt x="145" y="191"/>
                    <a:pt x="10" y="491"/>
                    <a:pt x="3" y="833"/>
                  </a:cubicBezTo>
                  <a:cubicBezTo>
                    <a:pt x="0" y="1001"/>
                    <a:pt x="29" y="1160"/>
                    <a:pt x="83" y="1302"/>
                  </a:cubicBezTo>
                  <a:lnTo>
                    <a:pt x="555" y="1150"/>
                  </a:lnTo>
                  <a:lnTo>
                    <a:pt x="555" y="1150"/>
                  </a:lnTo>
                  <a:lnTo>
                    <a:pt x="228" y="1571"/>
                  </a:lnTo>
                  <a:cubicBezTo>
                    <a:pt x="382" y="1777"/>
                    <a:pt x="600" y="1909"/>
                    <a:pt x="845" y="1913"/>
                  </a:cubicBezTo>
                  <a:cubicBezTo>
                    <a:pt x="850" y="1914"/>
                    <a:pt x="854" y="1914"/>
                    <a:pt x="859" y="1914"/>
                  </a:cubicBezTo>
                  <a:cubicBezTo>
                    <a:pt x="1042" y="1914"/>
                    <a:pt x="1213" y="1843"/>
                    <a:pt x="1353" y="1723"/>
                  </a:cubicBezTo>
                  <a:cubicBezTo>
                    <a:pt x="1345" y="1449"/>
                    <a:pt x="1301" y="1191"/>
                    <a:pt x="1232" y="962"/>
                  </a:cubicBezTo>
                  <a:cubicBezTo>
                    <a:pt x="1232" y="962"/>
                    <a:pt x="1232" y="961"/>
                    <a:pt x="1231" y="960"/>
                  </a:cubicBezTo>
                  <a:cubicBezTo>
                    <a:pt x="1059" y="395"/>
                    <a:pt x="727" y="9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111;p42"/>
            <p:cNvSpPr/>
            <p:nvPr/>
          </p:nvSpPr>
          <p:spPr>
            <a:xfrm>
              <a:off x="945791" y="1732518"/>
              <a:ext cx="48077" cy="67474"/>
            </a:xfrm>
            <a:custGeom>
              <a:avLst/>
              <a:gdLst/>
              <a:ahLst/>
              <a:cxnLst/>
              <a:rect l="l" t="t" r="r" b="b"/>
              <a:pathLst>
                <a:path w="1388" h="1948" extrusionOk="0">
                  <a:moveTo>
                    <a:pt x="375" y="34"/>
                  </a:moveTo>
                  <a:cubicBezTo>
                    <a:pt x="730" y="47"/>
                    <a:pt x="1058" y="409"/>
                    <a:pt x="1232" y="981"/>
                  </a:cubicBezTo>
                  <a:lnTo>
                    <a:pt x="1234" y="985"/>
                  </a:lnTo>
                  <a:cubicBezTo>
                    <a:pt x="1304" y="1218"/>
                    <a:pt x="1345" y="1476"/>
                    <a:pt x="1354" y="1732"/>
                  </a:cubicBezTo>
                  <a:cubicBezTo>
                    <a:pt x="1211" y="1851"/>
                    <a:pt x="1047" y="1914"/>
                    <a:pt x="877" y="1914"/>
                  </a:cubicBezTo>
                  <a:cubicBezTo>
                    <a:pt x="872" y="1914"/>
                    <a:pt x="868" y="1914"/>
                    <a:pt x="863" y="1914"/>
                  </a:cubicBezTo>
                  <a:cubicBezTo>
                    <a:pt x="634" y="1910"/>
                    <a:pt x="423" y="1794"/>
                    <a:pt x="266" y="1588"/>
                  </a:cubicBezTo>
                  <a:lnTo>
                    <a:pt x="619" y="1134"/>
                  </a:lnTo>
                  <a:lnTo>
                    <a:pt x="110" y="1299"/>
                  </a:lnTo>
                  <a:cubicBezTo>
                    <a:pt x="58" y="1156"/>
                    <a:pt x="34" y="1005"/>
                    <a:pt x="36" y="850"/>
                  </a:cubicBezTo>
                  <a:cubicBezTo>
                    <a:pt x="42" y="526"/>
                    <a:pt x="166" y="230"/>
                    <a:pt x="375" y="34"/>
                  </a:cubicBezTo>
                  <a:close/>
                  <a:moveTo>
                    <a:pt x="363" y="1"/>
                  </a:moveTo>
                  <a:lnTo>
                    <a:pt x="358" y="5"/>
                  </a:lnTo>
                  <a:cubicBezTo>
                    <a:pt x="139" y="207"/>
                    <a:pt x="10" y="514"/>
                    <a:pt x="3" y="849"/>
                  </a:cubicBezTo>
                  <a:cubicBezTo>
                    <a:pt x="0" y="1014"/>
                    <a:pt x="28" y="1174"/>
                    <a:pt x="84" y="1325"/>
                  </a:cubicBezTo>
                  <a:lnTo>
                    <a:pt x="90" y="1340"/>
                  </a:lnTo>
                  <a:lnTo>
                    <a:pt x="526" y="1199"/>
                  </a:lnTo>
                  <a:lnTo>
                    <a:pt x="224" y="1588"/>
                  </a:lnTo>
                  <a:lnTo>
                    <a:pt x="232" y="1598"/>
                  </a:lnTo>
                  <a:cubicBezTo>
                    <a:pt x="396" y="1819"/>
                    <a:pt x="620" y="1943"/>
                    <a:pt x="862" y="1947"/>
                  </a:cubicBezTo>
                  <a:lnTo>
                    <a:pt x="877" y="1947"/>
                  </a:lnTo>
                  <a:cubicBezTo>
                    <a:pt x="1057" y="1947"/>
                    <a:pt x="1232" y="1880"/>
                    <a:pt x="1381" y="1752"/>
                  </a:cubicBezTo>
                  <a:lnTo>
                    <a:pt x="1387" y="1747"/>
                  </a:lnTo>
                  <a:lnTo>
                    <a:pt x="1387" y="1739"/>
                  </a:lnTo>
                  <a:cubicBezTo>
                    <a:pt x="1379" y="1477"/>
                    <a:pt x="1337" y="1214"/>
                    <a:pt x="1266" y="976"/>
                  </a:cubicBezTo>
                  <a:lnTo>
                    <a:pt x="1266" y="973"/>
                  </a:lnTo>
                  <a:lnTo>
                    <a:pt x="1263" y="969"/>
                  </a:lnTo>
                  <a:cubicBezTo>
                    <a:pt x="1083" y="381"/>
                    <a:pt x="741" y="10"/>
                    <a:pt x="3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112;p42"/>
            <p:cNvSpPr/>
            <p:nvPr/>
          </p:nvSpPr>
          <p:spPr>
            <a:xfrm>
              <a:off x="1046517" y="1733003"/>
              <a:ext cx="68755" cy="92032"/>
            </a:xfrm>
            <a:custGeom>
              <a:avLst/>
              <a:gdLst/>
              <a:ahLst/>
              <a:cxnLst/>
              <a:rect l="l" t="t" r="r" b="b"/>
              <a:pathLst>
                <a:path w="1985" h="2657" extrusionOk="0">
                  <a:moveTo>
                    <a:pt x="1012" y="1"/>
                  </a:moveTo>
                  <a:cubicBezTo>
                    <a:pt x="469" y="1"/>
                    <a:pt x="18" y="793"/>
                    <a:pt x="5" y="1776"/>
                  </a:cubicBezTo>
                  <a:cubicBezTo>
                    <a:pt x="1" y="2067"/>
                    <a:pt x="36" y="2343"/>
                    <a:pt x="100" y="2585"/>
                  </a:cubicBezTo>
                  <a:cubicBezTo>
                    <a:pt x="272" y="2523"/>
                    <a:pt x="477" y="2482"/>
                    <a:pt x="699" y="2469"/>
                  </a:cubicBezTo>
                  <a:cubicBezTo>
                    <a:pt x="712" y="2468"/>
                    <a:pt x="724" y="2468"/>
                    <a:pt x="737" y="2467"/>
                  </a:cubicBezTo>
                  <a:cubicBezTo>
                    <a:pt x="780" y="2465"/>
                    <a:pt x="823" y="2464"/>
                    <a:pt x="867" y="2464"/>
                  </a:cubicBezTo>
                  <a:cubicBezTo>
                    <a:pt x="916" y="2464"/>
                    <a:pt x="965" y="2466"/>
                    <a:pt x="1015" y="2468"/>
                  </a:cubicBezTo>
                  <a:cubicBezTo>
                    <a:pt x="1255" y="2482"/>
                    <a:pt x="1478" y="2524"/>
                    <a:pt x="1672" y="2589"/>
                  </a:cubicBezTo>
                  <a:lnTo>
                    <a:pt x="1673" y="2589"/>
                  </a:lnTo>
                  <a:cubicBezTo>
                    <a:pt x="1696" y="2596"/>
                    <a:pt x="1717" y="2605"/>
                    <a:pt x="1738" y="2612"/>
                  </a:cubicBezTo>
                  <a:cubicBezTo>
                    <a:pt x="1777" y="2626"/>
                    <a:pt x="1814" y="2641"/>
                    <a:pt x="1850" y="2657"/>
                  </a:cubicBezTo>
                  <a:cubicBezTo>
                    <a:pt x="1853" y="2649"/>
                    <a:pt x="1855" y="2641"/>
                    <a:pt x="1857" y="2632"/>
                  </a:cubicBezTo>
                  <a:cubicBezTo>
                    <a:pt x="1858" y="2631"/>
                    <a:pt x="1859" y="2628"/>
                    <a:pt x="1859" y="2625"/>
                  </a:cubicBezTo>
                  <a:cubicBezTo>
                    <a:pt x="1861" y="2624"/>
                    <a:pt x="1862" y="2621"/>
                    <a:pt x="1862" y="2618"/>
                  </a:cubicBezTo>
                  <a:cubicBezTo>
                    <a:pt x="1936" y="2373"/>
                    <a:pt x="1979" y="2095"/>
                    <a:pt x="1984" y="1800"/>
                  </a:cubicBezTo>
                  <a:cubicBezTo>
                    <a:pt x="1985" y="1772"/>
                    <a:pt x="1985" y="1742"/>
                    <a:pt x="1984" y="1714"/>
                  </a:cubicBezTo>
                  <a:cubicBezTo>
                    <a:pt x="1983" y="1709"/>
                    <a:pt x="1984" y="1704"/>
                    <a:pt x="1983" y="1698"/>
                  </a:cubicBezTo>
                  <a:cubicBezTo>
                    <a:pt x="1983" y="1679"/>
                    <a:pt x="1982" y="1659"/>
                    <a:pt x="1981" y="1640"/>
                  </a:cubicBezTo>
                  <a:cubicBezTo>
                    <a:pt x="1980" y="1613"/>
                    <a:pt x="1979" y="1586"/>
                    <a:pt x="1978" y="1561"/>
                  </a:cubicBezTo>
                  <a:cubicBezTo>
                    <a:pt x="1976" y="1523"/>
                    <a:pt x="1972" y="1486"/>
                    <a:pt x="1970" y="1449"/>
                  </a:cubicBezTo>
                  <a:cubicBezTo>
                    <a:pt x="1970" y="1448"/>
                    <a:pt x="1970" y="1446"/>
                    <a:pt x="1969" y="1445"/>
                  </a:cubicBezTo>
                  <a:cubicBezTo>
                    <a:pt x="1966" y="1418"/>
                    <a:pt x="1964" y="1392"/>
                    <a:pt x="1960" y="1366"/>
                  </a:cubicBezTo>
                  <a:cubicBezTo>
                    <a:pt x="1951" y="1285"/>
                    <a:pt x="1938" y="1208"/>
                    <a:pt x="1922" y="1135"/>
                  </a:cubicBezTo>
                  <a:cubicBezTo>
                    <a:pt x="1917" y="1108"/>
                    <a:pt x="1910" y="1080"/>
                    <a:pt x="1903" y="1053"/>
                  </a:cubicBezTo>
                  <a:cubicBezTo>
                    <a:pt x="1897" y="1026"/>
                    <a:pt x="1890" y="1000"/>
                    <a:pt x="1883" y="974"/>
                  </a:cubicBezTo>
                  <a:cubicBezTo>
                    <a:pt x="1878" y="953"/>
                    <a:pt x="1872" y="934"/>
                    <a:pt x="1866" y="915"/>
                  </a:cubicBezTo>
                  <a:cubicBezTo>
                    <a:pt x="1862" y="903"/>
                    <a:pt x="1858" y="891"/>
                    <a:pt x="1854" y="879"/>
                  </a:cubicBezTo>
                  <a:cubicBezTo>
                    <a:pt x="1850" y="870"/>
                    <a:pt x="1848" y="861"/>
                    <a:pt x="1844" y="851"/>
                  </a:cubicBezTo>
                  <a:cubicBezTo>
                    <a:pt x="1842" y="844"/>
                    <a:pt x="1840" y="838"/>
                    <a:pt x="1837" y="831"/>
                  </a:cubicBezTo>
                  <a:cubicBezTo>
                    <a:pt x="1816" y="766"/>
                    <a:pt x="1792" y="703"/>
                    <a:pt x="1765" y="644"/>
                  </a:cubicBezTo>
                  <a:cubicBezTo>
                    <a:pt x="1765" y="644"/>
                    <a:pt x="1765" y="643"/>
                    <a:pt x="1765" y="643"/>
                  </a:cubicBezTo>
                  <a:cubicBezTo>
                    <a:pt x="1589" y="255"/>
                    <a:pt x="1321" y="5"/>
                    <a:pt x="1018" y="1"/>
                  </a:cubicBezTo>
                  <a:cubicBezTo>
                    <a:pt x="1016" y="1"/>
                    <a:pt x="1014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113;p42"/>
            <p:cNvSpPr/>
            <p:nvPr/>
          </p:nvSpPr>
          <p:spPr>
            <a:xfrm>
              <a:off x="1045962" y="1732483"/>
              <a:ext cx="69898" cy="93313"/>
            </a:xfrm>
            <a:custGeom>
              <a:avLst/>
              <a:gdLst/>
              <a:ahLst/>
              <a:cxnLst/>
              <a:rect l="l" t="t" r="r" b="b"/>
              <a:pathLst>
                <a:path w="2018" h="2694" extrusionOk="0">
                  <a:moveTo>
                    <a:pt x="1034" y="32"/>
                  </a:moveTo>
                  <a:cubicBezTo>
                    <a:pt x="1318" y="36"/>
                    <a:pt x="1584" y="266"/>
                    <a:pt x="1764" y="662"/>
                  </a:cubicBezTo>
                  <a:lnTo>
                    <a:pt x="1764" y="675"/>
                  </a:lnTo>
                  <a:lnTo>
                    <a:pt x="1770" y="675"/>
                  </a:lnTo>
                  <a:cubicBezTo>
                    <a:pt x="1794" y="728"/>
                    <a:pt x="1816" y="788"/>
                    <a:pt x="1837" y="851"/>
                  </a:cubicBezTo>
                  <a:cubicBezTo>
                    <a:pt x="1838" y="855"/>
                    <a:pt x="1840" y="858"/>
                    <a:pt x="1841" y="862"/>
                  </a:cubicBezTo>
                  <a:cubicBezTo>
                    <a:pt x="1842" y="865"/>
                    <a:pt x="1843" y="868"/>
                    <a:pt x="1844" y="872"/>
                  </a:cubicBezTo>
                  <a:lnTo>
                    <a:pt x="1854" y="899"/>
                  </a:lnTo>
                  <a:cubicBezTo>
                    <a:pt x="1858" y="911"/>
                    <a:pt x="1862" y="923"/>
                    <a:pt x="1866" y="935"/>
                  </a:cubicBezTo>
                  <a:cubicBezTo>
                    <a:pt x="1872" y="954"/>
                    <a:pt x="1878" y="973"/>
                    <a:pt x="1883" y="994"/>
                  </a:cubicBezTo>
                  <a:cubicBezTo>
                    <a:pt x="1891" y="1019"/>
                    <a:pt x="1898" y="1045"/>
                    <a:pt x="1904" y="1071"/>
                  </a:cubicBezTo>
                  <a:cubicBezTo>
                    <a:pt x="1911" y="1099"/>
                    <a:pt x="1917" y="1126"/>
                    <a:pt x="1922" y="1154"/>
                  </a:cubicBezTo>
                  <a:cubicBezTo>
                    <a:pt x="1938" y="1226"/>
                    <a:pt x="1950" y="1303"/>
                    <a:pt x="1960" y="1382"/>
                  </a:cubicBezTo>
                  <a:cubicBezTo>
                    <a:pt x="1963" y="1408"/>
                    <a:pt x="1966" y="1435"/>
                    <a:pt x="1968" y="1461"/>
                  </a:cubicBezTo>
                  <a:lnTo>
                    <a:pt x="1968" y="1463"/>
                  </a:lnTo>
                  <a:lnTo>
                    <a:pt x="1969" y="1465"/>
                  </a:lnTo>
                  <a:cubicBezTo>
                    <a:pt x="1973" y="1502"/>
                    <a:pt x="1975" y="1539"/>
                    <a:pt x="1978" y="1577"/>
                  </a:cubicBezTo>
                  <a:cubicBezTo>
                    <a:pt x="1979" y="1601"/>
                    <a:pt x="1980" y="1627"/>
                    <a:pt x="1981" y="1655"/>
                  </a:cubicBezTo>
                  <a:lnTo>
                    <a:pt x="1982" y="1715"/>
                  </a:lnTo>
                  <a:cubicBezTo>
                    <a:pt x="1983" y="1718"/>
                    <a:pt x="1983" y="1719"/>
                    <a:pt x="1983" y="1722"/>
                  </a:cubicBezTo>
                  <a:cubicBezTo>
                    <a:pt x="1983" y="1725"/>
                    <a:pt x="1983" y="1727"/>
                    <a:pt x="1983" y="1729"/>
                  </a:cubicBezTo>
                  <a:cubicBezTo>
                    <a:pt x="1984" y="1757"/>
                    <a:pt x="1984" y="1786"/>
                    <a:pt x="1983" y="1814"/>
                  </a:cubicBezTo>
                  <a:cubicBezTo>
                    <a:pt x="1980" y="2097"/>
                    <a:pt x="1938" y="2379"/>
                    <a:pt x="1863" y="2628"/>
                  </a:cubicBezTo>
                  <a:lnTo>
                    <a:pt x="1859" y="2634"/>
                  </a:lnTo>
                  <a:lnTo>
                    <a:pt x="1857" y="2644"/>
                  </a:lnTo>
                  <a:cubicBezTo>
                    <a:pt x="1857" y="2646"/>
                    <a:pt x="1857" y="2647"/>
                    <a:pt x="1856" y="2649"/>
                  </a:cubicBezTo>
                  <a:cubicBezTo>
                    <a:pt x="1825" y="2636"/>
                    <a:pt x="1794" y="2624"/>
                    <a:pt x="1760" y="2612"/>
                  </a:cubicBezTo>
                  <a:cubicBezTo>
                    <a:pt x="1739" y="2604"/>
                    <a:pt x="1717" y="2596"/>
                    <a:pt x="1693" y="2588"/>
                  </a:cubicBezTo>
                  <a:cubicBezTo>
                    <a:pt x="1494" y="2522"/>
                    <a:pt x="1265" y="2480"/>
                    <a:pt x="1031" y="2468"/>
                  </a:cubicBezTo>
                  <a:cubicBezTo>
                    <a:pt x="981" y="2464"/>
                    <a:pt x="928" y="2462"/>
                    <a:pt x="877" y="2462"/>
                  </a:cubicBezTo>
                  <a:cubicBezTo>
                    <a:pt x="835" y="2462"/>
                    <a:pt x="793" y="2463"/>
                    <a:pt x="751" y="2466"/>
                  </a:cubicBezTo>
                  <a:cubicBezTo>
                    <a:pt x="745" y="2466"/>
                    <a:pt x="739" y="2467"/>
                    <a:pt x="734" y="2467"/>
                  </a:cubicBezTo>
                  <a:cubicBezTo>
                    <a:pt x="727" y="2467"/>
                    <a:pt x="721" y="2467"/>
                    <a:pt x="715" y="2468"/>
                  </a:cubicBezTo>
                  <a:cubicBezTo>
                    <a:pt x="502" y="2481"/>
                    <a:pt x="301" y="2519"/>
                    <a:pt x="128" y="2578"/>
                  </a:cubicBezTo>
                  <a:cubicBezTo>
                    <a:pt x="65" y="2333"/>
                    <a:pt x="33" y="2061"/>
                    <a:pt x="38" y="1791"/>
                  </a:cubicBezTo>
                  <a:cubicBezTo>
                    <a:pt x="51" y="819"/>
                    <a:pt x="495" y="32"/>
                    <a:pt x="1028" y="32"/>
                  </a:cubicBezTo>
                  <a:close/>
                  <a:moveTo>
                    <a:pt x="1028" y="0"/>
                  </a:moveTo>
                  <a:cubicBezTo>
                    <a:pt x="476" y="0"/>
                    <a:pt x="18" y="801"/>
                    <a:pt x="5" y="1791"/>
                  </a:cubicBezTo>
                  <a:cubicBezTo>
                    <a:pt x="0" y="2070"/>
                    <a:pt x="33" y="2351"/>
                    <a:pt x="101" y="2605"/>
                  </a:cubicBezTo>
                  <a:lnTo>
                    <a:pt x="105" y="2622"/>
                  </a:lnTo>
                  <a:lnTo>
                    <a:pt x="123" y="2616"/>
                  </a:lnTo>
                  <a:cubicBezTo>
                    <a:pt x="295" y="2553"/>
                    <a:pt x="501" y="2514"/>
                    <a:pt x="716" y="2501"/>
                  </a:cubicBezTo>
                  <a:cubicBezTo>
                    <a:pt x="722" y="2500"/>
                    <a:pt x="729" y="2500"/>
                    <a:pt x="735" y="2500"/>
                  </a:cubicBezTo>
                  <a:cubicBezTo>
                    <a:pt x="741" y="2499"/>
                    <a:pt x="747" y="2499"/>
                    <a:pt x="753" y="2499"/>
                  </a:cubicBezTo>
                  <a:cubicBezTo>
                    <a:pt x="795" y="2497"/>
                    <a:pt x="838" y="2496"/>
                    <a:pt x="880" y="2496"/>
                  </a:cubicBezTo>
                  <a:cubicBezTo>
                    <a:pt x="930" y="2496"/>
                    <a:pt x="980" y="2497"/>
                    <a:pt x="1030" y="2500"/>
                  </a:cubicBezTo>
                  <a:cubicBezTo>
                    <a:pt x="1260" y="2513"/>
                    <a:pt x="1486" y="2554"/>
                    <a:pt x="1684" y="2620"/>
                  </a:cubicBezTo>
                  <a:cubicBezTo>
                    <a:pt x="1706" y="2627"/>
                    <a:pt x="1727" y="2634"/>
                    <a:pt x="1748" y="2642"/>
                  </a:cubicBezTo>
                  <a:cubicBezTo>
                    <a:pt x="1788" y="2657"/>
                    <a:pt x="1824" y="2672"/>
                    <a:pt x="1859" y="2688"/>
                  </a:cubicBezTo>
                  <a:lnTo>
                    <a:pt x="1877" y="2694"/>
                  </a:lnTo>
                  <a:lnTo>
                    <a:pt x="1882" y="2676"/>
                  </a:lnTo>
                  <a:cubicBezTo>
                    <a:pt x="1885" y="2668"/>
                    <a:pt x="1887" y="2660"/>
                    <a:pt x="1889" y="2654"/>
                  </a:cubicBezTo>
                  <a:cubicBezTo>
                    <a:pt x="1890" y="2652"/>
                    <a:pt x="1891" y="2649"/>
                    <a:pt x="1892" y="2647"/>
                  </a:cubicBezTo>
                  <a:cubicBezTo>
                    <a:pt x="1892" y="2644"/>
                    <a:pt x="1893" y="2641"/>
                    <a:pt x="1893" y="2640"/>
                  </a:cubicBezTo>
                  <a:lnTo>
                    <a:pt x="1878" y="2633"/>
                  </a:lnTo>
                  <a:lnTo>
                    <a:pt x="1894" y="2638"/>
                  </a:lnTo>
                  <a:cubicBezTo>
                    <a:pt x="1970" y="2386"/>
                    <a:pt x="2013" y="2101"/>
                    <a:pt x="2016" y="1815"/>
                  </a:cubicBezTo>
                  <a:cubicBezTo>
                    <a:pt x="2017" y="1787"/>
                    <a:pt x="2017" y="1757"/>
                    <a:pt x="2016" y="1727"/>
                  </a:cubicBezTo>
                  <a:cubicBezTo>
                    <a:pt x="2015" y="1725"/>
                    <a:pt x="2015" y="1723"/>
                    <a:pt x="2015" y="1721"/>
                  </a:cubicBezTo>
                  <a:cubicBezTo>
                    <a:pt x="2015" y="1718"/>
                    <a:pt x="2015" y="1715"/>
                    <a:pt x="2015" y="1713"/>
                  </a:cubicBezTo>
                  <a:lnTo>
                    <a:pt x="2014" y="1651"/>
                  </a:lnTo>
                  <a:cubicBezTo>
                    <a:pt x="2013" y="1625"/>
                    <a:pt x="2012" y="1600"/>
                    <a:pt x="2010" y="1575"/>
                  </a:cubicBezTo>
                  <a:cubicBezTo>
                    <a:pt x="2009" y="1537"/>
                    <a:pt x="2005" y="1499"/>
                    <a:pt x="2002" y="1464"/>
                  </a:cubicBezTo>
                  <a:cubicBezTo>
                    <a:pt x="2002" y="1463"/>
                    <a:pt x="2002" y="1460"/>
                    <a:pt x="2002" y="1457"/>
                  </a:cubicBezTo>
                  <a:cubicBezTo>
                    <a:pt x="1999" y="1430"/>
                    <a:pt x="1995" y="1404"/>
                    <a:pt x="1993" y="1379"/>
                  </a:cubicBezTo>
                  <a:cubicBezTo>
                    <a:pt x="1983" y="1298"/>
                    <a:pt x="1970" y="1220"/>
                    <a:pt x="1954" y="1147"/>
                  </a:cubicBezTo>
                  <a:cubicBezTo>
                    <a:pt x="1949" y="1119"/>
                    <a:pt x="1943" y="1092"/>
                    <a:pt x="1936" y="1064"/>
                  </a:cubicBezTo>
                  <a:cubicBezTo>
                    <a:pt x="1930" y="1037"/>
                    <a:pt x="1923" y="1010"/>
                    <a:pt x="1915" y="985"/>
                  </a:cubicBezTo>
                  <a:cubicBezTo>
                    <a:pt x="1910" y="964"/>
                    <a:pt x="1904" y="945"/>
                    <a:pt x="1898" y="926"/>
                  </a:cubicBezTo>
                  <a:cubicBezTo>
                    <a:pt x="1893" y="913"/>
                    <a:pt x="1890" y="900"/>
                    <a:pt x="1885" y="889"/>
                  </a:cubicBezTo>
                  <a:lnTo>
                    <a:pt x="1876" y="862"/>
                  </a:lnTo>
                  <a:cubicBezTo>
                    <a:pt x="1875" y="858"/>
                    <a:pt x="1873" y="855"/>
                    <a:pt x="1872" y="851"/>
                  </a:cubicBezTo>
                  <a:cubicBezTo>
                    <a:pt x="1871" y="848"/>
                    <a:pt x="1871" y="845"/>
                    <a:pt x="1869" y="841"/>
                  </a:cubicBezTo>
                  <a:cubicBezTo>
                    <a:pt x="1846" y="773"/>
                    <a:pt x="1822" y="709"/>
                    <a:pt x="1796" y="652"/>
                  </a:cubicBezTo>
                  <a:lnTo>
                    <a:pt x="1792" y="643"/>
                  </a:lnTo>
                  <a:cubicBezTo>
                    <a:pt x="1606" y="238"/>
                    <a:pt x="1331" y="4"/>
                    <a:pt x="10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114;p42"/>
            <p:cNvSpPr/>
            <p:nvPr/>
          </p:nvSpPr>
          <p:spPr>
            <a:xfrm>
              <a:off x="1107409" y="1739168"/>
              <a:ext cx="10287" cy="16695"/>
            </a:xfrm>
            <a:custGeom>
              <a:avLst/>
              <a:gdLst/>
              <a:ahLst/>
              <a:cxnLst/>
              <a:rect l="l" t="t" r="r" b="b"/>
              <a:pathLst>
                <a:path w="297" h="482" extrusionOk="0">
                  <a:moveTo>
                    <a:pt x="281" y="0"/>
                  </a:moveTo>
                  <a:lnTo>
                    <a:pt x="248" y="2"/>
                  </a:lnTo>
                  <a:cubicBezTo>
                    <a:pt x="248" y="5"/>
                    <a:pt x="262" y="333"/>
                    <a:pt x="1" y="451"/>
                  </a:cubicBezTo>
                  <a:lnTo>
                    <a:pt x="14" y="481"/>
                  </a:lnTo>
                  <a:cubicBezTo>
                    <a:pt x="297" y="354"/>
                    <a:pt x="282" y="4"/>
                    <a:pt x="2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115;p42"/>
            <p:cNvSpPr/>
            <p:nvPr/>
          </p:nvSpPr>
          <p:spPr>
            <a:xfrm>
              <a:off x="1112050" y="1752227"/>
              <a:ext cx="14478" cy="14617"/>
            </a:xfrm>
            <a:custGeom>
              <a:avLst/>
              <a:gdLst/>
              <a:ahLst/>
              <a:cxnLst/>
              <a:rect l="l" t="t" r="r" b="b"/>
              <a:pathLst>
                <a:path w="418" h="422" extrusionOk="0">
                  <a:moveTo>
                    <a:pt x="385" y="0"/>
                  </a:moveTo>
                  <a:cubicBezTo>
                    <a:pt x="384" y="4"/>
                    <a:pt x="312" y="357"/>
                    <a:pt x="1" y="388"/>
                  </a:cubicBezTo>
                  <a:lnTo>
                    <a:pt x="4" y="421"/>
                  </a:lnTo>
                  <a:cubicBezTo>
                    <a:pt x="340" y="387"/>
                    <a:pt x="417" y="11"/>
                    <a:pt x="417" y="6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116;p42"/>
            <p:cNvSpPr/>
            <p:nvPr/>
          </p:nvSpPr>
          <p:spPr>
            <a:xfrm>
              <a:off x="1114648" y="1770584"/>
              <a:ext cx="14859" cy="13197"/>
            </a:xfrm>
            <a:custGeom>
              <a:avLst/>
              <a:gdLst/>
              <a:ahLst/>
              <a:cxnLst/>
              <a:rect l="l" t="t" r="r" b="b"/>
              <a:pathLst>
                <a:path w="429" h="381" extrusionOk="0">
                  <a:moveTo>
                    <a:pt x="396" y="0"/>
                  </a:moveTo>
                  <a:cubicBezTo>
                    <a:pt x="395" y="4"/>
                    <a:pt x="313" y="310"/>
                    <a:pt x="0" y="348"/>
                  </a:cubicBezTo>
                  <a:lnTo>
                    <a:pt x="5" y="381"/>
                  </a:lnTo>
                  <a:cubicBezTo>
                    <a:pt x="340" y="340"/>
                    <a:pt x="427" y="12"/>
                    <a:pt x="428" y="9"/>
                  </a:cubicBezTo>
                  <a:lnTo>
                    <a:pt x="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117;p42"/>
            <p:cNvSpPr/>
            <p:nvPr/>
          </p:nvSpPr>
          <p:spPr>
            <a:xfrm>
              <a:off x="1068615" y="1733280"/>
              <a:ext cx="46449" cy="66643"/>
            </a:xfrm>
            <a:custGeom>
              <a:avLst/>
              <a:gdLst/>
              <a:ahLst/>
              <a:cxnLst/>
              <a:rect l="l" t="t" r="r" b="b"/>
              <a:pathLst>
                <a:path w="1341" h="1924" extrusionOk="0">
                  <a:moveTo>
                    <a:pt x="371" y="1"/>
                  </a:moveTo>
                  <a:cubicBezTo>
                    <a:pt x="162" y="188"/>
                    <a:pt x="20" y="485"/>
                    <a:pt x="7" y="827"/>
                  </a:cubicBezTo>
                  <a:cubicBezTo>
                    <a:pt x="0" y="994"/>
                    <a:pt x="27" y="1154"/>
                    <a:pt x="78" y="1298"/>
                  </a:cubicBezTo>
                  <a:lnTo>
                    <a:pt x="538" y="1174"/>
                  </a:lnTo>
                  <a:lnTo>
                    <a:pt x="218" y="1569"/>
                  </a:lnTo>
                  <a:cubicBezTo>
                    <a:pt x="367" y="1778"/>
                    <a:pt x="584" y="1914"/>
                    <a:pt x="829" y="1923"/>
                  </a:cubicBezTo>
                  <a:cubicBezTo>
                    <a:pt x="839" y="1924"/>
                    <a:pt x="848" y="1924"/>
                    <a:pt x="858" y="1924"/>
                  </a:cubicBezTo>
                  <a:cubicBezTo>
                    <a:pt x="1035" y="1924"/>
                    <a:pt x="1202" y="1857"/>
                    <a:pt x="1341" y="1743"/>
                  </a:cubicBezTo>
                  <a:cubicBezTo>
                    <a:pt x="1337" y="1468"/>
                    <a:pt x="1298" y="1209"/>
                    <a:pt x="1234" y="979"/>
                  </a:cubicBezTo>
                  <a:cubicBezTo>
                    <a:pt x="1234" y="979"/>
                    <a:pt x="1233" y="979"/>
                    <a:pt x="1233" y="978"/>
                  </a:cubicBezTo>
                  <a:cubicBezTo>
                    <a:pt x="1072" y="410"/>
                    <a:pt x="748" y="17"/>
                    <a:pt x="3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118;p42"/>
            <p:cNvSpPr/>
            <p:nvPr/>
          </p:nvSpPr>
          <p:spPr>
            <a:xfrm>
              <a:off x="1068061" y="1732726"/>
              <a:ext cx="47592" cy="67786"/>
            </a:xfrm>
            <a:custGeom>
              <a:avLst/>
              <a:gdLst/>
              <a:ahLst/>
              <a:cxnLst/>
              <a:rect l="l" t="t" r="r" b="b"/>
              <a:pathLst>
                <a:path w="1374" h="1957" extrusionOk="0">
                  <a:moveTo>
                    <a:pt x="393" y="34"/>
                  </a:moveTo>
                  <a:cubicBezTo>
                    <a:pt x="748" y="53"/>
                    <a:pt x="1069" y="422"/>
                    <a:pt x="1233" y="998"/>
                  </a:cubicBezTo>
                  <a:lnTo>
                    <a:pt x="1234" y="1002"/>
                  </a:lnTo>
                  <a:cubicBezTo>
                    <a:pt x="1300" y="1236"/>
                    <a:pt x="1336" y="1494"/>
                    <a:pt x="1340" y="1751"/>
                  </a:cubicBezTo>
                  <a:cubicBezTo>
                    <a:pt x="1199" y="1864"/>
                    <a:pt x="1038" y="1923"/>
                    <a:pt x="873" y="1923"/>
                  </a:cubicBezTo>
                  <a:cubicBezTo>
                    <a:pt x="864" y="1923"/>
                    <a:pt x="855" y="1923"/>
                    <a:pt x="846" y="1923"/>
                  </a:cubicBezTo>
                  <a:cubicBezTo>
                    <a:pt x="617" y="1914"/>
                    <a:pt x="407" y="1794"/>
                    <a:pt x="255" y="1586"/>
                  </a:cubicBezTo>
                  <a:lnTo>
                    <a:pt x="599" y="1161"/>
                  </a:lnTo>
                  <a:lnTo>
                    <a:pt x="104" y="1294"/>
                  </a:lnTo>
                  <a:cubicBezTo>
                    <a:pt x="56" y="1150"/>
                    <a:pt x="34" y="998"/>
                    <a:pt x="40" y="843"/>
                  </a:cubicBezTo>
                  <a:cubicBezTo>
                    <a:pt x="52" y="520"/>
                    <a:pt x="181" y="225"/>
                    <a:pt x="393" y="34"/>
                  </a:cubicBezTo>
                  <a:close/>
                  <a:moveTo>
                    <a:pt x="382" y="0"/>
                  </a:moveTo>
                  <a:lnTo>
                    <a:pt x="377" y="4"/>
                  </a:lnTo>
                  <a:cubicBezTo>
                    <a:pt x="154" y="202"/>
                    <a:pt x="20" y="507"/>
                    <a:pt x="7" y="842"/>
                  </a:cubicBezTo>
                  <a:cubicBezTo>
                    <a:pt x="1" y="1006"/>
                    <a:pt x="24" y="1167"/>
                    <a:pt x="78" y="1319"/>
                  </a:cubicBezTo>
                  <a:lnTo>
                    <a:pt x="84" y="1333"/>
                  </a:lnTo>
                  <a:lnTo>
                    <a:pt x="510" y="1219"/>
                  </a:lnTo>
                  <a:lnTo>
                    <a:pt x="214" y="1585"/>
                  </a:lnTo>
                  <a:lnTo>
                    <a:pt x="221" y="1594"/>
                  </a:lnTo>
                  <a:cubicBezTo>
                    <a:pt x="380" y="1818"/>
                    <a:pt x="601" y="1946"/>
                    <a:pt x="844" y="1956"/>
                  </a:cubicBezTo>
                  <a:cubicBezTo>
                    <a:pt x="854" y="1957"/>
                    <a:pt x="863" y="1957"/>
                    <a:pt x="873" y="1957"/>
                  </a:cubicBezTo>
                  <a:cubicBezTo>
                    <a:pt x="1048" y="1957"/>
                    <a:pt x="1219" y="1893"/>
                    <a:pt x="1367" y="1772"/>
                  </a:cubicBezTo>
                  <a:lnTo>
                    <a:pt x="1373" y="1766"/>
                  </a:lnTo>
                  <a:lnTo>
                    <a:pt x="1373" y="1759"/>
                  </a:lnTo>
                  <a:cubicBezTo>
                    <a:pt x="1370" y="1497"/>
                    <a:pt x="1333" y="1232"/>
                    <a:pt x="1267" y="993"/>
                  </a:cubicBezTo>
                  <a:lnTo>
                    <a:pt x="1267" y="989"/>
                  </a:lnTo>
                  <a:lnTo>
                    <a:pt x="1264" y="986"/>
                  </a:lnTo>
                  <a:cubicBezTo>
                    <a:pt x="1095" y="394"/>
                    <a:pt x="759" y="17"/>
                    <a:pt x="388" y="1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119;p42"/>
            <p:cNvSpPr/>
            <p:nvPr/>
          </p:nvSpPr>
          <p:spPr>
            <a:xfrm>
              <a:off x="1008450" y="1799264"/>
              <a:ext cx="23034" cy="22999"/>
            </a:xfrm>
            <a:custGeom>
              <a:avLst/>
              <a:gdLst/>
              <a:ahLst/>
              <a:cxnLst/>
              <a:rect l="l" t="t" r="r" b="b"/>
              <a:pathLst>
                <a:path w="665" h="664" extrusionOk="0">
                  <a:moveTo>
                    <a:pt x="332" y="1"/>
                  </a:moveTo>
                  <a:cubicBezTo>
                    <a:pt x="149" y="1"/>
                    <a:pt x="1" y="149"/>
                    <a:pt x="1" y="332"/>
                  </a:cubicBezTo>
                  <a:cubicBezTo>
                    <a:pt x="1" y="515"/>
                    <a:pt x="149" y="664"/>
                    <a:pt x="332" y="664"/>
                  </a:cubicBezTo>
                  <a:cubicBezTo>
                    <a:pt x="516" y="664"/>
                    <a:pt x="664" y="515"/>
                    <a:pt x="664" y="332"/>
                  </a:cubicBezTo>
                  <a:cubicBezTo>
                    <a:pt x="664" y="149"/>
                    <a:pt x="516" y="1"/>
                    <a:pt x="332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120;p42"/>
            <p:cNvSpPr/>
            <p:nvPr/>
          </p:nvSpPr>
          <p:spPr>
            <a:xfrm>
              <a:off x="1007896" y="1798710"/>
              <a:ext cx="24108" cy="24142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48" y="33"/>
                  </a:moveTo>
                  <a:cubicBezTo>
                    <a:pt x="522" y="33"/>
                    <a:pt x="664" y="174"/>
                    <a:pt x="664" y="348"/>
                  </a:cubicBezTo>
                  <a:cubicBezTo>
                    <a:pt x="664" y="522"/>
                    <a:pt x="522" y="663"/>
                    <a:pt x="348" y="663"/>
                  </a:cubicBezTo>
                  <a:cubicBezTo>
                    <a:pt x="175" y="663"/>
                    <a:pt x="33" y="522"/>
                    <a:pt x="33" y="348"/>
                  </a:cubicBezTo>
                  <a:cubicBezTo>
                    <a:pt x="33" y="174"/>
                    <a:pt x="175" y="33"/>
                    <a:pt x="348" y="33"/>
                  </a:cubicBezTo>
                  <a:close/>
                  <a:moveTo>
                    <a:pt x="348" y="0"/>
                  </a:moveTo>
                  <a:cubicBezTo>
                    <a:pt x="156" y="0"/>
                    <a:pt x="1" y="157"/>
                    <a:pt x="1" y="348"/>
                  </a:cubicBezTo>
                  <a:cubicBezTo>
                    <a:pt x="1" y="540"/>
                    <a:pt x="156" y="696"/>
                    <a:pt x="348" y="696"/>
                  </a:cubicBezTo>
                  <a:cubicBezTo>
                    <a:pt x="541" y="696"/>
                    <a:pt x="696" y="540"/>
                    <a:pt x="696" y="348"/>
                  </a:cubicBezTo>
                  <a:cubicBezTo>
                    <a:pt x="696" y="157"/>
                    <a:pt x="541" y="0"/>
                    <a:pt x="3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121;p42"/>
            <p:cNvSpPr/>
            <p:nvPr/>
          </p:nvSpPr>
          <p:spPr>
            <a:xfrm>
              <a:off x="990681" y="1824134"/>
              <a:ext cx="61966" cy="81086"/>
            </a:xfrm>
            <a:custGeom>
              <a:avLst/>
              <a:gdLst/>
              <a:ahLst/>
              <a:cxnLst/>
              <a:rect l="l" t="t" r="r" b="b"/>
              <a:pathLst>
                <a:path w="1789" h="2341" extrusionOk="0">
                  <a:moveTo>
                    <a:pt x="1557" y="1"/>
                  </a:moveTo>
                  <a:cubicBezTo>
                    <a:pt x="1436" y="64"/>
                    <a:pt x="1183" y="176"/>
                    <a:pt x="844" y="176"/>
                  </a:cubicBezTo>
                  <a:cubicBezTo>
                    <a:pt x="843" y="176"/>
                    <a:pt x="841" y="176"/>
                    <a:pt x="840" y="176"/>
                  </a:cubicBezTo>
                  <a:cubicBezTo>
                    <a:pt x="515" y="175"/>
                    <a:pt x="271" y="70"/>
                    <a:pt x="149" y="8"/>
                  </a:cubicBezTo>
                  <a:lnTo>
                    <a:pt x="149" y="8"/>
                  </a:lnTo>
                  <a:cubicBezTo>
                    <a:pt x="149" y="9"/>
                    <a:pt x="1" y="2341"/>
                    <a:pt x="834" y="2341"/>
                  </a:cubicBezTo>
                  <a:cubicBezTo>
                    <a:pt x="835" y="2341"/>
                    <a:pt x="836" y="2341"/>
                    <a:pt x="837" y="2341"/>
                  </a:cubicBezTo>
                  <a:cubicBezTo>
                    <a:pt x="1788" y="2335"/>
                    <a:pt x="1557" y="1"/>
                    <a:pt x="1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122;p42"/>
            <p:cNvSpPr/>
            <p:nvPr/>
          </p:nvSpPr>
          <p:spPr>
            <a:xfrm>
              <a:off x="994006" y="1823268"/>
              <a:ext cx="54208" cy="82541"/>
            </a:xfrm>
            <a:custGeom>
              <a:avLst/>
              <a:gdLst/>
              <a:ahLst/>
              <a:cxnLst/>
              <a:rect l="l" t="t" r="r" b="b"/>
              <a:pathLst>
                <a:path w="1565" h="2383" extrusionOk="0">
                  <a:moveTo>
                    <a:pt x="1447" y="52"/>
                  </a:moveTo>
                  <a:lnTo>
                    <a:pt x="1447" y="52"/>
                  </a:lnTo>
                  <a:cubicBezTo>
                    <a:pt x="1464" y="255"/>
                    <a:pt x="1565" y="1676"/>
                    <a:pt x="1115" y="2175"/>
                  </a:cubicBezTo>
                  <a:cubicBezTo>
                    <a:pt x="1012" y="2290"/>
                    <a:pt x="886" y="2348"/>
                    <a:pt x="741" y="2349"/>
                  </a:cubicBezTo>
                  <a:lnTo>
                    <a:pt x="738" y="2349"/>
                  </a:lnTo>
                  <a:cubicBezTo>
                    <a:pt x="624" y="2349"/>
                    <a:pt x="522" y="2303"/>
                    <a:pt x="436" y="2212"/>
                  </a:cubicBezTo>
                  <a:cubicBezTo>
                    <a:pt x="0" y="1749"/>
                    <a:pt x="57" y="270"/>
                    <a:pt x="67" y="60"/>
                  </a:cubicBezTo>
                  <a:lnTo>
                    <a:pt x="67" y="60"/>
                  </a:lnTo>
                  <a:cubicBezTo>
                    <a:pt x="278" y="163"/>
                    <a:pt x="511" y="217"/>
                    <a:pt x="744" y="218"/>
                  </a:cubicBezTo>
                  <a:cubicBezTo>
                    <a:pt x="747" y="218"/>
                    <a:pt x="750" y="218"/>
                    <a:pt x="753" y="218"/>
                  </a:cubicBezTo>
                  <a:cubicBezTo>
                    <a:pt x="1053" y="218"/>
                    <a:pt x="1291" y="130"/>
                    <a:pt x="1447" y="52"/>
                  </a:cubicBezTo>
                  <a:close/>
                  <a:moveTo>
                    <a:pt x="1475" y="0"/>
                  </a:moveTo>
                  <a:lnTo>
                    <a:pt x="1453" y="11"/>
                  </a:lnTo>
                  <a:cubicBezTo>
                    <a:pt x="1302" y="91"/>
                    <a:pt x="1056" y="185"/>
                    <a:pt x="748" y="185"/>
                  </a:cubicBezTo>
                  <a:cubicBezTo>
                    <a:pt x="747" y="185"/>
                    <a:pt x="746" y="185"/>
                    <a:pt x="744" y="185"/>
                  </a:cubicBezTo>
                  <a:cubicBezTo>
                    <a:pt x="508" y="184"/>
                    <a:pt x="271" y="127"/>
                    <a:pt x="61" y="19"/>
                  </a:cubicBezTo>
                  <a:lnTo>
                    <a:pt x="38" y="8"/>
                  </a:lnTo>
                  <a:lnTo>
                    <a:pt x="36" y="33"/>
                  </a:lnTo>
                  <a:cubicBezTo>
                    <a:pt x="36" y="37"/>
                    <a:pt x="10" y="460"/>
                    <a:pt x="43" y="940"/>
                  </a:cubicBezTo>
                  <a:cubicBezTo>
                    <a:pt x="87" y="1586"/>
                    <a:pt x="212" y="2022"/>
                    <a:pt x="412" y="2235"/>
                  </a:cubicBezTo>
                  <a:cubicBezTo>
                    <a:pt x="505" y="2332"/>
                    <a:pt x="614" y="2382"/>
                    <a:pt x="738" y="2382"/>
                  </a:cubicBezTo>
                  <a:lnTo>
                    <a:pt x="741" y="2382"/>
                  </a:lnTo>
                  <a:cubicBezTo>
                    <a:pt x="896" y="2381"/>
                    <a:pt x="1031" y="2319"/>
                    <a:pt x="1140" y="2198"/>
                  </a:cubicBezTo>
                  <a:cubicBezTo>
                    <a:pt x="1347" y="1967"/>
                    <a:pt x="1467" y="1532"/>
                    <a:pt x="1496" y="901"/>
                  </a:cubicBezTo>
                  <a:cubicBezTo>
                    <a:pt x="1518" y="434"/>
                    <a:pt x="1478" y="28"/>
                    <a:pt x="1478" y="24"/>
                  </a:cubicBezTo>
                  <a:lnTo>
                    <a:pt x="14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123;p42"/>
            <p:cNvSpPr/>
            <p:nvPr/>
          </p:nvSpPr>
          <p:spPr>
            <a:xfrm>
              <a:off x="1010217" y="1829399"/>
              <a:ext cx="1385" cy="73016"/>
            </a:xfrm>
            <a:custGeom>
              <a:avLst/>
              <a:gdLst/>
              <a:ahLst/>
              <a:cxnLst/>
              <a:rect l="l" t="t" r="r" b="b"/>
              <a:pathLst>
                <a:path w="40" h="2108" extrusionOk="0">
                  <a:moveTo>
                    <a:pt x="0" y="1"/>
                  </a:moveTo>
                  <a:lnTo>
                    <a:pt x="7" y="2107"/>
                  </a:lnTo>
                  <a:lnTo>
                    <a:pt x="40" y="210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124;p42"/>
            <p:cNvSpPr/>
            <p:nvPr/>
          </p:nvSpPr>
          <p:spPr>
            <a:xfrm>
              <a:off x="1027951" y="1829503"/>
              <a:ext cx="1489" cy="73258"/>
            </a:xfrm>
            <a:custGeom>
              <a:avLst/>
              <a:gdLst/>
              <a:ahLst/>
              <a:cxnLst/>
              <a:rect l="l" t="t" r="r" b="b"/>
              <a:pathLst>
                <a:path w="43" h="2115" extrusionOk="0">
                  <a:moveTo>
                    <a:pt x="10" y="0"/>
                  </a:moveTo>
                  <a:lnTo>
                    <a:pt x="1" y="2115"/>
                  </a:lnTo>
                  <a:lnTo>
                    <a:pt x="33" y="211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125;p42"/>
            <p:cNvSpPr/>
            <p:nvPr/>
          </p:nvSpPr>
          <p:spPr>
            <a:xfrm>
              <a:off x="996951" y="1864902"/>
              <a:ext cx="47453" cy="1489"/>
            </a:xfrm>
            <a:custGeom>
              <a:avLst/>
              <a:gdLst/>
              <a:ahLst/>
              <a:cxnLst/>
              <a:rect l="l" t="t" r="r" b="b"/>
              <a:pathLst>
                <a:path w="1370" h="43" extrusionOk="0">
                  <a:moveTo>
                    <a:pt x="1370" y="1"/>
                  </a:moveTo>
                  <a:lnTo>
                    <a:pt x="1" y="9"/>
                  </a:lnTo>
                  <a:lnTo>
                    <a:pt x="1" y="42"/>
                  </a:lnTo>
                  <a:lnTo>
                    <a:pt x="1370" y="34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126;p42"/>
            <p:cNvSpPr/>
            <p:nvPr/>
          </p:nvSpPr>
          <p:spPr>
            <a:xfrm>
              <a:off x="1034082" y="1496672"/>
              <a:ext cx="57845" cy="49982"/>
            </a:xfrm>
            <a:custGeom>
              <a:avLst/>
              <a:gdLst/>
              <a:ahLst/>
              <a:cxnLst/>
              <a:rect l="l" t="t" r="r" b="b"/>
              <a:pathLst>
                <a:path w="1670" h="1443" extrusionOk="0">
                  <a:moveTo>
                    <a:pt x="624" y="0"/>
                  </a:moveTo>
                  <a:cubicBezTo>
                    <a:pt x="624" y="0"/>
                    <a:pt x="0" y="482"/>
                    <a:pt x="1488" y="1443"/>
                  </a:cubicBezTo>
                  <a:cubicBezTo>
                    <a:pt x="1488" y="1443"/>
                    <a:pt x="1670" y="62"/>
                    <a:pt x="624" y="0"/>
                  </a:cubicBezTo>
                  <a:close/>
                </a:path>
              </a:pathLst>
            </a:custGeom>
            <a:solidFill>
              <a:srgbClr val="FF8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127;p42"/>
            <p:cNvSpPr/>
            <p:nvPr/>
          </p:nvSpPr>
          <p:spPr>
            <a:xfrm>
              <a:off x="1050327" y="1496049"/>
              <a:ext cx="39106" cy="51575"/>
            </a:xfrm>
            <a:custGeom>
              <a:avLst/>
              <a:gdLst/>
              <a:ahLst/>
              <a:cxnLst/>
              <a:rect l="l" t="t" r="r" b="b"/>
              <a:pathLst>
                <a:path w="1129" h="1489" extrusionOk="0">
                  <a:moveTo>
                    <a:pt x="161" y="35"/>
                  </a:moveTo>
                  <a:cubicBezTo>
                    <a:pt x="411" y="51"/>
                    <a:pt x="610" y="147"/>
                    <a:pt x="754" y="320"/>
                  </a:cubicBezTo>
                  <a:cubicBezTo>
                    <a:pt x="1057" y="687"/>
                    <a:pt x="1018" y="1298"/>
                    <a:pt x="1005" y="1432"/>
                  </a:cubicBezTo>
                  <a:cubicBezTo>
                    <a:pt x="227" y="925"/>
                    <a:pt x="52" y="559"/>
                    <a:pt x="42" y="339"/>
                  </a:cubicBezTo>
                  <a:cubicBezTo>
                    <a:pt x="34" y="158"/>
                    <a:pt x="137" y="55"/>
                    <a:pt x="161" y="35"/>
                  </a:cubicBezTo>
                  <a:close/>
                  <a:moveTo>
                    <a:pt x="149" y="1"/>
                  </a:moveTo>
                  <a:lnTo>
                    <a:pt x="145" y="5"/>
                  </a:lnTo>
                  <a:cubicBezTo>
                    <a:pt x="139" y="10"/>
                    <a:pt x="0" y="120"/>
                    <a:pt x="9" y="340"/>
                  </a:cubicBezTo>
                  <a:cubicBezTo>
                    <a:pt x="19" y="568"/>
                    <a:pt x="200" y="952"/>
                    <a:pt x="1010" y="1475"/>
                  </a:cubicBezTo>
                  <a:lnTo>
                    <a:pt x="1032" y="1489"/>
                  </a:lnTo>
                  <a:lnTo>
                    <a:pt x="1036" y="1462"/>
                  </a:lnTo>
                  <a:cubicBezTo>
                    <a:pt x="1036" y="1455"/>
                    <a:pt x="1128" y="722"/>
                    <a:pt x="779" y="299"/>
                  </a:cubicBezTo>
                  <a:cubicBezTo>
                    <a:pt x="629" y="117"/>
                    <a:pt x="419" y="17"/>
                    <a:pt x="156" y="2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128;p42"/>
            <p:cNvSpPr/>
            <p:nvPr/>
          </p:nvSpPr>
          <p:spPr>
            <a:xfrm>
              <a:off x="1050084" y="1484203"/>
              <a:ext cx="24593" cy="41600"/>
            </a:xfrm>
            <a:custGeom>
              <a:avLst/>
              <a:gdLst/>
              <a:ahLst/>
              <a:cxnLst/>
              <a:rect l="l" t="t" r="r" b="b"/>
              <a:pathLst>
                <a:path w="710" h="1201" extrusionOk="0">
                  <a:moveTo>
                    <a:pt x="31" y="1"/>
                  </a:moveTo>
                  <a:lnTo>
                    <a:pt x="0" y="10"/>
                  </a:lnTo>
                  <a:cubicBezTo>
                    <a:pt x="132" y="455"/>
                    <a:pt x="491" y="938"/>
                    <a:pt x="625" y="1121"/>
                  </a:cubicBezTo>
                  <a:cubicBezTo>
                    <a:pt x="651" y="1155"/>
                    <a:pt x="673" y="1185"/>
                    <a:pt x="676" y="1191"/>
                  </a:cubicBezTo>
                  <a:lnTo>
                    <a:pt x="691" y="1185"/>
                  </a:lnTo>
                  <a:lnTo>
                    <a:pt x="683" y="1171"/>
                  </a:lnTo>
                  <a:lnTo>
                    <a:pt x="699" y="1200"/>
                  </a:lnTo>
                  <a:lnTo>
                    <a:pt x="707" y="1189"/>
                  </a:lnTo>
                  <a:cubicBezTo>
                    <a:pt x="709" y="1178"/>
                    <a:pt x="708" y="1177"/>
                    <a:pt x="652" y="1101"/>
                  </a:cubicBezTo>
                  <a:cubicBezTo>
                    <a:pt x="518" y="920"/>
                    <a:pt x="162" y="440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129;p42"/>
            <p:cNvSpPr/>
            <p:nvPr/>
          </p:nvSpPr>
          <p:spPr>
            <a:xfrm>
              <a:off x="850989" y="1626528"/>
              <a:ext cx="57845" cy="50017"/>
            </a:xfrm>
            <a:custGeom>
              <a:avLst/>
              <a:gdLst/>
              <a:ahLst/>
              <a:cxnLst/>
              <a:rect l="l" t="t" r="r" b="b"/>
              <a:pathLst>
                <a:path w="1670" h="1444" extrusionOk="0">
                  <a:moveTo>
                    <a:pt x="625" y="1"/>
                  </a:moveTo>
                  <a:lnTo>
                    <a:pt x="625" y="1"/>
                  </a:lnTo>
                  <a:cubicBezTo>
                    <a:pt x="624" y="1"/>
                    <a:pt x="0" y="483"/>
                    <a:pt x="1488" y="1444"/>
                  </a:cubicBezTo>
                  <a:cubicBezTo>
                    <a:pt x="1488" y="1444"/>
                    <a:pt x="1670" y="63"/>
                    <a:pt x="625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130;p42"/>
            <p:cNvSpPr/>
            <p:nvPr/>
          </p:nvSpPr>
          <p:spPr>
            <a:xfrm>
              <a:off x="867234" y="1625939"/>
              <a:ext cx="39106" cy="51575"/>
            </a:xfrm>
            <a:custGeom>
              <a:avLst/>
              <a:gdLst/>
              <a:ahLst/>
              <a:cxnLst/>
              <a:rect l="l" t="t" r="r" b="b"/>
              <a:pathLst>
                <a:path w="1129" h="1489" extrusionOk="0">
                  <a:moveTo>
                    <a:pt x="161" y="35"/>
                  </a:moveTo>
                  <a:cubicBezTo>
                    <a:pt x="411" y="51"/>
                    <a:pt x="611" y="147"/>
                    <a:pt x="754" y="320"/>
                  </a:cubicBezTo>
                  <a:cubicBezTo>
                    <a:pt x="1057" y="686"/>
                    <a:pt x="1018" y="1298"/>
                    <a:pt x="1006" y="1432"/>
                  </a:cubicBezTo>
                  <a:cubicBezTo>
                    <a:pt x="228" y="926"/>
                    <a:pt x="52" y="558"/>
                    <a:pt x="42" y="339"/>
                  </a:cubicBezTo>
                  <a:cubicBezTo>
                    <a:pt x="34" y="158"/>
                    <a:pt x="138" y="55"/>
                    <a:pt x="161" y="35"/>
                  </a:cubicBezTo>
                  <a:close/>
                  <a:moveTo>
                    <a:pt x="150" y="1"/>
                  </a:moveTo>
                  <a:lnTo>
                    <a:pt x="145" y="4"/>
                  </a:lnTo>
                  <a:cubicBezTo>
                    <a:pt x="139" y="10"/>
                    <a:pt x="0" y="120"/>
                    <a:pt x="10" y="339"/>
                  </a:cubicBezTo>
                  <a:cubicBezTo>
                    <a:pt x="19" y="568"/>
                    <a:pt x="201" y="952"/>
                    <a:pt x="1010" y="1475"/>
                  </a:cubicBezTo>
                  <a:lnTo>
                    <a:pt x="1032" y="1489"/>
                  </a:lnTo>
                  <a:lnTo>
                    <a:pt x="1036" y="1463"/>
                  </a:lnTo>
                  <a:cubicBezTo>
                    <a:pt x="1037" y="1456"/>
                    <a:pt x="1128" y="721"/>
                    <a:pt x="779" y="299"/>
                  </a:cubicBezTo>
                  <a:cubicBezTo>
                    <a:pt x="629" y="117"/>
                    <a:pt x="419" y="17"/>
                    <a:pt x="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131;p42"/>
            <p:cNvSpPr/>
            <p:nvPr/>
          </p:nvSpPr>
          <p:spPr>
            <a:xfrm>
              <a:off x="866991" y="1614093"/>
              <a:ext cx="24593" cy="41565"/>
            </a:xfrm>
            <a:custGeom>
              <a:avLst/>
              <a:gdLst/>
              <a:ahLst/>
              <a:cxnLst/>
              <a:rect l="l" t="t" r="r" b="b"/>
              <a:pathLst>
                <a:path w="710" h="1200" extrusionOk="0">
                  <a:moveTo>
                    <a:pt x="32" y="1"/>
                  </a:moveTo>
                  <a:lnTo>
                    <a:pt x="0" y="9"/>
                  </a:lnTo>
                  <a:cubicBezTo>
                    <a:pt x="132" y="454"/>
                    <a:pt x="491" y="938"/>
                    <a:pt x="626" y="1120"/>
                  </a:cubicBezTo>
                  <a:cubicBezTo>
                    <a:pt x="651" y="1155"/>
                    <a:pt x="673" y="1185"/>
                    <a:pt x="676" y="1190"/>
                  </a:cubicBezTo>
                  <a:lnTo>
                    <a:pt x="691" y="1186"/>
                  </a:lnTo>
                  <a:lnTo>
                    <a:pt x="691" y="1186"/>
                  </a:lnTo>
                  <a:lnTo>
                    <a:pt x="699" y="1199"/>
                  </a:lnTo>
                  <a:lnTo>
                    <a:pt x="707" y="1188"/>
                  </a:lnTo>
                  <a:cubicBezTo>
                    <a:pt x="710" y="1179"/>
                    <a:pt x="709" y="1177"/>
                    <a:pt x="652" y="1101"/>
                  </a:cubicBezTo>
                  <a:cubicBezTo>
                    <a:pt x="519" y="920"/>
                    <a:pt x="163" y="439"/>
                    <a:pt x="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132;p42"/>
            <p:cNvSpPr/>
            <p:nvPr/>
          </p:nvSpPr>
          <p:spPr>
            <a:xfrm>
              <a:off x="826223" y="1987830"/>
              <a:ext cx="57845" cy="50017"/>
            </a:xfrm>
            <a:custGeom>
              <a:avLst/>
              <a:gdLst/>
              <a:ahLst/>
              <a:cxnLst/>
              <a:rect l="l" t="t" r="r" b="b"/>
              <a:pathLst>
                <a:path w="1670" h="1444" extrusionOk="0">
                  <a:moveTo>
                    <a:pt x="624" y="1"/>
                  </a:moveTo>
                  <a:cubicBezTo>
                    <a:pt x="624" y="1"/>
                    <a:pt x="0" y="483"/>
                    <a:pt x="1488" y="1443"/>
                  </a:cubicBezTo>
                  <a:cubicBezTo>
                    <a:pt x="1488" y="1443"/>
                    <a:pt x="1670" y="63"/>
                    <a:pt x="624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133;p42"/>
            <p:cNvSpPr/>
            <p:nvPr/>
          </p:nvSpPr>
          <p:spPr>
            <a:xfrm>
              <a:off x="842433" y="1987276"/>
              <a:ext cx="39140" cy="51541"/>
            </a:xfrm>
            <a:custGeom>
              <a:avLst/>
              <a:gdLst/>
              <a:ahLst/>
              <a:cxnLst/>
              <a:rect l="l" t="t" r="r" b="b"/>
              <a:pathLst>
                <a:path w="1130" h="1488" extrusionOk="0">
                  <a:moveTo>
                    <a:pt x="162" y="33"/>
                  </a:moveTo>
                  <a:cubicBezTo>
                    <a:pt x="412" y="50"/>
                    <a:pt x="612" y="146"/>
                    <a:pt x="755" y="318"/>
                  </a:cubicBezTo>
                  <a:cubicBezTo>
                    <a:pt x="1057" y="686"/>
                    <a:pt x="1019" y="1298"/>
                    <a:pt x="1007" y="1431"/>
                  </a:cubicBezTo>
                  <a:cubicBezTo>
                    <a:pt x="229" y="924"/>
                    <a:pt x="53" y="557"/>
                    <a:pt x="44" y="338"/>
                  </a:cubicBezTo>
                  <a:cubicBezTo>
                    <a:pt x="35" y="157"/>
                    <a:pt x="139" y="54"/>
                    <a:pt x="162" y="33"/>
                  </a:cubicBezTo>
                  <a:close/>
                  <a:moveTo>
                    <a:pt x="151" y="0"/>
                  </a:moveTo>
                  <a:lnTo>
                    <a:pt x="146" y="4"/>
                  </a:lnTo>
                  <a:cubicBezTo>
                    <a:pt x="141" y="8"/>
                    <a:pt x="1" y="118"/>
                    <a:pt x="11" y="338"/>
                  </a:cubicBezTo>
                  <a:cubicBezTo>
                    <a:pt x="20" y="568"/>
                    <a:pt x="202" y="951"/>
                    <a:pt x="1011" y="1473"/>
                  </a:cubicBezTo>
                  <a:lnTo>
                    <a:pt x="1033" y="1487"/>
                  </a:lnTo>
                  <a:lnTo>
                    <a:pt x="1037" y="1462"/>
                  </a:lnTo>
                  <a:cubicBezTo>
                    <a:pt x="1037" y="1454"/>
                    <a:pt x="1129" y="721"/>
                    <a:pt x="780" y="298"/>
                  </a:cubicBezTo>
                  <a:cubicBezTo>
                    <a:pt x="630" y="116"/>
                    <a:pt x="420" y="16"/>
                    <a:pt x="1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134;p42"/>
            <p:cNvSpPr/>
            <p:nvPr/>
          </p:nvSpPr>
          <p:spPr>
            <a:xfrm>
              <a:off x="842226" y="1975395"/>
              <a:ext cx="24593" cy="41565"/>
            </a:xfrm>
            <a:custGeom>
              <a:avLst/>
              <a:gdLst/>
              <a:ahLst/>
              <a:cxnLst/>
              <a:rect l="l" t="t" r="r" b="b"/>
              <a:pathLst>
                <a:path w="710" h="1200" extrusionOk="0">
                  <a:moveTo>
                    <a:pt x="32" y="0"/>
                  </a:moveTo>
                  <a:lnTo>
                    <a:pt x="1" y="10"/>
                  </a:lnTo>
                  <a:cubicBezTo>
                    <a:pt x="132" y="454"/>
                    <a:pt x="491" y="938"/>
                    <a:pt x="626" y="1120"/>
                  </a:cubicBezTo>
                  <a:cubicBezTo>
                    <a:pt x="651" y="1154"/>
                    <a:pt x="673" y="1184"/>
                    <a:pt x="676" y="1190"/>
                  </a:cubicBezTo>
                  <a:lnTo>
                    <a:pt x="691" y="1186"/>
                  </a:lnTo>
                  <a:lnTo>
                    <a:pt x="691" y="1186"/>
                  </a:lnTo>
                  <a:lnTo>
                    <a:pt x="699" y="1200"/>
                  </a:lnTo>
                  <a:lnTo>
                    <a:pt x="707" y="1188"/>
                  </a:lnTo>
                  <a:cubicBezTo>
                    <a:pt x="710" y="1179"/>
                    <a:pt x="709" y="1177"/>
                    <a:pt x="652" y="1101"/>
                  </a:cubicBezTo>
                  <a:cubicBezTo>
                    <a:pt x="519" y="920"/>
                    <a:pt x="162" y="439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135;p42"/>
            <p:cNvSpPr/>
            <p:nvPr/>
          </p:nvSpPr>
          <p:spPr>
            <a:xfrm>
              <a:off x="1149736" y="1905047"/>
              <a:ext cx="75925" cy="65638"/>
            </a:xfrm>
            <a:custGeom>
              <a:avLst/>
              <a:gdLst/>
              <a:ahLst/>
              <a:cxnLst/>
              <a:rect l="l" t="t" r="r" b="b"/>
              <a:pathLst>
                <a:path w="2192" h="1895" extrusionOk="0">
                  <a:moveTo>
                    <a:pt x="819" y="0"/>
                  </a:moveTo>
                  <a:lnTo>
                    <a:pt x="819" y="0"/>
                  </a:lnTo>
                  <a:cubicBezTo>
                    <a:pt x="819" y="0"/>
                    <a:pt x="0" y="634"/>
                    <a:pt x="1953" y="1895"/>
                  </a:cubicBezTo>
                  <a:cubicBezTo>
                    <a:pt x="1953" y="1895"/>
                    <a:pt x="2192" y="82"/>
                    <a:pt x="81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136;p42"/>
            <p:cNvSpPr/>
            <p:nvPr/>
          </p:nvSpPr>
          <p:spPr>
            <a:xfrm>
              <a:off x="1171211" y="1904458"/>
              <a:ext cx="50986" cy="67197"/>
            </a:xfrm>
            <a:custGeom>
              <a:avLst/>
              <a:gdLst/>
              <a:ahLst/>
              <a:cxnLst/>
              <a:rect l="l" t="t" r="r" b="b"/>
              <a:pathLst>
                <a:path w="1472" h="1940" extrusionOk="0">
                  <a:moveTo>
                    <a:pt x="204" y="35"/>
                  </a:moveTo>
                  <a:cubicBezTo>
                    <a:pt x="536" y="56"/>
                    <a:pt x="800" y="182"/>
                    <a:pt x="988" y="410"/>
                  </a:cubicBezTo>
                  <a:cubicBezTo>
                    <a:pt x="1394" y="902"/>
                    <a:pt x="1335" y="1726"/>
                    <a:pt x="1319" y="1883"/>
                  </a:cubicBezTo>
                  <a:cubicBezTo>
                    <a:pt x="291" y="1214"/>
                    <a:pt x="58" y="729"/>
                    <a:pt x="45" y="439"/>
                  </a:cubicBezTo>
                  <a:cubicBezTo>
                    <a:pt x="35" y="194"/>
                    <a:pt x="177" y="58"/>
                    <a:pt x="204" y="35"/>
                  </a:cubicBezTo>
                  <a:close/>
                  <a:moveTo>
                    <a:pt x="194" y="1"/>
                  </a:moveTo>
                  <a:lnTo>
                    <a:pt x="189" y="4"/>
                  </a:lnTo>
                  <a:cubicBezTo>
                    <a:pt x="182" y="10"/>
                    <a:pt x="1" y="153"/>
                    <a:pt x="13" y="439"/>
                  </a:cubicBezTo>
                  <a:cubicBezTo>
                    <a:pt x="36" y="983"/>
                    <a:pt x="739" y="1548"/>
                    <a:pt x="1324" y="1925"/>
                  </a:cubicBezTo>
                  <a:lnTo>
                    <a:pt x="1346" y="1940"/>
                  </a:lnTo>
                  <a:lnTo>
                    <a:pt x="1350" y="1914"/>
                  </a:lnTo>
                  <a:cubicBezTo>
                    <a:pt x="1351" y="1904"/>
                    <a:pt x="1471" y="943"/>
                    <a:pt x="1014" y="389"/>
                  </a:cubicBezTo>
                  <a:cubicBezTo>
                    <a:pt x="818" y="153"/>
                    <a:pt x="544" y="22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137;p42"/>
            <p:cNvSpPr/>
            <p:nvPr/>
          </p:nvSpPr>
          <p:spPr>
            <a:xfrm>
              <a:off x="1170899" y="1888767"/>
              <a:ext cx="31936" cy="54346"/>
            </a:xfrm>
            <a:custGeom>
              <a:avLst/>
              <a:gdLst/>
              <a:ahLst/>
              <a:cxnLst/>
              <a:rect l="l" t="t" r="r" b="b"/>
              <a:pathLst>
                <a:path w="922" h="1569" extrusionOk="0">
                  <a:moveTo>
                    <a:pt x="33" y="0"/>
                  </a:moveTo>
                  <a:lnTo>
                    <a:pt x="0" y="10"/>
                  </a:lnTo>
                  <a:cubicBezTo>
                    <a:pt x="173" y="592"/>
                    <a:pt x="644" y="1227"/>
                    <a:pt x="821" y="1466"/>
                  </a:cubicBezTo>
                  <a:cubicBezTo>
                    <a:pt x="854" y="1512"/>
                    <a:pt x="884" y="1551"/>
                    <a:pt x="887" y="1559"/>
                  </a:cubicBezTo>
                  <a:lnTo>
                    <a:pt x="902" y="1555"/>
                  </a:lnTo>
                  <a:lnTo>
                    <a:pt x="894" y="1541"/>
                  </a:lnTo>
                  <a:lnTo>
                    <a:pt x="911" y="1569"/>
                  </a:lnTo>
                  <a:lnTo>
                    <a:pt x="919" y="1557"/>
                  </a:lnTo>
                  <a:cubicBezTo>
                    <a:pt x="921" y="1547"/>
                    <a:pt x="921" y="1546"/>
                    <a:pt x="847" y="1446"/>
                  </a:cubicBezTo>
                  <a:cubicBezTo>
                    <a:pt x="671" y="1209"/>
                    <a:pt x="203" y="577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138;p42"/>
            <p:cNvSpPr/>
            <p:nvPr/>
          </p:nvSpPr>
          <p:spPr>
            <a:xfrm>
              <a:off x="1153130" y="1990151"/>
              <a:ext cx="44301" cy="47315"/>
            </a:xfrm>
            <a:custGeom>
              <a:avLst/>
              <a:gdLst/>
              <a:ahLst/>
              <a:cxnLst/>
              <a:rect l="l" t="t" r="r" b="b"/>
              <a:pathLst>
                <a:path w="1279" h="1366" extrusionOk="0">
                  <a:moveTo>
                    <a:pt x="640" y="0"/>
                  </a:moveTo>
                  <a:cubicBezTo>
                    <a:pt x="623" y="0"/>
                    <a:pt x="1" y="10"/>
                    <a:pt x="456" y="1366"/>
                  </a:cubicBezTo>
                  <a:cubicBezTo>
                    <a:pt x="456" y="1366"/>
                    <a:pt x="1278" y="575"/>
                    <a:pt x="641" y="0"/>
                  </a:cubicBezTo>
                  <a:cubicBezTo>
                    <a:pt x="641" y="0"/>
                    <a:pt x="641" y="0"/>
                    <a:pt x="640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139;p42"/>
            <p:cNvSpPr/>
            <p:nvPr/>
          </p:nvSpPr>
          <p:spPr>
            <a:xfrm>
              <a:off x="1159642" y="1989562"/>
              <a:ext cx="24904" cy="48943"/>
            </a:xfrm>
            <a:custGeom>
              <a:avLst/>
              <a:gdLst/>
              <a:ahLst/>
              <a:cxnLst/>
              <a:rect l="l" t="t" r="r" b="b"/>
              <a:pathLst>
                <a:path w="719" h="1413" extrusionOk="0">
                  <a:moveTo>
                    <a:pt x="447" y="34"/>
                  </a:moveTo>
                  <a:cubicBezTo>
                    <a:pt x="598" y="172"/>
                    <a:pt x="675" y="334"/>
                    <a:pt x="678" y="517"/>
                  </a:cubicBezTo>
                  <a:cubicBezTo>
                    <a:pt x="685" y="900"/>
                    <a:pt x="358" y="1266"/>
                    <a:pt x="275" y="1352"/>
                  </a:cubicBezTo>
                  <a:cubicBezTo>
                    <a:pt x="39" y="635"/>
                    <a:pt x="113" y="311"/>
                    <a:pt x="219" y="167"/>
                  </a:cubicBezTo>
                  <a:cubicBezTo>
                    <a:pt x="303" y="50"/>
                    <a:pt x="420" y="36"/>
                    <a:pt x="447" y="34"/>
                  </a:cubicBezTo>
                  <a:close/>
                  <a:moveTo>
                    <a:pt x="453" y="1"/>
                  </a:moveTo>
                  <a:cubicBezTo>
                    <a:pt x="447" y="1"/>
                    <a:pt x="300" y="1"/>
                    <a:pt x="193" y="146"/>
                  </a:cubicBezTo>
                  <a:cubicBezTo>
                    <a:pt x="81" y="299"/>
                    <a:pt x="0" y="638"/>
                    <a:pt x="252" y="1388"/>
                  </a:cubicBezTo>
                  <a:lnTo>
                    <a:pt x="261" y="1413"/>
                  </a:lnTo>
                  <a:lnTo>
                    <a:pt x="279" y="1395"/>
                  </a:lnTo>
                  <a:cubicBezTo>
                    <a:pt x="297" y="1378"/>
                    <a:pt x="719" y="967"/>
                    <a:pt x="711" y="516"/>
                  </a:cubicBezTo>
                  <a:cubicBezTo>
                    <a:pt x="708" y="322"/>
                    <a:pt x="625" y="150"/>
                    <a:pt x="463" y="5"/>
                  </a:cubicBezTo>
                  <a:lnTo>
                    <a:pt x="4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140;p42"/>
            <p:cNvSpPr/>
            <p:nvPr/>
          </p:nvSpPr>
          <p:spPr>
            <a:xfrm>
              <a:off x="1171904" y="1979483"/>
              <a:ext cx="6997" cy="38933"/>
            </a:xfrm>
            <a:custGeom>
              <a:avLst/>
              <a:gdLst/>
              <a:ahLst/>
              <a:cxnLst/>
              <a:rect l="l" t="t" r="r" b="b"/>
              <a:pathLst>
                <a:path w="202" h="1124" extrusionOk="0">
                  <a:moveTo>
                    <a:pt x="171" y="1"/>
                  </a:moveTo>
                  <a:cubicBezTo>
                    <a:pt x="28" y="353"/>
                    <a:pt x="11" y="846"/>
                    <a:pt x="4" y="1032"/>
                  </a:cubicBezTo>
                  <a:cubicBezTo>
                    <a:pt x="2" y="1067"/>
                    <a:pt x="1" y="1097"/>
                    <a:pt x="0" y="1102"/>
                  </a:cubicBezTo>
                  <a:lnTo>
                    <a:pt x="15" y="1108"/>
                  </a:lnTo>
                  <a:lnTo>
                    <a:pt x="13" y="1124"/>
                  </a:lnTo>
                  <a:lnTo>
                    <a:pt x="26" y="1120"/>
                  </a:lnTo>
                  <a:cubicBezTo>
                    <a:pt x="33" y="1114"/>
                    <a:pt x="33" y="1112"/>
                    <a:pt x="37" y="1034"/>
                  </a:cubicBezTo>
                  <a:cubicBezTo>
                    <a:pt x="43" y="850"/>
                    <a:pt x="61" y="360"/>
                    <a:pt x="202" y="13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141;p42"/>
            <p:cNvSpPr/>
            <p:nvPr/>
          </p:nvSpPr>
          <p:spPr>
            <a:xfrm>
              <a:off x="913960" y="1557045"/>
              <a:ext cx="82264" cy="71596"/>
            </a:xfrm>
            <a:custGeom>
              <a:avLst/>
              <a:gdLst/>
              <a:ahLst/>
              <a:cxnLst/>
              <a:rect l="l" t="t" r="r" b="b"/>
              <a:pathLst>
                <a:path w="2375" h="2067" extrusionOk="0">
                  <a:moveTo>
                    <a:pt x="1595" y="0"/>
                  </a:moveTo>
                  <a:lnTo>
                    <a:pt x="1595" y="0"/>
                  </a:lnTo>
                  <a:cubicBezTo>
                    <a:pt x="1" y="69"/>
                    <a:pt x="335" y="2067"/>
                    <a:pt x="335" y="2067"/>
                  </a:cubicBezTo>
                  <a:cubicBezTo>
                    <a:pt x="2374" y="1023"/>
                    <a:pt x="1595" y="0"/>
                    <a:pt x="1595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142;p42"/>
            <p:cNvSpPr/>
            <p:nvPr/>
          </p:nvSpPr>
          <p:spPr>
            <a:xfrm>
              <a:off x="919190" y="1556422"/>
              <a:ext cx="58191" cy="73085"/>
            </a:xfrm>
            <a:custGeom>
              <a:avLst/>
              <a:gdLst/>
              <a:ahLst/>
              <a:cxnLst/>
              <a:rect l="l" t="t" r="r" b="b"/>
              <a:pathLst>
                <a:path w="1680" h="2110" extrusionOk="0">
                  <a:moveTo>
                    <a:pt x="1436" y="35"/>
                  </a:moveTo>
                  <a:cubicBezTo>
                    <a:pt x="1468" y="80"/>
                    <a:pt x="1636" y="350"/>
                    <a:pt x="1550" y="725"/>
                  </a:cubicBezTo>
                  <a:cubicBezTo>
                    <a:pt x="1440" y="1204"/>
                    <a:pt x="986" y="1653"/>
                    <a:pt x="197" y="2059"/>
                  </a:cubicBezTo>
                  <a:cubicBezTo>
                    <a:pt x="177" y="1906"/>
                    <a:pt x="75" y="1006"/>
                    <a:pt x="516" y="461"/>
                  </a:cubicBezTo>
                  <a:cubicBezTo>
                    <a:pt x="729" y="197"/>
                    <a:pt x="1039" y="54"/>
                    <a:pt x="1436" y="35"/>
                  </a:cubicBezTo>
                  <a:close/>
                  <a:moveTo>
                    <a:pt x="1452" y="1"/>
                  </a:moveTo>
                  <a:lnTo>
                    <a:pt x="1444" y="1"/>
                  </a:lnTo>
                  <a:cubicBezTo>
                    <a:pt x="1032" y="19"/>
                    <a:pt x="712" y="166"/>
                    <a:pt x="491" y="440"/>
                  </a:cubicBezTo>
                  <a:cubicBezTo>
                    <a:pt x="0" y="1046"/>
                    <a:pt x="167" y="2077"/>
                    <a:pt x="169" y="2087"/>
                  </a:cubicBezTo>
                  <a:lnTo>
                    <a:pt x="172" y="2109"/>
                  </a:lnTo>
                  <a:lnTo>
                    <a:pt x="192" y="2099"/>
                  </a:lnTo>
                  <a:cubicBezTo>
                    <a:pt x="1002" y="1685"/>
                    <a:pt x="1470" y="1225"/>
                    <a:pt x="1582" y="732"/>
                  </a:cubicBezTo>
                  <a:cubicBezTo>
                    <a:pt x="1679" y="305"/>
                    <a:pt x="1460" y="11"/>
                    <a:pt x="1457" y="8"/>
                  </a:cubicBezTo>
                  <a:lnTo>
                    <a:pt x="14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143;p42"/>
            <p:cNvSpPr/>
            <p:nvPr/>
          </p:nvSpPr>
          <p:spPr>
            <a:xfrm>
              <a:off x="946449" y="1547624"/>
              <a:ext cx="43713" cy="38863"/>
            </a:xfrm>
            <a:custGeom>
              <a:avLst/>
              <a:gdLst/>
              <a:ahLst/>
              <a:cxnLst/>
              <a:rect l="l" t="t" r="r" b="b"/>
              <a:pathLst>
                <a:path w="1262" h="1122" extrusionOk="0">
                  <a:moveTo>
                    <a:pt x="1255" y="1"/>
                  </a:moveTo>
                  <a:cubicBezTo>
                    <a:pt x="293" y="207"/>
                    <a:pt x="3" y="1102"/>
                    <a:pt x="1" y="1112"/>
                  </a:cubicBezTo>
                  <a:lnTo>
                    <a:pt x="32" y="1122"/>
                  </a:lnTo>
                  <a:cubicBezTo>
                    <a:pt x="35" y="1113"/>
                    <a:pt x="319" y="236"/>
                    <a:pt x="1262" y="33"/>
                  </a:cubicBezTo>
                  <a:lnTo>
                    <a:pt x="12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144;p42"/>
            <p:cNvSpPr/>
            <p:nvPr/>
          </p:nvSpPr>
          <p:spPr>
            <a:xfrm>
              <a:off x="784312" y="1894171"/>
              <a:ext cx="82229" cy="71630"/>
            </a:xfrm>
            <a:custGeom>
              <a:avLst/>
              <a:gdLst/>
              <a:ahLst/>
              <a:cxnLst/>
              <a:rect l="l" t="t" r="r" b="b"/>
              <a:pathLst>
                <a:path w="2374" h="2068" extrusionOk="0">
                  <a:moveTo>
                    <a:pt x="1596" y="1"/>
                  </a:moveTo>
                  <a:cubicBezTo>
                    <a:pt x="1" y="71"/>
                    <a:pt x="336" y="2067"/>
                    <a:pt x="336" y="2067"/>
                  </a:cubicBezTo>
                  <a:cubicBezTo>
                    <a:pt x="2374" y="1025"/>
                    <a:pt x="1596" y="1"/>
                    <a:pt x="1596" y="1"/>
                  </a:cubicBezTo>
                  <a:close/>
                </a:path>
              </a:pathLst>
            </a:custGeom>
            <a:solidFill>
              <a:srgbClr val="FF8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145;p42"/>
            <p:cNvSpPr/>
            <p:nvPr/>
          </p:nvSpPr>
          <p:spPr>
            <a:xfrm>
              <a:off x="789542" y="1893616"/>
              <a:ext cx="58191" cy="73050"/>
            </a:xfrm>
            <a:custGeom>
              <a:avLst/>
              <a:gdLst/>
              <a:ahLst/>
              <a:cxnLst/>
              <a:rect l="l" t="t" r="r" b="b"/>
              <a:pathLst>
                <a:path w="1680" h="2109" extrusionOk="0">
                  <a:moveTo>
                    <a:pt x="1436" y="34"/>
                  </a:moveTo>
                  <a:cubicBezTo>
                    <a:pt x="1468" y="80"/>
                    <a:pt x="1635" y="348"/>
                    <a:pt x="1550" y="724"/>
                  </a:cubicBezTo>
                  <a:cubicBezTo>
                    <a:pt x="1441" y="1202"/>
                    <a:pt x="986" y="1651"/>
                    <a:pt x="198" y="2059"/>
                  </a:cubicBezTo>
                  <a:cubicBezTo>
                    <a:pt x="176" y="1905"/>
                    <a:pt x="75" y="1004"/>
                    <a:pt x="516" y="460"/>
                  </a:cubicBezTo>
                  <a:cubicBezTo>
                    <a:pt x="730" y="197"/>
                    <a:pt x="1039" y="53"/>
                    <a:pt x="1436" y="34"/>
                  </a:cubicBezTo>
                  <a:close/>
                  <a:moveTo>
                    <a:pt x="1453" y="0"/>
                  </a:moveTo>
                  <a:lnTo>
                    <a:pt x="1444" y="1"/>
                  </a:lnTo>
                  <a:cubicBezTo>
                    <a:pt x="1033" y="19"/>
                    <a:pt x="712" y="166"/>
                    <a:pt x="491" y="439"/>
                  </a:cubicBezTo>
                  <a:cubicBezTo>
                    <a:pt x="1" y="1044"/>
                    <a:pt x="167" y="2077"/>
                    <a:pt x="169" y="2087"/>
                  </a:cubicBezTo>
                  <a:lnTo>
                    <a:pt x="172" y="2109"/>
                  </a:lnTo>
                  <a:lnTo>
                    <a:pt x="192" y="2098"/>
                  </a:lnTo>
                  <a:cubicBezTo>
                    <a:pt x="1002" y="1684"/>
                    <a:pt x="1469" y="1224"/>
                    <a:pt x="1582" y="732"/>
                  </a:cubicBezTo>
                  <a:cubicBezTo>
                    <a:pt x="1679" y="305"/>
                    <a:pt x="1460" y="10"/>
                    <a:pt x="1458" y="7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146;p42"/>
            <p:cNvSpPr/>
            <p:nvPr/>
          </p:nvSpPr>
          <p:spPr>
            <a:xfrm>
              <a:off x="816802" y="1884819"/>
              <a:ext cx="43713" cy="38863"/>
            </a:xfrm>
            <a:custGeom>
              <a:avLst/>
              <a:gdLst/>
              <a:ahLst/>
              <a:cxnLst/>
              <a:rect l="l" t="t" r="r" b="b"/>
              <a:pathLst>
                <a:path w="1262" h="1122" extrusionOk="0">
                  <a:moveTo>
                    <a:pt x="1254" y="0"/>
                  </a:moveTo>
                  <a:cubicBezTo>
                    <a:pt x="294" y="207"/>
                    <a:pt x="3" y="1102"/>
                    <a:pt x="1" y="1111"/>
                  </a:cubicBezTo>
                  <a:lnTo>
                    <a:pt x="32" y="1121"/>
                  </a:lnTo>
                  <a:cubicBezTo>
                    <a:pt x="35" y="1112"/>
                    <a:pt x="319" y="236"/>
                    <a:pt x="1261" y="3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147;p42"/>
            <p:cNvSpPr/>
            <p:nvPr/>
          </p:nvSpPr>
          <p:spPr>
            <a:xfrm>
              <a:off x="1132902" y="1575576"/>
              <a:ext cx="54277" cy="52822"/>
            </a:xfrm>
            <a:custGeom>
              <a:avLst/>
              <a:gdLst/>
              <a:ahLst/>
              <a:cxnLst/>
              <a:rect l="l" t="t" r="r" b="b"/>
              <a:pathLst>
                <a:path w="1567" h="1525" extrusionOk="0">
                  <a:moveTo>
                    <a:pt x="324" y="0"/>
                  </a:moveTo>
                  <a:cubicBezTo>
                    <a:pt x="134" y="0"/>
                    <a:pt x="1" y="47"/>
                    <a:pt x="1" y="47"/>
                  </a:cubicBezTo>
                  <a:cubicBezTo>
                    <a:pt x="65" y="1501"/>
                    <a:pt x="1566" y="1525"/>
                    <a:pt x="1566" y="1525"/>
                  </a:cubicBezTo>
                  <a:cubicBezTo>
                    <a:pt x="1382" y="211"/>
                    <a:pt x="726" y="0"/>
                    <a:pt x="32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148;p42"/>
            <p:cNvSpPr/>
            <p:nvPr/>
          </p:nvSpPr>
          <p:spPr>
            <a:xfrm>
              <a:off x="1132313" y="1575022"/>
              <a:ext cx="55489" cy="54000"/>
            </a:xfrm>
            <a:custGeom>
              <a:avLst/>
              <a:gdLst/>
              <a:ahLst/>
              <a:cxnLst/>
              <a:rect l="l" t="t" r="r" b="b"/>
              <a:pathLst>
                <a:path w="1602" h="1559" extrusionOk="0">
                  <a:moveTo>
                    <a:pt x="341" y="34"/>
                  </a:moveTo>
                  <a:cubicBezTo>
                    <a:pt x="495" y="34"/>
                    <a:pt x="687" y="65"/>
                    <a:pt x="873" y="178"/>
                  </a:cubicBezTo>
                  <a:cubicBezTo>
                    <a:pt x="1235" y="398"/>
                    <a:pt x="1467" y="851"/>
                    <a:pt x="1564" y="1524"/>
                  </a:cubicBezTo>
                  <a:cubicBezTo>
                    <a:pt x="1389" y="1514"/>
                    <a:pt x="101" y="1395"/>
                    <a:pt x="35" y="75"/>
                  </a:cubicBezTo>
                  <a:cubicBezTo>
                    <a:pt x="71" y="64"/>
                    <a:pt x="187" y="34"/>
                    <a:pt x="341" y="34"/>
                  </a:cubicBezTo>
                  <a:close/>
                  <a:moveTo>
                    <a:pt x="340" y="1"/>
                  </a:moveTo>
                  <a:cubicBezTo>
                    <a:pt x="149" y="1"/>
                    <a:pt x="15" y="47"/>
                    <a:pt x="12" y="48"/>
                  </a:cubicBezTo>
                  <a:lnTo>
                    <a:pt x="1" y="52"/>
                  </a:lnTo>
                  <a:lnTo>
                    <a:pt x="1" y="64"/>
                  </a:lnTo>
                  <a:cubicBezTo>
                    <a:pt x="66" y="1516"/>
                    <a:pt x="1567" y="1557"/>
                    <a:pt x="1582" y="1557"/>
                  </a:cubicBezTo>
                  <a:lnTo>
                    <a:pt x="1601" y="1558"/>
                  </a:lnTo>
                  <a:lnTo>
                    <a:pt x="1599" y="1539"/>
                  </a:lnTo>
                  <a:cubicBezTo>
                    <a:pt x="1502" y="845"/>
                    <a:pt x="1264" y="377"/>
                    <a:pt x="890" y="150"/>
                  </a:cubicBezTo>
                  <a:cubicBezTo>
                    <a:pt x="697" y="33"/>
                    <a:pt x="499" y="1"/>
                    <a:pt x="3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149;p42"/>
            <p:cNvSpPr/>
            <p:nvPr/>
          </p:nvSpPr>
          <p:spPr>
            <a:xfrm>
              <a:off x="1116241" y="1570069"/>
              <a:ext cx="50779" cy="36993"/>
            </a:xfrm>
            <a:custGeom>
              <a:avLst/>
              <a:gdLst/>
              <a:ahLst/>
              <a:cxnLst/>
              <a:rect l="l" t="t" r="r" b="b"/>
              <a:pathLst>
                <a:path w="1466" h="1068" extrusionOk="0">
                  <a:moveTo>
                    <a:pt x="7" y="0"/>
                  </a:moveTo>
                  <a:lnTo>
                    <a:pt x="0" y="33"/>
                  </a:lnTo>
                  <a:cubicBezTo>
                    <a:pt x="750" y="201"/>
                    <a:pt x="1433" y="1059"/>
                    <a:pt x="1439" y="1067"/>
                  </a:cubicBezTo>
                  <a:lnTo>
                    <a:pt x="1466" y="1046"/>
                  </a:lnTo>
                  <a:cubicBezTo>
                    <a:pt x="1459" y="1038"/>
                    <a:pt x="769" y="172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150;p42"/>
            <p:cNvSpPr/>
            <p:nvPr/>
          </p:nvSpPr>
          <p:spPr>
            <a:xfrm>
              <a:off x="820058" y="1532764"/>
              <a:ext cx="55801" cy="25736"/>
            </a:xfrm>
            <a:custGeom>
              <a:avLst/>
              <a:gdLst/>
              <a:ahLst/>
              <a:cxnLst/>
              <a:rect l="l" t="t" r="r" b="b"/>
              <a:pathLst>
                <a:path w="1611" h="743" extrusionOk="0">
                  <a:moveTo>
                    <a:pt x="899" y="0"/>
                  </a:moveTo>
                  <a:cubicBezTo>
                    <a:pt x="380" y="0"/>
                    <a:pt x="0" y="409"/>
                    <a:pt x="0" y="409"/>
                  </a:cubicBezTo>
                  <a:cubicBezTo>
                    <a:pt x="366" y="656"/>
                    <a:pt x="657" y="743"/>
                    <a:pt x="886" y="743"/>
                  </a:cubicBezTo>
                  <a:cubicBezTo>
                    <a:pt x="1417" y="743"/>
                    <a:pt x="1610" y="278"/>
                    <a:pt x="1610" y="278"/>
                  </a:cubicBezTo>
                  <a:cubicBezTo>
                    <a:pt x="1360" y="73"/>
                    <a:pt x="1117" y="0"/>
                    <a:pt x="899" y="0"/>
                  </a:cubicBezTo>
                  <a:close/>
                </a:path>
              </a:pathLst>
            </a:custGeom>
            <a:solidFill>
              <a:srgbClr val="FF8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151;p42"/>
            <p:cNvSpPr/>
            <p:nvPr/>
          </p:nvSpPr>
          <p:spPr>
            <a:xfrm>
              <a:off x="819157" y="1532245"/>
              <a:ext cx="57394" cy="26844"/>
            </a:xfrm>
            <a:custGeom>
              <a:avLst/>
              <a:gdLst/>
              <a:ahLst/>
              <a:cxnLst/>
              <a:rect l="l" t="t" r="r" b="b"/>
              <a:pathLst>
                <a:path w="1657" h="775" extrusionOk="0">
                  <a:moveTo>
                    <a:pt x="929" y="34"/>
                  </a:moveTo>
                  <a:cubicBezTo>
                    <a:pt x="1141" y="34"/>
                    <a:pt x="1375" y="103"/>
                    <a:pt x="1616" y="297"/>
                  </a:cubicBezTo>
                  <a:cubicBezTo>
                    <a:pt x="1589" y="354"/>
                    <a:pt x="1448" y="616"/>
                    <a:pt x="1142" y="708"/>
                  </a:cubicBezTo>
                  <a:cubicBezTo>
                    <a:pt x="1069" y="730"/>
                    <a:pt x="991" y="741"/>
                    <a:pt x="911" y="741"/>
                  </a:cubicBezTo>
                  <a:cubicBezTo>
                    <a:pt x="659" y="741"/>
                    <a:pt x="371" y="635"/>
                    <a:pt x="51" y="422"/>
                  </a:cubicBezTo>
                  <a:cubicBezTo>
                    <a:pt x="124" y="351"/>
                    <a:pt x="473" y="34"/>
                    <a:pt x="929" y="34"/>
                  </a:cubicBezTo>
                  <a:close/>
                  <a:moveTo>
                    <a:pt x="929" y="0"/>
                  </a:moveTo>
                  <a:cubicBezTo>
                    <a:pt x="406" y="0"/>
                    <a:pt x="19" y="408"/>
                    <a:pt x="14" y="414"/>
                  </a:cubicBezTo>
                  <a:lnTo>
                    <a:pt x="1" y="428"/>
                  </a:lnTo>
                  <a:lnTo>
                    <a:pt x="16" y="438"/>
                  </a:lnTo>
                  <a:cubicBezTo>
                    <a:pt x="348" y="662"/>
                    <a:pt x="648" y="775"/>
                    <a:pt x="910" y="775"/>
                  </a:cubicBezTo>
                  <a:cubicBezTo>
                    <a:pt x="994" y="775"/>
                    <a:pt x="1075" y="763"/>
                    <a:pt x="1151" y="740"/>
                  </a:cubicBezTo>
                  <a:cubicBezTo>
                    <a:pt x="1509" y="632"/>
                    <a:pt x="1650" y="302"/>
                    <a:pt x="1652" y="299"/>
                  </a:cubicBezTo>
                  <a:lnTo>
                    <a:pt x="1656" y="287"/>
                  </a:lnTo>
                  <a:lnTo>
                    <a:pt x="1647" y="279"/>
                  </a:lnTo>
                  <a:cubicBezTo>
                    <a:pt x="1395" y="73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152;p42"/>
            <p:cNvSpPr/>
            <p:nvPr/>
          </p:nvSpPr>
          <p:spPr>
            <a:xfrm>
              <a:off x="842433" y="1535951"/>
              <a:ext cx="45687" cy="11119"/>
            </a:xfrm>
            <a:custGeom>
              <a:avLst/>
              <a:gdLst/>
              <a:ahLst/>
              <a:cxnLst/>
              <a:rect l="l" t="t" r="r" b="b"/>
              <a:pathLst>
                <a:path w="1319" h="321" extrusionOk="0">
                  <a:moveTo>
                    <a:pt x="1300" y="0"/>
                  </a:moveTo>
                  <a:cubicBezTo>
                    <a:pt x="939" y="257"/>
                    <a:pt x="369" y="287"/>
                    <a:pt x="123" y="287"/>
                  </a:cubicBezTo>
                  <a:cubicBezTo>
                    <a:pt x="50" y="287"/>
                    <a:pt x="5" y="284"/>
                    <a:pt x="4" y="284"/>
                  </a:cubicBezTo>
                  <a:lnTo>
                    <a:pt x="1" y="317"/>
                  </a:lnTo>
                  <a:cubicBezTo>
                    <a:pt x="3" y="317"/>
                    <a:pt x="47" y="320"/>
                    <a:pt x="121" y="320"/>
                  </a:cubicBezTo>
                  <a:cubicBezTo>
                    <a:pt x="369" y="320"/>
                    <a:pt x="949" y="289"/>
                    <a:pt x="1319" y="27"/>
                  </a:cubicBezTo>
                  <a:lnTo>
                    <a:pt x="1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93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448;p39"/>
          <p:cNvSpPr txBox="1">
            <a:spLocks noGrp="1"/>
          </p:cNvSpPr>
          <p:nvPr>
            <p:ph type="title" idx="15"/>
          </p:nvPr>
        </p:nvSpPr>
        <p:spPr>
          <a:xfrm>
            <a:off x="687134" y="933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 smtClean="0">
                <a:solidFill>
                  <a:schemeClr val="accent3">
                    <a:lumMod val="75000"/>
                  </a:schemeClr>
                </a:solidFill>
              </a:rPr>
              <a:t>Thành Viên Nhóm</a:t>
            </a:r>
            <a:endParaRPr sz="45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48727" name="Google Shape;454;p39"/>
          <p:cNvSpPr/>
          <p:nvPr/>
        </p:nvSpPr>
        <p:spPr>
          <a:xfrm>
            <a:off x="1953217" y="1047122"/>
            <a:ext cx="843300" cy="484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39" name="Google Shape;472;p39"/>
          <p:cNvSpPr txBox="1">
            <a:spLocks noGrp="1"/>
          </p:cNvSpPr>
          <p:nvPr>
            <p:ph type="title"/>
          </p:nvPr>
        </p:nvSpPr>
        <p:spPr>
          <a:xfrm>
            <a:off x="1953217" y="1070522"/>
            <a:ext cx="6576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</a:p>
        </p:txBody>
      </p:sp>
      <p:grpSp>
        <p:nvGrpSpPr>
          <p:cNvPr id="49" name="Google Shape;499;p39"/>
          <p:cNvGrpSpPr/>
          <p:nvPr/>
        </p:nvGrpSpPr>
        <p:grpSpPr>
          <a:xfrm rot="3175638">
            <a:off x="7790065" y="1024572"/>
            <a:ext cx="619559" cy="577192"/>
            <a:chOff x="972967" y="3432612"/>
            <a:chExt cx="232297" cy="216412"/>
          </a:xfrm>
        </p:grpSpPr>
        <p:sp>
          <p:nvSpPr>
            <p:cNvPr id="1048757" name="Google Shape;500;p39"/>
            <p:cNvSpPr/>
            <p:nvPr/>
          </p:nvSpPr>
          <p:spPr>
            <a:xfrm>
              <a:off x="972967" y="3432612"/>
              <a:ext cx="232297" cy="216412"/>
            </a:xfrm>
            <a:custGeom>
              <a:avLst/>
              <a:gdLst/>
              <a:ahLst/>
              <a:cxnLst/>
              <a:rect l="l" t="t" r="r" b="b"/>
              <a:pathLst>
                <a:path w="3261" h="3038" extrusionOk="0">
                  <a:moveTo>
                    <a:pt x="2647" y="1"/>
                  </a:moveTo>
                  <a:cubicBezTo>
                    <a:pt x="2582" y="1"/>
                    <a:pt x="2515" y="15"/>
                    <a:pt x="2453" y="44"/>
                  </a:cubicBezTo>
                  <a:lnTo>
                    <a:pt x="2417" y="60"/>
                  </a:lnTo>
                  <a:cubicBezTo>
                    <a:pt x="2078" y="218"/>
                    <a:pt x="1840" y="466"/>
                    <a:pt x="1683" y="738"/>
                  </a:cubicBezTo>
                  <a:cubicBezTo>
                    <a:pt x="1597" y="748"/>
                    <a:pt x="1515" y="781"/>
                    <a:pt x="1445" y="830"/>
                  </a:cubicBezTo>
                  <a:cubicBezTo>
                    <a:pt x="1362" y="856"/>
                    <a:pt x="1287" y="903"/>
                    <a:pt x="1228" y="965"/>
                  </a:cubicBezTo>
                  <a:cubicBezTo>
                    <a:pt x="1143" y="951"/>
                    <a:pt x="1055" y="943"/>
                    <a:pt x="962" y="943"/>
                  </a:cubicBezTo>
                  <a:cubicBezTo>
                    <a:pt x="742" y="943"/>
                    <a:pt x="526" y="988"/>
                    <a:pt x="318" y="1077"/>
                  </a:cubicBezTo>
                  <a:lnTo>
                    <a:pt x="282" y="1091"/>
                  </a:lnTo>
                  <a:cubicBezTo>
                    <a:pt x="111" y="1165"/>
                    <a:pt x="1" y="1333"/>
                    <a:pt x="2" y="1518"/>
                  </a:cubicBezTo>
                  <a:cubicBezTo>
                    <a:pt x="2" y="1704"/>
                    <a:pt x="115" y="1871"/>
                    <a:pt x="286" y="1943"/>
                  </a:cubicBezTo>
                  <a:lnTo>
                    <a:pt x="307" y="1951"/>
                  </a:lnTo>
                  <a:cubicBezTo>
                    <a:pt x="320" y="1959"/>
                    <a:pt x="361" y="1988"/>
                    <a:pt x="391" y="2044"/>
                  </a:cubicBezTo>
                  <a:cubicBezTo>
                    <a:pt x="519" y="2288"/>
                    <a:pt x="684" y="2454"/>
                    <a:pt x="883" y="2540"/>
                  </a:cubicBezTo>
                  <a:cubicBezTo>
                    <a:pt x="897" y="2587"/>
                    <a:pt x="918" y="2633"/>
                    <a:pt x="943" y="2677"/>
                  </a:cubicBezTo>
                  <a:cubicBezTo>
                    <a:pt x="1053" y="2868"/>
                    <a:pt x="1248" y="2997"/>
                    <a:pt x="1476" y="3029"/>
                  </a:cubicBezTo>
                  <a:cubicBezTo>
                    <a:pt x="1515" y="3034"/>
                    <a:pt x="1554" y="3038"/>
                    <a:pt x="1593" y="3038"/>
                  </a:cubicBezTo>
                  <a:cubicBezTo>
                    <a:pt x="1747" y="3038"/>
                    <a:pt x="1901" y="2995"/>
                    <a:pt x="2039" y="2915"/>
                  </a:cubicBezTo>
                  <a:cubicBezTo>
                    <a:pt x="2144" y="2855"/>
                    <a:pt x="2239" y="2769"/>
                    <a:pt x="2315" y="2667"/>
                  </a:cubicBezTo>
                  <a:cubicBezTo>
                    <a:pt x="2344" y="2653"/>
                    <a:pt x="2373" y="2634"/>
                    <a:pt x="2400" y="2613"/>
                  </a:cubicBezTo>
                  <a:cubicBezTo>
                    <a:pt x="2483" y="2609"/>
                    <a:pt x="2563" y="2595"/>
                    <a:pt x="2638" y="2570"/>
                  </a:cubicBezTo>
                  <a:cubicBezTo>
                    <a:pt x="2830" y="2507"/>
                    <a:pt x="2994" y="2384"/>
                    <a:pt x="3100" y="2223"/>
                  </a:cubicBezTo>
                  <a:cubicBezTo>
                    <a:pt x="3227" y="2031"/>
                    <a:pt x="3260" y="1801"/>
                    <a:pt x="3192" y="1594"/>
                  </a:cubicBezTo>
                  <a:cubicBezTo>
                    <a:pt x="3176" y="1545"/>
                    <a:pt x="3155" y="1500"/>
                    <a:pt x="3130" y="1457"/>
                  </a:cubicBezTo>
                  <a:cubicBezTo>
                    <a:pt x="3198" y="1252"/>
                    <a:pt x="3185" y="1020"/>
                    <a:pt x="3089" y="761"/>
                  </a:cubicBezTo>
                  <a:cubicBezTo>
                    <a:pt x="3067" y="701"/>
                    <a:pt x="3073" y="651"/>
                    <a:pt x="3076" y="637"/>
                  </a:cubicBezTo>
                  <a:lnTo>
                    <a:pt x="3083" y="615"/>
                  </a:lnTo>
                  <a:cubicBezTo>
                    <a:pt x="3145" y="440"/>
                    <a:pt x="3095" y="245"/>
                    <a:pt x="2957" y="120"/>
                  </a:cubicBezTo>
                  <a:cubicBezTo>
                    <a:pt x="2871" y="42"/>
                    <a:pt x="2760" y="1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8" name="Google Shape;501;p39"/>
            <p:cNvSpPr/>
            <p:nvPr/>
          </p:nvSpPr>
          <p:spPr>
            <a:xfrm>
              <a:off x="1064148" y="3570453"/>
              <a:ext cx="56846" cy="44522"/>
            </a:xfrm>
            <a:custGeom>
              <a:avLst/>
              <a:gdLst/>
              <a:ahLst/>
              <a:cxnLst/>
              <a:rect l="l" t="t" r="r" b="b"/>
              <a:pathLst>
                <a:path w="798" h="625" extrusionOk="0">
                  <a:moveTo>
                    <a:pt x="514" y="1"/>
                  </a:moveTo>
                  <a:cubicBezTo>
                    <a:pt x="428" y="1"/>
                    <a:pt x="334" y="37"/>
                    <a:pt x="246" y="88"/>
                  </a:cubicBezTo>
                  <a:cubicBezTo>
                    <a:pt x="77" y="185"/>
                    <a:pt x="1" y="371"/>
                    <a:pt x="77" y="504"/>
                  </a:cubicBezTo>
                  <a:cubicBezTo>
                    <a:pt x="122" y="583"/>
                    <a:pt x="212" y="624"/>
                    <a:pt x="313" y="624"/>
                  </a:cubicBezTo>
                  <a:cubicBezTo>
                    <a:pt x="380" y="624"/>
                    <a:pt x="453" y="605"/>
                    <a:pt x="521" y="567"/>
                  </a:cubicBezTo>
                  <a:cubicBezTo>
                    <a:pt x="690" y="469"/>
                    <a:pt x="798" y="219"/>
                    <a:pt x="719" y="109"/>
                  </a:cubicBezTo>
                  <a:cubicBezTo>
                    <a:pt x="664" y="31"/>
                    <a:pt x="592" y="1"/>
                    <a:pt x="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9" name="Google Shape;502;p39"/>
            <p:cNvSpPr/>
            <p:nvPr/>
          </p:nvSpPr>
          <p:spPr>
            <a:xfrm>
              <a:off x="1065502" y="3569314"/>
              <a:ext cx="53497" cy="46801"/>
            </a:xfrm>
            <a:custGeom>
              <a:avLst/>
              <a:gdLst/>
              <a:ahLst/>
              <a:cxnLst/>
              <a:rect l="l" t="t" r="r" b="b"/>
              <a:pathLst>
                <a:path w="751" h="657" extrusionOk="0">
                  <a:moveTo>
                    <a:pt x="494" y="32"/>
                  </a:moveTo>
                  <a:cubicBezTo>
                    <a:pt x="575" y="32"/>
                    <a:pt x="639" y="67"/>
                    <a:pt x="687" y="135"/>
                  </a:cubicBezTo>
                  <a:cubicBezTo>
                    <a:pt x="711" y="167"/>
                    <a:pt x="716" y="218"/>
                    <a:pt x="704" y="277"/>
                  </a:cubicBezTo>
                  <a:cubicBezTo>
                    <a:pt x="679" y="391"/>
                    <a:pt x="592" y="511"/>
                    <a:pt x="493" y="568"/>
                  </a:cubicBezTo>
                  <a:cubicBezTo>
                    <a:pt x="430" y="604"/>
                    <a:pt x="362" y="624"/>
                    <a:pt x="296" y="624"/>
                  </a:cubicBezTo>
                  <a:cubicBezTo>
                    <a:pt x="279" y="624"/>
                    <a:pt x="263" y="623"/>
                    <a:pt x="247" y="620"/>
                  </a:cubicBezTo>
                  <a:cubicBezTo>
                    <a:pt x="169" y="610"/>
                    <a:pt x="107" y="570"/>
                    <a:pt x="73" y="511"/>
                  </a:cubicBezTo>
                  <a:cubicBezTo>
                    <a:pt x="39" y="452"/>
                    <a:pt x="36" y="378"/>
                    <a:pt x="66" y="305"/>
                  </a:cubicBezTo>
                  <a:cubicBezTo>
                    <a:pt x="96" y="230"/>
                    <a:pt x="156" y="163"/>
                    <a:pt x="235" y="118"/>
                  </a:cubicBezTo>
                  <a:cubicBezTo>
                    <a:pt x="335" y="61"/>
                    <a:pt x="421" y="32"/>
                    <a:pt x="494" y="32"/>
                  </a:cubicBezTo>
                  <a:close/>
                  <a:moveTo>
                    <a:pt x="495" y="1"/>
                  </a:moveTo>
                  <a:cubicBezTo>
                    <a:pt x="415" y="1"/>
                    <a:pt x="322" y="30"/>
                    <a:pt x="218" y="90"/>
                  </a:cubicBezTo>
                  <a:cubicBezTo>
                    <a:pt x="134" y="139"/>
                    <a:pt x="68" y="211"/>
                    <a:pt x="35" y="293"/>
                  </a:cubicBezTo>
                  <a:cubicBezTo>
                    <a:pt x="1" y="376"/>
                    <a:pt x="4" y="459"/>
                    <a:pt x="44" y="528"/>
                  </a:cubicBezTo>
                  <a:cubicBezTo>
                    <a:pt x="83" y="596"/>
                    <a:pt x="154" y="640"/>
                    <a:pt x="243" y="653"/>
                  </a:cubicBezTo>
                  <a:cubicBezTo>
                    <a:pt x="259" y="656"/>
                    <a:pt x="277" y="657"/>
                    <a:pt x="294" y="657"/>
                  </a:cubicBezTo>
                  <a:cubicBezTo>
                    <a:pt x="366" y="657"/>
                    <a:pt x="441" y="636"/>
                    <a:pt x="510" y="597"/>
                  </a:cubicBezTo>
                  <a:cubicBezTo>
                    <a:pt x="617" y="535"/>
                    <a:pt x="708" y="409"/>
                    <a:pt x="736" y="284"/>
                  </a:cubicBezTo>
                  <a:cubicBezTo>
                    <a:pt x="751" y="215"/>
                    <a:pt x="743" y="156"/>
                    <a:pt x="714" y="115"/>
                  </a:cubicBezTo>
                  <a:cubicBezTo>
                    <a:pt x="660" y="39"/>
                    <a:pt x="58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0" name="Google Shape;503;p39"/>
            <p:cNvSpPr/>
            <p:nvPr/>
          </p:nvSpPr>
          <p:spPr>
            <a:xfrm>
              <a:off x="1008941" y="3533767"/>
              <a:ext cx="101795" cy="50719"/>
            </a:xfrm>
            <a:custGeom>
              <a:avLst/>
              <a:gdLst/>
              <a:ahLst/>
              <a:cxnLst/>
              <a:rect l="l" t="t" r="r" b="b"/>
              <a:pathLst>
                <a:path w="1429" h="712" extrusionOk="0">
                  <a:moveTo>
                    <a:pt x="460" y="0"/>
                  </a:moveTo>
                  <a:cubicBezTo>
                    <a:pt x="316" y="0"/>
                    <a:pt x="161" y="27"/>
                    <a:pt x="0" y="96"/>
                  </a:cubicBezTo>
                  <a:cubicBezTo>
                    <a:pt x="0" y="96"/>
                    <a:pt x="189" y="174"/>
                    <a:pt x="309" y="401"/>
                  </a:cubicBezTo>
                  <a:cubicBezTo>
                    <a:pt x="433" y="636"/>
                    <a:pt x="567" y="711"/>
                    <a:pt x="726" y="711"/>
                  </a:cubicBezTo>
                  <a:cubicBezTo>
                    <a:pt x="915" y="711"/>
                    <a:pt x="1141" y="606"/>
                    <a:pt x="1429" y="534"/>
                  </a:cubicBezTo>
                  <a:lnTo>
                    <a:pt x="1349" y="350"/>
                  </a:lnTo>
                  <a:cubicBezTo>
                    <a:pt x="1349" y="350"/>
                    <a:pt x="977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1" name="Google Shape;504;p39"/>
            <p:cNvSpPr/>
            <p:nvPr/>
          </p:nvSpPr>
          <p:spPr>
            <a:xfrm>
              <a:off x="1005949" y="3532627"/>
              <a:ext cx="106425" cy="52999"/>
            </a:xfrm>
            <a:custGeom>
              <a:avLst/>
              <a:gdLst/>
              <a:ahLst/>
              <a:cxnLst/>
              <a:rect l="l" t="t" r="r" b="b"/>
              <a:pathLst>
                <a:path w="1494" h="744" extrusionOk="0">
                  <a:moveTo>
                    <a:pt x="499" y="34"/>
                  </a:moveTo>
                  <a:cubicBezTo>
                    <a:pt x="985" y="34"/>
                    <a:pt x="1344" y="346"/>
                    <a:pt x="1377" y="375"/>
                  </a:cubicBezTo>
                  <a:lnTo>
                    <a:pt x="1447" y="539"/>
                  </a:lnTo>
                  <a:cubicBezTo>
                    <a:pt x="1350" y="564"/>
                    <a:pt x="1260" y="592"/>
                    <a:pt x="1174" y="620"/>
                  </a:cubicBezTo>
                  <a:cubicBezTo>
                    <a:pt x="1019" y="669"/>
                    <a:pt x="887" y="711"/>
                    <a:pt x="770" y="711"/>
                  </a:cubicBezTo>
                  <a:cubicBezTo>
                    <a:pt x="615" y="711"/>
                    <a:pt x="486" y="637"/>
                    <a:pt x="365" y="410"/>
                  </a:cubicBezTo>
                  <a:cubicBezTo>
                    <a:pt x="274" y="235"/>
                    <a:pt x="144" y="148"/>
                    <a:pt x="83" y="114"/>
                  </a:cubicBezTo>
                  <a:cubicBezTo>
                    <a:pt x="228" y="56"/>
                    <a:pt x="368" y="34"/>
                    <a:pt x="499" y="34"/>
                  </a:cubicBezTo>
                  <a:close/>
                  <a:moveTo>
                    <a:pt x="499" y="1"/>
                  </a:moveTo>
                  <a:cubicBezTo>
                    <a:pt x="354" y="1"/>
                    <a:pt x="198" y="28"/>
                    <a:pt x="36" y="97"/>
                  </a:cubicBezTo>
                  <a:lnTo>
                    <a:pt x="1" y="113"/>
                  </a:lnTo>
                  <a:lnTo>
                    <a:pt x="36" y="128"/>
                  </a:lnTo>
                  <a:cubicBezTo>
                    <a:pt x="38" y="128"/>
                    <a:pt x="221" y="206"/>
                    <a:pt x="337" y="424"/>
                  </a:cubicBezTo>
                  <a:cubicBezTo>
                    <a:pt x="464" y="667"/>
                    <a:pt x="605" y="744"/>
                    <a:pt x="768" y="744"/>
                  </a:cubicBezTo>
                  <a:cubicBezTo>
                    <a:pt x="892" y="744"/>
                    <a:pt x="1028" y="700"/>
                    <a:pt x="1184" y="651"/>
                  </a:cubicBezTo>
                  <a:cubicBezTo>
                    <a:pt x="1275" y="622"/>
                    <a:pt x="1370" y="592"/>
                    <a:pt x="1474" y="566"/>
                  </a:cubicBezTo>
                  <a:lnTo>
                    <a:pt x="1494" y="561"/>
                  </a:lnTo>
                  <a:lnTo>
                    <a:pt x="1405" y="359"/>
                  </a:lnTo>
                  <a:lnTo>
                    <a:pt x="1402" y="354"/>
                  </a:lnTo>
                  <a:cubicBezTo>
                    <a:pt x="1397" y="349"/>
                    <a:pt x="1019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2" name="Google Shape;505;p39"/>
            <p:cNvSpPr/>
            <p:nvPr/>
          </p:nvSpPr>
          <p:spPr>
            <a:xfrm>
              <a:off x="1113372" y="3544381"/>
              <a:ext cx="58057" cy="40390"/>
            </a:xfrm>
            <a:custGeom>
              <a:avLst/>
              <a:gdLst/>
              <a:ahLst/>
              <a:cxnLst/>
              <a:rect l="l" t="t" r="r" b="b"/>
              <a:pathLst>
                <a:path w="815" h="567" extrusionOk="0">
                  <a:moveTo>
                    <a:pt x="482" y="0"/>
                  </a:moveTo>
                  <a:cubicBezTo>
                    <a:pt x="438" y="0"/>
                    <a:pt x="391" y="8"/>
                    <a:pt x="345" y="23"/>
                  </a:cubicBezTo>
                  <a:cubicBezTo>
                    <a:pt x="159" y="84"/>
                    <a:pt x="0" y="194"/>
                    <a:pt x="44" y="389"/>
                  </a:cubicBezTo>
                  <a:cubicBezTo>
                    <a:pt x="67" y="492"/>
                    <a:pt x="228" y="567"/>
                    <a:pt x="385" y="567"/>
                  </a:cubicBezTo>
                  <a:cubicBezTo>
                    <a:pt x="430" y="567"/>
                    <a:pt x="476" y="560"/>
                    <a:pt x="517" y="547"/>
                  </a:cubicBezTo>
                  <a:cubicBezTo>
                    <a:pt x="703" y="486"/>
                    <a:pt x="814" y="319"/>
                    <a:pt x="767" y="175"/>
                  </a:cubicBezTo>
                  <a:cubicBezTo>
                    <a:pt x="731" y="66"/>
                    <a:pt x="616" y="0"/>
                    <a:pt x="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3" name="Google Shape;506;p39"/>
            <p:cNvSpPr/>
            <p:nvPr/>
          </p:nvSpPr>
          <p:spPr>
            <a:xfrm>
              <a:off x="1112588" y="3543170"/>
              <a:ext cx="60122" cy="42812"/>
            </a:xfrm>
            <a:custGeom>
              <a:avLst/>
              <a:gdLst/>
              <a:ahLst/>
              <a:cxnLst/>
              <a:rect l="l" t="t" r="r" b="b"/>
              <a:pathLst>
                <a:path w="844" h="601" extrusionOk="0">
                  <a:moveTo>
                    <a:pt x="493" y="34"/>
                  </a:moveTo>
                  <a:cubicBezTo>
                    <a:pt x="620" y="34"/>
                    <a:pt x="728" y="95"/>
                    <a:pt x="762" y="196"/>
                  </a:cubicBezTo>
                  <a:cubicBezTo>
                    <a:pt x="807" y="332"/>
                    <a:pt x="699" y="490"/>
                    <a:pt x="523" y="548"/>
                  </a:cubicBezTo>
                  <a:cubicBezTo>
                    <a:pt x="484" y="561"/>
                    <a:pt x="440" y="567"/>
                    <a:pt x="395" y="567"/>
                  </a:cubicBezTo>
                  <a:cubicBezTo>
                    <a:pt x="315" y="567"/>
                    <a:pt x="232" y="547"/>
                    <a:pt x="167" y="510"/>
                  </a:cubicBezTo>
                  <a:cubicBezTo>
                    <a:pt x="114" y="481"/>
                    <a:pt x="80" y="442"/>
                    <a:pt x="71" y="403"/>
                  </a:cubicBezTo>
                  <a:cubicBezTo>
                    <a:pt x="36" y="248"/>
                    <a:pt x="134" y="131"/>
                    <a:pt x="361" y="55"/>
                  </a:cubicBezTo>
                  <a:cubicBezTo>
                    <a:pt x="405" y="41"/>
                    <a:pt x="451" y="34"/>
                    <a:pt x="493" y="34"/>
                  </a:cubicBezTo>
                  <a:close/>
                  <a:moveTo>
                    <a:pt x="492" y="1"/>
                  </a:moveTo>
                  <a:cubicBezTo>
                    <a:pt x="446" y="1"/>
                    <a:pt x="399" y="8"/>
                    <a:pt x="351" y="24"/>
                  </a:cubicBezTo>
                  <a:cubicBezTo>
                    <a:pt x="108" y="104"/>
                    <a:pt x="0" y="238"/>
                    <a:pt x="38" y="410"/>
                  </a:cubicBezTo>
                  <a:cubicBezTo>
                    <a:pt x="50" y="460"/>
                    <a:pt x="88" y="504"/>
                    <a:pt x="150" y="539"/>
                  </a:cubicBezTo>
                  <a:cubicBezTo>
                    <a:pt x="221" y="579"/>
                    <a:pt x="309" y="600"/>
                    <a:pt x="395" y="600"/>
                  </a:cubicBezTo>
                  <a:cubicBezTo>
                    <a:pt x="444" y="600"/>
                    <a:pt x="491" y="593"/>
                    <a:pt x="534" y="579"/>
                  </a:cubicBezTo>
                  <a:cubicBezTo>
                    <a:pt x="727" y="516"/>
                    <a:pt x="844" y="339"/>
                    <a:pt x="794" y="186"/>
                  </a:cubicBezTo>
                  <a:cubicBezTo>
                    <a:pt x="756" y="71"/>
                    <a:pt x="633" y="1"/>
                    <a:pt x="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4" name="Google Shape;507;p39"/>
            <p:cNvSpPr/>
            <p:nvPr/>
          </p:nvSpPr>
          <p:spPr>
            <a:xfrm>
              <a:off x="1107460" y="3467803"/>
              <a:ext cx="67958" cy="96595"/>
            </a:xfrm>
            <a:custGeom>
              <a:avLst/>
              <a:gdLst/>
              <a:ahLst/>
              <a:cxnLst/>
              <a:rect l="l" t="t" r="r" b="b"/>
              <a:pathLst>
                <a:path w="954" h="135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0" y="341"/>
                    <a:pt x="21" y="1173"/>
                    <a:pt x="21" y="1173"/>
                  </a:cubicBezTo>
                  <a:lnTo>
                    <a:pt x="104" y="1355"/>
                  </a:lnTo>
                  <a:cubicBezTo>
                    <a:pt x="558" y="1048"/>
                    <a:pt x="954" y="978"/>
                    <a:pt x="752" y="433"/>
                  </a:cubicBezTo>
                  <a:cubicBezTo>
                    <a:pt x="663" y="192"/>
                    <a:pt x="731" y="0"/>
                    <a:pt x="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5" name="Google Shape;508;p39"/>
            <p:cNvSpPr/>
            <p:nvPr/>
          </p:nvSpPr>
          <p:spPr>
            <a:xfrm>
              <a:off x="1106818" y="3465523"/>
              <a:ext cx="67246" cy="100584"/>
            </a:xfrm>
            <a:custGeom>
              <a:avLst/>
              <a:gdLst/>
              <a:ahLst/>
              <a:cxnLst/>
              <a:rect l="l" t="t" r="r" b="b"/>
              <a:pathLst>
                <a:path w="944" h="1412" extrusionOk="0">
                  <a:moveTo>
                    <a:pt x="715" y="63"/>
                  </a:moveTo>
                  <a:lnTo>
                    <a:pt x="715" y="63"/>
                  </a:lnTo>
                  <a:cubicBezTo>
                    <a:pt x="699" y="130"/>
                    <a:pt x="677" y="286"/>
                    <a:pt x="746" y="471"/>
                  </a:cubicBezTo>
                  <a:cubicBezTo>
                    <a:pt x="903" y="895"/>
                    <a:pt x="689" y="1021"/>
                    <a:pt x="363" y="1213"/>
                  </a:cubicBezTo>
                  <a:cubicBezTo>
                    <a:pt x="285" y="1259"/>
                    <a:pt x="205" y="1306"/>
                    <a:pt x="120" y="1363"/>
                  </a:cubicBezTo>
                  <a:lnTo>
                    <a:pt x="46" y="1201"/>
                  </a:lnTo>
                  <a:cubicBezTo>
                    <a:pt x="46" y="1145"/>
                    <a:pt x="57" y="393"/>
                    <a:pt x="715" y="63"/>
                  </a:cubicBezTo>
                  <a:close/>
                  <a:moveTo>
                    <a:pt x="768" y="1"/>
                  </a:moveTo>
                  <a:lnTo>
                    <a:pt x="733" y="17"/>
                  </a:lnTo>
                  <a:cubicBezTo>
                    <a:pt x="1" y="359"/>
                    <a:pt x="13" y="1197"/>
                    <a:pt x="13" y="1205"/>
                  </a:cubicBezTo>
                  <a:lnTo>
                    <a:pt x="106" y="1412"/>
                  </a:lnTo>
                  <a:lnTo>
                    <a:pt x="123" y="1401"/>
                  </a:lnTo>
                  <a:cubicBezTo>
                    <a:pt x="212" y="1340"/>
                    <a:pt x="298" y="1290"/>
                    <a:pt x="381" y="1242"/>
                  </a:cubicBezTo>
                  <a:cubicBezTo>
                    <a:pt x="707" y="1049"/>
                    <a:pt x="944" y="909"/>
                    <a:pt x="777" y="459"/>
                  </a:cubicBezTo>
                  <a:cubicBezTo>
                    <a:pt x="691" y="228"/>
                    <a:pt x="755" y="39"/>
                    <a:pt x="756" y="3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6" name="Google Shape;509;p39"/>
            <p:cNvSpPr/>
            <p:nvPr/>
          </p:nvSpPr>
          <p:spPr>
            <a:xfrm>
              <a:off x="1086374" y="3527712"/>
              <a:ext cx="20302" cy="29990"/>
            </a:xfrm>
            <a:custGeom>
              <a:avLst/>
              <a:gdLst/>
              <a:ahLst/>
              <a:cxnLst/>
              <a:rect l="l" t="t" r="r" b="b"/>
              <a:pathLst>
                <a:path w="285" h="421" extrusionOk="0">
                  <a:moveTo>
                    <a:pt x="31" y="0"/>
                  </a:moveTo>
                  <a:lnTo>
                    <a:pt x="0" y="12"/>
                  </a:lnTo>
                  <a:cubicBezTo>
                    <a:pt x="24" y="71"/>
                    <a:pt x="57" y="126"/>
                    <a:pt x="91" y="183"/>
                  </a:cubicBezTo>
                  <a:cubicBezTo>
                    <a:pt x="129" y="245"/>
                    <a:pt x="165" y="298"/>
                    <a:pt x="202" y="346"/>
                  </a:cubicBezTo>
                  <a:cubicBezTo>
                    <a:pt x="221" y="369"/>
                    <a:pt x="258" y="421"/>
                    <a:pt x="258" y="421"/>
                  </a:cubicBezTo>
                  <a:lnTo>
                    <a:pt x="284" y="402"/>
                  </a:lnTo>
                  <a:cubicBezTo>
                    <a:pt x="284" y="402"/>
                    <a:pt x="247" y="349"/>
                    <a:pt x="228" y="326"/>
                  </a:cubicBezTo>
                  <a:cubicBezTo>
                    <a:pt x="192" y="279"/>
                    <a:pt x="156" y="226"/>
                    <a:pt x="117" y="162"/>
                  </a:cubicBezTo>
                  <a:cubicBezTo>
                    <a:pt x="86" y="110"/>
                    <a:pt x="54" y="56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7" name="Google Shape;510;p39"/>
            <p:cNvSpPr/>
            <p:nvPr/>
          </p:nvSpPr>
          <p:spPr>
            <a:xfrm>
              <a:off x="1084166" y="3524221"/>
              <a:ext cx="4915" cy="4417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33" y="0"/>
                  </a:moveTo>
                  <a:cubicBezTo>
                    <a:pt x="19" y="0"/>
                    <a:pt x="6" y="10"/>
                    <a:pt x="3" y="25"/>
                  </a:cubicBezTo>
                  <a:cubicBezTo>
                    <a:pt x="0" y="41"/>
                    <a:pt x="11" y="58"/>
                    <a:pt x="28" y="60"/>
                  </a:cubicBezTo>
                  <a:cubicBezTo>
                    <a:pt x="30" y="61"/>
                    <a:pt x="32" y="61"/>
                    <a:pt x="34" y="61"/>
                  </a:cubicBezTo>
                  <a:cubicBezTo>
                    <a:pt x="49" y="61"/>
                    <a:pt x="62" y="51"/>
                    <a:pt x="65" y="36"/>
                  </a:cubicBezTo>
                  <a:cubicBezTo>
                    <a:pt x="68" y="19"/>
                    <a:pt x="57" y="4"/>
                    <a:pt x="39" y="1"/>
                  </a:cubicBezTo>
                  <a:cubicBezTo>
                    <a:pt x="37" y="1"/>
                    <a:pt x="35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8" name="Google Shape;511;p39"/>
            <p:cNvSpPr/>
            <p:nvPr/>
          </p:nvSpPr>
          <p:spPr>
            <a:xfrm>
              <a:off x="1083026" y="3523010"/>
              <a:ext cx="7052" cy="6767"/>
            </a:xfrm>
            <a:custGeom>
              <a:avLst/>
              <a:gdLst/>
              <a:ahLst/>
              <a:cxnLst/>
              <a:rect l="l" t="t" r="r" b="b"/>
              <a:pathLst>
                <a:path w="99" h="95" extrusionOk="0">
                  <a:moveTo>
                    <a:pt x="50" y="33"/>
                  </a:moveTo>
                  <a:cubicBezTo>
                    <a:pt x="51" y="33"/>
                    <a:pt x="52" y="34"/>
                    <a:pt x="53" y="34"/>
                  </a:cubicBezTo>
                  <a:cubicBezTo>
                    <a:pt x="57" y="35"/>
                    <a:pt x="60" y="36"/>
                    <a:pt x="62" y="40"/>
                  </a:cubicBezTo>
                  <a:cubicBezTo>
                    <a:pt x="64" y="43"/>
                    <a:pt x="65" y="47"/>
                    <a:pt x="64" y="50"/>
                  </a:cubicBezTo>
                  <a:cubicBezTo>
                    <a:pt x="63" y="58"/>
                    <a:pt x="57" y="62"/>
                    <a:pt x="49" y="62"/>
                  </a:cubicBezTo>
                  <a:cubicBezTo>
                    <a:pt x="49" y="62"/>
                    <a:pt x="48" y="62"/>
                    <a:pt x="47" y="62"/>
                  </a:cubicBezTo>
                  <a:cubicBezTo>
                    <a:pt x="43" y="61"/>
                    <a:pt x="40" y="58"/>
                    <a:pt x="37" y="55"/>
                  </a:cubicBezTo>
                  <a:cubicBezTo>
                    <a:pt x="35" y="52"/>
                    <a:pt x="34" y="49"/>
                    <a:pt x="35" y="45"/>
                  </a:cubicBezTo>
                  <a:cubicBezTo>
                    <a:pt x="37" y="38"/>
                    <a:pt x="43" y="33"/>
                    <a:pt x="50" y="33"/>
                  </a:cubicBezTo>
                  <a:close/>
                  <a:moveTo>
                    <a:pt x="50" y="1"/>
                  </a:moveTo>
                  <a:cubicBezTo>
                    <a:pt x="28" y="1"/>
                    <a:pt x="8" y="16"/>
                    <a:pt x="3" y="39"/>
                  </a:cubicBezTo>
                  <a:cubicBezTo>
                    <a:pt x="0" y="51"/>
                    <a:pt x="3" y="63"/>
                    <a:pt x="10" y="74"/>
                  </a:cubicBezTo>
                  <a:cubicBezTo>
                    <a:pt x="17" y="84"/>
                    <a:pt x="28" y="91"/>
                    <a:pt x="41" y="94"/>
                  </a:cubicBezTo>
                  <a:cubicBezTo>
                    <a:pt x="44" y="94"/>
                    <a:pt x="47" y="95"/>
                    <a:pt x="50" y="95"/>
                  </a:cubicBezTo>
                  <a:cubicBezTo>
                    <a:pt x="72" y="95"/>
                    <a:pt x="92" y="79"/>
                    <a:pt x="96" y="56"/>
                  </a:cubicBezTo>
                  <a:cubicBezTo>
                    <a:pt x="99" y="44"/>
                    <a:pt x="96" y="32"/>
                    <a:pt x="89" y="22"/>
                  </a:cubicBezTo>
                  <a:cubicBezTo>
                    <a:pt x="82" y="11"/>
                    <a:pt x="71" y="4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9" name="Google Shape;512;p39"/>
            <p:cNvSpPr/>
            <p:nvPr/>
          </p:nvSpPr>
          <p:spPr>
            <a:xfrm>
              <a:off x="1096703" y="3522440"/>
              <a:ext cx="10899" cy="33623"/>
            </a:xfrm>
            <a:custGeom>
              <a:avLst/>
              <a:gdLst/>
              <a:ahLst/>
              <a:cxnLst/>
              <a:rect l="l" t="t" r="r" b="b"/>
              <a:pathLst>
                <a:path w="153" h="472" extrusionOk="0">
                  <a:moveTo>
                    <a:pt x="31" y="1"/>
                  </a:moveTo>
                  <a:lnTo>
                    <a:pt x="0" y="15"/>
                  </a:lnTo>
                  <a:cubicBezTo>
                    <a:pt x="27" y="70"/>
                    <a:pt x="43" y="130"/>
                    <a:pt x="61" y="192"/>
                  </a:cubicBezTo>
                  <a:cubicBezTo>
                    <a:pt x="80" y="260"/>
                    <a:pt x="94" y="321"/>
                    <a:pt x="103" y="379"/>
                  </a:cubicBezTo>
                  <a:cubicBezTo>
                    <a:pt x="108" y="408"/>
                    <a:pt x="120" y="471"/>
                    <a:pt x="120" y="471"/>
                  </a:cubicBezTo>
                  <a:lnTo>
                    <a:pt x="152" y="465"/>
                  </a:lnTo>
                  <a:cubicBezTo>
                    <a:pt x="152" y="465"/>
                    <a:pt x="140" y="403"/>
                    <a:pt x="136" y="374"/>
                  </a:cubicBezTo>
                  <a:cubicBezTo>
                    <a:pt x="126" y="315"/>
                    <a:pt x="112" y="252"/>
                    <a:pt x="91" y="179"/>
                  </a:cubicBezTo>
                  <a:cubicBezTo>
                    <a:pt x="75" y="119"/>
                    <a:pt x="57" y="58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0" name="Google Shape;513;p39"/>
            <p:cNvSpPr/>
            <p:nvPr/>
          </p:nvSpPr>
          <p:spPr>
            <a:xfrm>
              <a:off x="1094566" y="3518950"/>
              <a:ext cx="5129" cy="4417"/>
            </a:xfrm>
            <a:custGeom>
              <a:avLst/>
              <a:gdLst/>
              <a:ahLst/>
              <a:cxnLst/>
              <a:rect l="l" t="t" r="r" b="b"/>
              <a:pathLst>
                <a:path w="72" h="62" extrusionOk="0">
                  <a:moveTo>
                    <a:pt x="36" y="0"/>
                  </a:moveTo>
                  <a:cubicBezTo>
                    <a:pt x="26" y="0"/>
                    <a:pt x="16" y="5"/>
                    <a:pt x="10" y="14"/>
                  </a:cubicBezTo>
                  <a:cubicBezTo>
                    <a:pt x="1" y="28"/>
                    <a:pt x="4" y="47"/>
                    <a:pt x="19" y="57"/>
                  </a:cubicBezTo>
                  <a:cubicBezTo>
                    <a:pt x="24" y="60"/>
                    <a:pt x="30" y="61"/>
                    <a:pt x="36" y="61"/>
                  </a:cubicBezTo>
                  <a:cubicBezTo>
                    <a:pt x="46" y="61"/>
                    <a:pt x="57" y="57"/>
                    <a:pt x="63" y="48"/>
                  </a:cubicBezTo>
                  <a:cubicBezTo>
                    <a:pt x="71" y="34"/>
                    <a:pt x="68" y="15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1" name="Google Shape;514;p39"/>
            <p:cNvSpPr/>
            <p:nvPr/>
          </p:nvSpPr>
          <p:spPr>
            <a:xfrm>
              <a:off x="1093569" y="3517739"/>
              <a:ext cx="7124" cy="6767"/>
            </a:xfrm>
            <a:custGeom>
              <a:avLst/>
              <a:gdLst/>
              <a:ahLst/>
              <a:cxnLst/>
              <a:rect l="l" t="t" r="r" b="b"/>
              <a:pathLst>
                <a:path w="100" h="95" extrusionOk="0">
                  <a:moveTo>
                    <a:pt x="51" y="34"/>
                  </a:moveTo>
                  <a:cubicBezTo>
                    <a:pt x="53" y="34"/>
                    <a:pt x="56" y="34"/>
                    <a:pt x="58" y="36"/>
                  </a:cubicBezTo>
                  <a:cubicBezTo>
                    <a:pt x="62" y="39"/>
                    <a:pt x="64" y="41"/>
                    <a:pt x="64" y="45"/>
                  </a:cubicBezTo>
                  <a:cubicBezTo>
                    <a:pt x="65" y="48"/>
                    <a:pt x="64" y="53"/>
                    <a:pt x="63" y="55"/>
                  </a:cubicBezTo>
                  <a:cubicBezTo>
                    <a:pt x="60" y="60"/>
                    <a:pt x="55" y="62"/>
                    <a:pt x="50" y="62"/>
                  </a:cubicBezTo>
                  <a:cubicBezTo>
                    <a:pt x="47" y="62"/>
                    <a:pt x="44" y="61"/>
                    <a:pt x="42" y="60"/>
                  </a:cubicBezTo>
                  <a:cubicBezTo>
                    <a:pt x="38" y="57"/>
                    <a:pt x="37" y="54"/>
                    <a:pt x="36" y="51"/>
                  </a:cubicBezTo>
                  <a:cubicBezTo>
                    <a:pt x="35" y="48"/>
                    <a:pt x="36" y="43"/>
                    <a:pt x="37" y="41"/>
                  </a:cubicBezTo>
                  <a:cubicBezTo>
                    <a:pt x="41" y="36"/>
                    <a:pt x="45" y="34"/>
                    <a:pt x="51" y="34"/>
                  </a:cubicBezTo>
                  <a:close/>
                  <a:moveTo>
                    <a:pt x="50" y="1"/>
                  </a:moveTo>
                  <a:cubicBezTo>
                    <a:pt x="35" y="1"/>
                    <a:pt x="20" y="8"/>
                    <a:pt x="10" y="22"/>
                  </a:cubicBezTo>
                  <a:cubicBezTo>
                    <a:pt x="3" y="33"/>
                    <a:pt x="1" y="45"/>
                    <a:pt x="3" y="57"/>
                  </a:cubicBezTo>
                  <a:cubicBezTo>
                    <a:pt x="6" y="69"/>
                    <a:pt x="13" y="81"/>
                    <a:pt x="24" y="88"/>
                  </a:cubicBezTo>
                  <a:cubicBezTo>
                    <a:pt x="32" y="92"/>
                    <a:pt x="41" y="95"/>
                    <a:pt x="50" y="95"/>
                  </a:cubicBezTo>
                  <a:cubicBezTo>
                    <a:pt x="65" y="95"/>
                    <a:pt x="81" y="88"/>
                    <a:pt x="90" y="74"/>
                  </a:cubicBezTo>
                  <a:cubicBezTo>
                    <a:pt x="97" y="63"/>
                    <a:pt x="99" y="51"/>
                    <a:pt x="97" y="39"/>
                  </a:cubicBezTo>
                  <a:cubicBezTo>
                    <a:pt x="94" y="27"/>
                    <a:pt x="87" y="15"/>
                    <a:pt x="77" y="9"/>
                  </a:cubicBezTo>
                  <a:cubicBezTo>
                    <a:pt x="69" y="4"/>
                    <a:pt x="59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2" name="Google Shape;515;p39"/>
            <p:cNvSpPr/>
            <p:nvPr/>
          </p:nvSpPr>
          <p:spPr>
            <a:xfrm>
              <a:off x="1098341" y="3549510"/>
              <a:ext cx="27853" cy="43026"/>
            </a:xfrm>
            <a:custGeom>
              <a:avLst/>
              <a:gdLst/>
              <a:ahLst/>
              <a:cxnLst/>
              <a:rect l="l" t="t" r="r" b="b"/>
              <a:pathLst>
                <a:path w="391" h="604" extrusionOk="0">
                  <a:moveTo>
                    <a:pt x="66" y="1"/>
                  </a:moveTo>
                  <a:cubicBezTo>
                    <a:pt x="61" y="1"/>
                    <a:pt x="56" y="2"/>
                    <a:pt x="52" y="4"/>
                  </a:cubicBezTo>
                  <a:cubicBezTo>
                    <a:pt x="0" y="29"/>
                    <a:pt x="23" y="182"/>
                    <a:pt x="102" y="347"/>
                  </a:cubicBezTo>
                  <a:cubicBezTo>
                    <a:pt x="174" y="496"/>
                    <a:pt x="268" y="604"/>
                    <a:pt x="324" y="604"/>
                  </a:cubicBezTo>
                  <a:cubicBezTo>
                    <a:pt x="329" y="604"/>
                    <a:pt x="334" y="603"/>
                    <a:pt x="339" y="600"/>
                  </a:cubicBezTo>
                  <a:cubicBezTo>
                    <a:pt x="390" y="575"/>
                    <a:pt x="379" y="429"/>
                    <a:pt x="300" y="265"/>
                  </a:cubicBezTo>
                  <a:cubicBezTo>
                    <a:pt x="228" y="114"/>
                    <a:pt x="123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3" name="Google Shape;516;p39"/>
            <p:cNvSpPr/>
            <p:nvPr/>
          </p:nvSpPr>
          <p:spPr>
            <a:xfrm>
              <a:off x="1096418" y="3548370"/>
              <a:ext cx="31201" cy="45305"/>
            </a:xfrm>
            <a:custGeom>
              <a:avLst/>
              <a:gdLst/>
              <a:ahLst/>
              <a:cxnLst/>
              <a:rect l="l" t="t" r="r" b="b"/>
              <a:pathLst>
                <a:path w="438" h="636" extrusionOk="0">
                  <a:moveTo>
                    <a:pt x="94" y="33"/>
                  </a:moveTo>
                  <a:cubicBezTo>
                    <a:pt x="135" y="33"/>
                    <a:pt x="236" y="130"/>
                    <a:pt x="312" y="288"/>
                  </a:cubicBezTo>
                  <a:cubicBezTo>
                    <a:pt x="392" y="454"/>
                    <a:pt x="393" y="585"/>
                    <a:pt x="359" y="602"/>
                  </a:cubicBezTo>
                  <a:cubicBezTo>
                    <a:pt x="356" y="603"/>
                    <a:pt x="354" y="603"/>
                    <a:pt x="350" y="603"/>
                  </a:cubicBezTo>
                  <a:cubicBezTo>
                    <a:pt x="312" y="603"/>
                    <a:pt x="222" y="517"/>
                    <a:pt x="144" y="356"/>
                  </a:cubicBezTo>
                  <a:cubicBezTo>
                    <a:pt x="59" y="181"/>
                    <a:pt x="53" y="51"/>
                    <a:pt x="86" y="35"/>
                  </a:cubicBezTo>
                  <a:cubicBezTo>
                    <a:pt x="88" y="34"/>
                    <a:pt x="91" y="33"/>
                    <a:pt x="94" y="33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71" y="5"/>
                  </a:cubicBezTo>
                  <a:cubicBezTo>
                    <a:pt x="1" y="39"/>
                    <a:pt x="41" y="218"/>
                    <a:pt x="114" y="370"/>
                  </a:cubicBezTo>
                  <a:cubicBezTo>
                    <a:pt x="181" y="506"/>
                    <a:pt x="280" y="636"/>
                    <a:pt x="351" y="636"/>
                  </a:cubicBezTo>
                  <a:cubicBezTo>
                    <a:pt x="359" y="636"/>
                    <a:pt x="366" y="635"/>
                    <a:pt x="373" y="631"/>
                  </a:cubicBezTo>
                  <a:cubicBezTo>
                    <a:pt x="437" y="600"/>
                    <a:pt x="424" y="443"/>
                    <a:pt x="341" y="274"/>
                  </a:cubicBezTo>
                  <a:cubicBezTo>
                    <a:pt x="274" y="133"/>
                    <a:pt x="164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17;p39"/>
          <p:cNvGrpSpPr/>
          <p:nvPr/>
        </p:nvGrpSpPr>
        <p:grpSpPr>
          <a:xfrm flipH="1">
            <a:off x="8033430" y="2530142"/>
            <a:ext cx="721097" cy="409510"/>
            <a:chOff x="4801085" y="616566"/>
            <a:chExt cx="992699" cy="563752"/>
          </a:xfrm>
        </p:grpSpPr>
        <p:sp>
          <p:nvSpPr>
            <p:cNvPr id="1048774" name="Google Shape;518;p39"/>
            <p:cNvSpPr/>
            <p:nvPr/>
          </p:nvSpPr>
          <p:spPr>
            <a:xfrm>
              <a:off x="4801085" y="616566"/>
              <a:ext cx="992699" cy="563752"/>
            </a:xfrm>
            <a:custGeom>
              <a:avLst/>
              <a:gdLst/>
              <a:ahLst/>
              <a:cxnLst/>
              <a:rect l="l" t="t" r="r" b="b"/>
              <a:pathLst>
                <a:path w="6401" h="3635" extrusionOk="0">
                  <a:moveTo>
                    <a:pt x="3268" y="0"/>
                  </a:moveTo>
                  <a:cubicBezTo>
                    <a:pt x="2771" y="0"/>
                    <a:pt x="2318" y="204"/>
                    <a:pt x="1992" y="574"/>
                  </a:cubicBezTo>
                  <a:cubicBezTo>
                    <a:pt x="1856" y="727"/>
                    <a:pt x="1753" y="893"/>
                    <a:pt x="1681" y="1071"/>
                  </a:cubicBezTo>
                  <a:cubicBezTo>
                    <a:pt x="1609" y="1061"/>
                    <a:pt x="1533" y="1056"/>
                    <a:pt x="1456" y="1056"/>
                  </a:cubicBezTo>
                  <a:cubicBezTo>
                    <a:pt x="1184" y="1056"/>
                    <a:pt x="941" y="1124"/>
                    <a:pt x="733" y="1258"/>
                  </a:cubicBezTo>
                  <a:cubicBezTo>
                    <a:pt x="236" y="1579"/>
                    <a:pt x="0" y="2223"/>
                    <a:pt x="32" y="3173"/>
                  </a:cubicBezTo>
                  <a:lnTo>
                    <a:pt x="32" y="3188"/>
                  </a:lnTo>
                  <a:cubicBezTo>
                    <a:pt x="41" y="3437"/>
                    <a:pt x="246" y="3634"/>
                    <a:pt x="494" y="3634"/>
                  </a:cubicBezTo>
                  <a:cubicBezTo>
                    <a:pt x="494" y="3634"/>
                    <a:pt x="5896" y="3632"/>
                    <a:pt x="5896" y="3632"/>
                  </a:cubicBezTo>
                  <a:cubicBezTo>
                    <a:pt x="6125" y="3632"/>
                    <a:pt x="6320" y="3463"/>
                    <a:pt x="6353" y="3236"/>
                  </a:cubicBezTo>
                  <a:lnTo>
                    <a:pt x="6355" y="3223"/>
                  </a:lnTo>
                  <a:cubicBezTo>
                    <a:pt x="6363" y="3166"/>
                    <a:pt x="6400" y="2868"/>
                    <a:pt x="6375" y="2518"/>
                  </a:cubicBezTo>
                  <a:cubicBezTo>
                    <a:pt x="6335" y="1957"/>
                    <a:pt x="6149" y="1522"/>
                    <a:pt x="5837" y="1263"/>
                  </a:cubicBezTo>
                  <a:cubicBezTo>
                    <a:pt x="5616" y="1078"/>
                    <a:pt x="5345" y="984"/>
                    <a:pt x="5030" y="984"/>
                  </a:cubicBezTo>
                  <a:cubicBezTo>
                    <a:pt x="4966" y="984"/>
                    <a:pt x="4898" y="989"/>
                    <a:pt x="4830" y="997"/>
                  </a:cubicBezTo>
                  <a:cubicBezTo>
                    <a:pt x="4609" y="542"/>
                    <a:pt x="4184" y="110"/>
                    <a:pt x="3519" y="18"/>
                  </a:cubicBezTo>
                  <a:cubicBezTo>
                    <a:pt x="3436" y="6"/>
                    <a:pt x="3351" y="0"/>
                    <a:pt x="3268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5" name="Google Shape;519;p39"/>
            <p:cNvSpPr/>
            <p:nvPr/>
          </p:nvSpPr>
          <p:spPr>
            <a:xfrm>
              <a:off x="4872890" y="690544"/>
              <a:ext cx="879332" cy="415796"/>
            </a:xfrm>
            <a:custGeom>
              <a:avLst/>
              <a:gdLst/>
              <a:ahLst/>
              <a:cxnLst/>
              <a:rect l="l" t="t" r="r" b="b"/>
              <a:pathLst>
                <a:path w="5670" h="2681" extrusionOk="0">
                  <a:moveTo>
                    <a:pt x="2805" y="0"/>
                  </a:moveTo>
                  <a:cubicBezTo>
                    <a:pt x="2465" y="0"/>
                    <a:pt x="2134" y="133"/>
                    <a:pt x="1886" y="412"/>
                  </a:cubicBezTo>
                  <a:cubicBezTo>
                    <a:pt x="1722" y="599"/>
                    <a:pt x="1586" y="852"/>
                    <a:pt x="1573" y="1187"/>
                  </a:cubicBezTo>
                  <a:cubicBezTo>
                    <a:pt x="1573" y="1187"/>
                    <a:pt x="1305" y="1055"/>
                    <a:pt x="994" y="1055"/>
                  </a:cubicBezTo>
                  <a:cubicBezTo>
                    <a:pt x="543" y="1055"/>
                    <a:pt x="1" y="1331"/>
                    <a:pt x="46" y="2681"/>
                  </a:cubicBezTo>
                  <a:lnTo>
                    <a:pt x="5419" y="2678"/>
                  </a:lnTo>
                  <a:cubicBezTo>
                    <a:pt x="5419" y="2678"/>
                    <a:pt x="5670" y="984"/>
                    <a:pt x="4568" y="984"/>
                  </a:cubicBezTo>
                  <a:cubicBezTo>
                    <a:pt x="4422" y="984"/>
                    <a:pt x="4254" y="1014"/>
                    <a:pt x="4058" y="1080"/>
                  </a:cubicBezTo>
                  <a:cubicBezTo>
                    <a:pt x="4058" y="1080"/>
                    <a:pt x="3901" y="140"/>
                    <a:pt x="2990" y="13"/>
                  </a:cubicBezTo>
                  <a:cubicBezTo>
                    <a:pt x="2929" y="5"/>
                    <a:pt x="2867" y="0"/>
                    <a:pt x="2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6" name="Google Shape;520;p39"/>
            <p:cNvSpPr/>
            <p:nvPr/>
          </p:nvSpPr>
          <p:spPr>
            <a:xfrm>
              <a:off x="4873665" y="688217"/>
              <a:ext cx="856845" cy="420604"/>
            </a:xfrm>
            <a:custGeom>
              <a:avLst/>
              <a:gdLst/>
              <a:ahLst/>
              <a:cxnLst/>
              <a:rect l="l" t="t" r="r" b="b"/>
              <a:pathLst>
                <a:path w="5525" h="2712" extrusionOk="0">
                  <a:moveTo>
                    <a:pt x="2800" y="31"/>
                  </a:moveTo>
                  <a:cubicBezTo>
                    <a:pt x="2860" y="31"/>
                    <a:pt x="2922" y="35"/>
                    <a:pt x="2984" y="44"/>
                  </a:cubicBezTo>
                  <a:cubicBezTo>
                    <a:pt x="3872" y="167"/>
                    <a:pt x="4037" y="1088"/>
                    <a:pt x="4038" y="1098"/>
                  </a:cubicBezTo>
                  <a:lnTo>
                    <a:pt x="4041" y="1115"/>
                  </a:lnTo>
                  <a:lnTo>
                    <a:pt x="4058" y="1109"/>
                  </a:lnTo>
                  <a:cubicBezTo>
                    <a:pt x="4244" y="1046"/>
                    <a:pt x="4412" y="1015"/>
                    <a:pt x="4561" y="1015"/>
                  </a:cubicBezTo>
                  <a:cubicBezTo>
                    <a:pt x="4758" y="1015"/>
                    <a:pt x="4923" y="1070"/>
                    <a:pt x="5054" y="1179"/>
                  </a:cubicBezTo>
                  <a:cubicBezTo>
                    <a:pt x="5524" y="1571"/>
                    <a:pt x="5417" y="2553"/>
                    <a:pt x="5401" y="2678"/>
                  </a:cubicBezTo>
                  <a:lnTo>
                    <a:pt x="56" y="2681"/>
                  </a:lnTo>
                  <a:cubicBezTo>
                    <a:pt x="32" y="1924"/>
                    <a:pt x="192" y="1429"/>
                    <a:pt x="531" y="1210"/>
                  </a:cubicBezTo>
                  <a:cubicBezTo>
                    <a:pt x="676" y="1117"/>
                    <a:pt x="837" y="1085"/>
                    <a:pt x="988" y="1085"/>
                  </a:cubicBezTo>
                  <a:cubicBezTo>
                    <a:pt x="1293" y="1085"/>
                    <a:pt x="1558" y="1213"/>
                    <a:pt x="1561" y="1215"/>
                  </a:cubicBezTo>
                  <a:lnTo>
                    <a:pt x="1582" y="1225"/>
                  </a:lnTo>
                  <a:lnTo>
                    <a:pt x="1583" y="1202"/>
                  </a:lnTo>
                  <a:cubicBezTo>
                    <a:pt x="1595" y="914"/>
                    <a:pt x="1698" y="658"/>
                    <a:pt x="1892" y="438"/>
                  </a:cubicBezTo>
                  <a:cubicBezTo>
                    <a:pt x="2125" y="174"/>
                    <a:pt x="2449" y="31"/>
                    <a:pt x="2800" y="31"/>
                  </a:cubicBezTo>
                  <a:close/>
                  <a:moveTo>
                    <a:pt x="2801" y="0"/>
                  </a:moveTo>
                  <a:cubicBezTo>
                    <a:pt x="2440" y="0"/>
                    <a:pt x="2108" y="147"/>
                    <a:pt x="1870" y="418"/>
                  </a:cubicBezTo>
                  <a:cubicBezTo>
                    <a:pt x="1676" y="637"/>
                    <a:pt x="1569" y="893"/>
                    <a:pt x="1554" y="1178"/>
                  </a:cubicBezTo>
                  <a:cubicBezTo>
                    <a:pt x="1485" y="1148"/>
                    <a:pt x="1251" y="1055"/>
                    <a:pt x="987" y="1055"/>
                  </a:cubicBezTo>
                  <a:cubicBezTo>
                    <a:pt x="831" y="1055"/>
                    <a:pt x="665" y="1088"/>
                    <a:pt x="515" y="1184"/>
                  </a:cubicBezTo>
                  <a:cubicBezTo>
                    <a:pt x="164" y="1411"/>
                    <a:pt x="0" y="1919"/>
                    <a:pt x="25" y="2696"/>
                  </a:cubicBezTo>
                  <a:lnTo>
                    <a:pt x="26" y="2711"/>
                  </a:lnTo>
                  <a:lnTo>
                    <a:pt x="5414" y="2709"/>
                  </a:lnTo>
                  <a:lnTo>
                    <a:pt x="5428" y="2709"/>
                  </a:lnTo>
                  <a:lnTo>
                    <a:pt x="5429" y="2696"/>
                  </a:lnTo>
                  <a:cubicBezTo>
                    <a:pt x="5430" y="2693"/>
                    <a:pt x="5470" y="2415"/>
                    <a:pt x="5447" y="2090"/>
                  </a:cubicBezTo>
                  <a:cubicBezTo>
                    <a:pt x="5425" y="1787"/>
                    <a:pt x="5343" y="1380"/>
                    <a:pt x="5074" y="1155"/>
                  </a:cubicBezTo>
                  <a:cubicBezTo>
                    <a:pt x="4937" y="1042"/>
                    <a:pt x="4766" y="985"/>
                    <a:pt x="4562" y="985"/>
                  </a:cubicBezTo>
                  <a:cubicBezTo>
                    <a:pt x="4413" y="985"/>
                    <a:pt x="4247" y="1015"/>
                    <a:pt x="4065" y="1075"/>
                  </a:cubicBezTo>
                  <a:cubicBezTo>
                    <a:pt x="4037" y="945"/>
                    <a:pt x="3830" y="130"/>
                    <a:pt x="2988" y="13"/>
                  </a:cubicBezTo>
                  <a:cubicBezTo>
                    <a:pt x="2925" y="5"/>
                    <a:pt x="2863" y="0"/>
                    <a:pt x="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454;p39"/>
          <p:cNvSpPr/>
          <p:nvPr/>
        </p:nvSpPr>
        <p:spPr>
          <a:xfrm>
            <a:off x="1953217" y="1701256"/>
            <a:ext cx="843300" cy="484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72;p39"/>
          <p:cNvSpPr txBox="1">
            <a:spLocks noGrp="1"/>
          </p:cNvSpPr>
          <p:nvPr>
            <p:ph type="title"/>
          </p:nvPr>
        </p:nvSpPr>
        <p:spPr>
          <a:xfrm>
            <a:off x="1953217" y="1724656"/>
            <a:ext cx="6576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02</a:t>
            </a:r>
            <a:endParaRPr lang="en"/>
          </a:p>
        </p:txBody>
      </p:sp>
      <p:sp>
        <p:nvSpPr>
          <p:cNvPr id="72" name="Google Shape;454;p39"/>
          <p:cNvSpPr/>
          <p:nvPr/>
        </p:nvSpPr>
        <p:spPr>
          <a:xfrm>
            <a:off x="1954323" y="2344094"/>
            <a:ext cx="843300" cy="484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72;p39"/>
          <p:cNvSpPr txBox="1">
            <a:spLocks noGrp="1"/>
          </p:cNvSpPr>
          <p:nvPr>
            <p:ph type="title"/>
          </p:nvPr>
        </p:nvSpPr>
        <p:spPr>
          <a:xfrm>
            <a:off x="1954323" y="2367494"/>
            <a:ext cx="6576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 lang="en"/>
          </a:p>
        </p:txBody>
      </p:sp>
      <p:sp>
        <p:nvSpPr>
          <p:cNvPr id="74" name="Google Shape;454;p39"/>
          <p:cNvSpPr/>
          <p:nvPr/>
        </p:nvSpPr>
        <p:spPr>
          <a:xfrm>
            <a:off x="1954323" y="3041718"/>
            <a:ext cx="843300" cy="484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72;p39"/>
          <p:cNvSpPr txBox="1">
            <a:spLocks noGrp="1"/>
          </p:cNvSpPr>
          <p:nvPr>
            <p:ph type="title"/>
          </p:nvPr>
        </p:nvSpPr>
        <p:spPr>
          <a:xfrm>
            <a:off x="1954323" y="3065118"/>
            <a:ext cx="6576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04</a:t>
            </a:r>
            <a:endParaRPr lang="en"/>
          </a:p>
        </p:txBody>
      </p:sp>
      <p:sp>
        <p:nvSpPr>
          <p:cNvPr id="76" name="Google Shape;454;p39"/>
          <p:cNvSpPr/>
          <p:nvPr/>
        </p:nvSpPr>
        <p:spPr>
          <a:xfrm>
            <a:off x="1954323" y="3782120"/>
            <a:ext cx="843300" cy="484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472;p39"/>
          <p:cNvSpPr txBox="1">
            <a:spLocks noGrp="1"/>
          </p:cNvSpPr>
          <p:nvPr>
            <p:ph type="title"/>
          </p:nvPr>
        </p:nvSpPr>
        <p:spPr>
          <a:xfrm>
            <a:off x="1954323" y="3805520"/>
            <a:ext cx="6576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05</a:t>
            </a:r>
            <a:endParaRPr lang="en"/>
          </a:p>
        </p:txBody>
      </p:sp>
      <p:sp>
        <p:nvSpPr>
          <p:cNvPr id="78" name="Google Shape;454;p39"/>
          <p:cNvSpPr/>
          <p:nvPr/>
        </p:nvSpPr>
        <p:spPr>
          <a:xfrm>
            <a:off x="1953217" y="4466232"/>
            <a:ext cx="843300" cy="484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472;p39"/>
          <p:cNvSpPr txBox="1">
            <a:spLocks noGrp="1"/>
          </p:cNvSpPr>
          <p:nvPr>
            <p:ph type="title"/>
          </p:nvPr>
        </p:nvSpPr>
        <p:spPr>
          <a:xfrm>
            <a:off x="1953217" y="4489632"/>
            <a:ext cx="6576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06</a:t>
            </a:r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2968661" y="1075642"/>
            <a:ext cx="453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Ngô Ngọc Minh Sang</a:t>
            </a:r>
            <a:endParaRPr lang="en-US" sz="2400" b="1">
              <a:solidFill>
                <a:schemeClr val="dk1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68661" y="1701256"/>
            <a:ext cx="453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Lâm Thành </a:t>
            </a:r>
            <a:r>
              <a:rPr lang="en-US" sz="2400" b="1" smtClean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Đạt</a:t>
            </a:r>
            <a:endParaRPr lang="en-US" sz="2400" b="1">
              <a:solidFill>
                <a:schemeClr val="dk1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68661" y="2369056"/>
            <a:ext cx="453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Tr</a:t>
            </a:r>
            <a:r>
              <a:rPr lang="vi-VN" sz="2400" b="1" smtClean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ươ</a:t>
            </a:r>
            <a:r>
              <a:rPr lang="en-US" sz="24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ng </a:t>
            </a:r>
            <a:r>
              <a:rPr lang="en-US" sz="2400" b="1" smtClean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Hoài Thanh Phong</a:t>
            </a:r>
            <a:endParaRPr lang="en-US" sz="2400" b="1">
              <a:solidFill>
                <a:schemeClr val="dk1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68661" y="3053285"/>
            <a:ext cx="453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Nguyễn Thị </a:t>
            </a:r>
            <a:r>
              <a:rPr lang="en-US" sz="2400" b="1" smtClean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Bích Ph</a:t>
            </a:r>
            <a:r>
              <a:rPr lang="vi-VN" sz="24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ượng</a:t>
            </a:r>
            <a:endParaRPr lang="en-US" sz="2400" b="1">
              <a:solidFill>
                <a:schemeClr val="dk1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68661" y="3782120"/>
            <a:ext cx="453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Nguyễn Thị </a:t>
            </a:r>
            <a:r>
              <a:rPr lang="en-US" sz="2400" b="1" smtClean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Ngọc Ph</a:t>
            </a:r>
            <a:r>
              <a:rPr lang="vi-VN" sz="2400" b="1" smtClean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ượn</a:t>
            </a:r>
            <a:r>
              <a:rPr lang="en-US" sz="2400" b="1" smtClean="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g</a:t>
            </a:r>
            <a:endParaRPr lang="en-US" sz="2400" b="1">
              <a:solidFill>
                <a:schemeClr val="dk1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68661" y="4468368"/>
            <a:ext cx="453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Mai Tuấn Mạnh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Google Shape;651;p41"/>
          <p:cNvSpPr/>
          <p:nvPr/>
        </p:nvSpPr>
        <p:spPr>
          <a:xfrm>
            <a:off x="4281419" y="945185"/>
            <a:ext cx="1778400" cy="1022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69" name="Google Shape;652;p41"/>
          <p:cNvSpPr txBox="1">
            <a:spLocks noGrp="1"/>
          </p:cNvSpPr>
          <p:nvPr>
            <p:ph type="title"/>
          </p:nvPr>
        </p:nvSpPr>
        <p:spPr>
          <a:xfrm>
            <a:off x="3795962" y="2092920"/>
            <a:ext cx="4482900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/>
            <a:r>
              <a:rPr lang="en-US" sz="5000" smtClean="0"/>
              <a:t>Fragment</a:t>
            </a:r>
            <a:endParaRPr lang="en-US" sz="5000" dirty="0"/>
          </a:p>
        </p:txBody>
      </p:sp>
      <p:sp>
        <p:nvSpPr>
          <p:cNvPr id="1048870" name="Google Shape;654;p41"/>
          <p:cNvSpPr txBox="1">
            <a:spLocks noGrp="1"/>
          </p:cNvSpPr>
          <p:nvPr>
            <p:ph type="title" idx="2"/>
          </p:nvPr>
        </p:nvSpPr>
        <p:spPr>
          <a:xfrm>
            <a:off x="4443818" y="1035465"/>
            <a:ext cx="139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48871" name="Google Shape;655;p41"/>
          <p:cNvSpPr/>
          <p:nvPr/>
        </p:nvSpPr>
        <p:spPr>
          <a:xfrm>
            <a:off x="815864" y="1010808"/>
            <a:ext cx="2481084" cy="3121885"/>
          </a:xfrm>
          <a:prstGeom prst="rect">
            <a:avLst/>
          </a:prstGeom>
          <a:solidFill>
            <a:srgbClr val="FFF5EB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56;p41"/>
          <p:cNvGrpSpPr/>
          <p:nvPr/>
        </p:nvGrpSpPr>
        <p:grpSpPr>
          <a:xfrm>
            <a:off x="516668" y="1116835"/>
            <a:ext cx="3079445" cy="3002084"/>
            <a:chOff x="898477" y="2903746"/>
            <a:chExt cx="624583" cy="608893"/>
          </a:xfrm>
        </p:grpSpPr>
        <p:sp>
          <p:nvSpPr>
            <p:cNvPr id="1048872" name="Google Shape;657;p41"/>
            <p:cNvSpPr/>
            <p:nvPr/>
          </p:nvSpPr>
          <p:spPr>
            <a:xfrm>
              <a:off x="932283" y="2903746"/>
              <a:ext cx="590777" cy="608893"/>
            </a:xfrm>
            <a:custGeom>
              <a:avLst/>
              <a:gdLst/>
              <a:ahLst/>
              <a:cxnLst/>
              <a:rect l="l" t="t" r="r" b="b"/>
              <a:pathLst>
                <a:path w="17056" h="17579" extrusionOk="0">
                  <a:moveTo>
                    <a:pt x="14126" y="1758"/>
                  </a:moveTo>
                  <a:lnTo>
                    <a:pt x="14126" y="1758"/>
                  </a:lnTo>
                  <a:cubicBezTo>
                    <a:pt x="14196" y="1804"/>
                    <a:pt x="14277" y="1839"/>
                    <a:pt x="14361" y="1858"/>
                  </a:cubicBezTo>
                  <a:cubicBezTo>
                    <a:pt x="14411" y="1869"/>
                    <a:pt x="14465" y="1875"/>
                    <a:pt x="14518" y="1875"/>
                  </a:cubicBezTo>
                  <a:cubicBezTo>
                    <a:pt x="14544" y="1875"/>
                    <a:pt x="14570" y="1874"/>
                    <a:pt x="14596" y="1871"/>
                  </a:cubicBezTo>
                  <a:cubicBezTo>
                    <a:pt x="14630" y="1894"/>
                    <a:pt x="14664" y="1913"/>
                    <a:pt x="14700" y="1930"/>
                  </a:cubicBezTo>
                  <a:cubicBezTo>
                    <a:pt x="14785" y="1968"/>
                    <a:pt x="14878" y="1989"/>
                    <a:pt x="14969" y="1993"/>
                  </a:cubicBezTo>
                  <a:cubicBezTo>
                    <a:pt x="14821" y="2123"/>
                    <a:pt x="14726" y="2288"/>
                    <a:pt x="14683" y="2366"/>
                  </a:cubicBezTo>
                  <a:cubicBezTo>
                    <a:pt x="14612" y="2489"/>
                    <a:pt x="14554" y="2611"/>
                    <a:pt x="14507" y="2728"/>
                  </a:cubicBezTo>
                  <a:cubicBezTo>
                    <a:pt x="14484" y="2722"/>
                    <a:pt x="14459" y="2719"/>
                    <a:pt x="14435" y="2717"/>
                  </a:cubicBezTo>
                  <a:cubicBezTo>
                    <a:pt x="14418" y="2716"/>
                    <a:pt x="14401" y="2715"/>
                    <a:pt x="14384" y="2715"/>
                  </a:cubicBezTo>
                  <a:cubicBezTo>
                    <a:pt x="14258" y="2715"/>
                    <a:pt x="14018" y="2756"/>
                    <a:pt x="13831" y="3026"/>
                  </a:cubicBezTo>
                  <a:cubicBezTo>
                    <a:pt x="13825" y="3035"/>
                    <a:pt x="13819" y="3044"/>
                    <a:pt x="13814" y="3052"/>
                  </a:cubicBezTo>
                  <a:cubicBezTo>
                    <a:pt x="13585" y="3437"/>
                    <a:pt x="13708" y="4081"/>
                    <a:pt x="13958" y="4482"/>
                  </a:cubicBezTo>
                  <a:cubicBezTo>
                    <a:pt x="14049" y="4626"/>
                    <a:pt x="14157" y="4744"/>
                    <a:pt x="14279" y="4832"/>
                  </a:cubicBezTo>
                  <a:cubicBezTo>
                    <a:pt x="14285" y="4888"/>
                    <a:pt x="14297" y="4942"/>
                    <a:pt x="14317" y="4993"/>
                  </a:cubicBezTo>
                  <a:cubicBezTo>
                    <a:pt x="14383" y="5164"/>
                    <a:pt x="14521" y="5289"/>
                    <a:pt x="14703" y="5347"/>
                  </a:cubicBezTo>
                  <a:cubicBezTo>
                    <a:pt x="14877" y="6125"/>
                    <a:pt x="14941" y="6758"/>
                    <a:pt x="14571" y="7197"/>
                  </a:cubicBezTo>
                  <a:cubicBezTo>
                    <a:pt x="14515" y="7264"/>
                    <a:pt x="14447" y="7325"/>
                    <a:pt x="14367" y="7381"/>
                  </a:cubicBezTo>
                  <a:lnTo>
                    <a:pt x="14264" y="6760"/>
                  </a:lnTo>
                  <a:cubicBezTo>
                    <a:pt x="14244" y="6639"/>
                    <a:pt x="14176" y="6531"/>
                    <a:pt x="14077" y="6460"/>
                  </a:cubicBezTo>
                  <a:cubicBezTo>
                    <a:pt x="14048" y="6439"/>
                    <a:pt x="14017" y="6422"/>
                    <a:pt x="13984" y="6409"/>
                  </a:cubicBezTo>
                  <a:cubicBezTo>
                    <a:pt x="14042" y="6273"/>
                    <a:pt x="14035" y="6114"/>
                    <a:pt x="13950" y="5980"/>
                  </a:cubicBezTo>
                  <a:lnTo>
                    <a:pt x="13935" y="5956"/>
                  </a:lnTo>
                  <a:lnTo>
                    <a:pt x="13057" y="4546"/>
                  </a:lnTo>
                  <a:cubicBezTo>
                    <a:pt x="13054" y="4541"/>
                    <a:pt x="13051" y="4536"/>
                    <a:pt x="13048" y="4531"/>
                  </a:cubicBezTo>
                  <a:lnTo>
                    <a:pt x="13015" y="4479"/>
                  </a:lnTo>
                  <a:cubicBezTo>
                    <a:pt x="12948" y="4373"/>
                    <a:pt x="12843" y="4303"/>
                    <a:pt x="12729" y="4277"/>
                  </a:cubicBezTo>
                  <a:cubicBezTo>
                    <a:pt x="12720" y="4147"/>
                    <a:pt x="12656" y="4022"/>
                    <a:pt x="12544" y="3938"/>
                  </a:cubicBezTo>
                  <a:lnTo>
                    <a:pt x="12522" y="3921"/>
                  </a:lnTo>
                  <a:lnTo>
                    <a:pt x="11775" y="3355"/>
                  </a:lnTo>
                  <a:cubicBezTo>
                    <a:pt x="11800" y="3351"/>
                    <a:pt x="11825" y="3348"/>
                    <a:pt x="11850" y="3343"/>
                  </a:cubicBezTo>
                  <a:cubicBezTo>
                    <a:pt x="11888" y="3354"/>
                    <a:pt x="11927" y="3361"/>
                    <a:pt x="11966" y="3363"/>
                  </a:cubicBezTo>
                  <a:cubicBezTo>
                    <a:pt x="12033" y="3419"/>
                    <a:pt x="12105" y="3466"/>
                    <a:pt x="12182" y="3501"/>
                  </a:cubicBezTo>
                  <a:cubicBezTo>
                    <a:pt x="12304" y="3555"/>
                    <a:pt x="12435" y="3584"/>
                    <a:pt x="12565" y="3584"/>
                  </a:cubicBezTo>
                  <a:cubicBezTo>
                    <a:pt x="12882" y="3584"/>
                    <a:pt x="13155" y="3417"/>
                    <a:pt x="13276" y="3149"/>
                  </a:cubicBezTo>
                  <a:cubicBezTo>
                    <a:pt x="13299" y="3099"/>
                    <a:pt x="13315" y="3046"/>
                    <a:pt x="13326" y="2992"/>
                  </a:cubicBezTo>
                  <a:cubicBezTo>
                    <a:pt x="13526" y="2885"/>
                    <a:pt x="13681" y="2696"/>
                    <a:pt x="13791" y="2426"/>
                  </a:cubicBezTo>
                  <a:cubicBezTo>
                    <a:pt x="13820" y="2355"/>
                    <a:pt x="13867" y="2316"/>
                    <a:pt x="13880" y="2307"/>
                  </a:cubicBezTo>
                  <a:lnTo>
                    <a:pt x="13902" y="2295"/>
                  </a:lnTo>
                  <a:cubicBezTo>
                    <a:pt x="14065" y="2207"/>
                    <a:pt x="14161" y="2030"/>
                    <a:pt x="14143" y="1845"/>
                  </a:cubicBezTo>
                  <a:cubicBezTo>
                    <a:pt x="14141" y="1815"/>
                    <a:pt x="14134" y="1785"/>
                    <a:pt x="14126" y="1758"/>
                  </a:cubicBezTo>
                  <a:close/>
                  <a:moveTo>
                    <a:pt x="5724" y="13685"/>
                  </a:moveTo>
                  <a:cubicBezTo>
                    <a:pt x="5757" y="13699"/>
                    <a:pt x="5790" y="13713"/>
                    <a:pt x="5822" y="13726"/>
                  </a:cubicBezTo>
                  <a:cubicBezTo>
                    <a:pt x="5666" y="13997"/>
                    <a:pt x="5543" y="14318"/>
                    <a:pt x="5464" y="14666"/>
                  </a:cubicBezTo>
                  <a:cubicBezTo>
                    <a:pt x="5441" y="14772"/>
                    <a:pt x="5455" y="14883"/>
                    <a:pt x="5504" y="14979"/>
                  </a:cubicBezTo>
                  <a:cubicBezTo>
                    <a:pt x="5187" y="14888"/>
                    <a:pt x="4859" y="14724"/>
                    <a:pt x="4579" y="14585"/>
                  </a:cubicBezTo>
                  <a:lnTo>
                    <a:pt x="4541" y="14566"/>
                  </a:lnTo>
                  <a:cubicBezTo>
                    <a:pt x="4309" y="14451"/>
                    <a:pt x="4073" y="14321"/>
                    <a:pt x="3813" y="14165"/>
                  </a:cubicBezTo>
                  <a:cubicBezTo>
                    <a:pt x="3822" y="14105"/>
                    <a:pt x="3825" y="14040"/>
                    <a:pt x="3820" y="13971"/>
                  </a:cubicBezTo>
                  <a:lnTo>
                    <a:pt x="3820" y="13971"/>
                  </a:lnTo>
                  <a:lnTo>
                    <a:pt x="4565" y="14537"/>
                  </a:lnTo>
                  <a:cubicBezTo>
                    <a:pt x="4571" y="14541"/>
                    <a:pt x="4576" y="14546"/>
                    <a:pt x="4582" y="14550"/>
                  </a:cubicBezTo>
                  <a:lnTo>
                    <a:pt x="4630" y="14586"/>
                  </a:lnTo>
                  <a:cubicBezTo>
                    <a:pt x="4711" y="14645"/>
                    <a:pt x="4808" y="14677"/>
                    <a:pt x="4906" y="14677"/>
                  </a:cubicBezTo>
                  <a:cubicBezTo>
                    <a:pt x="4928" y="14677"/>
                    <a:pt x="4951" y="14676"/>
                    <a:pt x="4974" y="14672"/>
                  </a:cubicBezTo>
                  <a:cubicBezTo>
                    <a:pt x="5095" y="14655"/>
                    <a:pt x="5204" y="14589"/>
                    <a:pt x="5277" y="14490"/>
                  </a:cubicBezTo>
                  <a:cubicBezTo>
                    <a:pt x="5466" y="14236"/>
                    <a:pt x="5619" y="13959"/>
                    <a:pt x="5724" y="13685"/>
                  </a:cubicBezTo>
                  <a:close/>
                  <a:moveTo>
                    <a:pt x="1388" y="15953"/>
                  </a:moveTo>
                  <a:cubicBezTo>
                    <a:pt x="1431" y="15963"/>
                    <a:pt x="1477" y="15970"/>
                    <a:pt x="1523" y="15975"/>
                  </a:cubicBezTo>
                  <a:cubicBezTo>
                    <a:pt x="1484" y="15996"/>
                    <a:pt x="1445" y="16018"/>
                    <a:pt x="1410" y="16044"/>
                  </a:cubicBezTo>
                  <a:cubicBezTo>
                    <a:pt x="1402" y="16013"/>
                    <a:pt x="1395" y="15984"/>
                    <a:pt x="1388" y="15953"/>
                  </a:cubicBezTo>
                  <a:close/>
                  <a:moveTo>
                    <a:pt x="14277" y="1"/>
                  </a:moveTo>
                  <a:cubicBezTo>
                    <a:pt x="14149" y="1"/>
                    <a:pt x="14024" y="54"/>
                    <a:pt x="13935" y="152"/>
                  </a:cubicBezTo>
                  <a:cubicBezTo>
                    <a:pt x="13814" y="284"/>
                    <a:pt x="13782" y="474"/>
                    <a:pt x="13850" y="639"/>
                  </a:cubicBezTo>
                  <a:cubicBezTo>
                    <a:pt x="13814" y="791"/>
                    <a:pt x="13815" y="932"/>
                    <a:pt x="13851" y="1057"/>
                  </a:cubicBezTo>
                  <a:cubicBezTo>
                    <a:pt x="13847" y="1069"/>
                    <a:pt x="13845" y="1079"/>
                    <a:pt x="13842" y="1090"/>
                  </a:cubicBezTo>
                  <a:cubicBezTo>
                    <a:pt x="13812" y="1220"/>
                    <a:pt x="13827" y="1352"/>
                    <a:pt x="13880" y="1471"/>
                  </a:cubicBezTo>
                  <a:cubicBezTo>
                    <a:pt x="13862" y="1462"/>
                    <a:pt x="13843" y="1455"/>
                    <a:pt x="13823" y="1448"/>
                  </a:cubicBezTo>
                  <a:lnTo>
                    <a:pt x="13785" y="1436"/>
                  </a:lnTo>
                  <a:cubicBezTo>
                    <a:pt x="13616" y="1383"/>
                    <a:pt x="13442" y="1356"/>
                    <a:pt x="13268" y="1356"/>
                  </a:cubicBezTo>
                  <a:cubicBezTo>
                    <a:pt x="13072" y="1356"/>
                    <a:pt x="12891" y="1390"/>
                    <a:pt x="12730" y="1443"/>
                  </a:cubicBezTo>
                  <a:cubicBezTo>
                    <a:pt x="12657" y="1388"/>
                    <a:pt x="12570" y="1352"/>
                    <a:pt x="12476" y="1343"/>
                  </a:cubicBezTo>
                  <a:cubicBezTo>
                    <a:pt x="12407" y="1309"/>
                    <a:pt x="12331" y="1290"/>
                    <a:pt x="12252" y="1290"/>
                  </a:cubicBezTo>
                  <a:cubicBezTo>
                    <a:pt x="12237" y="1290"/>
                    <a:pt x="12221" y="1291"/>
                    <a:pt x="12206" y="1293"/>
                  </a:cubicBezTo>
                  <a:cubicBezTo>
                    <a:pt x="12031" y="1066"/>
                    <a:pt x="11779" y="854"/>
                    <a:pt x="11419" y="726"/>
                  </a:cubicBezTo>
                  <a:lnTo>
                    <a:pt x="11382" y="714"/>
                  </a:lnTo>
                  <a:cubicBezTo>
                    <a:pt x="11332" y="696"/>
                    <a:pt x="11280" y="688"/>
                    <a:pt x="11229" y="688"/>
                  </a:cubicBezTo>
                  <a:cubicBezTo>
                    <a:pt x="11101" y="688"/>
                    <a:pt x="10976" y="741"/>
                    <a:pt x="10887" y="839"/>
                  </a:cubicBezTo>
                  <a:cubicBezTo>
                    <a:pt x="10762" y="977"/>
                    <a:pt x="10732" y="1175"/>
                    <a:pt x="10810" y="1344"/>
                  </a:cubicBezTo>
                  <a:lnTo>
                    <a:pt x="10820" y="1366"/>
                  </a:lnTo>
                  <a:cubicBezTo>
                    <a:pt x="10825" y="1381"/>
                    <a:pt x="10840" y="1441"/>
                    <a:pt x="10820" y="1515"/>
                  </a:cubicBezTo>
                  <a:cubicBezTo>
                    <a:pt x="10747" y="1796"/>
                    <a:pt x="10758" y="2040"/>
                    <a:pt x="10853" y="2246"/>
                  </a:cubicBezTo>
                  <a:cubicBezTo>
                    <a:pt x="10829" y="2295"/>
                    <a:pt x="10810" y="2348"/>
                    <a:pt x="10798" y="2403"/>
                  </a:cubicBezTo>
                  <a:cubicBezTo>
                    <a:pt x="10769" y="2533"/>
                    <a:pt x="10778" y="2664"/>
                    <a:pt x="10819" y="2785"/>
                  </a:cubicBezTo>
                  <a:cubicBezTo>
                    <a:pt x="10812" y="2786"/>
                    <a:pt x="10805" y="2785"/>
                    <a:pt x="10798" y="2787"/>
                  </a:cubicBezTo>
                  <a:cubicBezTo>
                    <a:pt x="10787" y="2788"/>
                    <a:pt x="10776" y="2790"/>
                    <a:pt x="10764" y="2793"/>
                  </a:cubicBezTo>
                  <a:cubicBezTo>
                    <a:pt x="10698" y="2693"/>
                    <a:pt x="10596" y="2622"/>
                    <a:pt x="10479" y="2596"/>
                  </a:cubicBezTo>
                  <a:cubicBezTo>
                    <a:pt x="10479" y="2596"/>
                    <a:pt x="8834" y="2215"/>
                    <a:pt x="8828" y="2213"/>
                  </a:cubicBezTo>
                  <a:lnTo>
                    <a:pt x="8769" y="2200"/>
                  </a:lnTo>
                  <a:cubicBezTo>
                    <a:pt x="8735" y="2193"/>
                    <a:pt x="8701" y="2189"/>
                    <a:pt x="8668" y="2189"/>
                  </a:cubicBezTo>
                  <a:cubicBezTo>
                    <a:pt x="8559" y="2189"/>
                    <a:pt x="8456" y="2228"/>
                    <a:pt x="8374" y="2295"/>
                  </a:cubicBezTo>
                  <a:cubicBezTo>
                    <a:pt x="8341" y="2236"/>
                    <a:pt x="8296" y="2184"/>
                    <a:pt x="8240" y="2144"/>
                  </a:cubicBezTo>
                  <a:cubicBezTo>
                    <a:pt x="8160" y="2088"/>
                    <a:pt x="8067" y="2058"/>
                    <a:pt x="7971" y="2058"/>
                  </a:cubicBezTo>
                  <a:cubicBezTo>
                    <a:pt x="7946" y="2058"/>
                    <a:pt x="7920" y="2060"/>
                    <a:pt x="7895" y="2064"/>
                  </a:cubicBezTo>
                  <a:lnTo>
                    <a:pt x="6166" y="2355"/>
                  </a:lnTo>
                  <a:cubicBezTo>
                    <a:pt x="6011" y="2381"/>
                    <a:pt x="5887" y="2481"/>
                    <a:pt x="5824" y="2613"/>
                  </a:cubicBezTo>
                  <a:cubicBezTo>
                    <a:pt x="5755" y="2574"/>
                    <a:pt x="5676" y="2554"/>
                    <a:pt x="5597" y="2554"/>
                  </a:cubicBezTo>
                  <a:cubicBezTo>
                    <a:pt x="5513" y="2554"/>
                    <a:pt x="5429" y="2577"/>
                    <a:pt x="5353" y="2624"/>
                  </a:cubicBezTo>
                  <a:lnTo>
                    <a:pt x="5302" y="2655"/>
                  </a:lnTo>
                  <a:cubicBezTo>
                    <a:pt x="5297" y="2659"/>
                    <a:pt x="3898" y="3547"/>
                    <a:pt x="3898" y="3547"/>
                  </a:cubicBezTo>
                  <a:lnTo>
                    <a:pt x="3868" y="3565"/>
                  </a:lnTo>
                  <a:cubicBezTo>
                    <a:pt x="3804" y="3606"/>
                    <a:pt x="3753" y="3659"/>
                    <a:pt x="3716" y="3720"/>
                  </a:cubicBezTo>
                  <a:lnTo>
                    <a:pt x="3700" y="3720"/>
                  </a:lnTo>
                  <a:cubicBezTo>
                    <a:pt x="3560" y="3720"/>
                    <a:pt x="3423" y="3783"/>
                    <a:pt x="3332" y="3903"/>
                  </a:cubicBezTo>
                  <a:lnTo>
                    <a:pt x="3295" y="3951"/>
                  </a:lnTo>
                  <a:cubicBezTo>
                    <a:pt x="3291" y="3956"/>
                    <a:pt x="3287" y="3962"/>
                    <a:pt x="3282" y="3968"/>
                  </a:cubicBezTo>
                  <a:lnTo>
                    <a:pt x="2297" y="5294"/>
                  </a:lnTo>
                  <a:lnTo>
                    <a:pt x="2279" y="5318"/>
                  </a:lnTo>
                  <a:cubicBezTo>
                    <a:pt x="2205" y="5415"/>
                    <a:pt x="2173" y="5538"/>
                    <a:pt x="2189" y="5660"/>
                  </a:cubicBezTo>
                  <a:cubicBezTo>
                    <a:pt x="2206" y="5781"/>
                    <a:pt x="2270" y="5891"/>
                    <a:pt x="2367" y="5965"/>
                  </a:cubicBezTo>
                  <a:cubicBezTo>
                    <a:pt x="2463" y="6038"/>
                    <a:pt x="2561" y="6105"/>
                    <a:pt x="2662" y="6166"/>
                  </a:cubicBezTo>
                  <a:cubicBezTo>
                    <a:pt x="2545" y="6126"/>
                    <a:pt x="2423" y="6091"/>
                    <a:pt x="2300" y="6062"/>
                  </a:cubicBezTo>
                  <a:cubicBezTo>
                    <a:pt x="2265" y="6053"/>
                    <a:pt x="2229" y="6050"/>
                    <a:pt x="2195" y="6050"/>
                  </a:cubicBezTo>
                  <a:cubicBezTo>
                    <a:pt x="1986" y="6050"/>
                    <a:pt x="1795" y="6194"/>
                    <a:pt x="1746" y="6407"/>
                  </a:cubicBezTo>
                  <a:lnTo>
                    <a:pt x="1732" y="6466"/>
                  </a:lnTo>
                  <a:cubicBezTo>
                    <a:pt x="1731" y="6472"/>
                    <a:pt x="1730" y="6478"/>
                    <a:pt x="1729" y="6483"/>
                  </a:cubicBezTo>
                  <a:lnTo>
                    <a:pt x="1365" y="8099"/>
                  </a:lnTo>
                  <a:lnTo>
                    <a:pt x="1357" y="8134"/>
                  </a:lnTo>
                  <a:cubicBezTo>
                    <a:pt x="1329" y="8254"/>
                    <a:pt x="1350" y="8379"/>
                    <a:pt x="1415" y="8482"/>
                  </a:cubicBezTo>
                  <a:cubicBezTo>
                    <a:pt x="1419" y="8490"/>
                    <a:pt x="1424" y="8497"/>
                    <a:pt x="1429" y="8503"/>
                  </a:cubicBezTo>
                  <a:cubicBezTo>
                    <a:pt x="1298" y="8605"/>
                    <a:pt x="1226" y="8771"/>
                    <a:pt x="1255" y="8946"/>
                  </a:cubicBezTo>
                  <a:lnTo>
                    <a:pt x="1416" y="9913"/>
                  </a:lnTo>
                  <a:cubicBezTo>
                    <a:pt x="1388" y="9942"/>
                    <a:pt x="1363" y="9970"/>
                    <a:pt x="1340" y="9999"/>
                  </a:cubicBezTo>
                  <a:cubicBezTo>
                    <a:pt x="1148" y="10223"/>
                    <a:pt x="987" y="10475"/>
                    <a:pt x="886" y="10706"/>
                  </a:cubicBezTo>
                  <a:cubicBezTo>
                    <a:pt x="657" y="11236"/>
                    <a:pt x="558" y="12004"/>
                    <a:pt x="972" y="12565"/>
                  </a:cubicBezTo>
                  <a:cubicBezTo>
                    <a:pt x="1264" y="12961"/>
                    <a:pt x="1663" y="13124"/>
                    <a:pt x="2037" y="13193"/>
                  </a:cubicBezTo>
                  <a:lnTo>
                    <a:pt x="472" y="14566"/>
                  </a:lnTo>
                  <a:cubicBezTo>
                    <a:pt x="382" y="14645"/>
                    <a:pt x="326" y="14756"/>
                    <a:pt x="315" y="14875"/>
                  </a:cubicBezTo>
                  <a:lnTo>
                    <a:pt x="315" y="14881"/>
                  </a:lnTo>
                  <a:cubicBezTo>
                    <a:pt x="298" y="15073"/>
                    <a:pt x="368" y="15268"/>
                    <a:pt x="503" y="15404"/>
                  </a:cubicBezTo>
                  <a:cubicBezTo>
                    <a:pt x="543" y="15445"/>
                    <a:pt x="589" y="15480"/>
                    <a:pt x="638" y="15508"/>
                  </a:cubicBezTo>
                  <a:cubicBezTo>
                    <a:pt x="580" y="15548"/>
                    <a:pt x="530" y="15600"/>
                    <a:pt x="495" y="15664"/>
                  </a:cubicBezTo>
                  <a:lnTo>
                    <a:pt x="473" y="15703"/>
                  </a:lnTo>
                  <a:cubicBezTo>
                    <a:pt x="0" y="16564"/>
                    <a:pt x="188" y="17161"/>
                    <a:pt x="231" y="17271"/>
                  </a:cubicBezTo>
                  <a:lnTo>
                    <a:pt x="235" y="17282"/>
                  </a:lnTo>
                  <a:cubicBezTo>
                    <a:pt x="303" y="17460"/>
                    <a:pt x="475" y="17578"/>
                    <a:pt x="666" y="17578"/>
                  </a:cubicBezTo>
                  <a:lnTo>
                    <a:pt x="1955" y="17578"/>
                  </a:lnTo>
                  <a:cubicBezTo>
                    <a:pt x="2156" y="17577"/>
                    <a:pt x="2334" y="17447"/>
                    <a:pt x="2395" y="17256"/>
                  </a:cubicBezTo>
                  <a:cubicBezTo>
                    <a:pt x="2451" y="17078"/>
                    <a:pt x="2395" y="16886"/>
                    <a:pt x="2256" y="16766"/>
                  </a:cubicBezTo>
                  <a:cubicBezTo>
                    <a:pt x="2247" y="16690"/>
                    <a:pt x="2251" y="16556"/>
                    <a:pt x="2267" y="16453"/>
                  </a:cubicBezTo>
                  <a:lnTo>
                    <a:pt x="2272" y="16425"/>
                  </a:lnTo>
                  <a:cubicBezTo>
                    <a:pt x="2298" y="16264"/>
                    <a:pt x="2236" y="16100"/>
                    <a:pt x="2110" y="15995"/>
                  </a:cubicBezTo>
                  <a:cubicBezTo>
                    <a:pt x="2077" y="15968"/>
                    <a:pt x="2039" y="15947"/>
                    <a:pt x="2001" y="15929"/>
                  </a:cubicBezTo>
                  <a:cubicBezTo>
                    <a:pt x="2092" y="15902"/>
                    <a:pt x="2184" y="15865"/>
                    <a:pt x="2275" y="15816"/>
                  </a:cubicBezTo>
                  <a:cubicBezTo>
                    <a:pt x="2370" y="15874"/>
                    <a:pt x="2510" y="15931"/>
                    <a:pt x="2677" y="15931"/>
                  </a:cubicBezTo>
                  <a:cubicBezTo>
                    <a:pt x="2706" y="15931"/>
                    <a:pt x="2735" y="15929"/>
                    <a:pt x="2758" y="15927"/>
                  </a:cubicBezTo>
                  <a:cubicBezTo>
                    <a:pt x="2962" y="15904"/>
                    <a:pt x="3164" y="15776"/>
                    <a:pt x="3316" y="15598"/>
                  </a:cubicBezTo>
                  <a:cubicBezTo>
                    <a:pt x="3483" y="15693"/>
                    <a:pt x="3646" y="15781"/>
                    <a:pt x="3810" y="15865"/>
                  </a:cubicBezTo>
                  <a:cubicBezTo>
                    <a:pt x="4057" y="15991"/>
                    <a:pt x="4334" y="16126"/>
                    <a:pt x="4630" y="16242"/>
                  </a:cubicBezTo>
                  <a:cubicBezTo>
                    <a:pt x="4329" y="16792"/>
                    <a:pt x="4460" y="17197"/>
                    <a:pt x="4489" y="17272"/>
                  </a:cubicBezTo>
                  <a:lnTo>
                    <a:pt x="4493" y="17283"/>
                  </a:lnTo>
                  <a:cubicBezTo>
                    <a:pt x="4562" y="17461"/>
                    <a:pt x="4733" y="17578"/>
                    <a:pt x="4924" y="17578"/>
                  </a:cubicBezTo>
                  <a:cubicBezTo>
                    <a:pt x="4924" y="17578"/>
                    <a:pt x="5628" y="17576"/>
                    <a:pt x="5628" y="17576"/>
                  </a:cubicBezTo>
                  <a:cubicBezTo>
                    <a:pt x="5796" y="17576"/>
                    <a:pt x="5951" y="17484"/>
                    <a:pt x="6031" y="17336"/>
                  </a:cubicBezTo>
                  <a:cubicBezTo>
                    <a:pt x="6112" y="17188"/>
                    <a:pt x="6106" y="17009"/>
                    <a:pt x="6016" y="16867"/>
                  </a:cubicBezTo>
                  <a:lnTo>
                    <a:pt x="6013" y="16864"/>
                  </a:lnTo>
                  <a:cubicBezTo>
                    <a:pt x="6010" y="16839"/>
                    <a:pt x="6009" y="16796"/>
                    <a:pt x="6012" y="16769"/>
                  </a:cubicBezTo>
                  <a:lnTo>
                    <a:pt x="6015" y="16742"/>
                  </a:lnTo>
                  <a:cubicBezTo>
                    <a:pt x="6025" y="16669"/>
                    <a:pt x="6015" y="16596"/>
                    <a:pt x="5991" y="16528"/>
                  </a:cubicBezTo>
                  <a:cubicBezTo>
                    <a:pt x="6241" y="16525"/>
                    <a:pt x="6484" y="16486"/>
                    <a:pt x="6713" y="16411"/>
                  </a:cubicBezTo>
                  <a:cubicBezTo>
                    <a:pt x="7213" y="16246"/>
                    <a:pt x="7557" y="15910"/>
                    <a:pt x="7782" y="15597"/>
                  </a:cubicBezTo>
                  <a:cubicBezTo>
                    <a:pt x="7859" y="15569"/>
                    <a:pt x="7928" y="15520"/>
                    <a:pt x="7982" y="15455"/>
                  </a:cubicBezTo>
                  <a:cubicBezTo>
                    <a:pt x="7982" y="15456"/>
                    <a:pt x="7983" y="15457"/>
                    <a:pt x="7984" y="15457"/>
                  </a:cubicBezTo>
                  <a:cubicBezTo>
                    <a:pt x="8063" y="15514"/>
                    <a:pt x="8157" y="15543"/>
                    <a:pt x="8252" y="15543"/>
                  </a:cubicBezTo>
                  <a:cubicBezTo>
                    <a:pt x="8277" y="15543"/>
                    <a:pt x="8303" y="15541"/>
                    <a:pt x="8328" y="15537"/>
                  </a:cubicBezTo>
                  <a:lnTo>
                    <a:pt x="10057" y="15247"/>
                  </a:lnTo>
                  <a:cubicBezTo>
                    <a:pt x="10178" y="15227"/>
                    <a:pt x="10286" y="15159"/>
                    <a:pt x="10357" y="15060"/>
                  </a:cubicBezTo>
                  <a:cubicBezTo>
                    <a:pt x="10389" y="15016"/>
                    <a:pt x="10411" y="14967"/>
                    <a:pt x="10426" y="14916"/>
                  </a:cubicBezTo>
                  <a:cubicBezTo>
                    <a:pt x="10432" y="14986"/>
                    <a:pt x="10445" y="15134"/>
                    <a:pt x="10445" y="15134"/>
                  </a:cubicBezTo>
                  <a:cubicBezTo>
                    <a:pt x="10458" y="15273"/>
                    <a:pt x="10472" y="15426"/>
                    <a:pt x="10487" y="15585"/>
                  </a:cubicBezTo>
                  <a:lnTo>
                    <a:pt x="10472" y="15594"/>
                  </a:lnTo>
                  <a:cubicBezTo>
                    <a:pt x="10384" y="15485"/>
                    <a:pt x="10253" y="15421"/>
                    <a:pt x="10113" y="15421"/>
                  </a:cubicBezTo>
                  <a:cubicBezTo>
                    <a:pt x="10089" y="15421"/>
                    <a:pt x="10066" y="15423"/>
                    <a:pt x="10042" y="15426"/>
                  </a:cubicBezTo>
                  <a:cubicBezTo>
                    <a:pt x="9851" y="15456"/>
                    <a:pt x="9698" y="15602"/>
                    <a:pt x="9661" y="15792"/>
                  </a:cubicBezTo>
                  <a:lnTo>
                    <a:pt x="9652" y="15835"/>
                  </a:lnTo>
                  <a:cubicBezTo>
                    <a:pt x="9638" y="15903"/>
                    <a:pt x="9621" y="15972"/>
                    <a:pt x="9603" y="16042"/>
                  </a:cubicBezTo>
                  <a:cubicBezTo>
                    <a:pt x="9537" y="15996"/>
                    <a:pt x="9464" y="15956"/>
                    <a:pt x="9381" y="15927"/>
                  </a:cubicBezTo>
                  <a:lnTo>
                    <a:pt x="9355" y="15917"/>
                  </a:lnTo>
                  <a:cubicBezTo>
                    <a:pt x="9303" y="15899"/>
                    <a:pt x="9251" y="15890"/>
                    <a:pt x="9199" y="15890"/>
                  </a:cubicBezTo>
                  <a:cubicBezTo>
                    <a:pt x="9092" y="15890"/>
                    <a:pt x="8986" y="15927"/>
                    <a:pt x="8903" y="15998"/>
                  </a:cubicBezTo>
                  <a:cubicBezTo>
                    <a:pt x="8777" y="16102"/>
                    <a:pt x="8716" y="16266"/>
                    <a:pt x="8743" y="16428"/>
                  </a:cubicBezTo>
                  <a:lnTo>
                    <a:pt x="8747" y="16454"/>
                  </a:lnTo>
                  <a:cubicBezTo>
                    <a:pt x="8765" y="16558"/>
                    <a:pt x="8769" y="16692"/>
                    <a:pt x="8760" y="16768"/>
                  </a:cubicBezTo>
                  <a:cubicBezTo>
                    <a:pt x="8622" y="16888"/>
                    <a:pt x="8567" y="17081"/>
                    <a:pt x="8624" y="17258"/>
                  </a:cubicBezTo>
                  <a:cubicBezTo>
                    <a:pt x="8685" y="17449"/>
                    <a:pt x="8862" y="17578"/>
                    <a:pt x="9063" y="17578"/>
                  </a:cubicBezTo>
                  <a:cubicBezTo>
                    <a:pt x="9063" y="17578"/>
                    <a:pt x="10355" y="17573"/>
                    <a:pt x="10355" y="17573"/>
                  </a:cubicBezTo>
                  <a:cubicBezTo>
                    <a:pt x="10404" y="17573"/>
                    <a:pt x="10452" y="17564"/>
                    <a:pt x="10498" y="17549"/>
                  </a:cubicBezTo>
                  <a:cubicBezTo>
                    <a:pt x="10547" y="17567"/>
                    <a:pt x="10599" y="17577"/>
                    <a:pt x="10653" y="17577"/>
                  </a:cubicBezTo>
                  <a:cubicBezTo>
                    <a:pt x="10653" y="17577"/>
                    <a:pt x="13134" y="17579"/>
                    <a:pt x="13134" y="17579"/>
                  </a:cubicBezTo>
                  <a:cubicBezTo>
                    <a:pt x="13253" y="17579"/>
                    <a:pt x="13366" y="17533"/>
                    <a:pt x="13453" y="17450"/>
                  </a:cubicBezTo>
                  <a:lnTo>
                    <a:pt x="13458" y="17446"/>
                  </a:lnTo>
                  <a:cubicBezTo>
                    <a:pt x="13597" y="17313"/>
                    <a:pt x="13673" y="17120"/>
                    <a:pt x="13661" y="16929"/>
                  </a:cubicBezTo>
                  <a:cubicBezTo>
                    <a:pt x="13657" y="16853"/>
                    <a:pt x="13639" y="16780"/>
                    <a:pt x="13610" y="16711"/>
                  </a:cubicBezTo>
                  <a:cubicBezTo>
                    <a:pt x="13607" y="16633"/>
                    <a:pt x="13599" y="16536"/>
                    <a:pt x="13577" y="16431"/>
                  </a:cubicBezTo>
                  <a:cubicBezTo>
                    <a:pt x="13468" y="15921"/>
                    <a:pt x="13116" y="15569"/>
                    <a:pt x="12602" y="15450"/>
                  </a:cubicBezTo>
                  <a:cubicBezTo>
                    <a:pt x="12563" y="15330"/>
                    <a:pt x="12481" y="15164"/>
                    <a:pt x="12312" y="15048"/>
                  </a:cubicBezTo>
                  <a:cubicBezTo>
                    <a:pt x="12206" y="14973"/>
                    <a:pt x="12072" y="14929"/>
                    <a:pt x="11921" y="14917"/>
                  </a:cubicBezTo>
                  <a:cubicBezTo>
                    <a:pt x="11909" y="14780"/>
                    <a:pt x="11897" y="14640"/>
                    <a:pt x="11882" y="14500"/>
                  </a:cubicBezTo>
                  <a:cubicBezTo>
                    <a:pt x="11874" y="14422"/>
                    <a:pt x="11866" y="14350"/>
                    <a:pt x="11858" y="14282"/>
                  </a:cubicBezTo>
                  <a:lnTo>
                    <a:pt x="12348" y="13971"/>
                  </a:lnTo>
                  <a:lnTo>
                    <a:pt x="12373" y="13955"/>
                  </a:lnTo>
                  <a:cubicBezTo>
                    <a:pt x="12477" y="13891"/>
                    <a:pt x="12551" y="13787"/>
                    <a:pt x="12579" y="13668"/>
                  </a:cubicBezTo>
                  <a:cubicBezTo>
                    <a:pt x="12589" y="13626"/>
                    <a:pt x="12593" y="13583"/>
                    <a:pt x="12591" y="13541"/>
                  </a:cubicBezTo>
                  <a:cubicBezTo>
                    <a:pt x="12687" y="13516"/>
                    <a:pt x="12776" y="13460"/>
                    <a:pt x="12840" y="13375"/>
                  </a:cubicBezTo>
                  <a:lnTo>
                    <a:pt x="12877" y="13327"/>
                  </a:lnTo>
                  <a:cubicBezTo>
                    <a:pt x="12882" y="13321"/>
                    <a:pt x="12886" y="13315"/>
                    <a:pt x="12890" y="13310"/>
                  </a:cubicBezTo>
                  <a:lnTo>
                    <a:pt x="13875" y="11984"/>
                  </a:lnTo>
                  <a:lnTo>
                    <a:pt x="13893" y="11959"/>
                  </a:lnTo>
                  <a:cubicBezTo>
                    <a:pt x="14011" y="11804"/>
                    <a:pt x="14017" y="11598"/>
                    <a:pt x="13921" y="11441"/>
                  </a:cubicBezTo>
                  <a:cubicBezTo>
                    <a:pt x="14065" y="11390"/>
                    <a:pt x="14182" y="11269"/>
                    <a:pt x="14218" y="11110"/>
                  </a:cubicBezTo>
                  <a:lnTo>
                    <a:pt x="14225" y="11079"/>
                  </a:lnTo>
                  <a:lnTo>
                    <a:pt x="14600" y="9417"/>
                  </a:lnTo>
                  <a:lnTo>
                    <a:pt x="14608" y="9383"/>
                  </a:lnTo>
                  <a:cubicBezTo>
                    <a:pt x="14636" y="9263"/>
                    <a:pt x="14615" y="9138"/>
                    <a:pt x="14550" y="9034"/>
                  </a:cubicBezTo>
                  <a:cubicBezTo>
                    <a:pt x="14531" y="9004"/>
                    <a:pt x="14508" y="8976"/>
                    <a:pt x="14483" y="8950"/>
                  </a:cubicBezTo>
                  <a:cubicBezTo>
                    <a:pt x="15058" y="8736"/>
                    <a:pt x="15531" y="8385"/>
                    <a:pt x="15821" y="7959"/>
                  </a:cubicBezTo>
                  <a:cubicBezTo>
                    <a:pt x="16155" y="7469"/>
                    <a:pt x="16308" y="6884"/>
                    <a:pt x="16289" y="6172"/>
                  </a:cubicBezTo>
                  <a:cubicBezTo>
                    <a:pt x="16281" y="5805"/>
                    <a:pt x="16220" y="5452"/>
                    <a:pt x="16146" y="5115"/>
                  </a:cubicBezTo>
                  <a:cubicBezTo>
                    <a:pt x="16199" y="5053"/>
                    <a:pt x="16241" y="4982"/>
                    <a:pt x="16269" y="4904"/>
                  </a:cubicBezTo>
                  <a:cubicBezTo>
                    <a:pt x="16297" y="4828"/>
                    <a:pt x="16305" y="4752"/>
                    <a:pt x="16300" y="4679"/>
                  </a:cubicBezTo>
                  <a:cubicBezTo>
                    <a:pt x="16323" y="4654"/>
                    <a:pt x="16346" y="4627"/>
                    <a:pt x="16369" y="4598"/>
                  </a:cubicBezTo>
                  <a:cubicBezTo>
                    <a:pt x="16526" y="4397"/>
                    <a:pt x="16694" y="4054"/>
                    <a:pt x="16644" y="3538"/>
                  </a:cubicBezTo>
                  <a:cubicBezTo>
                    <a:pt x="16648" y="3527"/>
                    <a:pt x="16653" y="3517"/>
                    <a:pt x="16657" y="3507"/>
                  </a:cubicBezTo>
                  <a:cubicBezTo>
                    <a:pt x="16747" y="3298"/>
                    <a:pt x="16810" y="3133"/>
                    <a:pt x="16861" y="2976"/>
                  </a:cubicBezTo>
                  <a:lnTo>
                    <a:pt x="16872" y="2945"/>
                  </a:lnTo>
                  <a:cubicBezTo>
                    <a:pt x="16927" y="2783"/>
                    <a:pt x="17055" y="2402"/>
                    <a:pt x="16786" y="2083"/>
                  </a:cubicBezTo>
                  <a:cubicBezTo>
                    <a:pt x="16668" y="1944"/>
                    <a:pt x="16506" y="1866"/>
                    <a:pt x="16323" y="1865"/>
                  </a:cubicBezTo>
                  <a:lnTo>
                    <a:pt x="16315" y="1865"/>
                  </a:lnTo>
                  <a:cubicBezTo>
                    <a:pt x="16233" y="1801"/>
                    <a:pt x="16134" y="1757"/>
                    <a:pt x="16023" y="1737"/>
                  </a:cubicBezTo>
                  <a:cubicBezTo>
                    <a:pt x="16004" y="1733"/>
                    <a:pt x="15985" y="1730"/>
                    <a:pt x="15965" y="1730"/>
                  </a:cubicBezTo>
                  <a:cubicBezTo>
                    <a:pt x="15950" y="1729"/>
                    <a:pt x="15935" y="1729"/>
                    <a:pt x="15919" y="1729"/>
                  </a:cubicBezTo>
                  <a:cubicBezTo>
                    <a:pt x="15779" y="1729"/>
                    <a:pt x="15645" y="1765"/>
                    <a:pt x="15524" y="1833"/>
                  </a:cubicBezTo>
                  <a:cubicBezTo>
                    <a:pt x="15511" y="1829"/>
                    <a:pt x="15497" y="1827"/>
                    <a:pt x="15483" y="1825"/>
                  </a:cubicBezTo>
                  <a:cubicBezTo>
                    <a:pt x="15469" y="1823"/>
                    <a:pt x="15456" y="1823"/>
                    <a:pt x="15442" y="1822"/>
                  </a:cubicBezTo>
                  <a:cubicBezTo>
                    <a:pt x="15498" y="1769"/>
                    <a:pt x="15545" y="1706"/>
                    <a:pt x="15579" y="1634"/>
                  </a:cubicBezTo>
                  <a:cubicBezTo>
                    <a:pt x="15584" y="1622"/>
                    <a:pt x="15588" y="1612"/>
                    <a:pt x="15593" y="1600"/>
                  </a:cubicBezTo>
                  <a:cubicBezTo>
                    <a:pt x="15687" y="1531"/>
                    <a:pt x="15777" y="1425"/>
                    <a:pt x="15845" y="1269"/>
                  </a:cubicBezTo>
                  <a:cubicBezTo>
                    <a:pt x="15999" y="1179"/>
                    <a:pt x="16089" y="1008"/>
                    <a:pt x="16072" y="829"/>
                  </a:cubicBezTo>
                  <a:cubicBezTo>
                    <a:pt x="16055" y="643"/>
                    <a:pt x="15930" y="486"/>
                    <a:pt x="15752" y="430"/>
                  </a:cubicBezTo>
                  <a:lnTo>
                    <a:pt x="15716" y="418"/>
                  </a:lnTo>
                  <a:cubicBezTo>
                    <a:pt x="15602" y="382"/>
                    <a:pt x="15486" y="364"/>
                    <a:pt x="15371" y="364"/>
                  </a:cubicBezTo>
                  <a:cubicBezTo>
                    <a:pt x="15280" y="364"/>
                    <a:pt x="15194" y="375"/>
                    <a:pt x="15116" y="394"/>
                  </a:cubicBezTo>
                  <a:cubicBezTo>
                    <a:pt x="15084" y="380"/>
                    <a:pt x="15050" y="370"/>
                    <a:pt x="15015" y="363"/>
                  </a:cubicBezTo>
                  <a:cubicBezTo>
                    <a:pt x="14984" y="351"/>
                    <a:pt x="14952" y="341"/>
                    <a:pt x="14919" y="336"/>
                  </a:cubicBezTo>
                  <a:cubicBezTo>
                    <a:pt x="14795" y="204"/>
                    <a:pt x="14643" y="103"/>
                    <a:pt x="14467" y="41"/>
                  </a:cubicBezTo>
                  <a:lnTo>
                    <a:pt x="14430" y="28"/>
                  </a:lnTo>
                  <a:cubicBezTo>
                    <a:pt x="14380" y="10"/>
                    <a:pt x="14328" y="1"/>
                    <a:pt x="1427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3" name="Google Shape;658;p41"/>
            <p:cNvSpPr/>
            <p:nvPr/>
          </p:nvSpPr>
          <p:spPr>
            <a:xfrm>
              <a:off x="898477" y="2996782"/>
              <a:ext cx="112953" cy="105194"/>
            </a:xfrm>
            <a:custGeom>
              <a:avLst/>
              <a:gdLst/>
              <a:ahLst/>
              <a:cxnLst/>
              <a:rect l="l" t="t" r="r" b="b"/>
              <a:pathLst>
                <a:path w="3261" h="3037" extrusionOk="0">
                  <a:moveTo>
                    <a:pt x="2647" y="1"/>
                  </a:moveTo>
                  <a:cubicBezTo>
                    <a:pt x="2581" y="1"/>
                    <a:pt x="2515" y="15"/>
                    <a:pt x="2452" y="43"/>
                  </a:cubicBezTo>
                  <a:lnTo>
                    <a:pt x="2417" y="60"/>
                  </a:lnTo>
                  <a:cubicBezTo>
                    <a:pt x="2077" y="218"/>
                    <a:pt x="1840" y="465"/>
                    <a:pt x="1683" y="737"/>
                  </a:cubicBezTo>
                  <a:cubicBezTo>
                    <a:pt x="1596" y="748"/>
                    <a:pt x="1514" y="780"/>
                    <a:pt x="1444" y="830"/>
                  </a:cubicBezTo>
                  <a:cubicBezTo>
                    <a:pt x="1361" y="855"/>
                    <a:pt x="1286" y="903"/>
                    <a:pt x="1227" y="964"/>
                  </a:cubicBezTo>
                  <a:cubicBezTo>
                    <a:pt x="1143" y="951"/>
                    <a:pt x="1054" y="943"/>
                    <a:pt x="962" y="943"/>
                  </a:cubicBezTo>
                  <a:cubicBezTo>
                    <a:pt x="741" y="943"/>
                    <a:pt x="525" y="987"/>
                    <a:pt x="318" y="1075"/>
                  </a:cubicBezTo>
                  <a:lnTo>
                    <a:pt x="281" y="1091"/>
                  </a:lnTo>
                  <a:cubicBezTo>
                    <a:pt x="111" y="1164"/>
                    <a:pt x="0" y="1332"/>
                    <a:pt x="1" y="1518"/>
                  </a:cubicBezTo>
                  <a:cubicBezTo>
                    <a:pt x="3" y="1704"/>
                    <a:pt x="114" y="1871"/>
                    <a:pt x="286" y="1942"/>
                  </a:cubicBezTo>
                  <a:lnTo>
                    <a:pt x="307" y="1951"/>
                  </a:lnTo>
                  <a:cubicBezTo>
                    <a:pt x="320" y="1959"/>
                    <a:pt x="362" y="1988"/>
                    <a:pt x="391" y="2044"/>
                  </a:cubicBezTo>
                  <a:cubicBezTo>
                    <a:pt x="520" y="2287"/>
                    <a:pt x="684" y="2453"/>
                    <a:pt x="882" y="2540"/>
                  </a:cubicBezTo>
                  <a:cubicBezTo>
                    <a:pt x="897" y="2587"/>
                    <a:pt x="917" y="2632"/>
                    <a:pt x="942" y="2676"/>
                  </a:cubicBezTo>
                  <a:cubicBezTo>
                    <a:pt x="1052" y="2868"/>
                    <a:pt x="1247" y="2996"/>
                    <a:pt x="1476" y="3029"/>
                  </a:cubicBezTo>
                  <a:cubicBezTo>
                    <a:pt x="1514" y="3034"/>
                    <a:pt x="1553" y="3036"/>
                    <a:pt x="1593" y="3036"/>
                  </a:cubicBezTo>
                  <a:cubicBezTo>
                    <a:pt x="1746" y="3036"/>
                    <a:pt x="1901" y="2995"/>
                    <a:pt x="2039" y="2915"/>
                  </a:cubicBezTo>
                  <a:cubicBezTo>
                    <a:pt x="2144" y="2855"/>
                    <a:pt x="2239" y="2768"/>
                    <a:pt x="2316" y="2667"/>
                  </a:cubicBezTo>
                  <a:cubicBezTo>
                    <a:pt x="2344" y="2652"/>
                    <a:pt x="2372" y="2634"/>
                    <a:pt x="2399" y="2612"/>
                  </a:cubicBezTo>
                  <a:cubicBezTo>
                    <a:pt x="2482" y="2609"/>
                    <a:pt x="2563" y="2595"/>
                    <a:pt x="2638" y="2569"/>
                  </a:cubicBezTo>
                  <a:cubicBezTo>
                    <a:pt x="2830" y="2506"/>
                    <a:pt x="2994" y="2382"/>
                    <a:pt x="3100" y="2222"/>
                  </a:cubicBezTo>
                  <a:cubicBezTo>
                    <a:pt x="3227" y="2031"/>
                    <a:pt x="3260" y="1801"/>
                    <a:pt x="3191" y="1593"/>
                  </a:cubicBezTo>
                  <a:cubicBezTo>
                    <a:pt x="3176" y="1545"/>
                    <a:pt x="3155" y="1499"/>
                    <a:pt x="3130" y="1456"/>
                  </a:cubicBezTo>
                  <a:cubicBezTo>
                    <a:pt x="3198" y="1252"/>
                    <a:pt x="3184" y="1020"/>
                    <a:pt x="3088" y="760"/>
                  </a:cubicBezTo>
                  <a:cubicBezTo>
                    <a:pt x="3066" y="701"/>
                    <a:pt x="3073" y="651"/>
                    <a:pt x="3075" y="636"/>
                  </a:cubicBezTo>
                  <a:lnTo>
                    <a:pt x="3083" y="614"/>
                  </a:lnTo>
                  <a:cubicBezTo>
                    <a:pt x="3144" y="439"/>
                    <a:pt x="3094" y="244"/>
                    <a:pt x="2957" y="119"/>
                  </a:cubicBezTo>
                  <a:cubicBezTo>
                    <a:pt x="2870" y="41"/>
                    <a:pt x="2759" y="1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4" name="Google Shape;659;p41"/>
            <p:cNvSpPr/>
            <p:nvPr/>
          </p:nvSpPr>
          <p:spPr>
            <a:xfrm>
              <a:off x="904815" y="3143298"/>
              <a:ext cx="72669" cy="61170"/>
            </a:xfrm>
            <a:custGeom>
              <a:avLst/>
              <a:gdLst/>
              <a:ahLst/>
              <a:cxnLst/>
              <a:rect l="l" t="t" r="r" b="b"/>
              <a:pathLst>
                <a:path w="2098" h="1766" extrusionOk="0">
                  <a:moveTo>
                    <a:pt x="1610" y="1"/>
                  </a:moveTo>
                  <a:cubicBezTo>
                    <a:pt x="1582" y="1"/>
                    <a:pt x="1553" y="4"/>
                    <a:pt x="1524" y="10"/>
                  </a:cubicBezTo>
                  <a:lnTo>
                    <a:pt x="1486" y="17"/>
                  </a:lnTo>
                  <a:cubicBezTo>
                    <a:pt x="1315" y="49"/>
                    <a:pt x="1160" y="124"/>
                    <a:pt x="1030" y="233"/>
                  </a:cubicBezTo>
                  <a:cubicBezTo>
                    <a:pt x="1008" y="236"/>
                    <a:pt x="986" y="241"/>
                    <a:pt x="965" y="247"/>
                  </a:cubicBezTo>
                  <a:cubicBezTo>
                    <a:pt x="945" y="250"/>
                    <a:pt x="925" y="254"/>
                    <a:pt x="906" y="259"/>
                  </a:cubicBezTo>
                  <a:cubicBezTo>
                    <a:pt x="812" y="231"/>
                    <a:pt x="715" y="217"/>
                    <a:pt x="616" y="217"/>
                  </a:cubicBezTo>
                  <a:cubicBezTo>
                    <a:pt x="564" y="217"/>
                    <a:pt x="509" y="221"/>
                    <a:pt x="456" y="229"/>
                  </a:cubicBezTo>
                  <a:lnTo>
                    <a:pt x="418" y="235"/>
                  </a:lnTo>
                  <a:cubicBezTo>
                    <a:pt x="234" y="264"/>
                    <a:pt x="86" y="400"/>
                    <a:pt x="41" y="581"/>
                  </a:cubicBezTo>
                  <a:cubicBezTo>
                    <a:pt x="0" y="748"/>
                    <a:pt x="55" y="923"/>
                    <a:pt x="183" y="1036"/>
                  </a:cubicBezTo>
                  <a:cubicBezTo>
                    <a:pt x="217" y="1149"/>
                    <a:pt x="270" y="1245"/>
                    <a:pt x="340" y="1322"/>
                  </a:cubicBezTo>
                  <a:cubicBezTo>
                    <a:pt x="341" y="1325"/>
                    <a:pt x="342" y="1328"/>
                    <a:pt x="343" y="1332"/>
                  </a:cubicBezTo>
                  <a:cubicBezTo>
                    <a:pt x="392" y="1506"/>
                    <a:pt x="519" y="1647"/>
                    <a:pt x="691" y="1718"/>
                  </a:cubicBezTo>
                  <a:cubicBezTo>
                    <a:pt x="769" y="1749"/>
                    <a:pt x="852" y="1766"/>
                    <a:pt x="937" y="1766"/>
                  </a:cubicBezTo>
                  <a:cubicBezTo>
                    <a:pt x="999" y="1766"/>
                    <a:pt x="1061" y="1757"/>
                    <a:pt x="1122" y="1739"/>
                  </a:cubicBezTo>
                  <a:cubicBezTo>
                    <a:pt x="1181" y="1723"/>
                    <a:pt x="1238" y="1697"/>
                    <a:pt x="1291" y="1664"/>
                  </a:cubicBezTo>
                  <a:cubicBezTo>
                    <a:pt x="1303" y="1664"/>
                    <a:pt x="1314" y="1665"/>
                    <a:pt x="1326" y="1665"/>
                  </a:cubicBezTo>
                  <a:cubicBezTo>
                    <a:pt x="1341" y="1665"/>
                    <a:pt x="1356" y="1664"/>
                    <a:pt x="1371" y="1663"/>
                  </a:cubicBezTo>
                  <a:cubicBezTo>
                    <a:pt x="1722" y="1638"/>
                    <a:pt x="1989" y="1348"/>
                    <a:pt x="1966" y="1015"/>
                  </a:cubicBezTo>
                  <a:cubicBezTo>
                    <a:pt x="1966" y="1012"/>
                    <a:pt x="1965" y="1009"/>
                    <a:pt x="1965" y="1006"/>
                  </a:cubicBezTo>
                  <a:cubicBezTo>
                    <a:pt x="2004" y="910"/>
                    <a:pt x="2022" y="801"/>
                    <a:pt x="2016" y="683"/>
                  </a:cubicBezTo>
                  <a:cubicBezTo>
                    <a:pt x="2098" y="534"/>
                    <a:pt x="2091" y="350"/>
                    <a:pt x="1995" y="206"/>
                  </a:cubicBezTo>
                  <a:cubicBezTo>
                    <a:pt x="1908" y="77"/>
                    <a:pt x="1763" y="1"/>
                    <a:pt x="1610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5" name="Google Shape;660;p41"/>
            <p:cNvSpPr/>
            <p:nvPr/>
          </p:nvSpPr>
          <p:spPr>
            <a:xfrm>
              <a:off x="1352745" y="3060550"/>
              <a:ext cx="128297" cy="153894"/>
            </a:xfrm>
            <a:custGeom>
              <a:avLst/>
              <a:gdLst/>
              <a:ahLst/>
              <a:cxnLst/>
              <a:rect l="l" t="t" r="r" b="b"/>
              <a:pathLst>
                <a:path w="3704" h="4443" extrusionOk="0">
                  <a:moveTo>
                    <a:pt x="2837" y="0"/>
                  </a:moveTo>
                  <a:lnTo>
                    <a:pt x="2837" y="0"/>
                  </a:lnTo>
                  <a:cubicBezTo>
                    <a:pt x="2869" y="116"/>
                    <a:pt x="2899" y="232"/>
                    <a:pt x="2927" y="349"/>
                  </a:cubicBezTo>
                  <a:cubicBezTo>
                    <a:pt x="3128" y="1181"/>
                    <a:pt x="3399" y="2241"/>
                    <a:pt x="2785" y="2968"/>
                  </a:cubicBezTo>
                  <a:cubicBezTo>
                    <a:pt x="2515" y="3288"/>
                    <a:pt x="2112" y="3467"/>
                    <a:pt x="1718" y="3581"/>
                  </a:cubicBezTo>
                  <a:cubicBezTo>
                    <a:pt x="1238" y="3719"/>
                    <a:pt x="746" y="3815"/>
                    <a:pt x="255" y="3907"/>
                  </a:cubicBezTo>
                  <a:cubicBezTo>
                    <a:pt x="113" y="3933"/>
                    <a:pt x="0" y="4045"/>
                    <a:pt x="16" y="4200"/>
                  </a:cubicBezTo>
                  <a:cubicBezTo>
                    <a:pt x="29" y="4323"/>
                    <a:pt x="144" y="4443"/>
                    <a:pt x="272" y="4443"/>
                  </a:cubicBezTo>
                  <a:cubicBezTo>
                    <a:pt x="285" y="4443"/>
                    <a:pt x="297" y="4441"/>
                    <a:pt x="309" y="4439"/>
                  </a:cubicBezTo>
                  <a:cubicBezTo>
                    <a:pt x="918" y="4326"/>
                    <a:pt x="1547" y="4217"/>
                    <a:pt x="2132" y="4010"/>
                  </a:cubicBezTo>
                  <a:cubicBezTo>
                    <a:pt x="2582" y="3850"/>
                    <a:pt x="3028" y="3572"/>
                    <a:pt x="3301" y="3172"/>
                  </a:cubicBezTo>
                  <a:cubicBezTo>
                    <a:pt x="3611" y="2716"/>
                    <a:pt x="3703" y="2201"/>
                    <a:pt x="3689" y="1656"/>
                  </a:cubicBezTo>
                  <a:cubicBezTo>
                    <a:pt x="3675" y="1129"/>
                    <a:pt x="3544" y="606"/>
                    <a:pt x="3412" y="98"/>
                  </a:cubicBezTo>
                  <a:lnTo>
                    <a:pt x="2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6" name="Google Shape;661;p41"/>
            <p:cNvSpPr/>
            <p:nvPr/>
          </p:nvSpPr>
          <p:spPr>
            <a:xfrm>
              <a:off x="1419422" y="2980156"/>
              <a:ext cx="85278" cy="93868"/>
            </a:xfrm>
            <a:custGeom>
              <a:avLst/>
              <a:gdLst/>
              <a:ahLst/>
              <a:cxnLst/>
              <a:rect l="l" t="t" r="r" b="b"/>
              <a:pathLst>
                <a:path w="2462" h="2710" extrusionOk="0">
                  <a:moveTo>
                    <a:pt x="1857" y="1"/>
                  </a:moveTo>
                  <a:cubicBezTo>
                    <a:pt x="1600" y="1"/>
                    <a:pt x="1495" y="279"/>
                    <a:pt x="1495" y="279"/>
                  </a:cubicBezTo>
                  <a:cubicBezTo>
                    <a:pt x="1495" y="279"/>
                    <a:pt x="1451" y="91"/>
                    <a:pt x="1336" y="91"/>
                  </a:cubicBezTo>
                  <a:cubicBezTo>
                    <a:pt x="1265" y="91"/>
                    <a:pt x="1166" y="163"/>
                    <a:pt x="1034" y="396"/>
                  </a:cubicBezTo>
                  <a:cubicBezTo>
                    <a:pt x="745" y="907"/>
                    <a:pt x="704" y="1377"/>
                    <a:pt x="704" y="1377"/>
                  </a:cubicBezTo>
                  <a:cubicBezTo>
                    <a:pt x="704" y="1377"/>
                    <a:pt x="517" y="987"/>
                    <a:pt x="321" y="987"/>
                  </a:cubicBezTo>
                  <a:cubicBezTo>
                    <a:pt x="267" y="987"/>
                    <a:pt x="213" y="1017"/>
                    <a:pt x="161" y="1091"/>
                  </a:cubicBezTo>
                  <a:cubicBezTo>
                    <a:pt x="0" y="1361"/>
                    <a:pt x="212" y="2339"/>
                    <a:pt x="795" y="2339"/>
                  </a:cubicBezTo>
                  <a:cubicBezTo>
                    <a:pt x="809" y="2339"/>
                    <a:pt x="824" y="2338"/>
                    <a:pt x="839" y="2337"/>
                  </a:cubicBezTo>
                  <a:lnTo>
                    <a:pt x="839" y="2337"/>
                  </a:lnTo>
                  <a:lnTo>
                    <a:pt x="775" y="2343"/>
                  </a:lnTo>
                  <a:cubicBezTo>
                    <a:pt x="775" y="2343"/>
                    <a:pt x="565" y="2640"/>
                    <a:pt x="806" y="2691"/>
                  </a:cubicBezTo>
                  <a:cubicBezTo>
                    <a:pt x="866" y="2705"/>
                    <a:pt x="951" y="2710"/>
                    <a:pt x="1043" y="2710"/>
                  </a:cubicBezTo>
                  <a:cubicBezTo>
                    <a:pt x="1230" y="2710"/>
                    <a:pt x="1448" y="2689"/>
                    <a:pt x="1569" y="2677"/>
                  </a:cubicBezTo>
                  <a:cubicBezTo>
                    <a:pt x="1652" y="2667"/>
                    <a:pt x="1727" y="2615"/>
                    <a:pt x="1756" y="2536"/>
                  </a:cubicBezTo>
                  <a:cubicBezTo>
                    <a:pt x="1774" y="2485"/>
                    <a:pt x="1722" y="2369"/>
                    <a:pt x="1672" y="2306"/>
                  </a:cubicBezTo>
                  <a:cubicBezTo>
                    <a:pt x="1672" y="2306"/>
                    <a:pt x="2215" y="2087"/>
                    <a:pt x="2093" y="1293"/>
                  </a:cubicBezTo>
                  <a:cubicBezTo>
                    <a:pt x="2084" y="1238"/>
                    <a:pt x="2134" y="1162"/>
                    <a:pt x="2154" y="1114"/>
                  </a:cubicBezTo>
                  <a:cubicBezTo>
                    <a:pt x="2223" y="951"/>
                    <a:pt x="2288" y="787"/>
                    <a:pt x="2344" y="619"/>
                  </a:cubicBezTo>
                  <a:cubicBezTo>
                    <a:pt x="2383" y="498"/>
                    <a:pt x="2461" y="309"/>
                    <a:pt x="2356" y="185"/>
                  </a:cubicBezTo>
                  <a:cubicBezTo>
                    <a:pt x="2327" y="151"/>
                    <a:pt x="2294" y="137"/>
                    <a:pt x="2259" y="137"/>
                  </a:cubicBezTo>
                  <a:cubicBezTo>
                    <a:pt x="2159" y="137"/>
                    <a:pt x="2045" y="248"/>
                    <a:pt x="1985" y="316"/>
                  </a:cubicBezTo>
                  <a:cubicBezTo>
                    <a:pt x="1985" y="316"/>
                    <a:pt x="2096" y="42"/>
                    <a:pt x="1875" y="1"/>
                  </a:cubicBezTo>
                  <a:cubicBezTo>
                    <a:pt x="1869" y="1"/>
                    <a:pt x="1863" y="1"/>
                    <a:pt x="1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7" name="Google Shape;662;p41"/>
            <p:cNvSpPr/>
            <p:nvPr/>
          </p:nvSpPr>
          <p:spPr>
            <a:xfrm>
              <a:off x="1420946" y="2979602"/>
              <a:ext cx="84065" cy="95011"/>
            </a:xfrm>
            <a:custGeom>
              <a:avLst/>
              <a:gdLst/>
              <a:ahLst/>
              <a:cxnLst/>
              <a:rect l="l" t="t" r="r" b="b"/>
              <a:pathLst>
                <a:path w="2427" h="2743" extrusionOk="0">
                  <a:moveTo>
                    <a:pt x="1810" y="33"/>
                  </a:moveTo>
                  <a:cubicBezTo>
                    <a:pt x="1816" y="33"/>
                    <a:pt x="1822" y="34"/>
                    <a:pt x="1828" y="34"/>
                  </a:cubicBezTo>
                  <a:cubicBezTo>
                    <a:pt x="1878" y="43"/>
                    <a:pt x="1913" y="65"/>
                    <a:pt x="1933" y="101"/>
                  </a:cubicBezTo>
                  <a:cubicBezTo>
                    <a:pt x="1981" y="188"/>
                    <a:pt x="1926" y="325"/>
                    <a:pt x="1926" y="325"/>
                  </a:cubicBezTo>
                  <a:lnTo>
                    <a:pt x="1890" y="416"/>
                  </a:lnTo>
                  <a:lnTo>
                    <a:pt x="1890" y="416"/>
                  </a:lnTo>
                  <a:lnTo>
                    <a:pt x="1953" y="343"/>
                  </a:lnTo>
                  <a:cubicBezTo>
                    <a:pt x="2000" y="291"/>
                    <a:pt x="2116" y="169"/>
                    <a:pt x="2215" y="169"/>
                  </a:cubicBezTo>
                  <a:lnTo>
                    <a:pt x="2215" y="169"/>
                  </a:lnTo>
                  <a:cubicBezTo>
                    <a:pt x="2249" y="170"/>
                    <a:pt x="2276" y="183"/>
                    <a:pt x="2300" y="212"/>
                  </a:cubicBezTo>
                  <a:cubicBezTo>
                    <a:pt x="2389" y="318"/>
                    <a:pt x="2335" y="479"/>
                    <a:pt x="2295" y="597"/>
                  </a:cubicBezTo>
                  <a:lnTo>
                    <a:pt x="2284" y="629"/>
                  </a:lnTo>
                  <a:cubicBezTo>
                    <a:pt x="2236" y="774"/>
                    <a:pt x="2178" y="927"/>
                    <a:pt x="2094" y="1123"/>
                  </a:cubicBezTo>
                  <a:cubicBezTo>
                    <a:pt x="2090" y="1135"/>
                    <a:pt x="2084" y="1147"/>
                    <a:pt x="2077" y="1160"/>
                  </a:cubicBezTo>
                  <a:cubicBezTo>
                    <a:pt x="2054" y="1206"/>
                    <a:pt x="2025" y="1264"/>
                    <a:pt x="2032" y="1311"/>
                  </a:cubicBezTo>
                  <a:cubicBezTo>
                    <a:pt x="2095" y="1715"/>
                    <a:pt x="1980" y="1963"/>
                    <a:pt x="1872" y="2102"/>
                  </a:cubicBezTo>
                  <a:cubicBezTo>
                    <a:pt x="1756" y="2252"/>
                    <a:pt x="1623" y="2307"/>
                    <a:pt x="1622" y="2307"/>
                  </a:cubicBezTo>
                  <a:lnTo>
                    <a:pt x="1602" y="2315"/>
                  </a:lnTo>
                  <a:lnTo>
                    <a:pt x="1615" y="2333"/>
                  </a:lnTo>
                  <a:cubicBezTo>
                    <a:pt x="1664" y="2395"/>
                    <a:pt x="1711" y="2505"/>
                    <a:pt x="1696" y="2547"/>
                  </a:cubicBezTo>
                  <a:cubicBezTo>
                    <a:pt x="1671" y="2617"/>
                    <a:pt x="1602" y="2667"/>
                    <a:pt x="1523" y="2676"/>
                  </a:cubicBezTo>
                  <a:cubicBezTo>
                    <a:pt x="1410" y="2688"/>
                    <a:pt x="1185" y="2709"/>
                    <a:pt x="995" y="2709"/>
                  </a:cubicBezTo>
                  <a:cubicBezTo>
                    <a:pt x="905" y="2709"/>
                    <a:pt x="824" y="2704"/>
                    <a:pt x="765" y="2692"/>
                  </a:cubicBezTo>
                  <a:cubicBezTo>
                    <a:pt x="714" y="2680"/>
                    <a:pt x="684" y="2658"/>
                    <a:pt x="670" y="2624"/>
                  </a:cubicBezTo>
                  <a:cubicBezTo>
                    <a:pt x="637" y="2539"/>
                    <a:pt x="721" y="2404"/>
                    <a:pt x="741" y="2375"/>
                  </a:cubicBezTo>
                  <a:lnTo>
                    <a:pt x="797" y="2369"/>
                  </a:lnTo>
                  <a:lnTo>
                    <a:pt x="793" y="2336"/>
                  </a:lnTo>
                  <a:cubicBezTo>
                    <a:pt x="779" y="2337"/>
                    <a:pt x="765" y="2338"/>
                    <a:pt x="751" y="2338"/>
                  </a:cubicBezTo>
                  <a:cubicBezTo>
                    <a:pt x="515" y="2338"/>
                    <a:pt x="360" y="2173"/>
                    <a:pt x="270" y="2029"/>
                  </a:cubicBezTo>
                  <a:cubicBezTo>
                    <a:pt x="76" y="1719"/>
                    <a:pt x="36" y="1276"/>
                    <a:pt x="130" y="1116"/>
                  </a:cubicBezTo>
                  <a:cubicBezTo>
                    <a:pt x="175" y="1052"/>
                    <a:pt x="224" y="1020"/>
                    <a:pt x="277" y="1020"/>
                  </a:cubicBezTo>
                  <a:cubicBezTo>
                    <a:pt x="281" y="1020"/>
                    <a:pt x="284" y="1020"/>
                    <a:pt x="288" y="1020"/>
                  </a:cubicBezTo>
                  <a:cubicBezTo>
                    <a:pt x="467" y="1034"/>
                    <a:pt x="643" y="1397"/>
                    <a:pt x="646" y="1400"/>
                  </a:cubicBezTo>
                  <a:lnTo>
                    <a:pt x="671" y="1454"/>
                  </a:lnTo>
                  <a:lnTo>
                    <a:pt x="676" y="1394"/>
                  </a:lnTo>
                  <a:cubicBezTo>
                    <a:pt x="677" y="1390"/>
                    <a:pt x="721" y="922"/>
                    <a:pt x="1005" y="420"/>
                  </a:cubicBezTo>
                  <a:cubicBezTo>
                    <a:pt x="1140" y="180"/>
                    <a:pt x="1234" y="124"/>
                    <a:pt x="1291" y="124"/>
                  </a:cubicBezTo>
                  <a:cubicBezTo>
                    <a:pt x="1296" y="124"/>
                    <a:pt x="1300" y="124"/>
                    <a:pt x="1304" y="125"/>
                  </a:cubicBezTo>
                  <a:cubicBezTo>
                    <a:pt x="1396" y="138"/>
                    <a:pt x="1435" y="297"/>
                    <a:pt x="1435" y="298"/>
                  </a:cubicBezTo>
                  <a:lnTo>
                    <a:pt x="1448" y="352"/>
                  </a:lnTo>
                  <a:lnTo>
                    <a:pt x="1466" y="301"/>
                  </a:lnTo>
                  <a:cubicBezTo>
                    <a:pt x="1468" y="298"/>
                    <a:pt x="1569" y="33"/>
                    <a:pt x="1810" y="33"/>
                  </a:cubicBezTo>
                  <a:close/>
                  <a:moveTo>
                    <a:pt x="1812" y="0"/>
                  </a:moveTo>
                  <a:cubicBezTo>
                    <a:pt x="1608" y="0"/>
                    <a:pt x="1496" y="170"/>
                    <a:pt x="1454" y="249"/>
                  </a:cubicBezTo>
                  <a:cubicBezTo>
                    <a:pt x="1434" y="194"/>
                    <a:pt x="1389" y="104"/>
                    <a:pt x="1309" y="91"/>
                  </a:cubicBezTo>
                  <a:cubicBezTo>
                    <a:pt x="1304" y="91"/>
                    <a:pt x="1298" y="90"/>
                    <a:pt x="1293" y="90"/>
                  </a:cubicBezTo>
                  <a:cubicBezTo>
                    <a:pt x="1201" y="90"/>
                    <a:pt x="1094" y="195"/>
                    <a:pt x="976" y="403"/>
                  </a:cubicBezTo>
                  <a:cubicBezTo>
                    <a:pt x="744" y="813"/>
                    <a:pt x="670" y="1200"/>
                    <a:pt x="650" y="1338"/>
                  </a:cubicBezTo>
                  <a:cubicBezTo>
                    <a:pt x="594" y="1235"/>
                    <a:pt x="448" y="1000"/>
                    <a:pt x="290" y="987"/>
                  </a:cubicBezTo>
                  <a:cubicBezTo>
                    <a:pt x="286" y="987"/>
                    <a:pt x="282" y="987"/>
                    <a:pt x="277" y="987"/>
                  </a:cubicBezTo>
                  <a:cubicBezTo>
                    <a:pt x="213" y="987"/>
                    <a:pt x="154" y="1024"/>
                    <a:pt x="102" y="1099"/>
                  </a:cubicBezTo>
                  <a:cubicBezTo>
                    <a:pt x="0" y="1270"/>
                    <a:pt x="40" y="1722"/>
                    <a:pt x="242" y="2046"/>
                  </a:cubicBezTo>
                  <a:cubicBezTo>
                    <a:pt x="330" y="2188"/>
                    <a:pt x="480" y="2349"/>
                    <a:pt x="705" y="2369"/>
                  </a:cubicBezTo>
                  <a:cubicBezTo>
                    <a:pt x="674" y="2417"/>
                    <a:pt x="604" y="2545"/>
                    <a:pt x="639" y="2636"/>
                  </a:cubicBezTo>
                  <a:cubicBezTo>
                    <a:pt x="657" y="2681"/>
                    <a:pt x="697" y="2711"/>
                    <a:pt x="758" y="2724"/>
                  </a:cubicBezTo>
                  <a:cubicBezTo>
                    <a:pt x="820" y="2737"/>
                    <a:pt x="905" y="2742"/>
                    <a:pt x="998" y="2742"/>
                  </a:cubicBezTo>
                  <a:cubicBezTo>
                    <a:pt x="1177" y="2742"/>
                    <a:pt x="1389" y="2723"/>
                    <a:pt x="1527" y="2708"/>
                  </a:cubicBezTo>
                  <a:cubicBezTo>
                    <a:pt x="1619" y="2699"/>
                    <a:pt x="1698" y="2639"/>
                    <a:pt x="1726" y="2558"/>
                  </a:cubicBezTo>
                  <a:cubicBezTo>
                    <a:pt x="1747" y="2503"/>
                    <a:pt x="1699" y="2395"/>
                    <a:pt x="1653" y="2329"/>
                  </a:cubicBezTo>
                  <a:cubicBezTo>
                    <a:pt x="1696" y="2308"/>
                    <a:pt x="1801" y="2247"/>
                    <a:pt x="1898" y="2123"/>
                  </a:cubicBezTo>
                  <a:cubicBezTo>
                    <a:pt x="2009" y="1980"/>
                    <a:pt x="2129" y="1722"/>
                    <a:pt x="2065" y="1306"/>
                  </a:cubicBezTo>
                  <a:cubicBezTo>
                    <a:pt x="2059" y="1269"/>
                    <a:pt x="2085" y="1217"/>
                    <a:pt x="2106" y="1175"/>
                  </a:cubicBezTo>
                  <a:cubicBezTo>
                    <a:pt x="2113" y="1161"/>
                    <a:pt x="2119" y="1148"/>
                    <a:pt x="2125" y="1137"/>
                  </a:cubicBezTo>
                  <a:cubicBezTo>
                    <a:pt x="2208" y="939"/>
                    <a:pt x="2268" y="786"/>
                    <a:pt x="2316" y="640"/>
                  </a:cubicBezTo>
                  <a:lnTo>
                    <a:pt x="2326" y="607"/>
                  </a:lnTo>
                  <a:cubicBezTo>
                    <a:pt x="2368" y="483"/>
                    <a:pt x="2427" y="311"/>
                    <a:pt x="2325" y="190"/>
                  </a:cubicBezTo>
                  <a:cubicBezTo>
                    <a:pt x="2295" y="155"/>
                    <a:pt x="2258" y="137"/>
                    <a:pt x="2215" y="136"/>
                  </a:cubicBezTo>
                  <a:lnTo>
                    <a:pt x="2215" y="136"/>
                  </a:lnTo>
                  <a:cubicBezTo>
                    <a:pt x="2130" y="136"/>
                    <a:pt x="2041" y="207"/>
                    <a:pt x="1977" y="270"/>
                  </a:cubicBezTo>
                  <a:cubicBezTo>
                    <a:pt x="1988" y="217"/>
                    <a:pt x="1994" y="144"/>
                    <a:pt x="1962" y="85"/>
                  </a:cubicBezTo>
                  <a:cubicBezTo>
                    <a:pt x="1937" y="41"/>
                    <a:pt x="1894" y="12"/>
                    <a:pt x="1832" y="1"/>
                  </a:cubicBezTo>
                  <a:cubicBezTo>
                    <a:pt x="1825" y="0"/>
                    <a:pt x="1819" y="0"/>
                    <a:pt x="1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8" name="Google Shape;663;p41"/>
            <p:cNvSpPr/>
            <p:nvPr/>
          </p:nvSpPr>
          <p:spPr>
            <a:xfrm>
              <a:off x="1459532" y="2989578"/>
              <a:ext cx="12227" cy="28368"/>
            </a:xfrm>
            <a:custGeom>
              <a:avLst/>
              <a:gdLst/>
              <a:ahLst/>
              <a:cxnLst/>
              <a:rect l="l" t="t" r="r" b="b"/>
              <a:pathLst>
                <a:path w="353" h="819" extrusionOk="0">
                  <a:moveTo>
                    <a:pt x="322" y="1"/>
                  </a:moveTo>
                  <a:lnTo>
                    <a:pt x="0" y="807"/>
                  </a:lnTo>
                  <a:lnTo>
                    <a:pt x="31" y="819"/>
                  </a:lnTo>
                  <a:lnTo>
                    <a:pt x="352" y="13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9" name="Google Shape;664;p41"/>
            <p:cNvSpPr/>
            <p:nvPr/>
          </p:nvSpPr>
          <p:spPr>
            <a:xfrm>
              <a:off x="1475846" y="2990859"/>
              <a:ext cx="12885" cy="29788"/>
            </a:xfrm>
            <a:custGeom>
              <a:avLst/>
              <a:gdLst/>
              <a:ahLst/>
              <a:cxnLst/>
              <a:rect l="l" t="t" r="r" b="b"/>
              <a:pathLst>
                <a:path w="372" h="860" extrusionOk="0">
                  <a:moveTo>
                    <a:pt x="341" y="0"/>
                  </a:moveTo>
                  <a:lnTo>
                    <a:pt x="0" y="847"/>
                  </a:lnTo>
                  <a:lnTo>
                    <a:pt x="31" y="860"/>
                  </a:lnTo>
                  <a:lnTo>
                    <a:pt x="372" y="14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0" name="Google Shape;665;p41"/>
            <p:cNvSpPr/>
            <p:nvPr/>
          </p:nvSpPr>
          <p:spPr>
            <a:xfrm>
              <a:off x="1457177" y="3016768"/>
              <a:ext cx="25701" cy="5300"/>
            </a:xfrm>
            <a:custGeom>
              <a:avLst/>
              <a:gdLst/>
              <a:ahLst/>
              <a:cxnLst/>
              <a:rect l="l" t="t" r="r" b="b"/>
              <a:pathLst>
                <a:path w="742" h="153" extrusionOk="0">
                  <a:moveTo>
                    <a:pt x="6" y="1"/>
                  </a:moveTo>
                  <a:lnTo>
                    <a:pt x="0" y="34"/>
                  </a:lnTo>
                  <a:lnTo>
                    <a:pt x="736" y="153"/>
                  </a:lnTo>
                  <a:lnTo>
                    <a:pt x="742" y="119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1" name="Google Shape;666;p41"/>
            <p:cNvSpPr/>
            <p:nvPr/>
          </p:nvSpPr>
          <p:spPr>
            <a:xfrm>
              <a:off x="1443218" y="3027679"/>
              <a:ext cx="23138" cy="10980"/>
            </a:xfrm>
            <a:custGeom>
              <a:avLst/>
              <a:gdLst/>
              <a:ahLst/>
              <a:cxnLst/>
              <a:rect l="l" t="t" r="r" b="b"/>
              <a:pathLst>
                <a:path w="668" h="317" extrusionOk="0">
                  <a:moveTo>
                    <a:pt x="33" y="0"/>
                  </a:moveTo>
                  <a:lnTo>
                    <a:pt x="1" y="10"/>
                  </a:lnTo>
                  <a:lnTo>
                    <a:pt x="43" y="151"/>
                  </a:lnTo>
                  <a:lnTo>
                    <a:pt x="61" y="141"/>
                  </a:lnTo>
                  <a:cubicBezTo>
                    <a:pt x="62" y="140"/>
                    <a:pt x="189" y="70"/>
                    <a:pt x="326" y="70"/>
                  </a:cubicBezTo>
                  <a:cubicBezTo>
                    <a:pt x="364" y="70"/>
                    <a:pt x="404" y="76"/>
                    <a:pt x="442" y="90"/>
                  </a:cubicBezTo>
                  <a:cubicBezTo>
                    <a:pt x="531" y="124"/>
                    <a:pt x="596" y="200"/>
                    <a:pt x="636" y="316"/>
                  </a:cubicBezTo>
                  <a:lnTo>
                    <a:pt x="668" y="305"/>
                  </a:lnTo>
                  <a:cubicBezTo>
                    <a:pt x="624" y="179"/>
                    <a:pt x="552" y="97"/>
                    <a:pt x="453" y="59"/>
                  </a:cubicBezTo>
                  <a:cubicBezTo>
                    <a:pt x="411" y="43"/>
                    <a:pt x="367" y="37"/>
                    <a:pt x="324" y="37"/>
                  </a:cubicBezTo>
                  <a:cubicBezTo>
                    <a:pt x="209" y="37"/>
                    <a:pt x="104" y="82"/>
                    <a:pt x="63" y="102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2" name="Google Shape;667;p41"/>
            <p:cNvSpPr/>
            <p:nvPr/>
          </p:nvSpPr>
          <p:spPr>
            <a:xfrm>
              <a:off x="1470304" y="3059372"/>
              <a:ext cx="7586" cy="1247"/>
            </a:xfrm>
            <a:custGeom>
              <a:avLst/>
              <a:gdLst/>
              <a:ahLst/>
              <a:cxnLst/>
              <a:rect l="l" t="t" r="r" b="b"/>
              <a:pathLst>
                <a:path w="219" h="36" extrusionOk="0">
                  <a:moveTo>
                    <a:pt x="0" y="0"/>
                  </a:moveTo>
                  <a:lnTo>
                    <a:pt x="0" y="33"/>
                  </a:lnTo>
                  <a:lnTo>
                    <a:pt x="218" y="36"/>
                  </a:lnTo>
                  <a:lnTo>
                    <a:pt x="219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3" name="Google Shape;668;p41"/>
            <p:cNvSpPr/>
            <p:nvPr/>
          </p:nvSpPr>
          <p:spPr>
            <a:xfrm>
              <a:off x="1193621" y="3316970"/>
              <a:ext cx="139901" cy="155557"/>
            </a:xfrm>
            <a:custGeom>
              <a:avLst/>
              <a:gdLst/>
              <a:ahLst/>
              <a:cxnLst/>
              <a:rect l="l" t="t" r="r" b="b"/>
              <a:pathLst>
                <a:path w="4039" h="4491" extrusionOk="0">
                  <a:moveTo>
                    <a:pt x="2189" y="1"/>
                  </a:moveTo>
                  <a:cubicBezTo>
                    <a:pt x="1849" y="1"/>
                    <a:pt x="1505" y="124"/>
                    <a:pt x="1216" y="290"/>
                  </a:cubicBezTo>
                  <a:cubicBezTo>
                    <a:pt x="990" y="421"/>
                    <a:pt x="765" y="561"/>
                    <a:pt x="574" y="741"/>
                  </a:cubicBezTo>
                  <a:cubicBezTo>
                    <a:pt x="473" y="836"/>
                    <a:pt x="384" y="944"/>
                    <a:pt x="301" y="1055"/>
                  </a:cubicBezTo>
                  <a:cubicBezTo>
                    <a:pt x="233" y="1147"/>
                    <a:pt x="182" y="1258"/>
                    <a:pt x="110" y="1344"/>
                  </a:cubicBezTo>
                  <a:cubicBezTo>
                    <a:pt x="17" y="1455"/>
                    <a:pt x="1" y="1614"/>
                    <a:pt x="110" y="1723"/>
                  </a:cubicBezTo>
                  <a:cubicBezTo>
                    <a:pt x="159" y="1773"/>
                    <a:pt x="234" y="1801"/>
                    <a:pt x="308" y="1801"/>
                  </a:cubicBezTo>
                  <a:cubicBezTo>
                    <a:pt x="376" y="1801"/>
                    <a:pt x="443" y="1776"/>
                    <a:pt x="488" y="1723"/>
                  </a:cubicBezTo>
                  <a:cubicBezTo>
                    <a:pt x="612" y="1575"/>
                    <a:pt x="696" y="1400"/>
                    <a:pt x="823" y="1253"/>
                  </a:cubicBezTo>
                  <a:cubicBezTo>
                    <a:pt x="959" y="1099"/>
                    <a:pt x="1114" y="979"/>
                    <a:pt x="1288" y="871"/>
                  </a:cubicBezTo>
                  <a:cubicBezTo>
                    <a:pt x="1551" y="708"/>
                    <a:pt x="1858" y="534"/>
                    <a:pt x="2176" y="534"/>
                  </a:cubicBezTo>
                  <a:cubicBezTo>
                    <a:pt x="2245" y="534"/>
                    <a:pt x="2316" y="542"/>
                    <a:pt x="2386" y="561"/>
                  </a:cubicBezTo>
                  <a:cubicBezTo>
                    <a:pt x="2765" y="661"/>
                    <a:pt x="2976" y="1035"/>
                    <a:pt x="3089" y="1384"/>
                  </a:cubicBezTo>
                  <a:cubicBezTo>
                    <a:pt x="3224" y="1796"/>
                    <a:pt x="3289" y="2239"/>
                    <a:pt x="3332" y="2670"/>
                  </a:cubicBezTo>
                  <a:cubicBezTo>
                    <a:pt x="3386" y="3213"/>
                    <a:pt x="3418" y="3756"/>
                    <a:pt x="3500" y="4295"/>
                  </a:cubicBezTo>
                  <a:cubicBezTo>
                    <a:pt x="3519" y="4416"/>
                    <a:pt x="3649" y="4491"/>
                    <a:pt x="3765" y="4491"/>
                  </a:cubicBezTo>
                  <a:cubicBezTo>
                    <a:pt x="3788" y="4491"/>
                    <a:pt x="3809" y="4488"/>
                    <a:pt x="3829" y="4482"/>
                  </a:cubicBezTo>
                  <a:cubicBezTo>
                    <a:pt x="3982" y="4440"/>
                    <a:pt x="4038" y="4297"/>
                    <a:pt x="4016" y="4153"/>
                  </a:cubicBezTo>
                  <a:cubicBezTo>
                    <a:pt x="3939" y="3645"/>
                    <a:pt x="3915" y="3131"/>
                    <a:pt x="3862" y="2619"/>
                  </a:cubicBezTo>
                  <a:cubicBezTo>
                    <a:pt x="3809" y="2123"/>
                    <a:pt x="3745" y="1597"/>
                    <a:pt x="3566" y="1129"/>
                  </a:cubicBezTo>
                  <a:cubicBezTo>
                    <a:pt x="3390" y="669"/>
                    <a:pt x="3109" y="266"/>
                    <a:pt x="2637" y="82"/>
                  </a:cubicBezTo>
                  <a:cubicBezTo>
                    <a:pt x="2492" y="25"/>
                    <a:pt x="2341" y="1"/>
                    <a:pt x="21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4" name="Google Shape;669;p41"/>
            <p:cNvSpPr/>
            <p:nvPr/>
          </p:nvSpPr>
          <p:spPr>
            <a:xfrm>
              <a:off x="1192859" y="3316451"/>
              <a:ext cx="141390" cy="156665"/>
            </a:xfrm>
            <a:custGeom>
              <a:avLst/>
              <a:gdLst/>
              <a:ahLst/>
              <a:cxnLst/>
              <a:rect l="l" t="t" r="r" b="b"/>
              <a:pathLst>
                <a:path w="4082" h="4523" extrusionOk="0">
                  <a:moveTo>
                    <a:pt x="2213" y="33"/>
                  </a:moveTo>
                  <a:cubicBezTo>
                    <a:pt x="2369" y="33"/>
                    <a:pt x="2518" y="59"/>
                    <a:pt x="2653" y="112"/>
                  </a:cubicBezTo>
                  <a:cubicBezTo>
                    <a:pt x="3067" y="273"/>
                    <a:pt x="3368" y="613"/>
                    <a:pt x="3572" y="1150"/>
                  </a:cubicBezTo>
                  <a:cubicBezTo>
                    <a:pt x="3750" y="1615"/>
                    <a:pt x="3816" y="2139"/>
                    <a:pt x="3867" y="2636"/>
                  </a:cubicBezTo>
                  <a:cubicBezTo>
                    <a:pt x="3886" y="2816"/>
                    <a:pt x="3901" y="3001"/>
                    <a:pt x="3916" y="3180"/>
                  </a:cubicBezTo>
                  <a:cubicBezTo>
                    <a:pt x="3944" y="3505"/>
                    <a:pt x="3972" y="3842"/>
                    <a:pt x="4023" y="4171"/>
                  </a:cubicBezTo>
                  <a:cubicBezTo>
                    <a:pt x="4040" y="4287"/>
                    <a:pt x="4004" y="4439"/>
                    <a:pt x="3847" y="4482"/>
                  </a:cubicBezTo>
                  <a:cubicBezTo>
                    <a:pt x="3828" y="4487"/>
                    <a:pt x="3808" y="4489"/>
                    <a:pt x="3787" y="4489"/>
                  </a:cubicBezTo>
                  <a:cubicBezTo>
                    <a:pt x="3735" y="4489"/>
                    <a:pt x="3679" y="4473"/>
                    <a:pt x="3632" y="4443"/>
                  </a:cubicBezTo>
                  <a:cubicBezTo>
                    <a:pt x="3580" y="4409"/>
                    <a:pt x="3547" y="4361"/>
                    <a:pt x="3539" y="4309"/>
                  </a:cubicBezTo>
                  <a:cubicBezTo>
                    <a:pt x="3481" y="3932"/>
                    <a:pt x="3448" y="3547"/>
                    <a:pt x="3415" y="3175"/>
                  </a:cubicBezTo>
                  <a:cubicBezTo>
                    <a:pt x="3401" y="3014"/>
                    <a:pt x="3386" y="2847"/>
                    <a:pt x="3370" y="2683"/>
                  </a:cubicBezTo>
                  <a:cubicBezTo>
                    <a:pt x="3334" y="2317"/>
                    <a:pt x="3273" y="1840"/>
                    <a:pt x="3127" y="1393"/>
                  </a:cubicBezTo>
                  <a:cubicBezTo>
                    <a:pt x="3022" y="1072"/>
                    <a:pt x="2813" y="666"/>
                    <a:pt x="2413" y="560"/>
                  </a:cubicBezTo>
                  <a:cubicBezTo>
                    <a:pt x="2340" y="541"/>
                    <a:pt x="2269" y="532"/>
                    <a:pt x="2198" y="532"/>
                  </a:cubicBezTo>
                  <a:cubicBezTo>
                    <a:pt x="1880" y="532"/>
                    <a:pt x="1572" y="704"/>
                    <a:pt x="1301" y="872"/>
                  </a:cubicBezTo>
                  <a:cubicBezTo>
                    <a:pt x="1105" y="994"/>
                    <a:pt x="956" y="1116"/>
                    <a:pt x="833" y="1258"/>
                  </a:cubicBezTo>
                  <a:cubicBezTo>
                    <a:pt x="766" y="1335"/>
                    <a:pt x="710" y="1420"/>
                    <a:pt x="656" y="1503"/>
                  </a:cubicBezTo>
                  <a:cubicBezTo>
                    <a:pt x="607" y="1578"/>
                    <a:pt x="556" y="1657"/>
                    <a:pt x="497" y="1727"/>
                  </a:cubicBezTo>
                  <a:cubicBezTo>
                    <a:pt x="461" y="1770"/>
                    <a:pt x="406" y="1796"/>
                    <a:pt x="342" y="1798"/>
                  </a:cubicBezTo>
                  <a:cubicBezTo>
                    <a:pt x="338" y="1799"/>
                    <a:pt x="335" y="1799"/>
                    <a:pt x="332" y="1799"/>
                  </a:cubicBezTo>
                  <a:cubicBezTo>
                    <a:pt x="261" y="1799"/>
                    <a:pt x="189" y="1772"/>
                    <a:pt x="143" y="1726"/>
                  </a:cubicBezTo>
                  <a:cubicBezTo>
                    <a:pt x="32" y="1615"/>
                    <a:pt x="66" y="1464"/>
                    <a:pt x="144" y="1370"/>
                  </a:cubicBezTo>
                  <a:cubicBezTo>
                    <a:pt x="185" y="1321"/>
                    <a:pt x="220" y="1264"/>
                    <a:pt x="253" y="1208"/>
                  </a:cubicBezTo>
                  <a:cubicBezTo>
                    <a:pt x="280" y="1165"/>
                    <a:pt x="307" y="1120"/>
                    <a:pt x="336" y="1081"/>
                  </a:cubicBezTo>
                  <a:cubicBezTo>
                    <a:pt x="434" y="949"/>
                    <a:pt x="520" y="849"/>
                    <a:pt x="608" y="768"/>
                  </a:cubicBezTo>
                  <a:cubicBezTo>
                    <a:pt x="787" y="599"/>
                    <a:pt x="993" y="466"/>
                    <a:pt x="1247" y="319"/>
                  </a:cubicBezTo>
                  <a:cubicBezTo>
                    <a:pt x="1575" y="130"/>
                    <a:pt x="1909" y="33"/>
                    <a:pt x="2213" y="33"/>
                  </a:cubicBezTo>
                  <a:close/>
                  <a:moveTo>
                    <a:pt x="2212" y="0"/>
                  </a:moveTo>
                  <a:cubicBezTo>
                    <a:pt x="1903" y="0"/>
                    <a:pt x="1563" y="99"/>
                    <a:pt x="1230" y="291"/>
                  </a:cubicBezTo>
                  <a:cubicBezTo>
                    <a:pt x="975" y="439"/>
                    <a:pt x="767" y="573"/>
                    <a:pt x="585" y="744"/>
                  </a:cubicBezTo>
                  <a:cubicBezTo>
                    <a:pt x="496" y="827"/>
                    <a:pt x="409" y="928"/>
                    <a:pt x="310" y="1061"/>
                  </a:cubicBezTo>
                  <a:cubicBezTo>
                    <a:pt x="280" y="1102"/>
                    <a:pt x="252" y="1147"/>
                    <a:pt x="225" y="1192"/>
                  </a:cubicBezTo>
                  <a:cubicBezTo>
                    <a:pt x="192" y="1246"/>
                    <a:pt x="158" y="1302"/>
                    <a:pt x="119" y="1349"/>
                  </a:cubicBezTo>
                  <a:cubicBezTo>
                    <a:pt x="28" y="1457"/>
                    <a:pt x="0" y="1629"/>
                    <a:pt x="120" y="1750"/>
                  </a:cubicBezTo>
                  <a:cubicBezTo>
                    <a:pt x="171" y="1801"/>
                    <a:pt x="252" y="1832"/>
                    <a:pt x="331" y="1832"/>
                  </a:cubicBezTo>
                  <a:cubicBezTo>
                    <a:pt x="335" y="1832"/>
                    <a:pt x="339" y="1832"/>
                    <a:pt x="343" y="1832"/>
                  </a:cubicBezTo>
                  <a:cubicBezTo>
                    <a:pt x="417" y="1828"/>
                    <a:pt x="480" y="1798"/>
                    <a:pt x="522" y="1749"/>
                  </a:cubicBezTo>
                  <a:cubicBezTo>
                    <a:pt x="582" y="1676"/>
                    <a:pt x="634" y="1598"/>
                    <a:pt x="684" y="1521"/>
                  </a:cubicBezTo>
                  <a:cubicBezTo>
                    <a:pt x="737" y="1440"/>
                    <a:pt x="792" y="1355"/>
                    <a:pt x="858" y="1280"/>
                  </a:cubicBezTo>
                  <a:cubicBezTo>
                    <a:pt x="979" y="1141"/>
                    <a:pt x="1125" y="1020"/>
                    <a:pt x="1319" y="900"/>
                  </a:cubicBezTo>
                  <a:cubicBezTo>
                    <a:pt x="1586" y="735"/>
                    <a:pt x="1889" y="566"/>
                    <a:pt x="2199" y="566"/>
                  </a:cubicBezTo>
                  <a:cubicBezTo>
                    <a:pt x="2267" y="566"/>
                    <a:pt x="2335" y="574"/>
                    <a:pt x="2404" y="592"/>
                  </a:cubicBezTo>
                  <a:cubicBezTo>
                    <a:pt x="2790" y="695"/>
                    <a:pt x="2993" y="1089"/>
                    <a:pt x="3095" y="1403"/>
                  </a:cubicBezTo>
                  <a:cubicBezTo>
                    <a:pt x="3240" y="1847"/>
                    <a:pt x="3301" y="2322"/>
                    <a:pt x="3337" y="2686"/>
                  </a:cubicBezTo>
                  <a:cubicBezTo>
                    <a:pt x="3354" y="2851"/>
                    <a:pt x="3369" y="3017"/>
                    <a:pt x="3383" y="3179"/>
                  </a:cubicBezTo>
                  <a:cubicBezTo>
                    <a:pt x="3415" y="3551"/>
                    <a:pt x="3449" y="3936"/>
                    <a:pt x="3507" y="4313"/>
                  </a:cubicBezTo>
                  <a:cubicBezTo>
                    <a:pt x="3516" y="4376"/>
                    <a:pt x="3555" y="4432"/>
                    <a:pt x="3615" y="4471"/>
                  </a:cubicBezTo>
                  <a:cubicBezTo>
                    <a:pt x="3666" y="4504"/>
                    <a:pt x="3728" y="4523"/>
                    <a:pt x="3787" y="4523"/>
                  </a:cubicBezTo>
                  <a:cubicBezTo>
                    <a:pt x="3810" y="4523"/>
                    <a:pt x="3834" y="4519"/>
                    <a:pt x="3856" y="4514"/>
                  </a:cubicBezTo>
                  <a:cubicBezTo>
                    <a:pt x="4003" y="4473"/>
                    <a:pt x="4081" y="4337"/>
                    <a:pt x="4055" y="4166"/>
                  </a:cubicBezTo>
                  <a:cubicBezTo>
                    <a:pt x="4005" y="3838"/>
                    <a:pt x="3976" y="3502"/>
                    <a:pt x="3949" y="3176"/>
                  </a:cubicBezTo>
                  <a:cubicBezTo>
                    <a:pt x="3934" y="2998"/>
                    <a:pt x="3919" y="2814"/>
                    <a:pt x="3900" y="2632"/>
                  </a:cubicBezTo>
                  <a:cubicBezTo>
                    <a:pt x="3848" y="2134"/>
                    <a:pt x="3782" y="1607"/>
                    <a:pt x="3603" y="1137"/>
                  </a:cubicBezTo>
                  <a:cubicBezTo>
                    <a:pt x="3395" y="592"/>
                    <a:pt x="3088" y="246"/>
                    <a:pt x="2665" y="81"/>
                  </a:cubicBezTo>
                  <a:cubicBezTo>
                    <a:pt x="2526" y="27"/>
                    <a:pt x="2373" y="0"/>
                    <a:pt x="2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5" name="Google Shape;670;p41"/>
            <p:cNvSpPr/>
            <p:nvPr/>
          </p:nvSpPr>
          <p:spPr>
            <a:xfrm>
              <a:off x="1295767" y="3436919"/>
              <a:ext cx="95115" cy="50051"/>
            </a:xfrm>
            <a:custGeom>
              <a:avLst/>
              <a:gdLst/>
              <a:ahLst/>
              <a:cxnLst/>
              <a:rect l="l" t="t" r="r" b="b"/>
              <a:pathLst>
                <a:path w="2746" h="1445" extrusionOk="0">
                  <a:moveTo>
                    <a:pt x="1348" y="0"/>
                  </a:moveTo>
                  <a:cubicBezTo>
                    <a:pt x="1211" y="0"/>
                    <a:pt x="1049" y="45"/>
                    <a:pt x="953" y="140"/>
                  </a:cubicBezTo>
                  <a:lnTo>
                    <a:pt x="180" y="639"/>
                  </a:lnTo>
                  <a:cubicBezTo>
                    <a:pt x="158" y="661"/>
                    <a:pt x="0" y="827"/>
                    <a:pt x="30" y="1065"/>
                  </a:cubicBezTo>
                  <a:cubicBezTo>
                    <a:pt x="50" y="1224"/>
                    <a:pt x="144" y="1327"/>
                    <a:pt x="178" y="1360"/>
                  </a:cubicBezTo>
                  <a:cubicBezTo>
                    <a:pt x="741" y="1379"/>
                    <a:pt x="1305" y="1398"/>
                    <a:pt x="1868" y="1418"/>
                  </a:cubicBezTo>
                  <a:lnTo>
                    <a:pt x="2633" y="1444"/>
                  </a:lnTo>
                  <a:cubicBezTo>
                    <a:pt x="2633" y="1444"/>
                    <a:pt x="2746" y="629"/>
                    <a:pt x="1906" y="505"/>
                  </a:cubicBezTo>
                  <a:cubicBezTo>
                    <a:pt x="1837" y="495"/>
                    <a:pt x="1762" y="489"/>
                    <a:pt x="1679" y="489"/>
                  </a:cubicBezTo>
                  <a:cubicBezTo>
                    <a:pt x="1663" y="489"/>
                    <a:pt x="1646" y="490"/>
                    <a:pt x="1629" y="490"/>
                  </a:cubicBezTo>
                  <a:cubicBezTo>
                    <a:pt x="1644" y="463"/>
                    <a:pt x="1688" y="371"/>
                    <a:pt x="1665" y="252"/>
                  </a:cubicBezTo>
                  <a:cubicBezTo>
                    <a:pt x="1661" y="228"/>
                    <a:pt x="1636" y="109"/>
                    <a:pt x="1545" y="47"/>
                  </a:cubicBezTo>
                  <a:cubicBezTo>
                    <a:pt x="1501" y="16"/>
                    <a:pt x="1429" y="0"/>
                    <a:pt x="1348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6" name="Google Shape;671;p41"/>
            <p:cNvSpPr/>
            <p:nvPr/>
          </p:nvSpPr>
          <p:spPr>
            <a:xfrm>
              <a:off x="1295178" y="3436331"/>
              <a:ext cx="96015" cy="51229"/>
            </a:xfrm>
            <a:custGeom>
              <a:avLst/>
              <a:gdLst/>
              <a:ahLst/>
              <a:cxnLst/>
              <a:rect l="l" t="t" r="r" b="b"/>
              <a:pathLst>
                <a:path w="2772" h="1479" extrusionOk="0">
                  <a:moveTo>
                    <a:pt x="1366" y="33"/>
                  </a:moveTo>
                  <a:cubicBezTo>
                    <a:pt x="1442" y="33"/>
                    <a:pt x="1510" y="48"/>
                    <a:pt x="1552" y="78"/>
                  </a:cubicBezTo>
                  <a:cubicBezTo>
                    <a:pt x="1634" y="134"/>
                    <a:pt x="1661" y="240"/>
                    <a:pt x="1667" y="271"/>
                  </a:cubicBezTo>
                  <a:cubicBezTo>
                    <a:pt x="1686" y="375"/>
                    <a:pt x="1653" y="459"/>
                    <a:pt x="1632" y="500"/>
                  </a:cubicBezTo>
                  <a:lnTo>
                    <a:pt x="1618" y="525"/>
                  </a:lnTo>
                  <a:lnTo>
                    <a:pt x="1647" y="524"/>
                  </a:lnTo>
                  <a:cubicBezTo>
                    <a:pt x="1663" y="523"/>
                    <a:pt x="1679" y="523"/>
                    <a:pt x="1695" y="523"/>
                  </a:cubicBezTo>
                  <a:cubicBezTo>
                    <a:pt x="1775" y="523"/>
                    <a:pt x="1850" y="528"/>
                    <a:pt x="1920" y="539"/>
                  </a:cubicBezTo>
                  <a:cubicBezTo>
                    <a:pt x="2682" y="650"/>
                    <a:pt x="2647" y="1331"/>
                    <a:pt x="2636" y="1444"/>
                  </a:cubicBezTo>
                  <a:lnTo>
                    <a:pt x="202" y="1361"/>
                  </a:lnTo>
                  <a:cubicBezTo>
                    <a:pt x="155" y="1314"/>
                    <a:pt x="81" y="1218"/>
                    <a:pt x="64" y="1080"/>
                  </a:cubicBezTo>
                  <a:cubicBezTo>
                    <a:pt x="36" y="859"/>
                    <a:pt x="175" y="702"/>
                    <a:pt x="208" y="670"/>
                  </a:cubicBezTo>
                  <a:lnTo>
                    <a:pt x="981" y="169"/>
                  </a:lnTo>
                  <a:cubicBezTo>
                    <a:pt x="1074" y="79"/>
                    <a:pt x="1232" y="33"/>
                    <a:pt x="1366" y="33"/>
                  </a:cubicBezTo>
                  <a:close/>
                  <a:moveTo>
                    <a:pt x="1364" y="0"/>
                  </a:moveTo>
                  <a:cubicBezTo>
                    <a:pt x="1223" y="0"/>
                    <a:pt x="1058" y="48"/>
                    <a:pt x="960" y="143"/>
                  </a:cubicBezTo>
                  <a:lnTo>
                    <a:pt x="189" y="642"/>
                  </a:lnTo>
                  <a:lnTo>
                    <a:pt x="185" y="645"/>
                  </a:lnTo>
                  <a:cubicBezTo>
                    <a:pt x="154" y="677"/>
                    <a:pt x="1" y="845"/>
                    <a:pt x="30" y="1083"/>
                  </a:cubicBezTo>
                  <a:cubicBezTo>
                    <a:pt x="50" y="1237"/>
                    <a:pt x="134" y="1340"/>
                    <a:pt x="183" y="1389"/>
                  </a:cubicBezTo>
                  <a:lnTo>
                    <a:pt x="188" y="1393"/>
                  </a:lnTo>
                  <a:lnTo>
                    <a:pt x="2665" y="1478"/>
                  </a:lnTo>
                  <a:lnTo>
                    <a:pt x="2666" y="1463"/>
                  </a:lnTo>
                  <a:cubicBezTo>
                    <a:pt x="2667" y="1455"/>
                    <a:pt x="2771" y="630"/>
                    <a:pt x="1924" y="506"/>
                  </a:cubicBezTo>
                  <a:cubicBezTo>
                    <a:pt x="1856" y="496"/>
                    <a:pt x="1783" y="490"/>
                    <a:pt x="1706" y="490"/>
                  </a:cubicBezTo>
                  <a:cubicBezTo>
                    <a:pt x="1695" y="490"/>
                    <a:pt x="1684" y="490"/>
                    <a:pt x="1673" y="491"/>
                  </a:cubicBezTo>
                  <a:cubicBezTo>
                    <a:pt x="1695" y="441"/>
                    <a:pt x="1717" y="360"/>
                    <a:pt x="1699" y="265"/>
                  </a:cubicBezTo>
                  <a:cubicBezTo>
                    <a:pt x="1692" y="231"/>
                    <a:pt x="1663" y="114"/>
                    <a:pt x="1572" y="50"/>
                  </a:cubicBezTo>
                  <a:cubicBezTo>
                    <a:pt x="1523" y="17"/>
                    <a:pt x="1448" y="0"/>
                    <a:pt x="1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7" name="Google Shape;672;p41"/>
            <p:cNvSpPr/>
            <p:nvPr/>
          </p:nvSpPr>
          <p:spPr>
            <a:xfrm>
              <a:off x="1299196" y="3483992"/>
              <a:ext cx="89919" cy="12088"/>
            </a:xfrm>
            <a:custGeom>
              <a:avLst/>
              <a:gdLst/>
              <a:ahLst/>
              <a:cxnLst/>
              <a:rect l="l" t="t" r="r" b="b"/>
              <a:pathLst>
                <a:path w="2596" h="349" extrusionOk="0">
                  <a:moveTo>
                    <a:pt x="68" y="1"/>
                  </a:moveTo>
                  <a:cubicBezTo>
                    <a:pt x="55" y="16"/>
                    <a:pt x="0" y="81"/>
                    <a:pt x="3" y="181"/>
                  </a:cubicBezTo>
                  <a:cubicBezTo>
                    <a:pt x="5" y="271"/>
                    <a:pt x="54" y="331"/>
                    <a:pt x="68" y="347"/>
                  </a:cubicBezTo>
                  <a:lnTo>
                    <a:pt x="2534" y="348"/>
                  </a:lnTo>
                  <a:cubicBezTo>
                    <a:pt x="2543" y="340"/>
                    <a:pt x="2596" y="287"/>
                    <a:pt x="2591" y="206"/>
                  </a:cubicBezTo>
                  <a:cubicBezTo>
                    <a:pt x="2586" y="138"/>
                    <a:pt x="2544" y="95"/>
                    <a:pt x="2535" y="85"/>
                  </a:cubicBezTo>
                  <a:cubicBezTo>
                    <a:pt x="1712" y="58"/>
                    <a:pt x="891" y="29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8" name="Google Shape;673;p41"/>
            <p:cNvSpPr/>
            <p:nvPr/>
          </p:nvSpPr>
          <p:spPr>
            <a:xfrm>
              <a:off x="1298642" y="3483437"/>
              <a:ext cx="91062" cy="13197"/>
            </a:xfrm>
            <a:custGeom>
              <a:avLst/>
              <a:gdLst/>
              <a:ahLst/>
              <a:cxnLst/>
              <a:rect l="l" t="t" r="r" b="b"/>
              <a:pathLst>
                <a:path w="2629" h="381" extrusionOk="0">
                  <a:moveTo>
                    <a:pt x="92" y="33"/>
                  </a:moveTo>
                  <a:lnTo>
                    <a:pt x="2544" y="118"/>
                  </a:lnTo>
                  <a:cubicBezTo>
                    <a:pt x="2559" y="134"/>
                    <a:pt x="2587" y="170"/>
                    <a:pt x="2590" y="223"/>
                  </a:cubicBezTo>
                  <a:cubicBezTo>
                    <a:pt x="2594" y="287"/>
                    <a:pt x="2558" y="332"/>
                    <a:pt x="2544" y="348"/>
                  </a:cubicBezTo>
                  <a:lnTo>
                    <a:pt x="92" y="346"/>
                  </a:lnTo>
                  <a:cubicBezTo>
                    <a:pt x="72" y="322"/>
                    <a:pt x="37" y="269"/>
                    <a:pt x="35" y="196"/>
                  </a:cubicBezTo>
                  <a:cubicBezTo>
                    <a:pt x="34" y="116"/>
                    <a:pt x="71" y="59"/>
                    <a:pt x="92" y="33"/>
                  </a:cubicBezTo>
                  <a:close/>
                  <a:moveTo>
                    <a:pt x="77" y="0"/>
                  </a:moveTo>
                  <a:lnTo>
                    <a:pt x="72" y="6"/>
                  </a:lnTo>
                  <a:cubicBezTo>
                    <a:pt x="50" y="31"/>
                    <a:pt x="0" y="99"/>
                    <a:pt x="2" y="197"/>
                  </a:cubicBezTo>
                  <a:cubicBezTo>
                    <a:pt x="5" y="284"/>
                    <a:pt x="47" y="345"/>
                    <a:pt x="72" y="373"/>
                  </a:cubicBezTo>
                  <a:lnTo>
                    <a:pt x="76" y="379"/>
                  </a:lnTo>
                  <a:lnTo>
                    <a:pt x="2557" y="381"/>
                  </a:lnTo>
                  <a:lnTo>
                    <a:pt x="2561" y="376"/>
                  </a:lnTo>
                  <a:cubicBezTo>
                    <a:pt x="2573" y="365"/>
                    <a:pt x="2628" y="308"/>
                    <a:pt x="2623" y="221"/>
                  </a:cubicBezTo>
                  <a:cubicBezTo>
                    <a:pt x="2619" y="151"/>
                    <a:pt x="2579" y="106"/>
                    <a:pt x="2562" y="89"/>
                  </a:cubicBezTo>
                  <a:lnTo>
                    <a:pt x="2557" y="8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9" name="Google Shape;674;p41"/>
            <p:cNvSpPr/>
            <p:nvPr/>
          </p:nvSpPr>
          <p:spPr>
            <a:xfrm>
              <a:off x="1355966" y="3454377"/>
              <a:ext cx="34915" cy="32594"/>
            </a:xfrm>
            <a:custGeom>
              <a:avLst/>
              <a:gdLst/>
              <a:ahLst/>
              <a:cxnLst/>
              <a:rect l="l" t="t" r="r" b="b"/>
              <a:pathLst>
                <a:path w="1008" h="941" extrusionOk="0">
                  <a:moveTo>
                    <a:pt x="168" y="1"/>
                  </a:moveTo>
                  <a:cubicBezTo>
                    <a:pt x="81" y="153"/>
                    <a:pt x="1" y="437"/>
                    <a:pt x="130" y="914"/>
                  </a:cubicBezTo>
                  <a:lnTo>
                    <a:pt x="895" y="940"/>
                  </a:lnTo>
                  <a:cubicBezTo>
                    <a:pt x="895" y="940"/>
                    <a:pt x="1008" y="125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0" name="Google Shape;675;p41"/>
            <p:cNvSpPr/>
            <p:nvPr/>
          </p:nvSpPr>
          <p:spPr>
            <a:xfrm>
              <a:off x="1355412" y="3453788"/>
              <a:ext cx="35781" cy="33772"/>
            </a:xfrm>
            <a:custGeom>
              <a:avLst/>
              <a:gdLst/>
              <a:ahLst/>
              <a:cxnLst/>
              <a:rect l="l" t="t" r="r" b="b"/>
              <a:pathLst>
                <a:path w="1033" h="975" extrusionOk="0">
                  <a:moveTo>
                    <a:pt x="192" y="36"/>
                  </a:moveTo>
                  <a:cubicBezTo>
                    <a:pt x="943" y="153"/>
                    <a:pt x="907" y="828"/>
                    <a:pt x="897" y="940"/>
                  </a:cubicBezTo>
                  <a:lnTo>
                    <a:pt x="159" y="915"/>
                  </a:lnTo>
                  <a:cubicBezTo>
                    <a:pt x="39" y="462"/>
                    <a:pt x="108" y="188"/>
                    <a:pt x="192" y="36"/>
                  </a:cubicBezTo>
                  <a:close/>
                  <a:moveTo>
                    <a:pt x="175" y="1"/>
                  </a:moveTo>
                  <a:lnTo>
                    <a:pt x="169" y="10"/>
                  </a:lnTo>
                  <a:cubicBezTo>
                    <a:pt x="80" y="167"/>
                    <a:pt x="0" y="455"/>
                    <a:pt x="130" y="936"/>
                  </a:cubicBezTo>
                  <a:lnTo>
                    <a:pt x="133" y="947"/>
                  </a:lnTo>
                  <a:lnTo>
                    <a:pt x="926" y="974"/>
                  </a:lnTo>
                  <a:lnTo>
                    <a:pt x="927" y="959"/>
                  </a:lnTo>
                  <a:cubicBezTo>
                    <a:pt x="928" y="951"/>
                    <a:pt x="1032" y="126"/>
                    <a:pt x="185" y="2"/>
                  </a:cubicBezTo>
                  <a:lnTo>
                    <a:pt x="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1" name="Google Shape;676;p41"/>
            <p:cNvSpPr/>
            <p:nvPr/>
          </p:nvSpPr>
          <p:spPr>
            <a:xfrm>
              <a:off x="1334179" y="3453338"/>
              <a:ext cx="18185" cy="6096"/>
            </a:xfrm>
            <a:custGeom>
              <a:avLst/>
              <a:gdLst/>
              <a:ahLst/>
              <a:cxnLst/>
              <a:rect l="l" t="t" r="r" b="b"/>
              <a:pathLst>
                <a:path w="525" h="176" extrusionOk="0">
                  <a:moveTo>
                    <a:pt x="515" y="0"/>
                  </a:moveTo>
                  <a:lnTo>
                    <a:pt x="0" y="144"/>
                  </a:lnTo>
                  <a:lnTo>
                    <a:pt x="9" y="175"/>
                  </a:lnTo>
                  <a:lnTo>
                    <a:pt x="524" y="3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2" name="Google Shape;677;p41"/>
            <p:cNvSpPr/>
            <p:nvPr/>
          </p:nvSpPr>
          <p:spPr>
            <a:xfrm>
              <a:off x="1339340" y="3453511"/>
              <a:ext cx="17769" cy="14375"/>
            </a:xfrm>
            <a:custGeom>
              <a:avLst/>
              <a:gdLst/>
              <a:ahLst/>
              <a:cxnLst/>
              <a:rect l="l" t="t" r="r" b="b"/>
              <a:pathLst>
                <a:path w="513" h="415" extrusionOk="0">
                  <a:moveTo>
                    <a:pt x="492" y="1"/>
                  </a:moveTo>
                  <a:lnTo>
                    <a:pt x="1" y="388"/>
                  </a:lnTo>
                  <a:lnTo>
                    <a:pt x="21" y="415"/>
                  </a:lnTo>
                  <a:lnTo>
                    <a:pt x="512" y="27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3" name="Google Shape;678;p41"/>
            <p:cNvSpPr/>
            <p:nvPr/>
          </p:nvSpPr>
          <p:spPr>
            <a:xfrm>
              <a:off x="1330681" y="3457286"/>
              <a:ext cx="3949" cy="3949"/>
            </a:xfrm>
            <a:custGeom>
              <a:avLst/>
              <a:gdLst/>
              <a:ahLst/>
              <a:cxnLst/>
              <a:rect l="l" t="t" r="r" b="b"/>
              <a:pathLst>
                <a:path w="114" h="114" extrusionOk="0">
                  <a:moveTo>
                    <a:pt x="58" y="1"/>
                  </a:moveTo>
                  <a:cubicBezTo>
                    <a:pt x="26" y="1"/>
                    <a:pt x="1" y="26"/>
                    <a:pt x="1" y="58"/>
                  </a:cubicBezTo>
                  <a:cubicBezTo>
                    <a:pt x="1" y="88"/>
                    <a:pt x="26" y="113"/>
                    <a:pt x="58" y="113"/>
                  </a:cubicBezTo>
                  <a:cubicBezTo>
                    <a:pt x="88" y="113"/>
                    <a:pt x="113" y="88"/>
                    <a:pt x="113" y="58"/>
                  </a:cubicBezTo>
                  <a:cubicBezTo>
                    <a:pt x="113" y="26"/>
                    <a:pt x="88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4" name="Google Shape;679;p41"/>
            <p:cNvSpPr/>
            <p:nvPr/>
          </p:nvSpPr>
          <p:spPr>
            <a:xfrm>
              <a:off x="1330127" y="3456767"/>
              <a:ext cx="5092" cy="5057"/>
            </a:xfrm>
            <a:custGeom>
              <a:avLst/>
              <a:gdLst/>
              <a:ahLst/>
              <a:cxnLst/>
              <a:rect l="l" t="t" r="r" b="b"/>
              <a:pathLst>
                <a:path w="147" h="146" extrusionOk="0">
                  <a:moveTo>
                    <a:pt x="74" y="32"/>
                  </a:moveTo>
                  <a:cubicBezTo>
                    <a:pt x="84" y="32"/>
                    <a:pt x="94" y="37"/>
                    <a:pt x="102" y="45"/>
                  </a:cubicBezTo>
                  <a:cubicBezTo>
                    <a:pt x="109" y="52"/>
                    <a:pt x="113" y="62"/>
                    <a:pt x="113" y="73"/>
                  </a:cubicBezTo>
                  <a:cubicBezTo>
                    <a:pt x="113" y="94"/>
                    <a:pt x="95" y="112"/>
                    <a:pt x="74" y="112"/>
                  </a:cubicBezTo>
                  <a:cubicBezTo>
                    <a:pt x="52" y="112"/>
                    <a:pt x="33" y="94"/>
                    <a:pt x="33" y="73"/>
                  </a:cubicBezTo>
                  <a:cubicBezTo>
                    <a:pt x="33" y="61"/>
                    <a:pt x="38" y="52"/>
                    <a:pt x="46" y="45"/>
                  </a:cubicBezTo>
                  <a:cubicBezTo>
                    <a:pt x="53" y="37"/>
                    <a:pt x="62" y="32"/>
                    <a:pt x="73" y="32"/>
                  </a:cubicBezTo>
                  <a:close/>
                  <a:moveTo>
                    <a:pt x="73" y="0"/>
                  </a:moveTo>
                  <a:cubicBezTo>
                    <a:pt x="54" y="0"/>
                    <a:pt x="36" y="7"/>
                    <a:pt x="22" y="21"/>
                  </a:cubicBezTo>
                  <a:cubicBezTo>
                    <a:pt x="8" y="34"/>
                    <a:pt x="1" y="52"/>
                    <a:pt x="0" y="73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113" y="145"/>
                    <a:pt x="146" y="112"/>
                    <a:pt x="146" y="73"/>
                  </a:cubicBezTo>
                  <a:cubicBezTo>
                    <a:pt x="146" y="53"/>
                    <a:pt x="138" y="35"/>
                    <a:pt x="124" y="21"/>
                  </a:cubicBezTo>
                  <a:cubicBezTo>
                    <a:pt x="111" y="7"/>
                    <a:pt x="93" y="0"/>
                    <a:pt x="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5" name="Google Shape;680;p41"/>
            <p:cNvSpPr/>
            <p:nvPr/>
          </p:nvSpPr>
          <p:spPr>
            <a:xfrm>
              <a:off x="1336362" y="3466534"/>
              <a:ext cx="3914" cy="3914"/>
            </a:xfrm>
            <a:custGeom>
              <a:avLst/>
              <a:gdLst/>
              <a:ahLst/>
              <a:cxnLst/>
              <a:rect l="l" t="t" r="r" b="b"/>
              <a:pathLst>
                <a:path w="113" h="113" extrusionOk="0">
                  <a:moveTo>
                    <a:pt x="57" y="1"/>
                  </a:moveTo>
                  <a:cubicBezTo>
                    <a:pt x="25" y="1"/>
                    <a:pt x="0" y="26"/>
                    <a:pt x="0" y="57"/>
                  </a:cubicBezTo>
                  <a:cubicBezTo>
                    <a:pt x="0" y="87"/>
                    <a:pt x="25" y="113"/>
                    <a:pt x="57" y="113"/>
                  </a:cubicBezTo>
                  <a:cubicBezTo>
                    <a:pt x="87" y="113"/>
                    <a:pt x="113" y="87"/>
                    <a:pt x="113" y="57"/>
                  </a:cubicBezTo>
                  <a:cubicBezTo>
                    <a:pt x="113" y="26"/>
                    <a:pt x="87" y="1"/>
                    <a:pt x="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6" name="Google Shape;681;p41"/>
            <p:cNvSpPr/>
            <p:nvPr/>
          </p:nvSpPr>
          <p:spPr>
            <a:xfrm>
              <a:off x="1335807" y="3465980"/>
              <a:ext cx="5057" cy="5057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3" y="34"/>
                  </a:moveTo>
                  <a:cubicBezTo>
                    <a:pt x="95" y="34"/>
                    <a:pt x="112" y="51"/>
                    <a:pt x="112" y="73"/>
                  </a:cubicBezTo>
                  <a:cubicBezTo>
                    <a:pt x="112" y="83"/>
                    <a:pt x="108" y="94"/>
                    <a:pt x="101" y="101"/>
                  </a:cubicBezTo>
                  <a:cubicBezTo>
                    <a:pt x="94" y="108"/>
                    <a:pt x="84" y="112"/>
                    <a:pt x="75" y="112"/>
                  </a:cubicBezTo>
                  <a:cubicBezTo>
                    <a:pt x="75" y="112"/>
                    <a:pt x="74" y="112"/>
                    <a:pt x="73" y="112"/>
                  </a:cubicBezTo>
                  <a:cubicBezTo>
                    <a:pt x="62" y="112"/>
                    <a:pt x="52" y="109"/>
                    <a:pt x="45" y="101"/>
                  </a:cubicBezTo>
                  <a:cubicBezTo>
                    <a:pt x="37" y="93"/>
                    <a:pt x="33" y="83"/>
                    <a:pt x="33" y="73"/>
                  </a:cubicBezTo>
                  <a:cubicBezTo>
                    <a:pt x="33" y="51"/>
                    <a:pt x="51" y="34"/>
                    <a:pt x="73" y="34"/>
                  </a:cubicBezTo>
                  <a:close/>
                  <a:moveTo>
                    <a:pt x="73" y="0"/>
                  </a:moveTo>
                  <a:cubicBezTo>
                    <a:pt x="33" y="0"/>
                    <a:pt x="0" y="33"/>
                    <a:pt x="0" y="73"/>
                  </a:cubicBezTo>
                  <a:cubicBezTo>
                    <a:pt x="0" y="92"/>
                    <a:pt x="7" y="110"/>
                    <a:pt x="21" y="124"/>
                  </a:cubicBezTo>
                  <a:cubicBezTo>
                    <a:pt x="35" y="137"/>
                    <a:pt x="52" y="145"/>
                    <a:pt x="73" y="145"/>
                  </a:cubicBezTo>
                  <a:cubicBezTo>
                    <a:pt x="92" y="145"/>
                    <a:pt x="110" y="137"/>
                    <a:pt x="124" y="124"/>
                  </a:cubicBezTo>
                  <a:cubicBezTo>
                    <a:pt x="137" y="110"/>
                    <a:pt x="145" y="92"/>
                    <a:pt x="145" y="73"/>
                  </a:cubicBezTo>
                  <a:cubicBezTo>
                    <a:pt x="145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7" name="Google Shape;682;p41"/>
            <p:cNvSpPr/>
            <p:nvPr/>
          </p:nvSpPr>
          <p:spPr>
            <a:xfrm>
              <a:off x="1018495" y="3364770"/>
              <a:ext cx="189190" cy="94941"/>
            </a:xfrm>
            <a:custGeom>
              <a:avLst/>
              <a:gdLst/>
              <a:ahLst/>
              <a:cxnLst/>
              <a:rect l="l" t="t" r="r" b="b"/>
              <a:pathLst>
                <a:path w="5462" h="2741" extrusionOk="0">
                  <a:moveTo>
                    <a:pt x="5199" y="0"/>
                  </a:moveTo>
                  <a:cubicBezTo>
                    <a:pt x="5072" y="0"/>
                    <a:pt x="4929" y="103"/>
                    <a:pt x="4929" y="239"/>
                  </a:cubicBezTo>
                  <a:cubicBezTo>
                    <a:pt x="4928" y="632"/>
                    <a:pt x="4837" y="1004"/>
                    <a:pt x="4667" y="1359"/>
                  </a:cubicBezTo>
                  <a:cubicBezTo>
                    <a:pt x="4510" y="1690"/>
                    <a:pt x="4285" y="1992"/>
                    <a:pt x="3935" y="2130"/>
                  </a:cubicBezTo>
                  <a:cubicBezTo>
                    <a:pt x="3780" y="2192"/>
                    <a:pt x="3619" y="2218"/>
                    <a:pt x="3455" y="2218"/>
                  </a:cubicBezTo>
                  <a:cubicBezTo>
                    <a:pt x="2896" y="2218"/>
                    <a:pt x="2305" y="1916"/>
                    <a:pt x="1839" y="1684"/>
                  </a:cubicBezTo>
                  <a:cubicBezTo>
                    <a:pt x="1394" y="1463"/>
                    <a:pt x="968" y="1206"/>
                    <a:pt x="551" y="934"/>
                  </a:cubicBezTo>
                  <a:cubicBezTo>
                    <a:pt x="501" y="902"/>
                    <a:pt x="452" y="889"/>
                    <a:pt x="404" y="889"/>
                  </a:cubicBezTo>
                  <a:cubicBezTo>
                    <a:pt x="174" y="889"/>
                    <a:pt x="0" y="1214"/>
                    <a:pt x="240" y="1370"/>
                  </a:cubicBezTo>
                  <a:cubicBezTo>
                    <a:pt x="661" y="1643"/>
                    <a:pt x="1092" y="1900"/>
                    <a:pt x="1539" y="2129"/>
                  </a:cubicBezTo>
                  <a:cubicBezTo>
                    <a:pt x="1932" y="2330"/>
                    <a:pt x="2342" y="2523"/>
                    <a:pt x="2770" y="2639"/>
                  </a:cubicBezTo>
                  <a:cubicBezTo>
                    <a:pt x="3004" y="2702"/>
                    <a:pt x="3239" y="2741"/>
                    <a:pt x="3474" y="2741"/>
                  </a:cubicBezTo>
                  <a:cubicBezTo>
                    <a:pt x="3675" y="2741"/>
                    <a:pt x="3875" y="2713"/>
                    <a:pt x="4075" y="2647"/>
                  </a:cubicBezTo>
                  <a:cubicBezTo>
                    <a:pt x="4502" y="2506"/>
                    <a:pt x="4827" y="2175"/>
                    <a:pt x="5043" y="1789"/>
                  </a:cubicBezTo>
                  <a:cubicBezTo>
                    <a:pt x="5300" y="1332"/>
                    <a:pt x="5460" y="823"/>
                    <a:pt x="5462" y="296"/>
                  </a:cubicBezTo>
                  <a:cubicBezTo>
                    <a:pt x="5462" y="152"/>
                    <a:pt x="5378" y="18"/>
                    <a:pt x="5224" y="2"/>
                  </a:cubicBezTo>
                  <a:cubicBezTo>
                    <a:pt x="5216" y="1"/>
                    <a:pt x="5208" y="0"/>
                    <a:pt x="5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8" name="Google Shape;683;p41"/>
            <p:cNvSpPr/>
            <p:nvPr/>
          </p:nvSpPr>
          <p:spPr>
            <a:xfrm>
              <a:off x="1021231" y="3364181"/>
              <a:ext cx="187042" cy="96119"/>
            </a:xfrm>
            <a:custGeom>
              <a:avLst/>
              <a:gdLst/>
              <a:ahLst/>
              <a:cxnLst/>
              <a:rect l="l" t="t" r="r" b="b"/>
              <a:pathLst>
                <a:path w="5400" h="2775" extrusionOk="0">
                  <a:moveTo>
                    <a:pt x="5122" y="33"/>
                  </a:moveTo>
                  <a:cubicBezTo>
                    <a:pt x="5129" y="33"/>
                    <a:pt x="5137" y="34"/>
                    <a:pt x="5144" y="34"/>
                  </a:cubicBezTo>
                  <a:cubicBezTo>
                    <a:pt x="5297" y="51"/>
                    <a:pt x="5366" y="186"/>
                    <a:pt x="5366" y="313"/>
                  </a:cubicBezTo>
                  <a:cubicBezTo>
                    <a:pt x="5365" y="806"/>
                    <a:pt x="5225" y="1306"/>
                    <a:pt x="4950" y="1798"/>
                  </a:cubicBezTo>
                  <a:cubicBezTo>
                    <a:pt x="4782" y="2097"/>
                    <a:pt x="4480" y="2487"/>
                    <a:pt x="3990" y="2649"/>
                  </a:cubicBezTo>
                  <a:cubicBezTo>
                    <a:pt x="3803" y="2710"/>
                    <a:pt x="3606" y="2741"/>
                    <a:pt x="3396" y="2741"/>
                  </a:cubicBezTo>
                  <a:cubicBezTo>
                    <a:pt x="3177" y="2741"/>
                    <a:pt x="2944" y="2707"/>
                    <a:pt x="2695" y="2640"/>
                  </a:cubicBezTo>
                  <a:cubicBezTo>
                    <a:pt x="2254" y="2519"/>
                    <a:pt x="1827" y="2315"/>
                    <a:pt x="1467" y="2131"/>
                  </a:cubicBezTo>
                  <a:cubicBezTo>
                    <a:pt x="1050" y="1918"/>
                    <a:pt x="626" y="1670"/>
                    <a:pt x="170" y="1373"/>
                  </a:cubicBezTo>
                  <a:cubicBezTo>
                    <a:pt x="37" y="1286"/>
                    <a:pt x="41" y="1148"/>
                    <a:pt x="106" y="1049"/>
                  </a:cubicBezTo>
                  <a:cubicBezTo>
                    <a:pt x="154" y="975"/>
                    <a:pt x="235" y="922"/>
                    <a:pt x="325" y="922"/>
                  </a:cubicBezTo>
                  <a:cubicBezTo>
                    <a:pt x="369" y="922"/>
                    <a:pt x="417" y="935"/>
                    <a:pt x="463" y="965"/>
                  </a:cubicBezTo>
                  <a:cubicBezTo>
                    <a:pt x="951" y="1283"/>
                    <a:pt x="1361" y="1521"/>
                    <a:pt x="1753" y="1716"/>
                  </a:cubicBezTo>
                  <a:lnTo>
                    <a:pt x="1790" y="1734"/>
                  </a:lnTo>
                  <a:cubicBezTo>
                    <a:pt x="2243" y="1960"/>
                    <a:pt x="2826" y="2250"/>
                    <a:pt x="3378" y="2250"/>
                  </a:cubicBezTo>
                  <a:cubicBezTo>
                    <a:pt x="3544" y="2250"/>
                    <a:pt x="3706" y="2224"/>
                    <a:pt x="3862" y="2162"/>
                  </a:cubicBezTo>
                  <a:cubicBezTo>
                    <a:pt x="4169" y="2041"/>
                    <a:pt x="4412" y="1786"/>
                    <a:pt x="4603" y="1383"/>
                  </a:cubicBezTo>
                  <a:cubicBezTo>
                    <a:pt x="4778" y="1017"/>
                    <a:pt x="4866" y="638"/>
                    <a:pt x="4867" y="256"/>
                  </a:cubicBezTo>
                  <a:cubicBezTo>
                    <a:pt x="4867" y="201"/>
                    <a:pt x="4893" y="148"/>
                    <a:pt x="4940" y="105"/>
                  </a:cubicBezTo>
                  <a:cubicBezTo>
                    <a:pt x="4991" y="60"/>
                    <a:pt x="5059" y="33"/>
                    <a:pt x="5122" y="33"/>
                  </a:cubicBezTo>
                  <a:close/>
                  <a:moveTo>
                    <a:pt x="5120" y="1"/>
                  </a:moveTo>
                  <a:cubicBezTo>
                    <a:pt x="5050" y="1"/>
                    <a:pt x="4974" y="30"/>
                    <a:pt x="4918" y="81"/>
                  </a:cubicBezTo>
                  <a:cubicBezTo>
                    <a:pt x="4864" y="130"/>
                    <a:pt x="4834" y="192"/>
                    <a:pt x="4834" y="255"/>
                  </a:cubicBezTo>
                  <a:cubicBezTo>
                    <a:pt x="4834" y="633"/>
                    <a:pt x="4746" y="1007"/>
                    <a:pt x="4574" y="1369"/>
                  </a:cubicBezTo>
                  <a:cubicBezTo>
                    <a:pt x="4386" y="1764"/>
                    <a:pt x="4149" y="2014"/>
                    <a:pt x="3850" y="2132"/>
                  </a:cubicBezTo>
                  <a:cubicBezTo>
                    <a:pt x="3698" y="2192"/>
                    <a:pt x="3540" y="2217"/>
                    <a:pt x="3378" y="2217"/>
                  </a:cubicBezTo>
                  <a:cubicBezTo>
                    <a:pt x="2833" y="2217"/>
                    <a:pt x="2255" y="1929"/>
                    <a:pt x="1805" y="1706"/>
                  </a:cubicBezTo>
                  <a:lnTo>
                    <a:pt x="1768" y="1686"/>
                  </a:lnTo>
                  <a:cubicBezTo>
                    <a:pt x="1377" y="1493"/>
                    <a:pt x="968" y="1254"/>
                    <a:pt x="481" y="937"/>
                  </a:cubicBezTo>
                  <a:cubicBezTo>
                    <a:pt x="429" y="903"/>
                    <a:pt x="375" y="888"/>
                    <a:pt x="325" y="888"/>
                  </a:cubicBezTo>
                  <a:cubicBezTo>
                    <a:pt x="223" y="888"/>
                    <a:pt x="132" y="948"/>
                    <a:pt x="78" y="1031"/>
                  </a:cubicBezTo>
                  <a:cubicBezTo>
                    <a:pt x="7" y="1140"/>
                    <a:pt x="0" y="1301"/>
                    <a:pt x="152" y="1401"/>
                  </a:cubicBezTo>
                  <a:cubicBezTo>
                    <a:pt x="610" y="1698"/>
                    <a:pt x="1035" y="1947"/>
                    <a:pt x="1452" y="2161"/>
                  </a:cubicBezTo>
                  <a:cubicBezTo>
                    <a:pt x="1814" y="2346"/>
                    <a:pt x="2242" y="2551"/>
                    <a:pt x="2687" y="2671"/>
                  </a:cubicBezTo>
                  <a:cubicBezTo>
                    <a:pt x="2938" y="2740"/>
                    <a:pt x="3174" y="2774"/>
                    <a:pt x="3396" y="2774"/>
                  </a:cubicBezTo>
                  <a:cubicBezTo>
                    <a:pt x="3609" y="2774"/>
                    <a:pt x="3810" y="2743"/>
                    <a:pt x="4001" y="2680"/>
                  </a:cubicBezTo>
                  <a:cubicBezTo>
                    <a:pt x="4500" y="2515"/>
                    <a:pt x="4808" y="2118"/>
                    <a:pt x="4979" y="1814"/>
                  </a:cubicBezTo>
                  <a:cubicBezTo>
                    <a:pt x="5256" y="1317"/>
                    <a:pt x="5398" y="812"/>
                    <a:pt x="5399" y="313"/>
                  </a:cubicBezTo>
                  <a:cubicBezTo>
                    <a:pt x="5400" y="146"/>
                    <a:pt x="5296" y="18"/>
                    <a:pt x="5147" y="2"/>
                  </a:cubicBezTo>
                  <a:cubicBezTo>
                    <a:pt x="5138" y="1"/>
                    <a:pt x="5129" y="1"/>
                    <a:pt x="5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9" name="Google Shape;684;p41"/>
            <p:cNvSpPr/>
            <p:nvPr/>
          </p:nvSpPr>
          <p:spPr>
            <a:xfrm>
              <a:off x="965673" y="3373498"/>
              <a:ext cx="83546" cy="67301"/>
            </a:xfrm>
            <a:custGeom>
              <a:avLst/>
              <a:gdLst/>
              <a:ahLst/>
              <a:cxnLst/>
              <a:rect l="l" t="t" r="r" b="b"/>
              <a:pathLst>
                <a:path w="2412" h="1943" extrusionOk="0">
                  <a:moveTo>
                    <a:pt x="1918" y="1"/>
                  </a:moveTo>
                  <a:cubicBezTo>
                    <a:pt x="1910" y="1"/>
                    <a:pt x="1904" y="1"/>
                    <a:pt x="1901" y="1"/>
                  </a:cubicBezTo>
                  <a:cubicBezTo>
                    <a:pt x="1464" y="358"/>
                    <a:pt x="1029" y="715"/>
                    <a:pt x="593" y="1073"/>
                  </a:cubicBezTo>
                  <a:lnTo>
                    <a:pt x="0" y="1558"/>
                  </a:lnTo>
                  <a:cubicBezTo>
                    <a:pt x="0" y="1558"/>
                    <a:pt x="254" y="1943"/>
                    <a:pt x="682" y="1943"/>
                  </a:cubicBezTo>
                  <a:cubicBezTo>
                    <a:pt x="825" y="1943"/>
                    <a:pt x="988" y="1899"/>
                    <a:pt x="1168" y="1783"/>
                  </a:cubicBezTo>
                  <a:cubicBezTo>
                    <a:pt x="1237" y="1738"/>
                    <a:pt x="1310" y="1681"/>
                    <a:pt x="1384" y="1612"/>
                  </a:cubicBezTo>
                  <a:cubicBezTo>
                    <a:pt x="1392" y="1643"/>
                    <a:pt x="1419" y="1741"/>
                    <a:pt x="1515" y="1816"/>
                  </a:cubicBezTo>
                  <a:cubicBezTo>
                    <a:pt x="1532" y="1829"/>
                    <a:pt x="1616" y="1891"/>
                    <a:pt x="1714" y="1891"/>
                  </a:cubicBezTo>
                  <a:cubicBezTo>
                    <a:pt x="1722" y="1891"/>
                    <a:pt x="1731" y="1891"/>
                    <a:pt x="1740" y="1890"/>
                  </a:cubicBezTo>
                  <a:cubicBezTo>
                    <a:pt x="1883" y="1873"/>
                    <a:pt x="2108" y="1644"/>
                    <a:pt x="2124" y="1429"/>
                  </a:cubicBezTo>
                  <a:lnTo>
                    <a:pt x="2374" y="543"/>
                  </a:lnTo>
                  <a:cubicBezTo>
                    <a:pt x="2379" y="521"/>
                    <a:pt x="2412" y="310"/>
                    <a:pt x="2257" y="145"/>
                  </a:cubicBezTo>
                  <a:cubicBezTo>
                    <a:pt x="2133" y="14"/>
                    <a:pt x="1974" y="1"/>
                    <a:pt x="1918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0" name="Google Shape;685;p41"/>
            <p:cNvSpPr/>
            <p:nvPr/>
          </p:nvSpPr>
          <p:spPr>
            <a:xfrm>
              <a:off x="964911" y="3372944"/>
              <a:ext cx="84862" cy="68409"/>
            </a:xfrm>
            <a:custGeom>
              <a:avLst/>
              <a:gdLst/>
              <a:ahLst/>
              <a:cxnLst/>
              <a:rect l="l" t="t" r="r" b="b"/>
              <a:pathLst>
                <a:path w="2450" h="1975" extrusionOk="0">
                  <a:moveTo>
                    <a:pt x="1936" y="33"/>
                  </a:moveTo>
                  <a:cubicBezTo>
                    <a:pt x="1995" y="33"/>
                    <a:pt x="2148" y="46"/>
                    <a:pt x="2267" y="173"/>
                  </a:cubicBezTo>
                  <a:cubicBezTo>
                    <a:pt x="2413" y="329"/>
                    <a:pt x="2385" y="530"/>
                    <a:pt x="2380" y="556"/>
                  </a:cubicBezTo>
                  <a:lnTo>
                    <a:pt x="2129" y="1444"/>
                  </a:lnTo>
                  <a:cubicBezTo>
                    <a:pt x="2114" y="1646"/>
                    <a:pt x="1902" y="1874"/>
                    <a:pt x="1761" y="1889"/>
                  </a:cubicBezTo>
                  <a:cubicBezTo>
                    <a:pt x="1752" y="1890"/>
                    <a:pt x="1744" y="1891"/>
                    <a:pt x="1736" y="1891"/>
                  </a:cubicBezTo>
                  <a:cubicBezTo>
                    <a:pt x="1647" y="1891"/>
                    <a:pt x="1570" y="1837"/>
                    <a:pt x="1547" y="1819"/>
                  </a:cubicBezTo>
                  <a:cubicBezTo>
                    <a:pt x="1464" y="1754"/>
                    <a:pt x="1433" y="1669"/>
                    <a:pt x="1423" y="1625"/>
                  </a:cubicBezTo>
                  <a:lnTo>
                    <a:pt x="1416" y="1597"/>
                  </a:lnTo>
                  <a:lnTo>
                    <a:pt x="1396" y="1616"/>
                  </a:lnTo>
                  <a:cubicBezTo>
                    <a:pt x="1323" y="1682"/>
                    <a:pt x="1251" y="1740"/>
                    <a:pt x="1180" y="1785"/>
                  </a:cubicBezTo>
                  <a:cubicBezTo>
                    <a:pt x="1002" y="1901"/>
                    <a:pt x="841" y="1944"/>
                    <a:pt x="700" y="1944"/>
                  </a:cubicBezTo>
                  <a:cubicBezTo>
                    <a:pt x="328" y="1944"/>
                    <a:pt x="92" y="1645"/>
                    <a:pt x="45" y="1578"/>
                  </a:cubicBezTo>
                  <a:lnTo>
                    <a:pt x="1929" y="33"/>
                  </a:lnTo>
                  <a:cubicBezTo>
                    <a:pt x="1931" y="33"/>
                    <a:pt x="1933" y="33"/>
                    <a:pt x="1936" y="33"/>
                  </a:cubicBezTo>
                  <a:close/>
                  <a:moveTo>
                    <a:pt x="1940" y="0"/>
                  </a:moveTo>
                  <a:cubicBezTo>
                    <a:pt x="1933" y="0"/>
                    <a:pt x="1927" y="0"/>
                    <a:pt x="1922" y="1"/>
                  </a:cubicBezTo>
                  <a:lnTo>
                    <a:pt x="1917" y="1"/>
                  </a:lnTo>
                  <a:lnTo>
                    <a:pt x="0" y="1571"/>
                  </a:lnTo>
                  <a:lnTo>
                    <a:pt x="9" y="1584"/>
                  </a:lnTo>
                  <a:cubicBezTo>
                    <a:pt x="12" y="1589"/>
                    <a:pt x="274" y="1975"/>
                    <a:pt x="706" y="1975"/>
                  </a:cubicBezTo>
                  <a:cubicBezTo>
                    <a:pt x="852" y="1975"/>
                    <a:pt x="1017" y="1931"/>
                    <a:pt x="1198" y="1813"/>
                  </a:cubicBezTo>
                  <a:cubicBezTo>
                    <a:pt x="1264" y="1770"/>
                    <a:pt x="1331" y="1719"/>
                    <a:pt x="1397" y="1659"/>
                  </a:cubicBezTo>
                  <a:cubicBezTo>
                    <a:pt x="1414" y="1710"/>
                    <a:pt x="1450" y="1785"/>
                    <a:pt x="1527" y="1845"/>
                  </a:cubicBezTo>
                  <a:cubicBezTo>
                    <a:pt x="1552" y="1865"/>
                    <a:pt x="1637" y="1924"/>
                    <a:pt x="1736" y="1924"/>
                  </a:cubicBezTo>
                  <a:cubicBezTo>
                    <a:pt x="1745" y="1924"/>
                    <a:pt x="1755" y="1924"/>
                    <a:pt x="1764" y="1922"/>
                  </a:cubicBezTo>
                  <a:cubicBezTo>
                    <a:pt x="1920" y="1904"/>
                    <a:pt x="2146" y="1666"/>
                    <a:pt x="2161" y="1449"/>
                  </a:cubicBezTo>
                  <a:lnTo>
                    <a:pt x="2412" y="564"/>
                  </a:lnTo>
                  <a:lnTo>
                    <a:pt x="2413" y="562"/>
                  </a:lnTo>
                  <a:cubicBezTo>
                    <a:pt x="2417" y="538"/>
                    <a:pt x="2449" y="319"/>
                    <a:pt x="2291" y="150"/>
                  </a:cubicBezTo>
                  <a:cubicBezTo>
                    <a:pt x="2165" y="17"/>
                    <a:pt x="2007" y="0"/>
                    <a:pt x="19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1" name="Google Shape;686;p41"/>
            <p:cNvSpPr/>
            <p:nvPr/>
          </p:nvSpPr>
          <p:spPr>
            <a:xfrm>
              <a:off x="959473" y="3364285"/>
              <a:ext cx="72323" cy="63213"/>
            </a:xfrm>
            <a:custGeom>
              <a:avLst/>
              <a:gdLst/>
              <a:ahLst/>
              <a:cxnLst/>
              <a:rect l="l" t="t" r="r" b="b"/>
              <a:pathLst>
                <a:path w="2088" h="1825" extrusionOk="0">
                  <a:moveTo>
                    <a:pt x="1860" y="0"/>
                  </a:moveTo>
                  <a:cubicBezTo>
                    <a:pt x="1242" y="542"/>
                    <a:pt x="624" y="1084"/>
                    <a:pt x="6" y="1627"/>
                  </a:cubicBezTo>
                  <a:cubicBezTo>
                    <a:pt x="5" y="1638"/>
                    <a:pt x="0" y="1713"/>
                    <a:pt x="58" y="1772"/>
                  </a:cubicBezTo>
                  <a:cubicBezTo>
                    <a:pt x="106" y="1820"/>
                    <a:pt x="165" y="1824"/>
                    <a:pt x="179" y="1825"/>
                  </a:cubicBezTo>
                  <a:cubicBezTo>
                    <a:pt x="816" y="1303"/>
                    <a:pt x="1451" y="782"/>
                    <a:pt x="2088" y="260"/>
                  </a:cubicBezTo>
                  <a:cubicBezTo>
                    <a:pt x="2088" y="240"/>
                    <a:pt x="2085" y="155"/>
                    <a:pt x="2018" y="82"/>
                  </a:cubicBezTo>
                  <a:cubicBezTo>
                    <a:pt x="1957" y="16"/>
                    <a:pt x="1881" y="3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2" name="Google Shape;687;p41"/>
            <p:cNvSpPr/>
            <p:nvPr/>
          </p:nvSpPr>
          <p:spPr>
            <a:xfrm>
              <a:off x="958919" y="3363661"/>
              <a:ext cx="73466" cy="64426"/>
            </a:xfrm>
            <a:custGeom>
              <a:avLst/>
              <a:gdLst/>
              <a:ahLst/>
              <a:cxnLst/>
              <a:rect l="l" t="t" r="r" b="b"/>
              <a:pathLst>
                <a:path w="2121" h="1860" extrusionOk="0">
                  <a:moveTo>
                    <a:pt x="1880" y="36"/>
                  </a:moveTo>
                  <a:cubicBezTo>
                    <a:pt x="1911" y="41"/>
                    <a:pt x="1972" y="57"/>
                    <a:pt x="2022" y="111"/>
                  </a:cubicBezTo>
                  <a:cubicBezTo>
                    <a:pt x="2076" y="170"/>
                    <a:pt x="2085" y="237"/>
                    <a:pt x="2087" y="270"/>
                  </a:cubicBezTo>
                  <a:lnTo>
                    <a:pt x="190" y="1825"/>
                  </a:lnTo>
                  <a:cubicBezTo>
                    <a:pt x="167" y="1824"/>
                    <a:pt x="122" y="1815"/>
                    <a:pt x="85" y="1777"/>
                  </a:cubicBezTo>
                  <a:cubicBezTo>
                    <a:pt x="40" y="1732"/>
                    <a:pt x="37" y="1674"/>
                    <a:pt x="38" y="1653"/>
                  </a:cubicBezTo>
                  <a:lnTo>
                    <a:pt x="1880" y="36"/>
                  </a:lnTo>
                  <a:close/>
                  <a:moveTo>
                    <a:pt x="1871" y="1"/>
                  </a:moveTo>
                  <a:lnTo>
                    <a:pt x="11" y="1632"/>
                  </a:lnTo>
                  <a:lnTo>
                    <a:pt x="6" y="1637"/>
                  </a:lnTo>
                  <a:lnTo>
                    <a:pt x="6" y="1644"/>
                  </a:lnTo>
                  <a:cubicBezTo>
                    <a:pt x="4" y="1659"/>
                    <a:pt x="0" y="1739"/>
                    <a:pt x="62" y="1801"/>
                  </a:cubicBezTo>
                  <a:cubicBezTo>
                    <a:pt x="110" y="1850"/>
                    <a:pt x="171" y="1858"/>
                    <a:pt x="194" y="1859"/>
                  </a:cubicBezTo>
                  <a:lnTo>
                    <a:pt x="200" y="1859"/>
                  </a:lnTo>
                  <a:lnTo>
                    <a:pt x="2114" y="290"/>
                  </a:lnTo>
                  <a:lnTo>
                    <a:pt x="2120" y="286"/>
                  </a:lnTo>
                  <a:lnTo>
                    <a:pt x="2120" y="278"/>
                  </a:lnTo>
                  <a:cubicBezTo>
                    <a:pt x="2120" y="245"/>
                    <a:pt x="2113" y="161"/>
                    <a:pt x="2046" y="89"/>
                  </a:cubicBezTo>
                  <a:cubicBezTo>
                    <a:pt x="1985" y="22"/>
                    <a:pt x="1908" y="6"/>
                    <a:pt x="1878" y="2"/>
                  </a:cubicBezTo>
                  <a:lnTo>
                    <a:pt x="18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3" name="Google Shape;688;p41"/>
            <p:cNvSpPr/>
            <p:nvPr/>
          </p:nvSpPr>
          <p:spPr>
            <a:xfrm>
              <a:off x="965673" y="3410664"/>
              <a:ext cx="40457" cy="30135"/>
            </a:xfrm>
            <a:custGeom>
              <a:avLst/>
              <a:gdLst/>
              <a:ahLst/>
              <a:cxnLst/>
              <a:rect l="l" t="t" r="r" b="b"/>
              <a:pathLst>
                <a:path w="1168" h="870" extrusionOk="0">
                  <a:moveTo>
                    <a:pt x="593" y="0"/>
                  </a:moveTo>
                  <a:lnTo>
                    <a:pt x="0" y="485"/>
                  </a:lnTo>
                  <a:cubicBezTo>
                    <a:pt x="0" y="485"/>
                    <a:pt x="254" y="870"/>
                    <a:pt x="682" y="870"/>
                  </a:cubicBezTo>
                  <a:cubicBezTo>
                    <a:pt x="825" y="870"/>
                    <a:pt x="988" y="826"/>
                    <a:pt x="1168" y="710"/>
                  </a:cubicBezTo>
                  <a:cubicBezTo>
                    <a:pt x="1132" y="540"/>
                    <a:pt x="1005" y="274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4" name="Google Shape;689;p41"/>
            <p:cNvSpPr/>
            <p:nvPr/>
          </p:nvSpPr>
          <p:spPr>
            <a:xfrm>
              <a:off x="964911" y="3409937"/>
              <a:ext cx="41842" cy="31416"/>
            </a:xfrm>
            <a:custGeom>
              <a:avLst/>
              <a:gdLst/>
              <a:ahLst/>
              <a:cxnLst/>
              <a:rect l="l" t="t" r="r" b="b"/>
              <a:pathLst>
                <a:path w="1208" h="907" extrusionOk="0">
                  <a:moveTo>
                    <a:pt x="616" y="42"/>
                  </a:moveTo>
                  <a:cubicBezTo>
                    <a:pt x="1004" y="303"/>
                    <a:pt x="1133" y="554"/>
                    <a:pt x="1170" y="723"/>
                  </a:cubicBezTo>
                  <a:cubicBezTo>
                    <a:pt x="996" y="834"/>
                    <a:pt x="839" y="876"/>
                    <a:pt x="700" y="876"/>
                  </a:cubicBezTo>
                  <a:cubicBezTo>
                    <a:pt x="328" y="876"/>
                    <a:pt x="93" y="576"/>
                    <a:pt x="45" y="510"/>
                  </a:cubicBezTo>
                  <a:lnTo>
                    <a:pt x="616" y="42"/>
                  </a:lnTo>
                  <a:close/>
                  <a:moveTo>
                    <a:pt x="613" y="0"/>
                  </a:moveTo>
                  <a:lnTo>
                    <a:pt x="0" y="503"/>
                  </a:lnTo>
                  <a:lnTo>
                    <a:pt x="9" y="516"/>
                  </a:lnTo>
                  <a:cubicBezTo>
                    <a:pt x="12" y="521"/>
                    <a:pt x="274" y="907"/>
                    <a:pt x="706" y="907"/>
                  </a:cubicBezTo>
                  <a:cubicBezTo>
                    <a:pt x="852" y="907"/>
                    <a:pt x="1017" y="863"/>
                    <a:pt x="1198" y="745"/>
                  </a:cubicBezTo>
                  <a:lnTo>
                    <a:pt x="1208" y="739"/>
                  </a:lnTo>
                  <a:lnTo>
                    <a:pt x="1205" y="728"/>
                  </a:lnTo>
                  <a:cubicBezTo>
                    <a:pt x="1169" y="551"/>
                    <a:pt x="1038" y="283"/>
                    <a:pt x="624" y="7"/>
                  </a:cubicBezTo>
                  <a:lnTo>
                    <a:pt x="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5" name="Google Shape;690;p41"/>
            <p:cNvSpPr/>
            <p:nvPr/>
          </p:nvSpPr>
          <p:spPr>
            <a:xfrm>
              <a:off x="1013126" y="3413505"/>
              <a:ext cx="11153" cy="16141"/>
            </a:xfrm>
            <a:custGeom>
              <a:avLst/>
              <a:gdLst/>
              <a:ahLst/>
              <a:cxnLst/>
              <a:rect l="l" t="t" r="r" b="b"/>
              <a:pathLst>
                <a:path w="322" h="466" extrusionOk="0">
                  <a:moveTo>
                    <a:pt x="293" y="1"/>
                  </a:moveTo>
                  <a:lnTo>
                    <a:pt x="1" y="448"/>
                  </a:lnTo>
                  <a:lnTo>
                    <a:pt x="28" y="466"/>
                  </a:lnTo>
                  <a:lnTo>
                    <a:pt x="321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6" name="Google Shape;691;p41"/>
            <p:cNvSpPr/>
            <p:nvPr/>
          </p:nvSpPr>
          <p:spPr>
            <a:xfrm>
              <a:off x="1009559" y="3410837"/>
              <a:ext cx="5092" cy="21545"/>
            </a:xfrm>
            <a:custGeom>
              <a:avLst/>
              <a:gdLst/>
              <a:ahLst/>
              <a:cxnLst/>
              <a:rect l="l" t="t" r="r" b="b"/>
              <a:pathLst>
                <a:path w="147" h="622" extrusionOk="0">
                  <a:moveTo>
                    <a:pt x="114" y="1"/>
                  </a:moveTo>
                  <a:lnTo>
                    <a:pt x="1" y="615"/>
                  </a:lnTo>
                  <a:lnTo>
                    <a:pt x="33" y="621"/>
                  </a:lnTo>
                  <a:lnTo>
                    <a:pt x="147" y="6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7" name="Google Shape;692;p41"/>
            <p:cNvSpPr/>
            <p:nvPr/>
          </p:nvSpPr>
          <p:spPr>
            <a:xfrm>
              <a:off x="1022582" y="3410456"/>
              <a:ext cx="4364" cy="3914"/>
            </a:xfrm>
            <a:custGeom>
              <a:avLst/>
              <a:gdLst/>
              <a:ahLst/>
              <a:cxnLst/>
              <a:rect l="l" t="t" r="r" b="b"/>
              <a:pathLst>
                <a:path w="126" h="113" extrusionOk="0">
                  <a:moveTo>
                    <a:pt x="62" y="1"/>
                  </a:moveTo>
                  <a:cubicBezTo>
                    <a:pt x="49" y="1"/>
                    <a:pt x="36" y="5"/>
                    <a:pt x="26" y="14"/>
                  </a:cubicBezTo>
                  <a:cubicBezTo>
                    <a:pt x="2" y="35"/>
                    <a:pt x="0" y="70"/>
                    <a:pt x="20" y="94"/>
                  </a:cubicBezTo>
                  <a:cubicBezTo>
                    <a:pt x="32" y="106"/>
                    <a:pt x="47" y="113"/>
                    <a:pt x="63" y="113"/>
                  </a:cubicBezTo>
                  <a:cubicBezTo>
                    <a:pt x="76" y="113"/>
                    <a:pt x="89" y="108"/>
                    <a:pt x="100" y="99"/>
                  </a:cubicBezTo>
                  <a:cubicBezTo>
                    <a:pt x="123" y="78"/>
                    <a:pt x="125" y="43"/>
                    <a:pt x="105" y="20"/>
                  </a:cubicBezTo>
                  <a:cubicBezTo>
                    <a:pt x="94" y="7"/>
                    <a:pt x="78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8" name="Google Shape;693;p41"/>
            <p:cNvSpPr/>
            <p:nvPr/>
          </p:nvSpPr>
          <p:spPr>
            <a:xfrm>
              <a:off x="1022201" y="3409902"/>
              <a:ext cx="5126" cy="5057"/>
            </a:xfrm>
            <a:custGeom>
              <a:avLst/>
              <a:gdLst/>
              <a:ahLst/>
              <a:cxnLst/>
              <a:rect l="l" t="t" r="r" b="b"/>
              <a:pathLst>
                <a:path w="148" h="146" extrusionOk="0">
                  <a:moveTo>
                    <a:pt x="73" y="33"/>
                  </a:moveTo>
                  <a:cubicBezTo>
                    <a:pt x="85" y="33"/>
                    <a:pt x="96" y="37"/>
                    <a:pt x="103" y="47"/>
                  </a:cubicBezTo>
                  <a:cubicBezTo>
                    <a:pt x="110" y="55"/>
                    <a:pt x="114" y="64"/>
                    <a:pt x="114" y="75"/>
                  </a:cubicBezTo>
                  <a:cubicBezTo>
                    <a:pt x="113" y="85"/>
                    <a:pt x="107" y="95"/>
                    <a:pt x="100" y="103"/>
                  </a:cubicBezTo>
                  <a:cubicBezTo>
                    <a:pt x="92" y="109"/>
                    <a:pt x="83" y="113"/>
                    <a:pt x="74" y="113"/>
                  </a:cubicBezTo>
                  <a:cubicBezTo>
                    <a:pt x="73" y="113"/>
                    <a:pt x="72" y="112"/>
                    <a:pt x="71" y="112"/>
                  </a:cubicBezTo>
                  <a:cubicBezTo>
                    <a:pt x="60" y="111"/>
                    <a:pt x="51" y="106"/>
                    <a:pt x="44" y="98"/>
                  </a:cubicBezTo>
                  <a:cubicBezTo>
                    <a:pt x="37" y="91"/>
                    <a:pt x="33" y="81"/>
                    <a:pt x="34" y="70"/>
                  </a:cubicBezTo>
                  <a:cubicBezTo>
                    <a:pt x="35" y="59"/>
                    <a:pt x="39" y="50"/>
                    <a:pt x="48" y="43"/>
                  </a:cubicBezTo>
                  <a:cubicBezTo>
                    <a:pt x="55" y="36"/>
                    <a:pt x="65" y="33"/>
                    <a:pt x="73" y="33"/>
                  </a:cubicBezTo>
                  <a:close/>
                  <a:moveTo>
                    <a:pt x="75" y="1"/>
                  </a:moveTo>
                  <a:cubicBezTo>
                    <a:pt x="57" y="1"/>
                    <a:pt x="39" y="6"/>
                    <a:pt x="26" y="18"/>
                  </a:cubicBezTo>
                  <a:cubicBezTo>
                    <a:pt x="11" y="31"/>
                    <a:pt x="3" y="49"/>
                    <a:pt x="2" y="68"/>
                  </a:cubicBezTo>
                  <a:cubicBezTo>
                    <a:pt x="0" y="87"/>
                    <a:pt x="6" y="106"/>
                    <a:pt x="19" y="120"/>
                  </a:cubicBezTo>
                  <a:cubicBezTo>
                    <a:pt x="32" y="135"/>
                    <a:pt x="50" y="144"/>
                    <a:pt x="69" y="145"/>
                  </a:cubicBezTo>
                  <a:cubicBezTo>
                    <a:pt x="71" y="145"/>
                    <a:pt x="72" y="146"/>
                    <a:pt x="74" y="146"/>
                  </a:cubicBezTo>
                  <a:cubicBezTo>
                    <a:pt x="92" y="146"/>
                    <a:pt x="108" y="139"/>
                    <a:pt x="121" y="127"/>
                  </a:cubicBezTo>
                  <a:cubicBezTo>
                    <a:pt x="136" y="114"/>
                    <a:pt x="145" y="97"/>
                    <a:pt x="146" y="77"/>
                  </a:cubicBezTo>
                  <a:cubicBezTo>
                    <a:pt x="148" y="58"/>
                    <a:pt x="141" y="39"/>
                    <a:pt x="128" y="25"/>
                  </a:cubicBezTo>
                  <a:cubicBezTo>
                    <a:pt x="115" y="10"/>
                    <a:pt x="98" y="1"/>
                    <a:pt x="79" y="1"/>
                  </a:cubicBezTo>
                  <a:cubicBezTo>
                    <a:pt x="77" y="1"/>
                    <a:pt x="76" y="1"/>
                    <a:pt x="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9" name="Google Shape;694;p41"/>
            <p:cNvSpPr/>
            <p:nvPr/>
          </p:nvSpPr>
          <p:spPr>
            <a:xfrm>
              <a:off x="1012226" y="3407270"/>
              <a:ext cx="4364" cy="3914"/>
            </a:xfrm>
            <a:custGeom>
              <a:avLst/>
              <a:gdLst/>
              <a:ahLst/>
              <a:cxnLst/>
              <a:rect l="l" t="t" r="r" b="b"/>
              <a:pathLst>
                <a:path w="126" h="113" extrusionOk="0">
                  <a:moveTo>
                    <a:pt x="63" y="0"/>
                  </a:moveTo>
                  <a:cubicBezTo>
                    <a:pt x="50" y="0"/>
                    <a:pt x="37" y="5"/>
                    <a:pt x="26" y="14"/>
                  </a:cubicBezTo>
                  <a:cubicBezTo>
                    <a:pt x="3" y="35"/>
                    <a:pt x="1" y="70"/>
                    <a:pt x="21" y="93"/>
                  </a:cubicBezTo>
                  <a:cubicBezTo>
                    <a:pt x="32" y="106"/>
                    <a:pt x="47" y="112"/>
                    <a:pt x="63" y="112"/>
                  </a:cubicBezTo>
                  <a:cubicBezTo>
                    <a:pt x="76" y="112"/>
                    <a:pt x="89" y="108"/>
                    <a:pt x="100" y="98"/>
                  </a:cubicBezTo>
                  <a:cubicBezTo>
                    <a:pt x="123" y="77"/>
                    <a:pt x="126" y="43"/>
                    <a:pt x="106" y="19"/>
                  </a:cubicBezTo>
                  <a:cubicBezTo>
                    <a:pt x="94" y="7"/>
                    <a:pt x="79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0" name="Google Shape;695;p41"/>
            <p:cNvSpPr/>
            <p:nvPr/>
          </p:nvSpPr>
          <p:spPr>
            <a:xfrm>
              <a:off x="1011602" y="3406681"/>
              <a:ext cx="5611" cy="5057"/>
            </a:xfrm>
            <a:custGeom>
              <a:avLst/>
              <a:gdLst/>
              <a:ahLst/>
              <a:cxnLst/>
              <a:rect l="l" t="t" r="r" b="b"/>
              <a:pathLst>
                <a:path w="162" h="146" extrusionOk="0">
                  <a:moveTo>
                    <a:pt x="83" y="33"/>
                  </a:moveTo>
                  <a:cubicBezTo>
                    <a:pt x="94" y="34"/>
                    <a:pt x="103" y="39"/>
                    <a:pt x="110" y="47"/>
                  </a:cubicBezTo>
                  <a:cubicBezTo>
                    <a:pt x="125" y="64"/>
                    <a:pt x="124" y="88"/>
                    <a:pt x="107" y="103"/>
                  </a:cubicBezTo>
                  <a:cubicBezTo>
                    <a:pt x="99" y="110"/>
                    <a:pt x="90" y="113"/>
                    <a:pt x="81" y="113"/>
                  </a:cubicBezTo>
                  <a:cubicBezTo>
                    <a:pt x="70" y="113"/>
                    <a:pt x="59" y="108"/>
                    <a:pt x="51" y="99"/>
                  </a:cubicBezTo>
                  <a:cubicBezTo>
                    <a:pt x="37" y="83"/>
                    <a:pt x="39" y="58"/>
                    <a:pt x="55" y="44"/>
                  </a:cubicBezTo>
                  <a:cubicBezTo>
                    <a:pt x="62" y="37"/>
                    <a:pt x="71" y="33"/>
                    <a:pt x="81" y="33"/>
                  </a:cubicBezTo>
                  <a:close/>
                  <a:moveTo>
                    <a:pt x="82" y="1"/>
                  </a:moveTo>
                  <a:cubicBezTo>
                    <a:pt x="64" y="1"/>
                    <a:pt x="47" y="7"/>
                    <a:pt x="33" y="19"/>
                  </a:cubicBezTo>
                  <a:cubicBezTo>
                    <a:pt x="3" y="45"/>
                    <a:pt x="0" y="91"/>
                    <a:pt x="27" y="121"/>
                  </a:cubicBezTo>
                  <a:cubicBezTo>
                    <a:pt x="41" y="137"/>
                    <a:pt x="61" y="146"/>
                    <a:pt x="81" y="146"/>
                  </a:cubicBezTo>
                  <a:cubicBezTo>
                    <a:pt x="98" y="146"/>
                    <a:pt x="115" y="140"/>
                    <a:pt x="129" y="128"/>
                  </a:cubicBezTo>
                  <a:cubicBezTo>
                    <a:pt x="158" y="101"/>
                    <a:pt x="162" y="55"/>
                    <a:pt x="136" y="26"/>
                  </a:cubicBezTo>
                  <a:cubicBezTo>
                    <a:pt x="123" y="11"/>
                    <a:pt x="105" y="2"/>
                    <a:pt x="86" y="1"/>
                  </a:cubicBezTo>
                  <a:cubicBezTo>
                    <a:pt x="85" y="1"/>
                    <a:pt x="84" y="1"/>
                    <a:pt x="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1" name="Google Shape;696;p41"/>
            <p:cNvSpPr/>
            <p:nvPr/>
          </p:nvSpPr>
          <p:spPr>
            <a:xfrm>
              <a:off x="1226596" y="2995778"/>
              <a:ext cx="64149" cy="62763"/>
            </a:xfrm>
            <a:custGeom>
              <a:avLst/>
              <a:gdLst/>
              <a:ahLst/>
              <a:cxnLst/>
              <a:rect l="l" t="t" r="r" b="b"/>
              <a:pathLst>
                <a:path w="1852" h="1812" extrusionOk="0">
                  <a:moveTo>
                    <a:pt x="200" y="1"/>
                  </a:moveTo>
                  <a:lnTo>
                    <a:pt x="200" y="1"/>
                  </a:lnTo>
                  <a:cubicBezTo>
                    <a:pt x="1" y="890"/>
                    <a:pt x="207" y="1696"/>
                    <a:pt x="664" y="1800"/>
                  </a:cubicBezTo>
                  <a:cubicBezTo>
                    <a:pt x="697" y="1808"/>
                    <a:pt x="731" y="1812"/>
                    <a:pt x="765" y="1812"/>
                  </a:cubicBezTo>
                  <a:cubicBezTo>
                    <a:pt x="1196" y="1812"/>
                    <a:pt x="1666" y="1206"/>
                    <a:pt x="1852" y="382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2" name="Google Shape;697;p41"/>
            <p:cNvSpPr/>
            <p:nvPr/>
          </p:nvSpPr>
          <p:spPr>
            <a:xfrm>
              <a:off x="1225453" y="2995535"/>
              <a:ext cx="66296" cy="64079"/>
            </a:xfrm>
            <a:custGeom>
              <a:avLst/>
              <a:gdLst/>
              <a:ahLst/>
              <a:cxnLst/>
              <a:rect l="l" t="t" r="r" b="b"/>
              <a:pathLst>
                <a:path w="1914" h="1850" extrusionOk="0">
                  <a:moveTo>
                    <a:pt x="204" y="1"/>
                  </a:moveTo>
                  <a:cubicBezTo>
                    <a:pt x="0" y="904"/>
                    <a:pt x="219" y="1728"/>
                    <a:pt x="690" y="1837"/>
                  </a:cubicBezTo>
                  <a:cubicBezTo>
                    <a:pt x="725" y="1845"/>
                    <a:pt x="761" y="1849"/>
                    <a:pt x="797" y="1849"/>
                  </a:cubicBezTo>
                  <a:cubicBezTo>
                    <a:pt x="905" y="1849"/>
                    <a:pt x="1018" y="1813"/>
                    <a:pt x="1129" y="1744"/>
                  </a:cubicBezTo>
                  <a:cubicBezTo>
                    <a:pt x="1475" y="1526"/>
                    <a:pt x="1775" y="1010"/>
                    <a:pt x="1913" y="396"/>
                  </a:cubicBezTo>
                  <a:lnTo>
                    <a:pt x="1855" y="383"/>
                  </a:lnTo>
                  <a:cubicBezTo>
                    <a:pt x="1720" y="981"/>
                    <a:pt x="1430" y="1483"/>
                    <a:pt x="1097" y="1693"/>
                  </a:cubicBezTo>
                  <a:cubicBezTo>
                    <a:pt x="995" y="1757"/>
                    <a:pt x="895" y="1789"/>
                    <a:pt x="798" y="1789"/>
                  </a:cubicBezTo>
                  <a:cubicBezTo>
                    <a:pt x="766" y="1789"/>
                    <a:pt x="734" y="1786"/>
                    <a:pt x="703" y="1778"/>
                  </a:cubicBezTo>
                  <a:cubicBezTo>
                    <a:pt x="264" y="1677"/>
                    <a:pt x="67" y="885"/>
                    <a:pt x="262" y="14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3" name="Google Shape;698;p41"/>
            <p:cNvSpPr/>
            <p:nvPr/>
          </p:nvSpPr>
          <p:spPr>
            <a:xfrm>
              <a:off x="1138167" y="3365947"/>
              <a:ext cx="64149" cy="62763"/>
            </a:xfrm>
            <a:custGeom>
              <a:avLst/>
              <a:gdLst/>
              <a:ahLst/>
              <a:cxnLst/>
              <a:rect l="l" t="t" r="r" b="b"/>
              <a:pathLst>
                <a:path w="1852" h="1812" extrusionOk="0">
                  <a:moveTo>
                    <a:pt x="1088" y="0"/>
                  </a:moveTo>
                  <a:cubicBezTo>
                    <a:pt x="657" y="0"/>
                    <a:pt x="186" y="606"/>
                    <a:pt x="0" y="1430"/>
                  </a:cubicBezTo>
                  <a:lnTo>
                    <a:pt x="1652" y="1812"/>
                  </a:lnTo>
                  <a:cubicBezTo>
                    <a:pt x="1852" y="923"/>
                    <a:pt x="1644" y="117"/>
                    <a:pt x="1188" y="11"/>
                  </a:cubicBezTo>
                  <a:cubicBezTo>
                    <a:pt x="1155" y="4"/>
                    <a:pt x="1121" y="0"/>
                    <a:pt x="1088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4" name="Google Shape;699;p41"/>
            <p:cNvSpPr/>
            <p:nvPr/>
          </p:nvSpPr>
          <p:spPr>
            <a:xfrm>
              <a:off x="1137128" y="3364908"/>
              <a:ext cx="66296" cy="64010"/>
            </a:xfrm>
            <a:custGeom>
              <a:avLst/>
              <a:gdLst/>
              <a:ahLst/>
              <a:cxnLst/>
              <a:rect l="l" t="t" r="r" b="b"/>
              <a:pathLst>
                <a:path w="1914" h="1848" extrusionOk="0">
                  <a:moveTo>
                    <a:pt x="1118" y="0"/>
                  </a:moveTo>
                  <a:cubicBezTo>
                    <a:pt x="1010" y="0"/>
                    <a:pt x="897" y="36"/>
                    <a:pt x="786" y="106"/>
                  </a:cubicBezTo>
                  <a:cubicBezTo>
                    <a:pt x="440" y="323"/>
                    <a:pt x="139" y="839"/>
                    <a:pt x="1" y="1453"/>
                  </a:cubicBezTo>
                  <a:lnTo>
                    <a:pt x="59" y="1466"/>
                  </a:lnTo>
                  <a:cubicBezTo>
                    <a:pt x="195" y="867"/>
                    <a:pt x="485" y="366"/>
                    <a:pt x="817" y="157"/>
                  </a:cubicBezTo>
                  <a:cubicBezTo>
                    <a:pt x="920" y="93"/>
                    <a:pt x="1020" y="60"/>
                    <a:pt x="1116" y="60"/>
                  </a:cubicBezTo>
                  <a:cubicBezTo>
                    <a:pt x="1148" y="60"/>
                    <a:pt x="1180" y="64"/>
                    <a:pt x="1211" y="71"/>
                  </a:cubicBezTo>
                  <a:cubicBezTo>
                    <a:pt x="1650" y="172"/>
                    <a:pt x="1848" y="964"/>
                    <a:pt x="1652" y="1835"/>
                  </a:cubicBezTo>
                  <a:lnTo>
                    <a:pt x="1710" y="1848"/>
                  </a:lnTo>
                  <a:cubicBezTo>
                    <a:pt x="1914" y="945"/>
                    <a:pt x="1696" y="122"/>
                    <a:pt x="1225" y="13"/>
                  </a:cubicBezTo>
                  <a:cubicBezTo>
                    <a:pt x="1190" y="4"/>
                    <a:pt x="1154" y="0"/>
                    <a:pt x="1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5" name="Google Shape;700;p41"/>
            <p:cNvSpPr/>
            <p:nvPr/>
          </p:nvSpPr>
          <p:spPr>
            <a:xfrm>
              <a:off x="995080" y="3130309"/>
              <a:ext cx="65292" cy="60512"/>
            </a:xfrm>
            <a:custGeom>
              <a:avLst/>
              <a:gdLst/>
              <a:ahLst/>
              <a:cxnLst/>
              <a:rect l="l" t="t" r="r" b="b"/>
              <a:pathLst>
                <a:path w="1885" h="1747" extrusionOk="0">
                  <a:moveTo>
                    <a:pt x="376" y="0"/>
                  </a:moveTo>
                  <a:lnTo>
                    <a:pt x="1" y="1668"/>
                  </a:lnTo>
                  <a:cubicBezTo>
                    <a:pt x="229" y="1721"/>
                    <a:pt x="452" y="1746"/>
                    <a:pt x="659" y="1746"/>
                  </a:cubicBezTo>
                  <a:cubicBezTo>
                    <a:pt x="1248" y="1746"/>
                    <a:pt x="1704" y="1543"/>
                    <a:pt x="1781" y="1203"/>
                  </a:cubicBezTo>
                  <a:cubicBezTo>
                    <a:pt x="1885" y="742"/>
                    <a:pt x="1255" y="204"/>
                    <a:pt x="376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6" name="Google Shape;701;p41"/>
            <p:cNvSpPr/>
            <p:nvPr/>
          </p:nvSpPr>
          <p:spPr>
            <a:xfrm>
              <a:off x="994838" y="3129270"/>
              <a:ext cx="66677" cy="62590"/>
            </a:xfrm>
            <a:custGeom>
              <a:avLst/>
              <a:gdLst/>
              <a:ahLst/>
              <a:cxnLst/>
              <a:rect l="l" t="t" r="r" b="b"/>
              <a:pathLst>
                <a:path w="1925" h="1807" extrusionOk="0">
                  <a:moveTo>
                    <a:pt x="389" y="1"/>
                  </a:moveTo>
                  <a:lnTo>
                    <a:pt x="376" y="59"/>
                  </a:lnTo>
                  <a:cubicBezTo>
                    <a:pt x="1238" y="258"/>
                    <a:pt x="1859" y="782"/>
                    <a:pt x="1758" y="1226"/>
                  </a:cubicBezTo>
                  <a:cubicBezTo>
                    <a:pt x="1730" y="1354"/>
                    <a:pt x="1644" y="1463"/>
                    <a:pt x="1504" y="1551"/>
                  </a:cubicBezTo>
                  <a:cubicBezTo>
                    <a:pt x="1300" y="1680"/>
                    <a:pt x="1003" y="1746"/>
                    <a:pt x="668" y="1746"/>
                  </a:cubicBezTo>
                  <a:cubicBezTo>
                    <a:pt x="461" y="1746"/>
                    <a:pt x="238" y="1721"/>
                    <a:pt x="14" y="1669"/>
                  </a:cubicBezTo>
                  <a:lnTo>
                    <a:pt x="1" y="1728"/>
                  </a:lnTo>
                  <a:cubicBezTo>
                    <a:pt x="229" y="1780"/>
                    <a:pt x="456" y="1806"/>
                    <a:pt x="667" y="1806"/>
                  </a:cubicBezTo>
                  <a:cubicBezTo>
                    <a:pt x="1014" y="1806"/>
                    <a:pt x="1323" y="1737"/>
                    <a:pt x="1537" y="1602"/>
                  </a:cubicBezTo>
                  <a:cubicBezTo>
                    <a:pt x="1688" y="1507"/>
                    <a:pt x="1785" y="1381"/>
                    <a:pt x="1817" y="1239"/>
                  </a:cubicBezTo>
                  <a:cubicBezTo>
                    <a:pt x="1924" y="763"/>
                    <a:pt x="1284" y="208"/>
                    <a:pt x="3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7" name="Google Shape;702;p41"/>
            <p:cNvSpPr/>
            <p:nvPr/>
          </p:nvSpPr>
          <p:spPr>
            <a:xfrm>
              <a:off x="1357144" y="3223415"/>
              <a:ext cx="65326" cy="60546"/>
            </a:xfrm>
            <a:custGeom>
              <a:avLst/>
              <a:gdLst/>
              <a:ahLst/>
              <a:cxnLst/>
              <a:rect l="l" t="t" r="r" b="b"/>
              <a:pathLst>
                <a:path w="1886" h="1748" extrusionOk="0">
                  <a:moveTo>
                    <a:pt x="1227" y="1"/>
                  </a:moveTo>
                  <a:cubicBezTo>
                    <a:pt x="638" y="1"/>
                    <a:pt x="182" y="203"/>
                    <a:pt x="105" y="544"/>
                  </a:cubicBezTo>
                  <a:cubicBezTo>
                    <a:pt x="1" y="1005"/>
                    <a:pt x="630" y="1544"/>
                    <a:pt x="1510" y="1747"/>
                  </a:cubicBezTo>
                  <a:lnTo>
                    <a:pt x="1885" y="79"/>
                  </a:lnTo>
                  <a:cubicBezTo>
                    <a:pt x="1656" y="26"/>
                    <a:pt x="1433" y="1"/>
                    <a:pt x="1227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8" name="Google Shape;703;p41"/>
            <p:cNvSpPr/>
            <p:nvPr/>
          </p:nvSpPr>
          <p:spPr>
            <a:xfrm>
              <a:off x="1356036" y="3222375"/>
              <a:ext cx="66677" cy="62555"/>
            </a:xfrm>
            <a:custGeom>
              <a:avLst/>
              <a:gdLst/>
              <a:ahLst/>
              <a:cxnLst/>
              <a:rect l="l" t="t" r="r" b="b"/>
              <a:pathLst>
                <a:path w="1925" h="1806" extrusionOk="0">
                  <a:moveTo>
                    <a:pt x="1258" y="1"/>
                  </a:moveTo>
                  <a:cubicBezTo>
                    <a:pt x="911" y="1"/>
                    <a:pt x="603" y="70"/>
                    <a:pt x="388" y="205"/>
                  </a:cubicBezTo>
                  <a:cubicBezTo>
                    <a:pt x="236" y="300"/>
                    <a:pt x="139" y="426"/>
                    <a:pt x="107" y="568"/>
                  </a:cubicBezTo>
                  <a:cubicBezTo>
                    <a:pt x="1" y="1044"/>
                    <a:pt x="641" y="1599"/>
                    <a:pt x="1535" y="1806"/>
                  </a:cubicBezTo>
                  <a:lnTo>
                    <a:pt x="1549" y="1747"/>
                  </a:lnTo>
                  <a:cubicBezTo>
                    <a:pt x="686" y="1548"/>
                    <a:pt x="66" y="1024"/>
                    <a:pt x="166" y="581"/>
                  </a:cubicBezTo>
                  <a:cubicBezTo>
                    <a:pt x="195" y="453"/>
                    <a:pt x="280" y="343"/>
                    <a:pt x="420" y="255"/>
                  </a:cubicBezTo>
                  <a:cubicBezTo>
                    <a:pt x="624" y="126"/>
                    <a:pt x="921" y="60"/>
                    <a:pt x="1256" y="60"/>
                  </a:cubicBezTo>
                  <a:cubicBezTo>
                    <a:pt x="1463" y="60"/>
                    <a:pt x="1686" y="86"/>
                    <a:pt x="1910" y="137"/>
                  </a:cubicBezTo>
                  <a:lnTo>
                    <a:pt x="1924" y="79"/>
                  </a:lnTo>
                  <a:cubicBezTo>
                    <a:pt x="1696" y="26"/>
                    <a:pt x="1470" y="1"/>
                    <a:pt x="12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9" name="Google Shape;704;p41"/>
            <p:cNvSpPr/>
            <p:nvPr/>
          </p:nvSpPr>
          <p:spPr>
            <a:xfrm>
              <a:off x="1075612" y="3008732"/>
              <a:ext cx="68686" cy="66712"/>
            </a:xfrm>
            <a:custGeom>
              <a:avLst/>
              <a:gdLst/>
              <a:ahLst/>
              <a:cxnLst/>
              <a:rect l="l" t="t" r="r" b="b"/>
              <a:pathLst>
                <a:path w="1983" h="1926" extrusionOk="0">
                  <a:moveTo>
                    <a:pt x="1434" y="0"/>
                  </a:moveTo>
                  <a:lnTo>
                    <a:pt x="1" y="910"/>
                  </a:lnTo>
                  <a:cubicBezTo>
                    <a:pt x="387" y="1531"/>
                    <a:pt x="922" y="1926"/>
                    <a:pt x="1323" y="1926"/>
                  </a:cubicBezTo>
                  <a:cubicBezTo>
                    <a:pt x="1420" y="1926"/>
                    <a:pt x="1510" y="1902"/>
                    <a:pt x="1587" y="1853"/>
                  </a:cubicBezTo>
                  <a:cubicBezTo>
                    <a:pt x="1983" y="1603"/>
                    <a:pt x="1914" y="772"/>
                    <a:pt x="143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0" name="Google Shape;705;p41"/>
            <p:cNvSpPr/>
            <p:nvPr/>
          </p:nvSpPr>
          <p:spPr>
            <a:xfrm>
              <a:off x="1074746" y="3008178"/>
              <a:ext cx="70591" cy="68305"/>
            </a:xfrm>
            <a:custGeom>
              <a:avLst/>
              <a:gdLst/>
              <a:ahLst/>
              <a:cxnLst/>
              <a:rect l="l" t="t" r="r" b="b"/>
              <a:pathLst>
                <a:path w="2038" h="1972" extrusionOk="0">
                  <a:moveTo>
                    <a:pt x="1484" y="1"/>
                  </a:moveTo>
                  <a:lnTo>
                    <a:pt x="1433" y="32"/>
                  </a:lnTo>
                  <a:cubicBezTo>
                    <a:pt x="1904" y="789"/>
                    <a:pt x="1977" y="1602"/>
                    <a:pt x="1596" y="1844"/>
                  </a:cubicBezTo>
                  <a:cubicBezTo>
                    <a:pt x="1524" y="1889"/>
                    <a:pt x="1442" y="1912"/>
                    <a:pt x="1349" y="1912"/>
                  </a:cubicBezTo>
                  <a:cubicBezTo>
                    <a:pt x="1300" y="1912"/>
                    <a:pt x="1249" y="1906"/>
                    <a:pt x="1195" y="1894"/>
                  </a:cubicBezTo>
                  <a:cubicBezTo>
                    <a:pt x="813" y="1806"/>
                    <a:pt x="374" y="1429"/>
                    <a:pt x="51" y="910"/>
                  </a:cubicBezTo>
                  <a:lnTo>
                    <a:pt x="1" y="942"/>
                  </a:lnTo>
                  <a:cubicBezTo>
                    <a:pt x="331" y="1475"/>
                    <a:pt x="785" y="1861"/>
                    <a:pt x="1182" y="1952"/>
                  </a:cubicBezTo>
                  <a:cubicBezTo>
                    <a:pt x="1239" y="1965"/>
                    <a:pt x="1295" y="1971"/>
                    <a:pt x="1347" y="1971"/>
                  </a:cubicBezTo>
                  <a:cubicBezTo>
                    <a:pt x="1453" y="1971"/>
                    <a:pt x="1548" y="1946"/>
                    <a:pt x="1628" y="1895"/>
                  </a:cubicBezTo>
                  <a:cubicBezTo>
                    <a:pt x="2038" y="1635"/>
                    <a:pt x="1973" y="786"/>
                    <a:pt x="1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1" name="Google Shape;706;p41"/>
            <p:cNvSpPr/>
            <p:nvPr/>
          </p:nvSpPr>
          <p:spPr>
            <a:xfrm>
              <a:off x="1282882" y="3338861"/>
              <a:ext cx="68686" cy="66746"/>
            </a:xfrm>
            <a:custGeom>
              <a:avLst/>
              <a:gdLst/>
              <a:ahLst/>
              <a:cxnLst/>
              <a:rect l="l" t="t" r="r" b="b"/>
              <a:pathLst>
                <a:path w="1983" h="1927" extrusionOk="0">
                  <a:moveTo>
                    <a:pt x="660" y="1"/>
                  </a:moveTo>
                  <a:cubicBezTo>
                    <a:pt x="563" y="1"/>
                    <a:pt x="473" y="24"/>
                    <a:pt x="396" y="73"/>
                  </a:cubicBezTo>
                  <a:cubicBezTo>
                    <a:pt x="0" y="325"/>
                    <a:pt x="69" y="1154"/>
                    <a:pt x="550" y="1927"/>
                  </a:cubicBezTo>
                  <a:lnTo>
                    <a:pt x="1982" y="1017"/>
                  </a:lnTo>
                  <a:cubicBezTo>
                    <a:pt x="1596" y="395"/>
                    <a:pt x="1061" y="1"/>
                    <a:pt x="660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2" name="Google Shape;707;p41"/>
            <p:cNvSpPr/>
            <p:nvPr/>
          </p:nvSpPr>
          <p:spPr>
            <a:xfrm>
              <a:off x="1281842" y="3337822"/>
              <a:ext cx="70591" cy="68340"/>
            </a:xfrm>
            <a:custGeom>
              <a:avLst/>
              <a:gdLst/>
              <a:ahLst/>
              <a:cxnLst/>
              <a:rect l="l" t="t" r="r" b="b"/>
              <a:pathLst>
                <a:path w="2038" h="1973" extrusionOk="0">
                  <a:moveTo>
                    <a:pt x="691" y="1"/>
                  </a:moveTo>
                  <a:cubicBezTo>
                    <a:pt x="586" y="1"/>
                    <a:pt x="491" y="27"/>
                    <a:pt x="410" y="78"/>
                  </a:cubicBezTo>
                  <a:cubicBezTo>
                    <a:pt x="1" y="338"/>
                    <a:pt x="65" y="1188"/>
                    <a:pt x="554" y="1972"/>
                  </a:cubicBezTo>
                  <a:lnTo>
                    <a:pt x="605" y="1940"/>
                  </a:lnTo>
                  <a:cubicBezTo>
                    <a:pt x="134" y="1183"/>
                    <a:pt x="61" y="370"/>
                    <a:pt x="442" y="128"/>
                  </a:cubicBezTo>
                  <a:cubicBezTo>
                    <a:pt x="513" y="83"/>
                    <a:pt x="595" y="61"/>
                    <a:pt x="688" y="61"/>
                  </a:cubicBezTo>
                  <a:cubicBezTo>
                    <a:pt x="737" y="61"/>
                    <a:pt x="789" y="67"/>
                    <a:pt x="843" y="80"/>
                  </a:cubicBezTo>
                  <a:cubicBezTo>
                    <a:pt x="1226" y="166"/>
                    <a:pt x="1664" y="543"/>
                    <a:pt x="1987" y="1063"/>
                  </a:cubicBezTo>
                  <a:lnTo>
                    <a:pt x="2038" y="1031"/>
                  </a:lnTo>
                  <a:cubicBezTo>
                    <a:pt x="1707" y="499"/>
                    <a:pt x="1254" y="111"/>
                    <a:pt x="856" y="20"/>
                  </a:cubicBezTo>
                  <a:cubicBezTo>
                    <a:pt x="799" y="7"/>
                    <a:pt x="744" y="1"/>
                    <a:pt x="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3" name="Google Shape;708;p41"/>
            <p:cNvSpPr/>
            <p:nvPr/>
          </p:nvSpPr>
          <p:spPr>
            <a:xfrm>
              <a:off x="1010528" y="3282264"/>
              <a:ext cx="72185" cy="64599"/>
            </a:xfrm>
            <a:custGeom>
              <a:avLst/>
              <a:gdLst/>
              <a:ahLst/>
              <a:cxnLst/>
              <a:rect l="l" t="t" r="r" b="b"/>
              <a:pathLst>
                <a:path w="2084" h="1865" extrusionOk="0">
                  <a:moveTo>
                    <a:pt x="1231" y="1"/>
                  </a:moveTo>
                  <a:cubicBezTo>
                    <a:pt x="877" y="1"/>
                    <a:pt x="430" y="142"/>
                    <a:pt x="1" y="414"/>
                  </a:cubicBezTo>
                  <a:lnTo>
                    <a:pt x="903" y="1864"/>
                  </a:lnTo>
                  <a:cubicBezTo>
                    <a:pt x="1667" y="1380"/>
                    <a:pt x="2083" y="662"/>
                    <a:pt x="1834" y="262"/>
                  </a:cubicBezTo>
                  <a:cubicBezTo>
                    <a:pt x="1725" y="86"/>
                    <a:pt x="1506" y="1"/>
                    <a:pt x="1231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4" name="Google Shape;709;p41"/>
            <p:cNvSpPr/>
            <p:nvPr/>
          </p:nvSpPr>
          <p:spPr>
            <a:xfrm>
              <a:off x="1010009" y="3281224"/>
              <a:ext cx="73882" cy="66504"/>
            </a:xfrm>
            <a:custGeom>
              <a:avLst/>
              <a:gdLst/>
              <a:ahLst/>
              <a:cxnLst/>
              <a:rect l="l" t="t" r="r" b="b"/>
              <a:pathLst>
                <a:path w="2133" h="1920" extrusionOk="0">
                  <a:moveTo>
                    <a:pt x="1245" y="1"/>
                  </a:moveTo>
                  <a:cubicBezTo>
                    <a:pt x="877" y="1"/>
                    <a:pt x="423" y="151"/>
                    <a:pt x="0" y="419"/>
                  </a:cubicBezTo>
                  <a:lnTo>
                    <a:pt x="32" y="470"/>
                  </a:lnTo>
                  <a:cubicBezTo>
                    <a:pt x="446" y="207"/>
                    <a:pt x="889" y="61"/>
                    <a:pt x="1244" y="61"/>
                  </a:cubicBezTo>
                  <a:cubicBezTo>
                    <a:pt x="1328" y="61"/>
                    <a:pt x="1406" y="69"/>
                    <a:pt x="1478" y="85"/>
                  </a:cubicBezTo>
                  <a:cubicBezTo>
                    <a:pt x="1638" y="122"/>
                    <a:pt x="1754" y="197"/>
                    <a:pt x="1824" y="308"/>
                  </a:cubicBezTo>
                  <a:cubicBezTo>
                    <a:pt x="2063" y="694"/>
                    <a:pt x="1650" y="1394"/>
                    <a:pt x="902" y="1869"/>
                  </a:cubicBezTo>
                  <a:lnTo>
                    <a:pt x="934" y="1920"/>
                  </a:lnTo>
                  <a:cubicBezTo>
                    <a:pt x="1710" y="1427"/>
                    <a:pt x="2132" y="689"/>
                    <a:pt x="1875" y="275"/>
                  </a:cubicBezTo>
                  <a:cubicBezTo>
                    <a:pt x="1798" y="152"/>
                    <a:pt x="1665" y="67"/>
                    <a:pt x="1491" y="27"/>
                  </a:cubicBezTo>
                  <a:cubicBezTo>
                    <a:pt x="1415" y="9"/>
                    <a:pt x="1332" y="1"/>
                    <a:pt x="1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5" name="Google Shape;710;p41"/>
            <p:cNvSpPr/>
            <p:nvPr/>
          </p:nvSpPr>
          <p:spPr>
            <a:xfrm>
              <a:off x="1329261" y="3068343"/>
              <a:ext cx="72185" cy="64564"/>
            </a:xfrm>
            <a:custGeom>
              <a:avLst/>
              <a:gdLst/>
              <a:ahLst/>
              <a:cxnLst/>
              <a:rect l="l" t="t" r="r" b="b"/>
              <a:pathLst>
                <a:path w="2084" h="1864" extrusionOk="0">
                  <a:moveTo>
                    <a:pt x="1180" y="0"/>
                  </a:moveTo>
                  <a:cubicBezTo>
                    <a:pt x="417" y="485"/>
                    <a:pt x="1" y="1202"/>
                    <a:pt x="250" y="1603"/>
                  </a:cubicBezTo>
                  <a:cubicBezTo>
                    <a:pt x="359" y="1778"/>
                    <a:pt x="577" y="1863"/>
                    <a:pt x="853" y="1863"/>
                  </a:cubicBezTo>
                  <a:cubicBezTo>
                    <a:pt x="1206" y="1863"/>
                    <a:pt x="1654" y="1722"/>
                    <a:pt x="2083" y="1450"/>
                  </a:cubicBezTo>
                  <a:lnTo>
                    <a:pt x="1180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6" name="Google Shape;711;p41"/>
            <p:cNvSpPr/>
            <p:nvPr/>
          </p:nvSpPr>
          <p:spPr>
            <a:xfrm>
              <a:off x="1328083" y="3067477"/>
              <a:ext cx="73882" cy="66469"/>
            </a:xfrm>
            <a:custGeom>
              <a:avLst/>
              <a:gdLst/>
              <a:ahLst/>
              <a:cxnLst/>
              <a:rect l="l" t="t" r="r" b="b"/>
              <a:pathLst>
                <a:path w="2133" h="1919" extrusionOk="0">
                  <a:moveTo>
                    <a:pt x="1199" y="0"/>
                  </a:moveTo>
                  <a:cubicBezTo>
                    <a:pt x="422" y="493"/>
                    <a:pt x="1" y="1229"/>
                    <a:pt x="258" y="1643"/>
                  </a:cubicBezTo>
                  <a:cubicBezTo>
                    <a:pt x="335" y="1766"/>
                    <a:pt x="467" y="1853"/>
                    <a:pt x="641" y="1892"/>
                  </a:cubicBezTo>
                  <a:cubicBezTo>
                    <a:pt x="718" y="1910"/>
                    <a:pt x="800" y="1918"/>
                    <a:pt x="888" y="1918"/>
                  </a:cubicBezTo>
                  <a:cubicBezTo>
                    <a:pt x="1255" y="1918"/>
                    <a:pt x="1710" y="1769"/>
                    <a:pt x="2133" y="1500"/>
                  </a:cubicBezTo>
                  <a:lnTo>
                    <a:pt x="2101" y="1449"/>
                  </a:lnTo>
                  <a:cubicBezTo>
                    <a:pt x="1687" y="1712"/>
                    <a:pt x="1246" y="1858"/>
                    <a:pt x="890" y="1858"/>
                  </a:cubicBezTo>
                  <a:cubicBezTo>
                    <a:pt x="806" y="1858"/>
                    <a:pt x="727" y="1850"/>
                    <a:pt x="655" y="1834"/>
                  </a:cubicBezTo>
                  <a:cubicBezTo>
                    <a:pt x="494" y="1797"/>
                    <a:pt x="378" y="1723"/>
                    <a:pt x="309" y="1612"/>
                  </a:cubicBezTo>
                  <a:cubicBezTo>
                    <a:pt x="69" y="1226"/>
                    <a:pt x="483" y="526"/>
                    <a:pt x="1231" y="51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7" name="Google Shape;712;p41"/>
            <p:cNvSpPr/>
            <p:nvPr/>
          </p:nvSpPr>
          <p:spPr>
            <a:xfrm>
              <a:off x="1149493" y="2991171"/>
              <a:ext cx="63040" cy="61516"/>
            </a:xfrm>
            <a:custGeom>
              <a:avLst/>
              <a:gdLst/>
              <a:ahLst/>
              <a:cxnLst/>
              <a:rect l="l" t="t" r="r" b="b"/>
              <a:pathLst>
                <a:path w="1820" h="1776" extrusionOk="0">
                  <a:moveTo>
                    <a:pt x="1670" y="0"/>
                  </a:moveTo>
                  <a:lnTo>
                    <a:pt x="1" y="281"/>
                  </a:lnTo>
                  <a:cubicBezTo>
                    <a:pt x="142" y="1133"/>
                    <a:pt x="593" y="1775"/>
                    <a:pt x="1032" y="1775"/>
                  </a:cubicBezTo>
                  <a:cubicBezTo>
                    <a:pt x="1056" y="1775"/>
                    <a:pt x="1081" y="1773"/>
                    <a:pt x="1105" y="1769"/>
                  </a:cubicBezTo>
                  <a:cubicBezTo>
                    <a:pt x="1567" y="1691"/>
                    <a:pt x="1820" y="899"/>
                    <a:pt x="1670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8" name="Google Shape;713;p41"/>
            <p:cNvSpPr/>
            <p:nvPr/>
          </p:nvSpPr>
          <p:spPr>
            <a:xfrm>
              <a:off x="1148489" y="2990998"/>
              <a:ext cx="65153" cy="62729"/>
            </a:xfrm>
            <a:custGeom>
              <a:avLst/>
              <a:gdLst/>
              <a:ahLst/>
              <a:cxnLst/>
              <a:rect l="l" t="t" r="r" b="b"/>
              <a:pathLst>
                <a:path w="1881" h="1811" extrusionOk="0">
                  <a:moveTo>
                    <a:pt x="1729" y="1"/>
                  </a:moveTo>
                  <a:lnTo>
                    <a:pt x="1670" y="10"/>
                  </a:lnTo>
                  <a:cubicBezTo>
                    <a:pt x="1816" y="892"/>
                    <a:pt x="1574" y="1670"/>
                    <a:pt x="1130" y="1744"/>
                  </a:cubicBezTo>
                  <a:cubicBezTo>
                    <a:pt x="1107" y="1748"/>
                    <a:pt x="1083" y="1750"/>
                    <a:pt x="1060" y="1750"/>
                  </a:cubicBezTo>
                  <a:cubicBezTo>
                    <a:pt x="955" y="1750"/>
                    <a:pt x="849" y="1711"/>
                    <a:pt x="742" y="1635"/>
                  </a:cubicBezTo>
                  <a:cubicBezTo>
                    <a:pt x="421" y="1407"/>
                    <a:pt x="160" y="888"/>
                    <a:pt x="60" y="281"/>
                  </a:cubicBezTo>
                  <a:lnTo>
                    <a:pt x="0" y="292"/>
                  </a:lnTo>
                  <a:cubicBezTo>
                    <a:pt x="103" y="912"/>
                    <a:pt x="374" y="1447"/>
                    <a:pt x="707" y="1684"/>
                  </a:cubicBezTo>
                  <a:cubicBezTo>
                    <a:pt x="824" y="1767"/>
                    <a:pt x="945" y="1811"/>
                    <a:pt x="1062" y="1811"/>
                  </a:cubicBezTo>
                  <a:cubicBezTo>
                    <a:pt x="1088" y="1811"/>
                    <a:pt x="1114" y="1808"/>
                    <a:pt x="1140" y="1804"/>
                  </a:cubicBezTo>
                  <a:cubicBezTo>
                    <a:pt x="1616" y="1724"/>
                    <a:pt x="1881" y="915"/>
                    <a:pt x="1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9" name="Google Shape;714;p41"/>
            <p:cNvSpPr/>
            <p:nvPr/>
          </p:nvSpPr>
          <p:spPr>
            <a:xfrm>
              <a:off x="1213953" y="3364493"/>
              <a:ext cx="63075" cy="61482"/>
            </a:xfrm>
            <a:custGeom>
              <a:avLst/>
              <a:gdLst/>
              <a:ahLst/>
              <a:cxnLst/>
              <a:rect l="l" t="t" r="r" b="b"/>
              <a:pathLst>
                <a:path w="1821" h="1775" extrusionOk="0">
                  <a:moveTo>
                    <a:pt x="789" y="0"/>
                  </a:moveTo>
                  <a:cubicBezTo>
                    <a:pt x="764" y="0"/>
                    <a:pt x="739" y="2"/>
                    <a:pt x="715" y="6"/>
                  </a:cubicBezTo>
                  <a:cubicBezTo>
                    <a:pt x="254" y="83"/>
                    <a:pt x="1" y="875"/>
                    <a:pt x="150" y="1774"/>
                  </a:cubicBezTo>
                  <a:lnTo>
                    <a:pt x="1820" y="1494"/>
                  </a:lnTo>
                  <a:cubicBezTo>
                    <a:pt x="1679" y="643"/>
                    <a:pt x="1227" y="0"/>
                    <a:pt x="78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0" name="Google Shape;715;p41"/>
            <p:cNvSpPr/>
            <p:nvPr/>
          </p:nvSpPr>
          <p:spPr>
            <a:xfrm>
              <a:off x="1212845" y="3363454"/>
              <a:ext cx="65188" cy="62694"/>
            </a:xfrm>
            <a:custGeom>
              <a:avLst/>
              <a:gdLst/>
              <a:ahLst/>
              <a:cxnLst/>
              <a:rect l="l" t="t" r="r" b="b"/>
              <a:pathLst>
                <a:path w="1882" h="1810" extrusionOk="0">
                  <a:moveTo>
                    <a:pt x="820" y="0"/>
                  </a:moveTo>
                  <a:cubicBezTo>
                    <a:pt x="793" y="0"/>
                    <a:pt x="767" y="2"/>
                    <a:pt x="742" y="7"/>
                  </a:cubicBezTo>
                  <a:cubicBezTo>
                    <a:pt x="265" y="86"/>
                    <a:pt x="0" y="895"/>
                    <a:pt x="152" y="1810"/>
                  </a:cubicBezTo>
                  <a:lnTo>
                    <a:pt x="212" y="1800"/>
                  </a:lnTo>
                  <a:cubicBezTo>
                    <a:pt x="66" y="918"/>
                    <a:pt x="308" y="140"/>
                    <a:pt x="752" y="66"/>
                  </a:cubicBezTo>
                  <a:cubicBezTo>
                    <a:pt x="775" y="62"/>
                    <a:pt x="799" y="60"/>
                    <a:pt x="822" y="60"/>
                  </a:cubicBezTo>
                  <a:cubicBezTo>
                    <a:pt x="926" y="60"/>
                    <a:pt x="1032" y="99"/>
                    <a:pt x="1140" y="175"/>
                  </a:cubicBezTo>
                  <a:cubicBezTo>
                    <a:pt x="1460" y="404"/>
                    <a:pt x="1722" y="923"/>
                    <a:pt x="1822" y="1529"/>
                  </a:cubicBezTo>
                  <a:lnTo>
                    <a:pt x="1882" y="1519"/>
                  </a:lnTo>
                  <a:cubicBezTo>
                    <a:pt x="1779" y="897"/>
                    <a:pt x="1507" y="364"/>
                    <a:pt x="1175" y="126"/>
                  </a:cubicBezTo>
                  <a:cubicBezTo>
                    <a:pt x="1058" y="43"/>
                    <a:pt x="937" y="0"/>
                    <a:pt x="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1" name="Google Shape;716;p41"/>
            <p:cNvSpPr/>
            <p:nvPr/>
          </p:nvSpPr>
          <p:spPr>
            <a:xfrm>
              <a:off x="991686" y="3210495"/>
              <a:ext cx="63352" cy="59992"/>
            </a:xfrm>
            <a:custGeom>
              <a:avLst/>
              <a:gdLst/>
              <a:ahLst/>
              <a:cxnLst/>
              <a:rect l="l" t="t" r="r" b="b"/>
              <a:pathLst>
                <a:path w="1829" h="1732" extrusionOk="0">
                  <a:moveTo>
                    <a:pt x="499" y="0"/>
                  </a:moveTo>
                  <a:cubicBezTo>
                    <a:pt x="339" y="0"/>
                    <a:pt x="172" y="14"/>
                    <a:pt x="0" y="43"/>
                  </a:cubicBezTo>
                  <a:lnTo>
                    <a:pt x="280" y="1732"/>
                  </a:lnTo>
                  <a:cubicBezTo>
                    <a:pt x="1170" y="1582"/>
                    <a:pt x="1828" y="1083"/>
                    <a:pt x="1751" y="617"/>
                  </a:cubicBezTo>
                  <a:cubicBezTo>
                    <a:pt x="1689" y="240"/>
                    <a:pt x="1166" y="0"/>
                    <a:pt x="49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2" name="Google Shape;717;p41"/>
            <p:cNvSpPr/>
            <p:nvPr/>
          </p:nvSpPr>
          <p:spPr>
            <a:xfrm>
              <a:off x="991478" y="3209456"/>
              <a:ext cx="64668" cy="62070"/>
            </a:xfrm>
            <a:custGeom>
              <a:avLst/>
              <a:gdLst/>
              <a:ahLst/>
              <a:cxnLst/>
              <a:rect l="l" t="t" r="r" b="b"/>
              <a:pathLst>
                <a:path w="1867" h="1792" extrusionOk="0">
                  <a:moveTo>
                    <a:pt x="507" y="1"/>
                  </a:moveTo>
                  <a:cubicBezTo>
                    <a:pt x="344" y="1"/>
                    <a:pt x="173" y="15"/>
                    <a:pt x="1" y="44"/>
                  </a:cubicBezTo>
                  <a:lnTo>
                    <a:pt x="11" y="103"/>
                  </a:lnTo>
                  <a:cubicBezTo>
                    <a:pt x="180" y="74"/>
                    <a:pt x="347" y="60"/>
                    <a:pt x="507" y="60"/>
                  </a:cubicBezTo>
                  <a:cubicBezTo>
                    <a:pt x="908" y="60"/>
                    <a:pt x="1263" y="147"/>
                    <a:pt x="1491" y="310"/>
                  </a:cubicBezTo>
                  <a:cubicBezTo>
                    <a:pt x="1627" y="407"/>
                    <a:pt x="1706" y="522"/>
                    <a:pt x="1727" y="652"/>
                  </a:cubicBezTo>
                  <a:cubicBezTo>
                    <a:pt x="1802" y="1101"/>
                    <a:pt x="1153" y="1585"/>
                    <a:pt x="281" y="1732"/>
                  </a:cubicBezTo>
                  <a:lnTo>
                    <a:pt x="292" y="1791"/>
                  </a:lnTo>
                  <a:cubicBezTo>
                    <a:pt x="1195" y="1639"/>
                    <a:pt x="1867" y="1123"/>
                    <a:pt x="1786" y="641"/>
                  </a:cubicBezTo>
                  <a:cubicBezTo>
                    <a:pt x="1763" y="497"/>
                    <a:pt x="1673" y="366"/>
                    <a:pt x="1526" y="262"/>
                  </a:cubicBezTo>
                  <a:cubicBezTo>
                    <a:pt x="1288" y="92"/>
                    <a:pt x="921" y="1"/>
                    <a:pt x="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3" name="Google Shape;718;p41"/>
            <p:cNvSpPr/>
            <p:nvPr/>
          </p:nvSpPr>
          <p:spPr>
            <a:xfrm>
              <a:off x="1357109" y="3141532"/>
              <a:ext cx="63352" cy="59992"/>
            </a:xfrm>
            <a:custGeom>
              <a:avLst/>
              <a:gdLst/>
              <a:ahLst/>
              <a:cxnLst/>
              <a:rect l="l" t="t" r="r" b="b"/>
              <a:pathLst>
                <a:path w="1829" h="1732" extrusionOk="0">
                  <a:moveTo>
                    <a:pt x="1548" y="0"/>
                  </a:moveTo>
                  <a:cubicBezTo>
                    <a:pt x="659" y="150"/>
                    <a:pt x="0" y="649"/>
                    <a:pt x="78" y="1115"/>
                  </a:cubicBezTo>
                  <a:cubicBezTo>
                    <a:pt x="140" y="1491"/>
                    <a:pt x="662" y="1731"/>
                    <a:pt x="1328" y="1731"/>
                  </a:cubicBezTo>
                  <a:cubicBezTo>
                    <a:pt x="1488" y="1731"/>
                    <a:pt x="1656" y="1717"/>
                    <a:pt x="1828" y="1688"/>
                  </a:cubicBezTo>
                  <a:lnTo>
                    <a:pt x="1548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4" name="Google Shape;719;p41"/>
            <p:cNvSpPr/>
            <p:nvPr/>
          </p:nvSpPr>
          <p:spPr>
            <a:xfrm>
              <a:off x="1355966" y="3140493"/>
              <a:ext cx="64668" cy="62070"/>
            </a:xfrm>
            <a:custGeom>
              <a:avLst/>
              <a:gdLst/>
              <a:ahLst/>
              <a:cxnLst/>
              <a:rect l="l" t="t" r="r" b="b"/>
              <a:pathLst>
                <a:path w="1867" h="1792" extrusionOk="0">
                  <a:moveTo>
                    <a:pt x="1577" y="1"/>
                  </a:moveTo>
                  <a:cubicBezTo>
                    <a:pt x="672" y="153"/>
                    <a:pt x="1" y="669"/>
                    <a:pt x="81" y="1150"/>
                  </a:cubicBezTo>
                  <a:cubicBezTo>
                    <a:pt x="105" y="1294"/>
                    <a:pt x="195" y="1426"/>
                    <a:pt x="341" y="1530"/>
                  </a:cubicBezTo>
                  <a:cubicBezTo>
                    <a:pt x="580" y="1700"/>
                    <a:pt x="948" y="1792"/>
                    <a:pt x="1362" y="1792"/>
                  </a:cubicBezTo>
                  <a:cubicBezTo>
                    <a:pt x="1525" y="1792"/>
                    <a:pt x="1695" y="1777"/>
                    <a:pt x="1867" y="1748"/>
                  </a:cubicBezTo>
                  <a:lnTo>
                    <a:pt x="1857" y="1688"/>
                  </a:lnTo>
                  <a:cubicBezTo>
                    <a:pt x="1687" y="1717"/>
                    <a:pt x="1519" y="1731"/>
                    <a:pt x="1359" y="1731"/>
                  </a:cubicBezTo>
                  <a:cubicBezTo>
                    <a:pt x="958" y="1731"/>
                    <a:pt x="604" y="1644"/>
                    <a:pt x="376" y="1481"/>
                  </a:cubicBezTo>
                  <a:cubicBezTo>
                    <a:pt x="241" y="1385"/>
                    <a:pt x="162" y="1270"/>
                    <a:pt x="140" y="1140"/>
                  </a:cubicBezTo>
                  <a:cubicBezTo>
                    <a:pt x="66" y="691"/>
                    <a:pt x="715" y="207"/>
                    <a:pt x="1586" y="60"/>
                  </a:cubicBezTo>
                  <a:lnTo>
                    <a:pt x="15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5" name="Google Shape;720;p41"/>
            <p:cNvSpPr/>
            <p:nvPr/>
          </p:nvSpPr>
          <p:spPr>
            <a:xfrm>
              <a:off x="1024591" y="3049396"/>
              <a:ext cx="72600" cy="65465"/>
            </a:xfrm>
            <a:custGeom>
              <a:avLst/>
              <a:gdLst/>
              <a:ahLst/>
              <a:cxnLst/>
              <a:rect l="l" t="t" r="r" b="b"/>
              <a:pathLst>
                <a:path w="2096" h="1890" extrusionOk="0">
                  <a:moveTo>
                    <a:pt x="1016" y="1"/>
                  </a:moveTo>
                  <a:lnTo>
                    <a:pt x="0" y="1368"/>
                  </a:lnTo>
                  <a:cubicBezTo>
                    <a:pt x="447" y="1708"/>
                    <a:pt x="929" y="1890"/>
                    <a:pt x="1297" y="1890"/>
                  </a:cubicBezTo>
                  <a:cubicBezTo>
                    <a:pt x="1524" y="1890"/>
                    <a:pt x="1708" y="1821"/>
                    <a:pt x="1814" y="1677"/>
                  </a:cubicBezTo>
                  <a:cubicBezTo>
                    <a:pt x="2096" y="1299"/>
                    <a:pt x="1738" y="549"/>
                    <a:pt x="1016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6" name="Google Shape;721;p41"/>
            <p:cNvSpPr/>
            <p:nvPr/>
          </p:nvSpPr>
          <p:spPr>
            <a:xfrm>
              <a:off x="1023933" y="3048600"/>
              <a:ext cx="74401" cy="67301"/>
            </a:xfrm>
            <a:custGeom>
              <a:avLst/>
              <a:gdLst/>
              <a:ahLst/>
              <a:cxnLst/>
              <a:rect l="l" t="t" r="r" b="b"/>
              <a:pathLst>
                <a:path w="2148" h="1943" extrusionOk="0">
                  <a:moveTo>
                    <a:pt x="1054" y="0"/>
                  </a:moveTo>
                  <a:lnTo>
                    <a:pt x="1017" y="48"/>
                  </a:lnTo>
                  <a:cubicBezTo>
                    <a:pt x="1724" y="585"/>
                    <a:pt x="2080" y="1319"/>
                    <a:pt x="1810" y="1682"/>
                  </a:cubicBezTo>
                  <a:cubicBezTo>
                    <a:pt x="1732" y="1787"/>
                    <a:pt x="1611" y="1851"/>
                    <a:pt x="1449" y="1874"/>
                  </a:cubicBezTo>
                  <a:cubicBezTo>
                    <a:pt x="1406" y="1880"/>
                    <a:pt x="1360" y="1883"/>
                    <a:pt x="1313" y="1883"/>
                  </a:cubicBezTo>
                  <a:cubicBezTo>
                    <a:pt x="941" y="1883"/>
                    <a:pt x="467" y="1694"/>
                    <a:pt x="37" y="1368"/>
                  </a:cubicBezTo>
                  <a:lnTo>
                    <a:pt x="1" y="1416"/>
                  </a:lnTo>
                  <a:cubicBezTo>
                    <a:pt x="441" y="1749"/>
                    <a:pt x="929" y="1943"/>
                    <a:pt x="1315" y="1943"/>
                  </a:cubicBezTo>
                  <a:cubicBezTo>
                    <a:pt x="1365" y="1943"/>
                    <a:pt x="1413" y="1940"/>
                    <a:pt x="1458" y="1933"/>
                  </a:cubicBezTo>
                  <a:cubicBezTo>
                    <a:pt x="1633" y="1909"/>
                    <a:pt x="1771" y="1834"/>
                    <a:pt x="1858" y="1718"/>
                  </a:cubicBezTo>
                  <a:cubicBezTo>
                    <a:pt x="2148" y="1328"/>
                    <a:pt x="1787" y="557"/>
                    <a:pt x="10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7" name="Google Shape;722;p41"/>
            <p:cNvSpPr/>
            <p:nvPr/>
          </p:nvSpPr>
          <p:spPr>
            <a:xfrm>
              <a:off x="1327564" y="3291061"/>
              <a:ext cx="72600" cy="65465"/>
            </a:xfrm>
            <a:custGeom>
              <a:avLst/>
              <a:gdLst/>
              <a:ahLst/>
              <a:cxnLst/>
              <a:rect l="l" t="t" r="r" b="b"/>
              <a:pathLst>
                <a:path w="2096" h="1890" extrusionOk="0">
                  <a:moveTo>
                    <a:pt x="799" y="0"/>
                  </a:moveTo>
                  <a:cubicBezTo>
                    <a:pt x="572" y="0"/>
                    <a:pt x="388" y="69"/>
                    <a:pt x="281" y="213"/>
                  </a:cubicBezTo>
                  <a:cubicBezTo>
                    <a:pt x="1" y="590"/>
                    <a:pt x="358" y="1341"/>
                    <a:pt x="1080" y="1890"/>
                  </a:cubicBezTo>
                  <a:lnTo>
                    <a:pt x="2096" y="521"/>
                  </a:lnTo>
                  <a:cubicBezTo>
                    <a:pt x="1649" y="183"/>
                    <a:pt x="1167" y="0"/>
                    <a:pt x="79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8" name="Google Shape;723;p41"/>
            <p:cNvSpPr/>
            <p:nvPr/>
          </p:nvSpPr>
          <p:spPr>
            <a:xfrm>
              <a:off x="1326386" y="3290022"/>
              <a:ext cx="74401" cy="67335"/>
            </a:xfrm>
            <a:custGeom>
              <a:avLst/>
              <a:gdLst/>
              <a:ahLst/>
              <a:cxnLst/>
              <a:rect l="l" t="t" r="r" b="b"/>
              <a:pathLst>
                <a:path w="2148" h="1944" extrusionOk="0">
                  <a:moveTo>
                    <a:pt x="835" y="0"/>
                  </a:moveTo>
                  <a:cubicBezTo>
                    <a:pt x="786" y="0"/>
                    <a:pt x="738" y="4"/>
                    <a:pt x="692" y="10"/>
                  </a:cubicBezTo>
                  <a:cubicBezTo>
                    <a:pt x="516" y="35"/>
                    <a:pt x="377" y="109"/>
                    <a:pt x="292" y="225"/>
                  </a:cubicBezTo>
                  <a:cubicBezTo>
                    <a:pt x="1" y="615"/>
                    <a:pt x="362" y="1386"/>
                    <a:pt x="1096" y="1943"/>
                  </a:cubicBezTo>
                  <a:lnTo>
                    <a:pt x="1132" y="1895"/>
                  </a:lnTo>
                  <a:cubicBezTo>
                    <a:pt x="424" y="1358"/>
                    <a:pt x="69" y="625"/>
                    <a:pt x="340" y="261"/>
                  </a:cubicBezTo>
                  <a:cubicBezTo>
                    <a:pt x="417" y="157"/>
                    <a:pt x="538" y="92"/>
                    <a:pt x="699" y="69"/>
                  </a:cubicBezTo>
                  <a:cubicBezTo>
                    <a:pt x="743" y="63"/>
                    <a:pt x="790" y="60"/>
                    <a:pt x="837" y="60"/>
                  </a:cubicBezTo>
                  <a:cubicBezTo>
                    <a:pt x="1210" y="60"/>
                    <a:pt x="1683" y="250"/>
                    <a:pt x="2112" y="576"/>
                  </a:cubicBezTo>
                  <a:lnTo>
                    <a:pt x="2148" y="528"/>
                  </a:lnTo>
                  <a:cubicBezTo>
                    <a:pt x="1709" y="195"/>
                    <a:pt x="1221" y="0"/>
                    <a:pt x="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9" name="Google Shape;724;p41"/>
            <p:cNvSpPr/>
            <p:nvPr/>
          </p:nvSpPr>
          <p:spPr>
            <a:xfrm>
              <a:off x="1054448" y="3328608"/>
              <a:ext cx="70418" cy="66920"/>
            </a:xfrm>
            <a:custGeom>
              <a:avLst/>
              <a:gdLst/>
              <a:ahLst/>
              <a:cxnLst/>
              <a:rect l="l" t="t" r="r" b="b"/>
              <a:pathLst>
                <a:path w="2033" h="1932" extrusionOk="0">
                  <a:moveTo>
                    <a:pt x="1346" y="1"/>
                  </a:moveTo>
                  <a:cubicBezTo>
                    <a:pt x="951" y="1"/>
                    <a:pt x="417" y="343"/>
                    <a:pt x="1" y="903"/>
                  </a:cubicBezTo>
                  <a:lnTo>
                    <a:pt x="1355" y="1931"/>
                  </a:lnTo>
                  <a:cubicBezTo>
                    <a:pt x="1896" y="1203"/>
                    <a:pt x="2032" y="382"/>
                    <a:pt x="1658" y="98"/>
                  </a:cubicBezTo>
                  <a:cubicBezTo>
                    <a:pt x="1571" y="32"/>
                    <a:pt x="1465" y="1"/>
                    <a:pt x="1346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0" name="Google Shape;725;p41"/>
            <p:cNvSpPr/>
            <p:nvPr/>
          </p:nvSpPr>
          <p:spPr>
            <a:xfrm>
              <a:off x="1053617" y="3327569"/>
              <a:ext cx="72288" cy="68582"/>
            </a:xfrm>
            <a:custGeom>
              <a:avLst/>
              <a:gdLst/>
              <a:ahLst/>
              <a:cxnLst/>
              <a:rect l="l" t="t" r="r" b="b"/>
              <a:pathLst>
                <a:path w="2087" h="1980" extrusionOk="0">
                  <a:moveTo>
                    <a:pt x="1368" y="1"/>
                  </a:moveTo>
                  <a:cubicBezTo>
                    <a:pt x="1332" y="1"/>
                    <a:pt x="1295" y="4"/>
                    <a:pt x="1258" y="9"/>
                  </a:cubicBezTo>
                  <a:cubicBezTo>
                    <a:pt x="855" y="66"/>
                    <a:pt x="373" y="413"/>
                    <a:pt x="0" y="914"/>
                  </a:cubicBezTo>
                  <a:lnTo>
                    <a:pt x="49" y="950"/>
                  </a:lnTo>
                  <a:cubicBezTo>
                    <a:pt x="412" y="461"/>
                    <a:pt x="879" y="123"/>
                    <a:pt x="1266" y="68"/>
                  </a:cubicBezTo>
                  <a:cubicBezTo>
                    <a:pt x="1302" y="63"/>
                    <a:pt x="1337" y="61"/>
                    <a:pt x="1370" y="61"/>
                  </a:cubicBezTo>
                  <a:cubicBezTo>
                    <a:pt x="1485" y="61"/>
                    <a:pt x="1584" y="91"/>
                    <a:pt x="1664" y="152"/>
                  </a:cubicBezTo>
                  <a:cubicBezTo>
                    <a:pt x="2024" y="425"/>
                    <a:pt x="1885" y="1229"/>
                    <a:pt x="1355" y="1944"/>
                  </a:cubicBezTo>
                  <a:lnTo>
                    <a:pt x="1403" y="1979"/>
                  </a:lnTo>
                  <a:cubicBezTo>
                    <a:pt x="1953" y="1239"/>
                    <a:pt x="2087" y="397"/>
                    <a:pt x="1700" y="104"/>
                  </a:cubicBezTo>
                  <a:cubicBezTo>
                    <a:pt x="1611" y="36"/>
                    <a:pt x="1497" y="1"/>
                    <a:pt x="1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1" name="Google Shape;726;p41"/>
            <p:cNvSpPr/>
            <p:nvPr/>
          </p:nvSpPr>
          <p:spPr>
            <a:xfrm>
              <a:off x="1285999" y="3016699"/>
              <a:ext cx="70418" cy="66920"/>
            </a:xfrm>
            <a:custGeom>
              <a:avLst/>
              <a:gdLst/>
              <a:ahLst/>
              <a:cxnLst/>
              <a:rect l="l" t="t" r="r" b="b"/>
              <a:pathLst>
                <a:path w="2033" h="1932" extrusionOk="0">
                  <a:moveTo>
                    <a:pt x="678" y="0"/>
                  </a:moveTo>
                  <a:cubicBezTo>
                    <a:pt x="137" y="729"/>
                    <a:pt x="0" y="1550"/>
                    <a:pt x="375" y="1834"/>
                  </a:cubicBezTo>
                  <a:cubicBezTo>
                    <a:pt x="462" y="1900"/>
                    <a:pt x="568" y="1931"/>
                    <a:pt x="688" y="1931"/>
                  </a:cubicBezTo>
                  <a:cubicBezTo>
                    <a:pt x="1082" y="1931"/>
                    <a:pt x="1616" y="1589"/>
                    <a:pt x="2032" y="1030"/>
                  </a:cubicBezTo>
                  <a:lnTo>
                    <a:pt x="678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2" name="Google Shape;727;p41"/>
            <p:cNvSpPr/>
            <p:nvPr/>
          </p:nvSpPr>
          <p:spPr>
            <a:xfrm>
              <a:off x="1284925" y="3016075"/>
              <a:ext cx="72288" cy="68582"/>
            </a:xfrm>
            <a:custGeom>
              <a:avLst/>
              <a:gdLst/>
              <a:ahLst/>
              <a:cxnLst/>
              <a:rect l="l" t="t" r="r" b="b"/>
              <a:pathLst>
                <a:path w="2087" h="1980" extrusionOk="0">
                  <a:moveTo>
                    <a:pt x="684" y="1"/>
                  </a:moveTo>
                  <a:cubicBezTo>
                    <a:pt x="134" y="741"/>
                    <a:pt x="1" y="1582"/>
                    <a:pt x="388" y="1876"/>
                  </a:cubicBezTo>
                  <a:cubicBezTo>
                    <a:pt x="478" y="1944"/>
                    <a:pt x="590" y="1979"/>
                    <a:pt x="719" y="1979"/>
                  </a:cubicBezTo>
                  <a:cubicBezTo>
                    <a:pt x="755" y="1979"/>
                    <a:pt x="792" y="1977"/>
                    <a:pt x="829" y="1970"/>
                  </a:cubicBezTo>
                  <a:cubicBezTo>
                    <a:pt x="1233" y="1914"/>
                    <a:pt x="1715" y="1566"/>
                    <a:pt x="2087" y="1065"/>
                  </a:cubicBezTo>
                  <a:lnTo>
                    <a:pt x="2039" y="1029"/>
                  </a:lnTo>
                  <a:cubicBezTo>
                    <a:pt x="1675" y="1518"/>
                    <a:pt x="1209" y="1856"/>
                    <a:pt x="822" y="1911"/>
                  </a:cubicBezTo>
                  <a:cubicBezTo>
                    <a:pt x="785" y="1916"/>
                    <a:pt x="750" y="1919"/>
                    <a:pt x="717" y="1919"/>
                  </a:cubicBezTo>
                  <a:cubicBezTo>
                    <a:pt x="602" y="1919"/>
                    <a:pt x="503" y="1888"/>
                    <a:pt x="423" y="1828"/>
                  </a:cubicBezTo>
                  <a:cubicBezTo>
                    <a:pt x="64" y="1554"/>
                    <a:pt x="202" y="751"/>
                    <a:pt x="732" y="36"/>
                  </a:cubicBezTo>
                  <a:lnTo>
                    <a:pt x="6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3" name="Google Shape;728;p41"/>
            <p:cNvSpPr/>
            <p:nvPr/>
          </p:nvSpPr>
          <p:spPr>
            <a:xfrm>
              <a:off x="1018495" y="3034364"/>
              <a:ext cx="371072" cy="341768"/>
            </a:xfrm>
            <a:custGeom>
              <a:avLst/>
              <a:gdLst/>
              <a:ahLst/>
              <a:cxnLst/>
              <a:rect l="l" t="t" r="r" b="b"/>
              <a:pathLst>
                <a:path w="10713" h="9867" extrusionOk="0">
                  <a:moveTo>
                    <a:pt x="5346" y="0"/>
                  </a:moveTo>
                  <a:cubicBezTo>
                    <a:pt x="3121" y="0"/>
                    <a:pt x="1113" y="1548"/>
                    <a:pt x="599" y="3833"/>
                  </a:cubicBezTo>
                  <a:cubicBezTo>
                    <a:pt x="1" y="6488"/>
                    <a:pt x="1646" y="9134"/>
                    <a:pt x="4274" y="9742"/>
                  </a:cubicBezTo>
                  <a:cubicBezTo>
                    <a:pt x="4641" y="9826"/>
                    <a:pt x="5007" y="9867"/>
                    <a:pt x="5368" y="9867"/>
                  </a:cubicBezTo>
                  <a:cubicBezTo>
                    <a:pt x="7593" y="9867"/>
                    <a:pt x="9601" y="8319"/>
                    <a:pt x="10116" y="6034"/>
                  </a:cubicBezTo>
                  <a:cubicBezTo>
                    <a:pt x="10713" y="3379"/>
                    <a:pt x="9067" y="733"/>
                    <a:pt x="6439" y="126"/>
                  </a:cubicBezTo>
                  <a:cubicBezTo>
                    <a:pt x="6072" y="41"/>
                    <a:pt x="5706" y="0"/>
                    <a:pt x="5346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4" name="Google Shape;729;p41"/>
            <p:cNvSpPr/>
            <p:nvPr/>
          </p:nvSpPr>
          <p:spPr>
            <a:xfrm>
              <a:off x="1017421" y="3033290"/>
              <a:ext cx="373288" cy="343916"/>
            </a:xfrm>
            <a:custGeom>
              <a:avLst/>
              <a:gdLst/>
              <a:ahLst/>
              <a:cxnLst/>
              <a:rect l="l" t="t" r="r" b="b"/>
              <a:pathLst>
                <a:path w="10777" h="9929" extrusionOk="0">
                  <a:moveTo>
                    <a:pt x="5372" y="61"/>
                  </a:moveTo>
                  <a:cubicBezTo>
                    <a:pt x="5735" y="61"/>
                    <a:pt x="6101" y="103"/>
                    <a:pt x="6463" y="186"/>
                  </a:cubicBezTo>
                  <a:cubicBezTo>
                    <a:pt x="9071" y="789"/>
                    <a:pt x="10710" y="3423"/>
                    <a:pt x="10117" y="6058"/>
                  </a:cubicBezTo>
                  <a:cubicBezTo>
                    <a:pt x="9828" y="7343"/>
                    <a:pt x="9060" y="8433"/>
                    <a:pt x="7953" y="9129"/>
                  </a:cubicBezTo>
                  <a:cubicBezTo>
                    <a:pt x="7176" y="9617"/>
                    <a:pt x="6298" y="9868"/>
                    <a:pt x="5404" y="9868"/>
                  </a:cubicBezTo>
                  <a:cubicBezTo>
                    <a:pt x="5041" y="9868"/>
                    <a:pt x="4675" y="9827"/>
                    <a:pt x="4312" y="9743"/>
                  </a:cubicBezTo>
                  <a:cubicBezTo>
                    <a:pt x="1704" y="9140"/>
                    <a:pt x="66" y="6506"/>
                    <a:pt x="658" y="3871"/>
                  </a:cubicBezTo>
                  <a:cubicBezTo>
                    <a:pt x="947" y="2587"/>
                    <a:pt x="1716" y="1496"/>
                    <a:pt x="2823" y="800"/>
                  </a:cubicBezTo>
                  <a:cubicBezTo>
                    <a:pt x="3600" y="312"/>
                    <a:pt x="4478" y="61"/>
                    <a:pt x="5372" y="61"/>
                  </a:cubicBezTo>
                  <a:close/>
                  <a:moveTo>
                    <a:pt x="5373" y="1"/>
                  </a:moveTo>
                  <a:cubicBezTo>
                    <a:pt x="4467" y="1"/>
                    <a:pt x="3578" y="255"/>
                    <a:pt x="2791" y="750"/>
                  </a:cubicBezTo>
                  <a:cubicBezTo>
                    <a:pt x="1670" y="1453"/>
                    <a:pt x="892" y="2557"/>
                    <a:pt x="600" y="3858"/>
                  </a:cubicBezTo>
                  <a:cubicBezTo>
                    <a:pt x="0" y="6525"/>
                    <a:pt x="1659" y="9191"/>
                    <a:pt x="4299" y="9802"/>
                  </a:cubicBezTo>
                  <a:cubicBezTo>
                    <a:pt x="4666" y="9887"/>
                    <a:pt x="5036" y="9929"/>
                    <a:pt x="5404" y="9929"/>
                  </a:cubicBezTo>
                  <a:cubicBezTo>
                    <a:pt x="6309" y="9929"/>
                    <a:pt x="7198" y="9674"/>
                    <a:pt x="7985" y="9180"/>
                  </a:cubicBezTo>
                  <a:cubicBezTo>
                    <a:pt x="9105" y="8476"/>
                    <a:pt x="9883" y="7372"/>
                    <a:pt x="10176" y="6071"/>
                  </a:cubicBezTo>
                  <a:cubicBezTo>
                    <a:pt x="10776" y="3405"/>
                    <a:pt x="9116" y="738"/>
                    <a:pt x="6477" y="127"/>
                  </a:cubicBezTo>
                  <a:cubicBezTo>
                    <a:pt x="6110" y="42"/>
                    <a:pt x="5740" y="1"/>
                    <a:pt x="53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5" name="Google Shape;730;p41"/>
            <p:cNvSpPr/>
            <p:nvPr/>
          </p:nvSpPr>
          <p:spPr>
            <a:xfrm>
              <a:off x="949671" y="3455624"/>
              <a:ext cx="48527" cy="40457"/>
            </a:xfrm>
            <a:custGeom>
              <a:avLst/>
              <a:gdLst/>
              <a:ahLst/>
              <a:cxnLst/>
              <a:rect l="l" t="t" r="r" b="b"/>
              <a:pathLst>
                <a:path w="1401" h="1168" extrusionOk="0">
                  <a:moveTo>
                    <a:pt x="391" y="1"/>
                  </a:moveTo>
                  <a:cubicBezTo>
                    <a:pt x="0" y="711"/>
                    <a:pt x="175" y="1167"/>
                    <a:pt x="175" y="1167"/>
                  </a:cubicBezTo>
                  <a:lnTo>
                    <a:pt x="1401" y="1166"/>
                  </a:lnTo>
                  <a:cubicBezTo>
                    <a:pt x="1198" y="1022"/>
                    <a:pt x="1293" y="444"/>
                    <a:pt x="1293" y="443"/>
                  </a:cubicBezTo>
                  <a:lnTo>
                    <a:pt x="1293" y="443"/>
                  </a:lnTo>
                  <a:cubicBezTo>
                    <a:pt x="936" y="574"/>
                    <a:pt x="878" y="1123"/>
                    <a:pt x="878" y="1123"/>
                  </a:cubicBezTo>
                  <a:cubicBezTo>
                    <a:pt x="574" y="898"/>
                    <a:pt x="391" y="1"/>
                    <a:pt x="391" y="1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6" name="Google Shape;731;p41"/>
            <p:cNvSpPr/>
            <p:nvPr/>
          </p:nvSpPr>
          <p:spPr>
            <a:xfrm>
              <a:off x="949186" y="3453996"/>
              <a:ext cx="50848" cy="42639"/>
            </a:xfrm>
            <a:custGeom>
              <a:avLst/>
              <a:gdLst/>
              <a:ahLst/>
              <a:cxnLst/>
              <a:rect l="l" t="t" r="r" b="b"/>
              <a:pathLst>
                <a:path w="1468" h="1231" extrusionOk="0">
                  <a:moveTo>
                    <a:pt x="1286" y="517"/>
                  </a:moveTo>
                  <a:lnTo>
                    <a:pt x="1286" y="517"/>
                  </a:lnTo>
                  <a:cubicBezTo>
                    <a:pt x="1272" y="629"/>
                    <a:pt x="1227" y="1037"/>
                    <a:pt x="1372" y="1197"/>
                  </a:cubicBezTo>
                  <a:lnTo>
                    <a:pt x="905" y="1197"/>
                  </a:lnTo>
                  <a:lnTo>
                    <a:pt x="908" y="1172"/>
                  </a:lnTo>
                  <a:cubicBezTo>
                    <a:pt x="908" y="1166"/>
                    <a:pt x="967" y="659"/>
                    <a:pt x="1286" y="517"/>
                  </a:cubicBezTo>
                  <a:close/>
                  <a:moveTo>
                    <a:pt x="398" y="95"/>
                  </a:moveTo>
                  <a:cubicBezTo>
                    <a:pt x="439" y="280"/>
                    <a:pt x="611" y="982"/>
                    <a:pt x="882" y="1183"/>
                  </a:cubicBezTo>
                  <a:lnTo>
                    <a:pt x="901" y="1197"/>
                  </a:lnTo>
                  <a:lnTo>
                    <a:pt x="201" y="1198"/>
                  </a:lnTo>
                  <a:cubicBezTo>
                    <a:pt x="179" y="1127"/>
                    <a:pt x="74" y="709"/>
                    <a:pt x="398" y="95"/>
                  </a:cubicBezTo>
                  <a:close/>
                  <a:moveTo>
                    <a:pt x="412" y="1"/>
                  </a:moveTo>
                  <a:lnTo>
                    <a:pt x="390" y="40"/>
                  </a:lnTo>
                  <a:cubicBezTo>
                    <a:pt x="0" y="749"/>
                    <a:pt x="166" y="1201"/>
                    <a:pt x="174" y="1220"/>
                  </a:cubicBezTo>
                  <a:lnTo>
                    <a:pt x="178" y="1231"/>
                  </a:lnTo>
                  <a:lnTo>
                    <a:pt x="1467" y="1230"/>
                  </a:lnTo>
                  <a:lnTo>
                    <a:pt x="1424" y="1199"/>
                  </a:lnTo>
                  <a:cubicBezTo>
                    <a:pt x="1232" y="1064"/>
                    <a:pt x="1322" y="499"/>
                    <a:pt x="1323" y="493"/>
                  </a:cubicBezTo>
                  <a:lnTo>
                    <a:pt x="1328" y="465"/>
                  </a:lnTo>
                  <a:lnTo>
                    <a:pt x="1328" y="465"/>
                  </a:lnTo>
                  <a:lnTo>
                    <a:pt x="1301" y="475"/>
                  </a:lnTo>
                  <a:cubicBezTo>
                    <a:pt x="983" y="591"/>
                    <a:pt x="897" y="1020"/>
                    <a:pt x="879" y="1138"/>
                  </a:cubicBezTo>
                  <a:cubicBezTo>
                    <a:pt x="597" y="893"/>
                    <a:pt x="422" y="53"/>
                    <a:pt x="420" y="45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7" name="Google Shape;732;p41"/>
            <p:cNvSpPr/>
            <p:nvPr/>
          </p:nvSpPr>
          <p:spPr>
            <a:xfrm>
              <a:off x="1247967" y="3455520"/>
              <a:ext cx="48492" cy="40526"/>
            </a:xfrm>
            <a:custGeom>
              <a:avLst/>
              <a:gdLst/>
              <a:ahLst/>
              <a:cxnLst/>
              <a:rect l="l" t="t" r="r" b="b"/>
              <a:pathLst>
                <a:path w="1400" h="1170" extrusionOk="0">
                  <a:moveTo>
                    <a:pt x="1007" y="0"/>
                  </a:moveTo>
                  <a:cubicBezTo>
                    <a:pt x="1007" y="0"/>
                    <a:pt x="827" y="897"/>
                    <a:pt x="524" y="1124"/>
                  </a:cubicBezTo>
                  <a:cubicBezTo>
                    <a:pt x="524" y="1124"/>
                    <a:pt x="463" y="575"/>
                    <a:pt x="106" y="446"/>
                  </a:cubicBezTo>
                  <a:lnTo>
                    <a:pt x="106" y="446"/>
                  </a:lnTo>
                  <a:cubicBezTo>
                    <a:pt x="106" y="447"/>
                    <a:pt x="203" y="1025"/>
                    <a:pt x="1" y="1169"/>
                  </a:cubicBezTo>
                  <a:lnTo>
                    <a:pt x="1227" y="1165"/>
                  </a:lnTo>
                  <a:cubicBezTo>
                    <a:pt x="1227" y="1165"/>
                    <a:pt x="1400" y="708"/>
                    <a:pt x="1007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8" name="Google Shape;733;p41"/>
            <p:cNvSpPr/>
            <p:nvPr/>
          </p:nvSpPr>
          <p:spPr>
            <a:xfrm>
              <a:off x="1246201" y="3453892"/>
              <a:ext cx="50744" cy="42743"/>
            </a:xfrm>
            <a:custGeom>
              <a:avLst/>
              <a:gdLst/>
              <a:ahLst/>
              <a:cxnLst/>
              <a:rect l="l" t="t" r="r" b="b"/>
              <a:pathLst>
                <a:path w="1465" h="1234" extrusionOk="0">
                  <a:moveTo>
                    <a:pt x="1064" y="94"/>
                  </a:moveTo>
                  <a:cubicBezTo>
                    <a:pt x="1390" y="707"/>
                    <a:pt x="1287" y="1125"/>
                    <a:pt x="1265" y="1195"/>
                  </a:cubicBezTo>
                  <a:lnTo>
                    <a:pt x="566" y="1198"/>
                  </a:lnTo>
                  <a:lnTo>
                    <a:pt x="585" y="1184"/>
                  </a:lnTo>
                  <a:cubicBezTo>
                    <a:pt x="854" y="982"/>
                    <a:pt x="1024" y="280"/>
                    <a:pt x="1064" y="94"/>
                  </a:cubicBezTo>
                  <a:close/>
                  <a:moveTo>
                    <a:pt x="177" y="520"/>
                  </a:moveTo>
                  <a:cubicBezTo>
                    <a:pt x="497" y="660"/>
                    <a:pt x="558" y="1168"/>
                    <a:pt x="559" y="1173"/>
                  </a:cubicBezTo>
                  <a:lnTo>
                    <a:pt x="562" y="1198"/>
                  </a:lnTo>
                  <a:lnTo>
                    <a:pt x="95" y="1200"/>
                  </a:lnTo>
                  <a:cubicBezTo>
                    <a:pt x="239" y="1040"/>
                    <a:pt x="193" y="632"/>
                    <a:pt x="177" y="520"/>
                  </a:cubicBezTo>
                  <a:close/>
                  <a:moveTo>
                    <a:pt x="1050" y="0"/>
                  </a:moveTo>
                  <a:lnTo>
                    <a:pt x="1041" y="44"/>
                  </a:lnTo>
                  <a:cubicBezTo>
                    <a:pt x="1039" y="53"/>
                    <a:pt x="869" y="892"/>
                    <a:pt x="587" y="1140"/>
                  </a:cubicBezTo>
                  <a:cubicBezTo>
                    <a:pt x="569" y="1022"/>
                    <a:pt x="481" y="593"/>
                    <a:pt x="162" y="478"/>
                  </a:cubicBezTo>
                  <a:lnTo>
                    <a:pt x="136" y="468"/>
                  </a:lnTo>
                  <a:lnTo>
                    <a:pt x="136" y="468"/>
                  </a:lnTo>
                  <a:lnTo>
                    <a:pt x="140" y="496"/>
                  </a:lnTo>
                  <a:cubicBezTo>
                    <a:pt x="141" y="502"/>
                    <a:pt x="233" y="1066"/>
                    <a:pt x="42" y="1203"/>
                  </a:cubicBezTo>
                  <a:lnTo>
                    <a:pt x="0" y="1233"/>
                  </a:lnTo>
                  <a:lnTo>
                    <a:pt x="1278" y="1229"/>
                  </a:lnTo>
                  <a:lnTo>
                    <a:pt x="1289" y="1229"/>
                  </a:lnTo>
                  <a:lnTo>
                    <a:pt x="1293" y="1218"/>
                  </a:lnTo>
                  <a:cubicBezTo>
                    <a:pt x="1300" y="1199"/>
                    <a:pt x="1465" y="746"/>
                    <a:pt x="1072" y="39"/>
                  </a:cubicBezTo>
                  <a:lnTo>
                    <a:pt x="1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9" name="Google Shape;734;p41"/>
            <p:cNvSpPr/>
            <p:nvPr/>
          </p:nvSpPr>
          <p:spPr>
            <a:xfrm>
              <a:off x="1099893" y="3474224"/>
              <a:ext cx="26255" cy="21856"/>
            </a:xfrm>
            <a:custGeom>
              <a:avLst/>
              <a:gdLst/>
              <a:ahLst/>
              <a:cxnLst/>
              <a:rect l="l" t="t" r="r" b="b"/>
              <a:pathLst>
                <a:path w="758" h="631" extrusionOk="0">
                  <a:moveTo>
                    <a:pt x="211" y="1"/>
                  </a:moveTo>
                  <a:cubicBezTo>
                    <a:pt x="1" y="384"/>
                    <a:pt x="96" y="630"/>
                    <a:pt x="96" y="630"/>
                  </a:cubicBezTo>
                  <a:lnTo>
                    <a:pt x="757" y="629"/>
                  </a:lnTo>
                  <a:cubicBezTo>
                    <a:pt x="666" y="485"/>
                    <a:pt x="699" y="238"/>
                    <a:pt x="699" y="238"/>
                  </a:cubicBezTo>
                  <a:lnTo>
                    <a:pt x="699" y="238"/>
                  </a:lnTo>
                  <a:cubicBezTo>
                    <a:pt x="506" y="309"/>
                    <a:pt x="466" y="586"/>
                    <a:pt x="466" y="586"/>
                  </a:cubicBezTo>
                  <a:cubicBezTo>
                    <a:pt x="230" y="427"/>
                    <a:pt x="211" y="1"/>
                    <a:pt x="211" y="1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0" name="Google Shape;735;p41"/>
            <p:cNvSpPr/>
            <p:nvPr/>
          </p:nvSpPr>
          <p:spPr>
            <a:xfrm>
              <a:off x="1099373" y="3472180"/>
              <a:ext cx="27814" cy="24454"/>
            </a:xfrm>
            <a:custGeom>
              <a:avLst/>
              <a:gdLst/>
              <a:ahLst/>
              <a:cxnLst/>
              <a:rect l="l" t="t" r="r" b="b"/>
              <a:pathLst>
                <a:path w="803" h="706" extrusionOk="0">
                  <a:moveTo>
                    <a:pt x="694" y="323"/>
                  </a:moveTo>
                  <a:cubicBezTo>
                    <a:pt x="689" y="389"/>
                    <a:pt x="684" y="553"/>
                    <a:pt x="744" y="671"/>
                  </a:cubicBezTo>
                  <a:lnTo>
                    <a:pt x="494" y="672"/>
                  </a:lnTo>
                  <a:lnTo>
                    <a:pt x="498" y="647"/>
                  </a:lnTo>
                  <a:cubicBezTo>
                    <a:pt x="498" y="645"/>
                    <a:pt x="535" y="404"/>
                    <a:pt x="694" y="323"/>
                  </a:cubicBezTo>
                  <a:close/>
                  <a:moveTo>
                    <a:pt x="214" y="117"/>
                  </a:moveTo>
                  <a:cubicBezTo>
                    <a:pt x="228" y="241"/>
                    <a:pt x="281" y="530"/>
                    <a:pt x="473" y="659"/>
                  </a:cubicBezTo>
                  <a:lnTo>
                    <a:pt x="492" y="672"/>
                  </a:lnTo>
                  <a:lnTo>
                    <a:pt x="123" y="673"/>
                  </a:lnTo>
                  <a:cubicBezTo>
                    <a:pt x="109" y="625"/>
                    <a:pt x="66" y="418"/>
                    <a:pt x="214" y="117"/>
                  </a:cubicBezTo>
                  <a:close/>
                  <a:moveTo>
                    <a:pt x="239" y="0"/>
                  </a:moveTo>
                  <a:lnTo>
                    <a:pt x="212" y="52"/>
                  </a:lnTo>
                  <a:cubicBezTo>
                    <a:pt x="0" y="438"/>
                    <a:pt x="92" y="685"/>
                    <a:pt x="95" y="695"/>
                  </a:cubicBezTo>
                  <a:lnTo>
                    <a:pt x="100" y="706"/>
                  </a:lnTo>
                  <a:lnTo>
                    <a:pt x="803" y="704"/>
                  </a:lnTo>
                  <a:lnTo>
                    <a:pt x="786" y="679"/>
                  </a:lnTo>
                  <a:cubicBezTo>
                    <a:pt x="700" y="543"/>
                    <a:pt x="729" y="302"/>
                    <a:pt x="729" y="300"/>
                  </a:cubicBezTo>
                  <a:lnTo>
                    <a:pt x="733" y="273"/>
                  </a:lnTo>
                  <a:lnTo>
                    <a:pt x="707" y="282"/>
                  </a:lnTo>
                  <a:cubicBezTo>
                    <a:pt x="542" y="343"/>
                    <a:pt x="486" y="543"/>
                    <a:pt x="470" y="616"/>
                  </a:cubicBezTo>
                  <a:cubicBezTo>
                    <a:pt x="262" y="453"/>
                    <a:pt x="243" y="63"/>
                    <a:pt x="242" y="59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1" name="Google Shape;736;p41"/>
            <p:cNvSpPr/>
            <p:nvPr/>
          </p:nvSpPr>
          <p:spPr>
            <a:xfrm>
              <a:off x="1082366" y="3165189"/>
              <a:ext cx="103428" cy="92205"/>
            </a:xfrm>
            <a:custGeom>
              <a:avLst/>
              <a:gdLst/>
              <a:ahLst/>
              <a:cxnLst/>
              <a:rect l="l" t="t" r="r" b="b"/>
              <a:pathLst>
                <a:path w="2986" h="2662" extrusionOk="0">
                  <a:moveTo>
                    <a:pt x="1504" y="0"/>
                  </a:moveTo>
                  <a:cubicBezTo>
                    <a:pt x="1406" y="0"/>
                    <a:pt x="1306" y="11"/>
                    <a:pt x="1207" y="34"/>
                  </a:cubicBezTo>
                  <a:cubicBezTo>
                    <a:pt x="1150" y="46"/>
                    <a:pt x="1094" y="64"/>
                    <a:pt x="1039" y="85"/>
                  </a:cubicBezTo>
                  <a:cubicBezTo>
                    <a:pt x="351" y="342"/>
                    <a:pt x="1" y="1108"/>
                    <a:pt x="258" y="1796"/>
                  </a:cubicBezTo>
                  <a:cubicBezTo>
                    <a:pt x="458" y="2331"/>
                    <a:pt x="965" y="2661"/>
                    <a:pt x="1504" y="2661"/>
                  </a:cubicBezTo>
                  <a:cubicBezTo>
                    <a:pt x="1659" y="2661"/>
                    <a:pt x="1816" y="2634"/>
                    <a:pt x="1969" y="2577"/>
                  </a:cubicBezTo>
                  <a:cubicBezTo>
                    <a:pt x="2024" y="2557"/>
                    <a:pt x="2079" y="2532"/>
                    <a:pt x="2130" y="2505"/>
                  </a:cubicBezTo>
                  <a:cubicBezTo>
                    <a:pt x="2710" y="2196"/>
                    <a:pt x="2986" y="1498"/>
                    <a:pt x="2750" y="865"/>
                  </a:cubicBezTo>
                  <a:cubicBezTo>
                    <a:pt x="2550" y="330"/>
                    <a:pt x="2043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2" name="Google Shape;737;p41"/>
            <p:cNvSpPr/>
            <p:nvPr/>
          </p:nvSpPr>
          <p:spPr>
            <a:xfrm>
              <a:off x="1081327" y="3164219"/>
              <a:ext cx="105402" cy="94110"/>
            </a:xfrm>
            <a:custGeom>
              <a:avLst/>
              <a:gdLst/>
              <a:ahLst/>
              <a:cxnLst/>
              <a:rect l="l" t="t" r="r" b="b"/>
              <a:pathLst>
                <a:path w="3043" h="2717" extrusionOk="0">
                  <a:moveTo>
                    <a:pt x="1532" y="55"/>
                  </a:moveTo>
                  <a:cubicBezTo>
                    <a:pt x="2065" y="55"/>
                    <a:pt x="2561" y="385"/>
                    <a:pt x="2754" y="902"/>
                  </a:cubicBezTo>
                  <a:cubicBezTo>
                    <a:pt x="2983" y="1513"/>
                    <a:pt x="2722" y="2203"/>
                    <a:pt x="2147" y="2509"/>
                  </a:cubicBezTo>
                  <a:cubicBezTo>
                    <a:pt x="2099" y="2535"/>
                    <a:pt x="2047" y="2559"/>
                    <a:pt x="1990" y="2579"/>
                  </a:cubicBezTo>
                  <a:cubicBezTo>
                    <a:pt x="1840" y="2635"/>
                    <a:pt x="1686" y="2662"/>
                    <a:pt x="1535" y="2662"/>
                  </a:cubicBezTo>
                  <a:cubicBezTo>
                    <a:pt x="1007" y="2662"/>
                    <a:pt x="509" y="2338"/>
                    <a:pt x="313" y="1815"/>
                  </a:cubicBezTo>
                  <a:cubicBezTo>
                    <a:pt x="191" y="1488"/>
                    <a:pt x="204" y="1134"/>
                    <a:pt x="348" y="818"/>
                  </a:cubicBezTo>
                  <a:cubicBezTo>
                    <a:pt x="493" y="501"/>
                    <a:pt x="752" y="260"/>
                    <a:pt x="1078" y="138"/>
                  </a:cubicBezTo>
                  <a:cubicBezTo>
                    <a:pt x="1134" y="117"/>
                    <a:pt x="1190" y="101"/>
                    <a:pt x="1243" y="88"/>
                  </a:cubicBezTo>
                  <a:cubicBezTo>
                    <a:pt x="1339" y="67"/>
                    <a:pt x="1437" y="55"/>
                    <a:pt x="1532" y="55"/>
                  </a:cubicBezTo>
                  <a:close/>
                  <a:moveTo>
                    <a:pt x="1533" y="1"/>
                  </a:moveTo>
                  <a:cubicBezTo>
                    <a:pt x="1433" y="1"/>
                    <a:pt x="1332" y="12"/>
                    <a:pt x="1231" y="35"/>
                  </a:cubicBezTo>
                  <a:cubicBezTo>
                    <a:pt x="1175" y="48"/>
                    <a:pt x="1118" y="65"/>
                    <a:pt x="1059" y="88"/>
                  </a:cubicBezTo>
                  <a:cubicBezTo>
                    <a:pt x="358" y="349"/>
                    <a:pt x="1" y="1133"/>
                    <a:pt x="263" y="1833"/>
                  </a:cubicBezTo>
                  <a:cubicBezTo>
                    <a:pt x="466" y="2379"/>
                    <a:pt x="986" y="2717"/>
                    <a:pt x="1536" y="2717"/>
                  </a:cubicBezTo>
                  <a:cubicBezTo>
                    <a:pt x="1693" y="2717"/>
                    <a:pt x="1853" y="2689"/>
                    <a:pt x="2009" y="2631"/>
                  </a:cubicBezTo>
                  <a:cubicBezTo>
                    <a:pt x="2068" y="2608"/>
                    <a:pt x="2123" y="2584"/>
                    <a:pt x="2172" y="2557"/>
                  </a:cubicBezTo>
                  <a:cubicBezTo>
                    <a:pt x="2770" y="2239"/>
                    <a:pt x="3043" y="1520"/>
                    <a:pt x="2805" y="884"/>
                  </a:cubicBezTo>
                  <a:cubicBezTo>
                    <a:pt x="2604" y="345"/>
                    <a:pt x="2087" y="1"/>
                    <a:pt x="15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3" name="Google Shape;738;p41"/>
            <p:cNvSpPr/>
            <p:nvPr/>
          </p:nvSpPr>
          <p:spPr>
            <a:xfrm>
              <a:off x="1095632" y="3251990"/>
              <a:ext cx="17908" cy="21891"/>
            </a:xfrm>
            <a:custGeom>
              <a:avLst/>
              <a:gdLst/>
              <a:ahLst/>
              <a:cxnLst/>
              <a:rect l="l" t="t" r="r" b="b"/>
              <a:pathLst>
                <a:path w="517" h="632" extrusionOk="0">
                  <a:moveTo>
                    <a:pt x="485" y="0"/>
                  </a:moveTo>
                  <a:cubicBezTo>
                    <a:pt x="378" y="79"/>
                    <a:pt x="281" y="170"/>
                    <a:pt x="198" y="273"/>
                  </a:cubicBezTo>
                  <a:cubicBezTo>
                    <a:pt x="74" y="425"/>
                    <a:pt x="45" y="500"/>
                    <a:pt x="4" y="603"/>
                  </a:cubicBezTo>
                  <a:lnTo>
                    <a:pt x="1" y="612"/>
                  </a:lnTo>
                  <a:lnTo>
                    <a:pt x="52" y="631"/>
                  </a:lnTo>
                  <a:lnTo>
                    <a:pt x="54" y="624"/>
                  </a:lnTo>
                  <a:cubicBezTo>
                    <a:pt x="94" y="520"/>
                    <a:pt x="121" y="453"/>
                    <a:pt x="240" y="307"/>
                  </a:cubicBezTo>
                  <a:cubicBezTo>
                    <a:pt x="320" y="209"/>
                    <a:pt x="414" y="120"/>
                    <a:pt x="517" y="44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4" name="Google Shape;739;p41"/>
            <p:cNvSpPr/>
            <p:nvPr/>
          </p:nvSpPr>
          <p:spPr>
            <a:xfrm>
              <a:off x="1120259" y="3256909"/>
              <a:ext cx="8521" cy="25389"/>
            </a:xfrm>
            <a:custGeom>
              <a:avLst/>
              <a:gdLst/>
              <a:ahLst/>
              <a:cxnLst/>
              <a:rect l="l" t="t" r="r" b="b"/>
              <a:pathLst>
                <a:path w="246" h="733" extrusionOk="0">
                  <a:moveTo>
                    <a:pt x="198" y="0"/>
                  </a:moveTo>
                  <a:cubicBezTo>
                    <a:pt x="138" y="118"/>
                    <a:pt x="90" y="243"/>
                    <a:pt x="56" y="370"/>
                  </a:cubicBezTo>
                  <a:cubicBezTo>
                    <a:pt x="26" y="488"/>
                    <a:pt x="8" y="608"/>
                    <a:pt x="1" y="729"/>
                  </a:cubicBezTo>
                  <a:lnTo>
                    <a:pt x="55" y="732"/>
                  </a:lnTo>
                  <a:cubicBezTo>
                    <a:pt x="61" y="615"/>
                    <a:pt x="79" y="497"/>
                    <a:pt x="109" y="384"/>
                  </a:cubicBezTo>
                  <a:cubicBezTo>
                    <a:pt x="141" y="261"/>
                    <a:pt x="187" y="139"/>
                    <a:pt x="246" y="26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5" name="Google Shape;740;p41"/>
            <p:cNvSpPr/>
            <p:nvPr/>
          </p:nvSpPr>
          <p:spPr>
            <a:xfrm>
              <a:off x="1142081" y="3257325"/>
              <a:ext cx="5715" cy="24800"/>
            </a:xfrm>
            <a:custGeom>
              <a:avLst/>
              <a:gdLst/>
              <a:ahLst/>
              <a:cxnLst/>
              <a:rect l="l" t="t" r="r" b="b"/>
              <a:pathLst>
                <a:path w="165" h="716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130"/>
                    <a:pt x="7" y="259"/>
                    <a:pt x="28" y="387"/>
                  </a:cubicBezTo>
                  <a:cubicBezTo>
                    <a:pt x="46" y="498"/>
                    <a:pt x="74" y="609"/>
                    <a:pt x="113" y="716"/>
                  </a:cubicBezTo>
                  <a:lnTo>
                    <a:pt x="164" y="697"/>
                  </a:lnTo>
                  <a:cubicBezTo>
                    <a:pt x="127" y="593"/>
                    <a:pt x="99" y="486"/>
                    <a:pt x="81" y="378"/>
                  </a:cubicBezTo>
                  <a:cubicBezTo>
                    <a:pt x="61" y="255"/>
                    <a:pt x="55" y="128"/>
                    <a:pt x="62" y="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6" name="Google Shape;741;p41"/>
            <p:cNvSpPr/>
            <p:nvPr/>
          </p:nvSpPr>
          <p:spPr>
            <a:xfrm>
              <a:off x="1121991" y="3165189"/>
              <a:ext cx="63802" cy="86802"/>
            </a:xfrm>
            <a:custGeom>
              <a:avLst/>
              <a:gdLst/>
              <a:ahLst/>
              <a:cxnLst/>
              <a:rect l="l" t="t" r="r" b="b"/>
              <a:pathLst>
                <a:path w="1842" h="2506" extrusionOk="0">
                  <a:moveTo>
                    <a:pt x="360" y="0"/>
                  </a:moveTo>
                  <a:cubicBezTo>
                    <a:pt x="262" y="0"/>
                    <a:pt x="162" y="11"/>
                    <a:pt x="63" y="34"/>
                  </a:cubicBezTo>
                  <a:cubicBezTo>
                    <a:pt x="0" y="316"/>
                    <a:pt x="10" y="666"/>
                    <a:pt x="99" y="1034"/>
                  </a:cubicBezTo>
                  <a:lnTo>
                    <a:pt x="1063" y="1068"/>
                  </a:lnTo>
                  <a:lnTo>
                    <a:pt x="357" y="1726"/>
                  </a:lnTo>
                  <a:cubicBezTo>
                    <a:pt x="532" y="2062"/>
                    <a:pt x="753" y="2332"/>
                    <a:pt x="986" y="2505"/>
                  </a:cubicBezTo>
                  <a:cubicBezTo>
                    <a:pt x="1566" y="2196"/>
                    <a:pt x="1842" y="1498"/>
                    <a:pt x="1606" y="865"/>
                  </a:cubicBezTo>
                  <a:cubicBezTo>
                    <a:pt x="1406" y="330"/>
                    <a:pt x="899" y="0"/>
                    <a:pt x="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7" name="Google Shape;742;p41"/>
            <p:cNvSpPr/>
            <p:nvPr/>
          </p:nvSpPr>
          <p:spPr>
            <a:xfrm>
              <a:off x="1121021" y="3164254"/>
              <a:ext cx="65707" cy="88811"/>
            </a:xfrm>
            <a:custGeom>
              <a:avLst/>
              <a:gdLst/>
              <a:ahLst/>
              <a:cxnLst/>
              <a:rect l="l" t="t" r="r" b="b"/>
              <a:pathLst>
                <a:path w="1897" h="2564" extrusionOk="0">
                  <a:moveTo>
                    <a:pt x="387" y="55"/>
                  </a:moveTo>
                  <a:cubicBezTo>
                    <a:pt x="919" y="55"/>
                    <a:pt x="1415" y="385"/>
                    <a:pt x="1608" y="901"/>
                  </a:cubicBezTo>
                  <a:cubicBezTo>
                    <a:pt x="1834" y="1506"/>
                    <a:pt x="1580" y="2190"/>
                    <a:pt x="1016" y="2500"/>
                  </a:cubicBezTo>
                  <a:cubicBezTo>
                    <a:pt x="793" y="2331"/>
                    <a:pt x="583" y="2069"/>
                    <a:pt x="420" y="1759"/>
                  </a:cubicBezTo>
                  <a:lnTo>
                    <a:pt x="1157" y="1071"/>
                  </a:lnTo>
                  <a:lnTo>
                    <a:pt x="149" y="1034"/>
                  </a:lnTo>
                  <a:cubicBezTo>
                    <a:pt x="69" y="693"/>
                    <a:pt x="56" y="357"/>
                    <a:pt x="114" y="84"/>
                  </a:cubicBezTo>
                  <a:cubicBezTo>
                    <a:pt x="205" y="64"/>
                    <a:pt x="297" y="55"/>
                    <a:pt x="387" y="55"/>
                  </a:cubicBezTo>
                  <a:close/>
                  <a:moveTo>
                    <a:pt x="387" y="1"/>
                  </a:moveTo>
                  <a:cubicBezTo>
                    <a:pt x="287" y="1"/>
                    <a:pt x="186" y="12"/>
                    <a:pt x="85" y="35"/>
                  </a:cubicBezTo>
                  <a:lnTo>
                    <a:pt x="69" y="39"/>
                  </a:lnTo>
                  <a:lnTo>
                    <a:pt x="64" y="55"/>
                  </a:lnTo>
                  <a:cubicBezTo>
                    <a:pt x="0" y="345"/>
                    <a:pt x="13" y="704"/>
                    <a:pt x="101" y="1067"/>
                  </a:cubicBezTo>
                  <a:lnTo>
                    <a:pt x="105" y="1087"/>
                  </a:lnTo>
                  <a:lnTo>
                    <a:pt x="1025" y="1120"/>
                  </a:lnTo>
                  <a:lnTo>
                    <a:pt x="352" y="1748"/>
                  </a:lnTo>
                  <a:lnTo>
                    <a:pt x="362" y="1766"/>
                  </a:lnTo>
                  <a:cubicBezTo>
                    <a:pt x="536" y="2102"/>
                    <a:pt x="756" y="2374"/>
                    <a:pt x="998" y="2553"/>
                  </a:cubicBezTo>
                  <a:lnTo>
                    <a:pt x="1012" y="2564"/>
                  </a:lnTo>
                  <a:lnTo>
                    <a:pt x="1026" y="2556"/>
                  </a:lnTo>
                  <a:cubicBezTo>
                    <a:pt x="1624" y="2238"/>
                    <a:pt x="1897" y="1519"/>
                    <a:pt x="1659" y="883"/>
                  </a:cubicBezTo>
                  <a:cubicBezTo>
                    <a:pt x="1458" y="344"/>
                    <a:pt x="942" y="1"/>
                    <a:pt x="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8" name="Google Shape;743;p41"/>
            <p:cNvSpPr/>
            <p:nvPr/>
          </p:nvSpPr>
          <p:spPr>
            <a:xfrm>
              <a:off x="1207130" y="3121061"/>
              <a:ext cx="103393" cy="92240"/>
            </a:xfrm>
            <a:custGeom>
              <a:avLst/>
              <a:gdLst/>
              <a:ahLst/>
              <a:cxnLst/>
              <a:rect l="l" t="t" r="r" b="b"/>
              <a:pathLst>
                <a:path w="2985" h="2663" extrusionOk="0">
                  <a:moveTo>
                    <a:pt x="1502" y="1"/>
                  </a:moveTo>
                  <a:cubicBezTo>
                    <a:pt x="1404" y="1"/>
                    <a:pt x="1305" y="12"/>
                    <a:pt x="1206" y="34"/>
                  </a:cubicBezTo>
                  <a:cubicBezTo>
                    <a:pt x="1149" y="47"/>
                    <a:pt x="1093" y="65"/>
                    <a:pt x="1038" y="85"/>
                  </a:cubicBezTo>
                  <a:cubicBezTo>
                    <a:pt x="349" y="343"/>
                    <a:pt x="0" y="1108"/>
                    <a:pt x="257" y="1796"/>
                  </a:cubicBezTo>
                  <a:cubicBezTo>
                    <a:pt x="457" y="2332"/>
                    <a:pt x="964" y="2662"/>
                    <a:pt x="1503" y="2662"/>
                  </a:cubicBezTo>
                  <a:cubicBezTo>
                    <a:pt x="1658" y="2662"/>
                    <a:pt x="1815" y="2635"/>
                    <a:pt x="1968" y="2578"/>
                  </a:cubicBezTo>
                  <a:cubicBezTo>
                    <a:pt x="2024" y="2557"/>
                    <a:pt x="2078" y="2533"/>
                    <a:pt x="2129" y="2505"/>
                  </a:cubicBezTo>
                  <a:cubicBezTo>
                    <a:pt x="2709" y="2197"/>
                    <a:pt x="2985" y="1499"/>
                    <a:pt x="2749" y="866"/>
                  </a:cubicBezTo>
                  <a:cubicBezTo>
                    <a:pt x="2549" y="331"/>
                    <a:pt x="2041" y="1"/>
                    <a:pt x="1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9" name="Google Shape;744;p41"/>
            <p:cNvSpPr/>
            <p:nvPr/>
          </p:nvSpPr>
          <p:spPr>
            <a:xfrm>
              <a:off x="1206056" y="3120126"/>
              <a:ext cx="105402" cy="94075"/>
            </a:xfrm>
            <a:custGeom>
              <a:avLst/>
              <a:gdLst/>
              <a:ahLst/>
              <a:cxnLst/>
              <a:rect l="l" t="t" r="r" b="b"/>
              <a:pathLst>
                <a:path w="3043" h="2716" extrusionOk="0">
                  <a:moveTo>
                    <a:pt x="1533" y="55"/>
                  </a:moveTo>
                  <a:cubicBezTo>
                    <a:pt x="2065" y="55"/>
                    <a:pt x="2562" y="385"/>
                    <a:pt x="2755" y="902"/>
                  </a:cubicBezTo>
                  <a:cubicBezTo>
                    <a:pt x="2982" y="1512"/>
                    <a:pt x="2721" y="2203"/>
                    <a:pt x="2147" y="2509"/>
                  </a:cubicBezTo>
                  <a:cubicBezTo>
                    <a:pt x="2099" y="2535"/>
                    <a:pt x="2046" y="2559"/>
                    <a:pt x="1990" y="2579"/>
                  </a:cubicBezTo>
                  <a:cubicBezTo>
                    <a:pt x="1840" y="2635"/>
                    <a:pt x="1686" y="2662"/>
                    <a:pt x="1535" y="2662"/>
                  </a:cubicBezTo>
                  <a:cubicBezTo>
                    <a:pt x="1007" y="2662"/>
                    <a:pt x="509" y="2338"/>
                    <a:pt x="313" y="1814"/>
                  </a:cubicBezTo>
                  <a:cubicBezTo>
                    <a:pt x="62" y="1141"/>
                    <a:pt x="405" y="389"/>
                    <a:pt x="1078" y="137"/>
                  </a:cubicBezTo>
                  <a:cubicBezTo>
                    <a:pt x="1134" y="116"/>
                    <a:pt x="1190" y="100"/>
                    <a:pt x="1243" y="88"/>
                  </a:cubicBezTo>
                  <a:cubicBezTo>
                    <a:pt x="1340" y="66"/>
                    <a:pt x="1437" y="55"/>
                    <a:pt x="1533" y="55"/>
                  </a:cubicBezTo>
                  <a:close/>
                  <a:moveTo>
                    <a:pt x="1532" y="1"/>
                  </a:moveTo>
                  <a:cubicBezTo>
                    <a:pt x="1433" y="1"/>
                    <a:pt x="1332" y="12"/>
                    <a:pt x="1231" y="35"/>
                  </a:cubicBezTo>
                  <a:cubicBezTo>
                    <a:pt x="1176" y="47"/>
                    <a:pt x="1117" y="65"/>
                    <a:pt x="1059" y="87"/>
                  </a:cubicBezTo>
                  <a:cubicBezTo>
                    <a:pt x="358" y="349"/>
                    <a:pt x="1" y="1132"/>
                    <a:pt x="263" y="1833"/>
                  </a:cubicBezTo>
                  <a:cubicBezTo>
                    <a:pt x="466" y="2379"/>
                    <a:pt x="986" y="2716"/>
                    <a:pt x="1536" y="2716"/>
                  </a:cubicBezTo>
                  <a:cubicBezTo>
                    <a:pt x="1693" y="2716"/>
                    <a:pt x="1853" y="2689"/>
                    <a:pt x="2009" y="2630"/>
                  </a:cubicBezTo>
                  <a:cubicBezTo>
                    <a:pt x="2067" y="2608"/>
                    <a:pt x="2123" y="2583"/>
                    <a:pt x="2172" y="2557"/>
                  </a:cubicBezTo>
                  <a:cubicBezTo>
                    <a:pt x="2770" y="2238"/>
                    <a:pt x="3043" y="1519"/>
                    <a:pt x="2805" y="883"/>
                  </a:cubicBezTo>
                  <a:cubicBezTo>
                    <a:pt x="2604" y="345"/>
                    <a:pt x="2087" y="1"/>
                    <a:pt x="1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0" name="Google Shape;745;p41"/>
            <p:cNvSpPr/>
            <p:nvPr/>
          </p:nvSpPr>
          <p:spPr>
            <a:xfrm>
              <a:off x="1303560" y="3178005"/>
              <a:ext cx="26602" cy="6858"/>
            </a:xfrm>
            <a:custGeom>
              <a:avLst/>
              <a:gdLst/>
              <a:ahLst/>
              <a:cxnLst/>
              <a:rect l="l" t="t" r="r" b="b"/>
              <a:pathLst>
                <a:path w="768" h="198" extrusionOk="0">
                  <a:moveTo>
                    <a:pt x="126" y="1"/>
                  </a:moveTo>
                  <a:cubicBezTo>
                    <a:pt x="84" y="1"/>
                    <a:pt x="43" y="2"/>
                    <a:pt x="1" y="6"/>
                  </a:cubicBezTo>
                  <a:lnTo>
                    <a:pt x="6" y="60"/>
                  </a:lnTo>
                  <a:cubicBezTo>
                    <a:pt x="46" y="56"/>
                    <a:pt x="87" y="55"/>
                    <a:pt x="128" y="55"/>
                  </a:cubicBezTo>
                  <a:cubicBezTo>
                    <a:pt x="215" y="55"/>
                    <a:pt x="302" y="62"/>
                    <a:pt x="387" y="77"/>
                  </a:cubicBezTo>
                  <a:cubicBezTo>
                    <a:pt x="573" y="109"/>
                    <a:pt x="637" y="143"/>
                    <a:pt x="735" y="194"/>
                  </a:cubicBezTo>
                  <a:lnTo>
                    <a:pt x="743" y="198"/>
                  </a:lnTo>
                  <a:lnTo>
                    <a:pt x="767" y="150"/>
                  </a:lnTo>
                  <a:lnTo>
                    <a:pt x="759" y="146"/>
                  </a:lnTo>
                  <a:cubicBezTo>
                    <a:pt x="662" y="95"/>
                    <a:pt x="590" y="57"/>
                    <a:pt x="397" y="24"/>
                  </a:cubicBezTo>
                  <a:cubicBezTo>
                    <a:pt x="307" y="8"/>
                    <a:pt x="217" y="1"/>
                    <a:pt x="1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1" name="Google Shape;746;p41"/>
            <p:cNvSpPr/>
            <p:nvPr/>
          </p:nvSpPr>
          <p:spPr>
            <a:xfrm>
              <a:off x="1295039" y="3191514"/>
              <a:ext cx="22410" cy="15933"/>
            </a:xfrm>
            <a:custGeom>
              <a:avLst/>
              <a:gdLst/>
              <a:ahLst/>
              <a:cxnLst/>
              <a:rect l="l" t="t" r="r" b="b"/>
              <a:pathLst>
                <a:path w="647" h="460" extrusionOk="0">
                  <a:moveTo>
                    <a:pt x="21" y="1"/>
                  </a:moveTo>
                  <a:lnTo>
                    <a:pt x="0" y="51"/>
                  </a:lnTo>
                  <a:cubicBezTo>
                    <a:pt x="119" y="99"/>
                    <a:pt x="233" y="160"/>
                    <a:pt x="338" y="232"/>
                  </a:cubicBezTo>
                  <a:cubicBezTo>
                    <a:pt x="435" y="298"/>
                    <a:pt x="526" y="375"/>
                    <a:pt x="608" y="459"/>
                  </a:cubicBezTo>
                  <a:lnTo>
                    <a:pt x="647" y="422"/>
                  </a:lnTo>
                  <a:cubicBezTo>
                    <a:pt x="563" y="335"/>
                    <a:pt x="469" y="256"/>
                    <a:pt x="369" y="188"/>
                  </a:cubicBezTo>
                  <a:cubicBezTo>
                    <a:pt x="261" y="113"/>
                    <a:pt x="143" y="50"/>
                    <a:pt x="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2" name="Google Shape;747;p41"/>
            <p:cNvSpPr/>
            <p:nvPr/>
          </p:nvSpPr>
          <p:spPr>
            <a:xfrm>
              <a:off x="1283159" y="3201836"/>
              <a:ext cx="14859" cy="21787"/>
            </a:xfrm>
            <a:custGeom>
              <a:avLst/>
              <a:gdLst/>
              <a:ahLst/>
              <a:cxnLst/>
              <a:rect l="l" t="t" r="r" b="b"/>
              <a:pathLst>
                <a:path w="429" h="629" extrusionOk="0">
                  <a:moveTo>
                    <a:pt x="39" y="0"/>
                  </a:moveTo>
                  <a:lnTo>
                    <a:pt x="0" y="38"/>
                  </a:lnTo>
                  <a:cubicBezTo>
                    <a:pt x="88" y="128"/>
                    <a:pt x="165" y="227"/>
                    <a:pt x="231" y="334"/>
                  </a:cubicBezTo>
                  <a:cubicBezTo>
                    <a:pt x="288" y="427"/>
                    <a:pt x="338" y="526"/>
                    <a:pt x="377" y="628"/>
                  </a:cubicBezTo>
                  <a:lnTo>
                    <a:pt x="428" y="609"/>
                  </a:lnTo>
                  <a:cubicBezTo>
                    <a:pt x="387" y="503"/>
                    <a:pt x="336" y="401"/>
                    <a:pt x="277" y="305"/>
                  </a:cubicBezTo>
                  <a:cubicBezTo>
                    <a:pt x="209" y="196"/>
                    <a:pt x="129" y="93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3" name="Google Shape;748;p41"/>
            <p:cNvSpPr/>
            <p:nvPr/>
          </p:nvSpPr>
          <p:spPr>
            <a:xfrm>
              <a:off x="1246720" y="3121061"/>
              <a:ext cx="63802" cy="86802"/>
            </a:xfrm>
            <a:custGeom>
              <a:avLst/>
              <a:gdLst/>
              <a:ahLst/>
              <a:cxnLst/>
              <a:rect l="l" t="t" r="r" b="b"/>
              <a:pathLst>
                <a:path w="1842" h="2506" extrusionOk="0">
                  <a:moveTo>
                    <a:pt x="359" y="1"/>
                  </a:moveTo>
                  <a:cubicBezTo>
                    <a:pt x="261" y="1"/>
                    <a:pt x="162" y="12"/>
                    <a:pt x="63" y="34"/>
                  </a:cubicBezTo>
                  <a:cubicBezTo>
                    <a:pt x="0" y="317"/>
                    <a:pt x="10" y="666"/>
                    <a:pt x="99" y="1034"/>
                  </a:cubicBezTo>
                  <a:lnTo>
                    <a:pt x="1063" y="1069"/>
                  </a:lnTo>
                  <a:lnTo>
                    <a:pt x="357" y="1727"/>
                  </a:lnTo>
                  <a:cubicBezTo>
                    <a:pt x="532" y="2063"/>
                    <a:pt x="753" y="2332"/>
                    <a:pt x="986" y="2505"/>
                  </a:cubicBezTo>
                  <a:cubicBezTo>
                    <a:pt x="1566" y="2197"/>
                    <a:pt x="1842" y="1499"/>
                    <a:pt x="1606" y="866"/>
                  </a:cubicBezTo>
                  <a:cubicBezTo>
                    <a:pt x="1406" y="331"/>
                    <a:pt x="898" y="1"/>
                    <a:pt x="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4" name="Google Shape;749;p41"/>
            <p:cNvSpPr/>
            <p:nvPr/>
          </p:nvSpPr>
          <p:spPr>
            <a:xfrm>
              <a:off x="1245750" y="3120126"/>
              <a:ext cx="65707" cy="88845"/>
            </a:xfrm>
            <a:custGeom>
              <a:avLst/>
              <a:gdLst/>
              <a:ahLst/>
              <a:cxnLst/>
              <a:rect l="l" t="t" r="r" b="b"/>
              <a:pathLst>
                <a:path w="1897" h="2565" extrusionOk="0">
                  <a:moveTo>
                    <a:pt x="386" y="55"/>
                  </a:moveTo>
                  <a:cubicBezTo>
                    <a:pt x="918" y="55"/>
                    <a:pt x="1415" y="385"/>
                    <a:pt x="1609" y="902"/>
                  </a:cubicBezTo>
                  <a:cubicBezTo>
                    <a:pt x="1834" y="1507"/>
                    <a:pt x="1580" y="2191"/>
                    <a:pt x="1017" y="2501"/>
                  </a:cubicBezTo>
                  <a:cubicBezTo>
                    <a:pt x="793" y="2331"/>
                    <a:pt x="583" y="2070"/>
                    <a:pt x="419" y="1760"/>
                  </a:cubicBezTo>
                  <a:lnTo>
                    <a:pt x="1157" y="1072"/>
                  </a:lnTo>
                  <a:lnTo>
                    <a:pt x="149" y="1035"/>
                  </a:lnTo>
                  <a:cubicBezTo>
                    <a:pt x="68" y="693"/>
                    <a:pt x="56" y="358"/>
                    <a:pt x="114" y="84"/>
                  </a:cubicBezTo>
                  <a:cubicBezTo>
                    <a:pt x="205" y="64"/>
                    <a:pt x="296" y="55"/>
                    <a:pt x="386" y="55"/>
                  </a:cubicBezTo>
                  <a:close/>
                  <a:moveTo>
                    <a:pt x="386" y="1"/>
                  </a:moveTo>
                  <a:cubicBezTo>
                    <a:pt x="287" y="1"/>
                    <a:pt x="186" y="12"/>
                    <a:pt x="85" y="35"/>
                  </a:cubicBezTo>
                  <a:lnTo>
                    <a:pt x="68" y="40"/>
                  </a:lnTo>
                  <a:lnTo>
                    <a:pt x="65" y="56"/>
                  </a:lnTo>
                  <a:cubicBezTo>
                    <a:pt x="0" y="345"/>
                    <a:pt x="12" y="705"/>
                    <a:pt x="101" y="1067"/>
                  </a:cubicBezTo>
                  <a:lnTo>
                    <a:pt x="105" y="1087"/>
                  </a:lnTo>
                  <a:lnTo>
                    <a:pt x="1025" y="1120"/>
                  </a:lnTo>
                  <a:lnTo>
                    <a:pt x="352" y="1748"/>
                  </a:lnTo>
                  <a:lnTo>
                    <a:pt x="362" y="1767"/>
                  </a:lnTo>
                  <a:cubicBezTo>
                    <a:pt x="535" y="2102"/>
                    <a:pt x="755" y="2374"/>
                    <a:pt x="997" y="2554"/>
                  </a:cubicBezTo>
                  <a:lnTo>
                    <a:pt x="1011" y="2565"/>
                  </a:lnTo>
                  <a:lnTo>
                    <a:pt x="1026" y="2557"/>
                  </a:lnTo>
                  <a:cubicBezTo>
                    <a:pt x="1624" y="2238"/>
                    <a:pt x="1897" y="1519"/>
                    <a:pt x="1659" y="883"/>
                  </a:cubicBezTo>
                  <a:cubicBezTo>
                    <a:pt x="1458" y="345"/>
                    <a:pt x="94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5" name="Google Shape;750;p41"/>
            <p:cNvSpPr/>
            <p:nvPr/>
          </p:nvSpPr>
          <p:spPr>
            <a:xfrm>
              <a:off x="1197016" y="3200935"/>
              <a:ext cx="32663" cy="27329"/>
            </a:xfrm>
            <a:custGeom>
              <a:avLst/>
              <a:gdLst/>
              <a:ahLst/>
              <a:cxnLst/>
              <a:rect l="l" t="t" r="r" b="b"/>
              <a:pathLst>
                <a:path w="943" h="789" extrusionOk="0">
                  <a:moveTo>
                    <a:pt x="1" y="0"/>
                  </a:moveTo>
                  <a:lnTo>
                    <a:pt x="259" y="789"/>
                  </a:lnTo>
                  <a:cubicBezTo>
                    <a:pt x="259" y="789"/>
                    <a:pt x="943" y="641"/>
                    <a:pt x="815" y="356"/>
                  </a:cubicBezTo>
                  <a:cubicBezTo>
                    <a:pt x="771" y="257"/>
                    <a:pt x="679" y="225"/>
                    <a:pt x="576" y="225"/>
                  </a:cubicBezTo>
                  <a:cubicBezTo>
                    <a:pt x="380" y="225"/>
                    <a:pt x="149" y="342"/>
                    <a:pt x="149" y="34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6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6" name="Google Shape;751;p41"/>
            <p:cNvSpPr/>
            <p:nvPr/>
          </p:nvSpPr>
          <p:spPr>
            <a:xfrm>
              <a:off x="1196150" y="3200554"/>
              <a:ext cx="30827" cy="28645"/>
            </a:xfrm>
            <a:custGeom>
              <a:avLst/>
              <a:gdLst/>
              <a:ahLst/>
              <a:cxnLst/>
              <a:rect l="l" t="t" r="r" b="b"/>
              <a:pathLst>
                <a:path w="890" h="827" extrusionOk="0">
                  <a:moveTo>
                    <a:pt x="50" y="1"/>
                  </a:moveTo>
                  <a:lnTo>
                    <a:pt x="0" y="22"/>
                  </a:lnTo>
                  <a:lnTo>
                    <a:pt x="161" y="389"/>
                  </a:lnTo>
                  <a:lnTo>
                    <a:pt x="186" y="377"/>
                  </a:lnTo>
                  <a:cubicBezTo>
                    <a:pt x="189" y="376"/>
                    <a:pt x="415" y="263"/>
                    <a:pt x="601" y="263"/>
                  </a:cubicBezTo>
                  <a:cubicBezTo>
                    <a:pt x="639" y="263"/>
                    <a:pt x="676" y="268"/>
                    <a:pt x="708" y="279"/>
                  </a:cubicBezTo>
                  <a:cubicBezTo>
                    <a:pt x="759" y="297"/>
                    <a:pt x="794" y="329"/>
                    <a:pt x="816" y="378"/>
                  </a:cubicBezTo>
                  <a:cubicBezTo>
                    <a:pt x="834" y="419"/>
                    <a:pt x="833" y="458"/>
                    <a:pt x="814" y="498"/>
                  </a:cubicBezTo>
                  <a:cubicBezTo>
                    <a:pt x="723" y="676"/>
                    <a:pt x="283" y="773"/>
                    <a:pt x="278" y="773"/>
                  </a:cubicBezTo>
                  <a:lnTo>
                    <a:pt x="290" y="827"/>
                  </a:lnTo>
                  <a:cubicBezTo>
                    <a:pt x="309" y="822"/>
                    <a:pt x="760" y="723"/>
                    <a:pt x="862" y="522"/>
                  </a:cubicBezTo>
                  <a:cubicBezTo>
                    <a:pt x="889" y="468"/>
                    <a:pt x="890" y="412"/>
                    <a:pt x="866" y="355"/>
                  </a:cubicBezTo>
                  <a:cubicBezTo>
                    <a:pt x="838" y="294"/>
                    <a:pt x="791" y="251"/>
                    <a:pt x="727" y="228"/>
                  </a:cubicBezTo>
                  <a:cubicBezTo>
                    <a:pt x="688" y="214"/>
                    <a:pt x="646" y="209"/>
                    <a:pt x="602" y="209"/>
                  </a:cubicBezTo>
                  <a:cubicBezTo>
                    <a:pt x="438" y="209"/>
                    <a:pt x="255" y="285"/>
                    <a:pt x="188" y="316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7" name="Google Shape;752;p41"/>
            <p:cNvSpPr/>
            <p:nvPr/>
          </p:nvSpPr>
          <p:spPr>
            <a:xfrm>
              <a:off x="1172700" y="3224281"/>
              <a:ext cx="110043" cy="61516"/>
            </a:xfrm>
            <a:custGeom>
              <a:avLst/>
              <a:gdLst/>
              <a:ahLst/>
              <a:cxnLst/>
              <a:rect l="l" t="t" r="r" b="b"/>
              <a:pathLst>
                <a:path w="3177" h="1776" extrusionOk="0">
                  <a:moveTo>
                    <a:pt x="2667" y="0"/>
                  </a:moveTo>
                  <a:cubicBezTo>
                    <a:pt x="2576" y="0"/>
                    <a:pt x="2483" y="16"/>
                    <a:pt x="2402" y="42"/>
                  </a:cubicBezTo>
                  <a:cubicBezTo>
                    <a:pt x="2065" y="151"/>
                    <a:pt x="1818" y="413"/>
                    <a:pt x="1473" y="511"/>
                  </a:cubicBezTo>
                  <a:cubicBezTo>
                    <a:pt x="1144" y="605"/>
                    <a:pt x="798" y="606"/>
                    <a:pt x="473" y="721"/>
                  </a:cubicBezTo>
                  <a:cubicBezTo>
                    <a:pt x="206" y="816"/>
                    <a:pt x="1" y="972"/>
                    <a:pt x="89" y="1242"/>
                  </a:cubicBezTo>
                  <a:cubicBezTo>
                    <a:pt x="185" y="1532"/>
                    <a:pt x="471" y="1681"/>
                    <a:pt x="792" y="1741"/>
                  </a:cubicBezTo>
                  <a:cubicBezTo>
                    <a:pt x="915" y="1765"/>
                    <a:pt x="1043" y="1775"/>
                    <a:pt x="1167" y="1775"/>
                  </a:cubicBezTo>
                  <a:cubicBezTo>
                    <a:pt x="1250" y="1775"/>
                    <a:pt x="1332" y="1771"/>
                    <a:pt x="1409" y="1762"/>
                  </a:cubicBezTo>
                  <a:cubicBezTo>
                    <a:pt x="1950" y="1706"/>
                    <a:pt x="2481" y="1444"/>
                    <a:pt x="2802" y="1022"/>
                  </a:cubicBezTo>
                  <a:cubicBezTo>
                    <a:pt x="2803" y="1020"/>
                    <a:pt x="2804" y="1019"/>
                    <a:pt x="2805" y="1018"/>
                  </a:cubicBezTo>
                  <a:cubicBezTo>
                    <a:pt x="2974" y="795"/>
                    <a:pt x="3176" y="459"/>
                    <a:pt x="3058" y="199"/>
                  </a:cubicBezTo>
                  <a:cubicBezTo>
                    <a:pt x="2992" y="54"/>
                    <a:pt x="2833" y="0"/>
                    <a:pt x="2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8" name="Google Shape;753;p41"/>
            <p:cNvSpPr/>
            <p:nvPr/>
          </p:nvSpPr>
          <p:spPr>
            <a:xfrm>
              <a:off x="1172111" y="3223345"/>
              <a:ext cx="110701" cy="63387"/>
            </a:xfrm>
            <a:custGeom>
              <a:avLst/>
              <a:gdLst/>
              <a:ahLst/>
              <a:cxnLst/>
              <a:rect l="l" t="t" r="r" b="b"/>
              <a:pathLst>
                <a:path w="3196" h="1830" extrusionOk="0">
                  <a:moveTo>
                    <a:pt x="2685" y="55"/>
                  </a:moveTo>
                  <a:cubicBezTo>
                    <a:pt x="2837" y="55"/>
                    <a:pt x="2988" y="101"/>
                    <a:pt x="3050" y="238"/>
                  </a:cubicBezTo>
                  <a:cubicBezTo>
                    <a:pt x="3137" y="429"/>
                    <a:pt x="3053" y="695"/>
                    <a:pt x="2800" y="1029"/>
                  </a:cubicBezTo>
                  <a:lnTo>
                    <a:pt x="2798" y="1032"/>
                  </a:lnTo>
                  <a:cubicBezTo>
                    <a:pt x="2495" y="1430"/>
                    <a:pt x="1980" y="1704"/>
                    <a:pt x="1423" y="1762"/>
                  </a:cubicBezTo>
                  <a:cubicBezTo>
                    <a:pt x="1345" y="1771"/>
                    <a:pt x="1266" y="1775"/>
                    <a:pt x="1187" y="1775"/>
                  </a:cubicBezTo>
                  <a:cubicBezTo>
                    <a:pt x="1057" y="1775"/>
                    <a:pt x="930" y="1764"/>
                    <a:pt x="814" y="1741"/>
                  </a:cubicBezTo>
                  <a:cubicBezTo>
                    <a:pt x="559" y="1694"/>
                    <a:pt x="234" y="1572"/>
                    <a:pt x="132" y="1260"/>
                  </a:cubicBezTo>
                  <a:cubicBezTo>
                    <a:pt x="61" y="1045"/>
                    <a:pt x="182" y="886"/>
                    <a:pt x="500" y="774"/>
                  </a:cubicBezTo>
                  <a:cubicBezTo>
                    <a:pt x="676" y="711"/>
                    <a:pt x="864" y="681"/>
                    <a:pt x="1045" y="653"/>
                  </a:cubicBezTo>
                  <a:cubicBezTo>
                    <a:pt x="1195" y="631"/>
                    <a:pt x="1348" y="606"/>
                    <a:pt x="1497" y="564"/>
                  </a:cubicBezTo>
                  <a:cubicBezTo>
                    <a:pt x="1679" y="512"/>
                    <a:pt x="1835" y="415"/>
                    <a:pt x="1987" y="321"/>
                  </a:cubicBezTo>
                  <a:cubicBezTo>
                    <a:pt x="2124" y="235"/>
                    <a:pt x="2268" y="147"/>
                    <a:pt x="2427" y="95"/>
                  </a:cubicBezTo>
                  <a:cubicBezTo>
                    <a:pt x="2501" y="72"/>
                    <a:pt x="2593" y="55"/>
                    <a:pt x="2685" y="55"/>
                  </a:cubicBezTo>
                  <a:close/>
                  <a:moveTo>
                    <a:pt x="2680" y="0"/>
                  </a:moveTo>
                  <a:cubicBezTo>
                    <a:pt x="2591" y="0"/>
                    <a:pt x="2497" y="16"/>
                    <a:pt x="2410" y="44"/>
                  </a:cubicBezTo>
                  <a:cubicBezTo>
                    <a:pt x="2244" y="97"/>
                    <a:pt x="2099" y="188"/>
                    <a:pt x="1959" y="275"/>
                  </a:cubicBezTo>
                  <a:cubicBezTo>
                    <a:pt x="1810" y="367"/>
                    <a:pt x="1657" y="462"/>
                    <a:pt x="1482" y="512"/>
                  </a:cubicBezTo>
                  <a:cubicBezTo>
                    <a:pt x="1337" y="553"/>
                    <a:pt x="1184" y="577"/>
                    <a:pt x="1037" y="600"/>
                  </a:cubicBezTo>
                  <a:cubicBezTo>
                    <a:pt x="853" y="628"/>
                    <a:pt x="663" y="658"/>
                    <a:pt x="481" y="722"/>
                  </a:cubicBezTo>
                  <a:cubicBezTo>
                    <a:pt x="135" y="845"/>
                    <a:pt x="0" y="1032"/>
                    <a:pt x="80" y="1277"/>
                  </a:cubicBezTo>
                  <a:cubicBezTo>
                    <a:pt x="191" y="1614"/>
                    <a:pt x="535" y="1745"/>
                    <a:pt x="803" y="1795"/>
                  </a:cubicBezTo>
                  <a:cubicBezTo>
                    <a:pt x="923" y="1818"/>
                    <a:pt x="1054" y="1829"/>
                    <a:pt x="1188" y="1829"/>
                  </a:cubicBezTo>
                  <a:cubicBezTo>
                    <a:pt x="1268" y="1829"/>
                    <a:pt x="1349" y="1825"/>
                    <a:pt x="1429" y="1816"/>
                  </a:cubicBezTo>
                  <a:cubicBezTo>
                    <a:pt x="2001" y="1756"/>
                    <a:pt x="2529" y="1475"/>
                    <a:pt x="2842" y="1063"/>
                  </a:cubicBezTo>
                  <a:lnTo>
                    <a:pt x="2845" y="1059"/>
                  </a:lnTo>
                  <a:cubicBezTo>
                    <a:pt x="3109" y="710"/>
                    <a:pt x="3196" y="425"/>
                    <a:pt x="3100" y="215"/>
                  </a:cubicBezTo>
                  <a:cubicBezTo>
                    <a:pt x="3031" y="64"/>
                    <a:pt x="2864" y="0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9" name="Google Shape;754;p41"/>
            <p:cNvSpPr/>
            <p:nvPr/>
          </p:nvSpPr>
          <p:spPr>
            <a:xfrm>
              <a:off x="1200098" y="3254207"/>
              <a:ext cx="69795" cy="31589"/>
            </a:xfrm>
            <a:custGeom>
              <a:avLst/>
              <a:gdLst/>
              <a:ahLst/>
              <a:cxnLst/>
              <a:rect l="l" t="t" r="r" b="b"/>
              <a:pathLst>
                <a:path w="2015" h="912" extrusionOk="0">
                  <a:moveTo>
                    <a:pt x="1410" y="1"/>
                  </a:moveTo>
                  <a:cubicBezTo>
                    <a:pt x="1232" y="1"/>
                    <a:pt x="1043" y="33"/>
                    <a:pt x="855" y="101"/>
                  </a:cubicBezTo>
                  <a:cubicBezTo>
                    <a:pt x="426" y="255"/>
                    <a:pt x="112" y="557"/>
                    <a:pt x="1" y="877"/>
                  </a:cubicBezTo>
                  <a:cubicBezTo>
                    <a:pt x="124" y="901"/>
                    <a:pt x="252" y="911"/>
                    <a:pt x="376" y="911"/>
                  </a:cubicBezTo>
                  <a:cubicBezTo>
                    <a:pt x="459" y="911"/>
                    <a:pt x="541" y="907"/>
                    <a:pt x="618" y="898"/>
                  </a:cubicBezTo>
                  <a:cubicBezTo>
                    <a:pt x="1159" y="842"/>
                    <a:pt x="1690" y="580"/>
                    <a:pt x="2011" y="158"/>
                  </a:cubicBezTo>
                  <a:cubicBezTo>
                    <a:pt x="2012" y="156"/>
                    <a:pt x="2013" y="155"/>
                    <a:pt x="2014" y="154"/>
                  </a:cubicBezTo>
                  <a:cubicBezTo>
                    <a:pt x="1850" y="54"/>
                    <a:pt x="1639" y="1"/>
                    <a:pt x="1410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0" name="Google Shape;755;p41"/>
            <p:cNvSpPr/>
            <p:nvPr/>
          </p:nvSpPr>
          <p:spPr>
            <a:xfrm>
              <a:off x="1198851" y="3253307"/>
              <a:ext cx="72288" cy="33425"/>
            </a:xfrm>
            <a:custGeom>
              <a:avLst/>
              <a:gdLst/>
              <a:ahLst/>
              <a:cxnLst/>
              <a:rect l="l" t="t" r="r" b="b"/>
              <a:pathLst>
                <a:path w="2087" h="965" extrusionOk="0">
                  <a:moveTo>
                    <a:pt x="1446" y="55"/>
                  </a:moveTo>
                  <a:cubicBezTo>
                    <a:pt x="1655" y="55"/>
                    <a:pt x="1851" y="100"/>
                    <a:pt x="2010" y="188"/>
                  </a:cubicBezTo>
                  <a:cubicBezTo>
                    <a:pt x="1705" y="575"/>
                    <a:pt x="1199" y="840"/>
                    <a:pt x="651" y="897"/>
                  </a:cubicBezTo>
                  <a:cubicBezTo>
                    <a:pt x="573" y="906"/>
                    <a:pt x="493" y="910"/>
                    <a:pt x="413" y="910"/>
                  </a:cubicBezTo>
                  <a:cubicBezTo>
                    <a:pt x="296" y="910"/>
                    <a:pt x="180" y="901"/>
                    <a:pt x="73" y="882"/>
                  </a:cubicBezTo>
                  <a:cubicBezTo>
                    <a:pt x="195" y="571"/>
                    <a:pt x="508" y="293"/>
                    <a:pt x="900" y="152"/>
                  </a:cubicBezTo>
                  <a:cubicBezTo>
                    <a:pt x="1081" y="87"/>
                    <a:pt x="1268" y="55"/>
                    <a:pt x="1446" y="55"/>
                  </a:cubicBezTo>
                  <a:close/>
                  <a:moveTo>
                    <a:pt x="1445" y="1"/>
                  </a:moveTo>
                  <a:cubicBezTo>
                    <a:pt x="1261" y="1"/>
                    <a:pt x="1068" y="34"/>
                    <a:pt x="882" y="102"/>
                  </a:cubicBezTo>
                  <a:cubicBezTo>
                    <a:pt x="463" y="252"/>
                    <a:pt x="129" y="556"/>
                    <a:pt x="11" y="895"/>
                  </a:cubicBezTo>
                  <a:lnTo>
                    <a:pt x="1" y="924"/>
                  </a:lnTo>
                  <a:lnTo>
                    <a:pt x="31" y="930"/>
                  </a:lnTo>
                  <a:cubicBezTo>
                    <a:pt x="151" y="953"/>
                    <a:pt x="282" y="964"/>
                    <a:pt x="416" y="964"/>
                  </a:cubicBezTo>
                  <a:cubicBezTo>
                    <a:pt x="496" y="964"/>
                    <a:pt x="577" y="960"/>
                    <a:pt x="657" y="951"/>
                  </a:cubicBezTo>
                  <a:cubicBezTo>
                    <a:pt x="1229" y="891"/>
                    <a:pt x="1757" y="610"/>
                    <a:pt x="2070" y="198"/>
                  </a:cubicBezTo>
                  <a:lnTo>
                    <a:pt x="2087" y="170"/>
                  </a:lnTo>
                  <a:lnTo>
                    <a:pt x="2064" y="157"/>
                  </a:lnTo>
                  <a:cubicBezTo>
                    <a:pt x="1892" y="53"/>
                    <a:pt x="1676" y="1"/>
                    <a:pt x="14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1" name="Google Shape;756;p41"/>
            <p:cNvSpPr/>
            <p:nvPr/>
          </p:nvSpPr>
          <p:spPr>
            <a:xfrm>
              <a:off x="1161270" y="3249393"/>
              <a:ext cx="30239" cy="41530"/>
            </a:xfrm>
            <a:custGeom>
              <a:avLst/>
              <a:gdLst/>
              <a:ahLst/>
              <a:cxnLst/>
              <a:rect l="l" t="t" r="r" b="b"/>
              <a:pathLst>
                <a:path w="873" h="1199" extrusionOk="0">
                  <a:moveTo>
                    <a:pt x="231" y="1"/>
                  </a:moveTo>
                  <a:cubicBezTo>
                    <a:pt x="158" y="1"/>
                    <a:pt x="81" y="13"/>
                    <a:pt x="1" y="41"/>
                  </a:cubicBezTo>
                  <a:lnTo>
                    <a:pt x="377" y="1199"/>
                  </a:lnTo>
                  <a:cubicBezTo>
                    <a:pt x="684" y="1130"/>
                    <a:pt x="873" y="802"/>
                    <a:pt x="797" y="465"/>
                  </a:cubicBezTo>
                  <a:cubicBezTo>
                    <a:pt x="737" y="197"/>
                    <a:pt x="517" y="1"/>
                    <a:pt x="231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2" name="Google Shape;757;p41"/>
            <p:cNvSpPr/>
            <p:nvPr/>
          </p:nvSpPr>
          <p:spPr>
            <a:xfrm>
              <a:off x="1160958" y="3248492"/>
              <a:ext cx="31589" cy="43366"/>
            </a:xfrm>
            <a:custGeom>
              <a:avLst/>
              <a:gdLst/>
              <a:ahLst/>
              <a:cxnLst/>
              <a:rect l="l" t="t" r="r" b="b"/>
              <a:pathLst>
                <a:path w="912" h="1252" extrusionOk="0">
                  <a:moveTo>
                    <a:pt x="239" y="0"/>
                  </a:moveTo>
                  <a:cubicBezTo>
                    <a:pt x="161" y="0"/>
                    <a:pt x="81" y="14"/>
                    <a:pt x="1" y="42"/>
                  </a:cubicBezTo>
                  <a:lnTo>
                    <a:pt x="19" y="93"/>
                  </a:lnTo>
                  <a:cubicBezTo>
                    <a:pt x="94" y="67"/>
                    <a:pt x="168" y="55"/>
                    <a:pt x="240" y="55"/>
                  </a:cubicBezTo>
                  <a:cubicBezTo>
                    <a:pt x="336" y="55"/>
                    <a:pt x="427" y="77"/>
                    <a:pt x="508" y="122"/>
                  </a:cubicBezTo>
                  <a:cubicBezTo>
                    <a:pt x="644" y="198"/>
                    <a:pt x="744" y="335"/>
                    <a:pt x="780" y="497"/>
                  </a:cubicBezTo>
                  <a:cubicBezTo>
                    <a:pt x="851" y="818"/>
                    <a:pt x="672" y="1133"/>
                    <a:pt x="380" y="1199"/>
                  </a:cubicBezTo>
                  <a:lnTo>
                    <a:pt x="392" y="1251"/>
                  </a:lnTo>
                  <a:cubicBezTo>
                    <a:pt x="713" y="1179"/>
                    <a:pt x="912" y="835"/>
                    <a:pt x="833" y="485"/>
                  </a:cubicBezTo>
                  <a:cubicBezTo>
                    <a:pt x="793" y="308"/>
                    <a:pt x="684" y="158"/>
                    <a:pt x="534" y="75"/>
                  </a:cubicBezTo>
                  <a:cubicBezTo>
                    <a:pt x="445" y="25"/>
                    <a:pt x="344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3" name="Google Shape;758;p41"/>
            <p:cNvSpPr/>
            <p:nvPr/>
          </p:nvSpPr>
          <p:spPr>
            <a:xfrm>
              <a:off x="1265701" y="3210841"/>
              <a:ext cx="30966" cy="42154"/>
            </a:xfrm>
            <a:custGeom>
              <a:avLst/>
              <a:gdLst/>
              <a:ahLst/>
              <a:cxnLst/>
              <a:rect l="l" t="t" r="r" b="b"/>
              <a:pathLst>
                <a:path w="894" h="1217" extrusionOk="0">
                  <a:moveTo>
                    <a:pt x="424" y="1"/>
                  </a:moveTo>
                  <a:cubicBezTo>
                    <a:pt x="138" y="182"/>
                    <a:pt x="0" y="525"/>
                    <a:pt x="154" y="849"/>
                  </a:cubicBezTo>
                  <a:cubicBezTo>
                    <a:pt x="293" y="1144"/>
                    <a:pt x="601" y="1216"/>
                    <a:pt x="827" y="1216"/>
                  </a:cubicBezTo>
                  <a:cubicBezTo>
                    <a:pt x="850" y="1216"/>
                    <a:pt x="872" y="1216"/>
                    <a:pt x="894" y="121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4" name="Google Shape;759;p41"/>
            <p:cNvSpPr/>
            <p:nvPr/>
          </p:nvSpPr>
          <p:spPr>
            <a:xfrm>
              <a:off x="1264905" y="3210045"/>
              <a:ext cx="31832" cy="43886"/>
            </a:xfrm>
            <a:custGeom>
              <a:avLst/>
              <a:gdLst/>
              <a:ahLst/>
              <a:cxnLst/>
              <a:rect l="l" t="t" r="r" b="b"/>
              <a:pathLst>
                <a:path w="919" h="1267" extrusionOk="0">
                  <a:moveTo>
                    <a:pt x="432" y="1"/>
                  </a:moveTo>
                  <a:cubicBezTo>
                    <a:pt x="116" y="201"/>
                    <a:pt x="1" y="564"/>
                    <a:pt x="153" y="884"/>
                  </a:cubicBezTo>
                  <a:cubicBezTo>
                    <a:pt x="312" y="1222"/>
                    <a:pt x="675" y="1266"/>
                    <a:pt x="853" y="1266"/>
                  </a:cubicBezTo>
                  <a:cubicBezTo>
                    <a:pt x="879" y="1266"/>
                    <a:pt x="902" y="1265"/>
                    <a:pt x="918" y="1264"/>
                  </a:cubicBezTo>
                  <a:lnTo>
                    <a:pt x="915" y="1210"/>
                  </a:lnTo>
                  <a:cubicBezTo>
                    <a:pt x="899" y="1211"/>
                    <a:pt x="879" y="1212"/>
                    <a:pt x="854" y="1212"/>
                  </a:cubicBezTo>
                  <a:cubicBezTo>
                    <a:pt x="688" y="1212"/>
                    <a:pt x="349" y="1172"/>
                    <a:pt x="202" y="861"/>
                  </a:cubicBezTo>
                  <a:cubicBezTo>
                    <a:pt x="62" y="567"/>
                    <a:pt x="169" y="232"/>
                    <a:pt x="462" y="47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5" name="Google Shape;760;p41"/>
            <p:cNvSpPr/>
            <p:nvPr/>
          </p:nvSpPr>
          <p:spPr>
            <a:xfrm>
              <a:off x="968825" y="3220263"/>
              <a:ext cx="130514" cy="126427"/>
            </a:xfrm>
            <a:custGeom>
              <a:avLst/>
              <a:gdLst/>
              <a:ahLst/>
              <a:cxnLst/>
              <a:rect l="l" t="t" r="r" b="b"/>
              <a:pathLst>
                <a:path w="3768" h="3650" extrusionOk="0">
                  <a:moveTo>
                    <a:pt x="1917" y="0"/>
                  </a:moveTo>
                  <a:cubicBezTo>
                    <a:pt x="1889" y="22"/>
                    <a:pt x="1861" y="46"/>
                    <a:pt x="1833" y="67"/>
                  </a:cubicBezTo>
                  <a:cubicBezTo>
                    <a:pt x="1620" y="239"/>
                    <a:pt x="1405" y="408"/>
                    <a:pt x="1201" y="589"/>
                  </a:cubicBezTo>
                  <a:cubicBezTo>
                    <a:pt x="1003" y="764"/>
                    <a:pt x="808" y="960"/>
                    <a:pt x="636" y="1161"/>
                  </a:cubicBezTo>
                  <a:cubicBezTo>
                    <a:pt x="490" y="1332"/>
                    <a:pt x="345" y="1545"/>
                    <a:pt x="255" y="1752"/>
                  </a:cubicBezTo>
                  <a:cubicBezTo>
                    <a:pt x="72" y="2173"/>
                    <a:pt x="1" y="2762"/>
                    <a:pt x="289" y="3153"/>
                  </a:cubicBezTo>
                  <a:cubicBezTo>
                    <a:pt x="616" y="3597"/>
                    <a:pt x="1153" y="3638"/>
                    <a:pt x="1661" y="3649"/>
                  </a:cubicBezTo>
                  <a:cubicBezTo>
                    <a:pt x="1676" y="3649"/>
                    <a:pt x="1691" y="3649"/>
                    <a:pt x="1706" y="3649"/>
                  </a:cubicBezTo>
                  <a:cubicBezTo>
                    <a:pt x="1990" y="3649"/>
                    <a:pt x="2280" y="3598"/>
                    <a:pt x="2562" y="3566"/>
                  </a:cubicBezTo>
                  <a:lnTo>
                    <a:pt x="2564" y="3566"/>
                  </a:lnTo>
                  <a:cubicBezTo>
                    <a:pt x="2881" y="3531"/>
                    <a:pt x="3198" y="3479"/>
                    <a:pt x="3511" y="3412"/>
                  </a:cubicBezTo>
                  <a:cubicBezTo>
                    <a:pt x="3652" y="3383"/>
                    <a:pt x="3768" y="3278"/>
                    <a:pt x="3754" y="3122"/>
                  </a:cubicBezTo>
                  <a:cubicBezTo>
                    <a:pt x="3743" y="3004"/>
                    <a:pt x="3629" y="2875"/>
                    <a:pt x="3502" y="2875"/>
                  </a:cubicBezTo>
                  <a:cubicBezTo>
                    <a:pt x="3489" y="2875"/>
                    <a:pt x="3476" y="2876"/>
                    <a:pt x="3463" y="2879"/>
                  </a:cubicBezTo>
                  <a:cubicBezTo>
                    <a:pt x="3294" y="2915"/>
                    <a:pt x="3126" y="2944"/>
                    <a:pt x="2956" y="2969"/>
                  </a:cubicBezTo>
                  <a:cubicBezTo>
                    <a:pt x="2822" y="2989"/>
                    <a:pt x="2688" y="3006"/>
                    <a:pt x="2554" y="3022"/>
                  </a:cubicBezTo>
                  <a:cubicBezTo>
                    <a:pt x="2387" y="3042"/>
                    <a:pt x="2220" y="3061"/>
                    <a:pt x="2053" y="3081"/>
                  </a:cubicBezTo>
                  <a:cubicBezTo>
                    <a:pt x="1904" y="3099"/>
                    <a:pt x="1762" y="3108"/>
                    <a:pt x="1617" y="3108"/>
                  </a:cubicBezTo>
                  <a:cubicBezTo>
                    <a:pt x="1541" y="3108"/>
                    <a:pt x="1464" y="3106"/>
                    <a:pt x="1386" y="3101"/>
                  </a:cubicBezTo>
                  <a:cubicBezTo>
                    <a:pt x="1201" y="3088"/>
                    <a:pt x="1008" y="3078"/>
                    <a:pt x="853" y="2965"/>
                  </a:cubicBezTo>
                  <a:cubicBezTo>
                    <a:pt x="560" y="2751"/>
                    <a:pt x="602" y="2334"/>
                    <a:pt x="720" y="2029"/>
                  </a:cubicBezTo>
                  <a:cubicBezTo>
                    <a:pt x="789" y="1849"/>
                    <a:pt x="905" y="1684"/>
                    <a:pt x="1023" y="1533"/>
                  </a:cubicBezTo>
                  <a:cubicBezTo>
                    <a:pt x="1150" y="1372"/>
                    <a:pt x="1309" y="1213"/>
                    <a:pt x="1458" y="1074"/>
                  </a:cubicBezTo>
                  <a:cubicBezTo>
                    <a:pt x="1643" y="902"/>
                    <a:pt x="1844" y="749"/>
                    <a:pt x="2040" y="590"/>
                  </a:cubicBezTo>
                  <a:cubicBezTo>
                    <a:pt x="1983" y="396"/>
                    <a:pt x="1943" y="198"/>
                    <a:pt x="19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6" name="Google Shape;761;p41"/>
            <p:cNvSpPr/>
            <p:nvPr/>
          </p:nvSpPr>
          <p:spPr>
            <a:xfrm>
              <a:off x="1056527" y="3289884"/>
              <a:ext cx="83476" cy="72981"/>
            </a:xfrm>
            <a:custGeom>
              <a:avLst/>
              <a:gdLst/>
              <a:ahLst/>
              <a:cxnLst/>
              <a:rect l="l" t="t" r="r" b="b"/>
              <a:pathLst>
                <a:path w="2410" h="2107" extrusionOk="0">
                  <a:moveTo>
                    <a:pt x="986" y="0"/>
                  </a:moveTo>
                  <a:cubicBezTo>
                    <a:pt x="936" y="0"/>
                    <a:pt x="884" y="7"/>
                    <a:pt x="830" y="25"/>
                  </a:cubicBezTo>
                  <a:cubicBezTo>
                    <a:pt x="584" y="110"/>
                    <a:pt x="408" y="406"/>
                    <a:pt x="422" y="752"/>
                  </a:cubicBezTo>
                  <a:cubicBezTo>
                    <a:pt x="422" y="752"/>
                    <a:pt x="294" y="653"/>
                    <a:pt x="186" y="653"/>
                  </a:cubicBezTo>
                  <a:cubicBezTo>
                    <a:pt x="126" y="653"/>
                    <a:pt x="72" y="683"/>
                    <a:pt x="49" y="778"/>
                  </a:cubicBezTo>
                  <a:cubicBezTo>
                    <a:pt x="0" y="982"/>
                    <a:pt x="23" y="1427"/>
                    <a:pt x="37" y="1627"/>
                  </a:cubicBezTo>
                  <a:cubicBezTo>
                    <a:pt x="44" y="1719"/>
                    <a:pt x="97" y="1804"/>
                    <a:pt x="180" y="1836"/>
                  </a:cubicBezTo>
                  <a:cubicBezTo>
                    <a:pt x="191" y="1841"/>
                    <a:pt x="207" y="1843"/>
                    <a:pt x="224" y="1843"/>
                  </a:cubicBezTo>
                  <a:cubicBezTo>
                    <a:pt x="290" y="1843"/>
                    <a:pt x="390" y="1813"/>
                    <a:pt x="444" y="1771"/>
                  </a:cubicBezTo>
                  <a:cubicBezTo>
                    <a:pt x="577" y="1871"/>
                    <a:pt x="754" y="2065"/>
                    <a:pt x="1098" y="2099"/>
                  </a:cubicBezTo>
                  <a:cubicBezTo>
                    <a:pt x="1150" y="2104"/>
                    <a:pt x="1203" y="2107"/>
                    <a:pt x="1255" y="2107"/>
                  </a:cubicBezTo>
                  <a:cubicBezTo>
                    <a:pt x="1467" y="2107"/>
                    <a:pt x="1683" y="2067"/>
                    <a:pt x="1876" y="1983"/>
                  </a:cubicBezTo>
                  <a:cubicBezTo>
                    <a:pt x="2000" y="1929"/>
                    <a:pt x="2113" y="1854"/>
                    <a:pt x="2185" y="1732"/>
                  </a:cubicBezTo>
                  <a:cubicBezTo>
                    <a:pt x="2226" y="1665"/>
                    <a:pt x="2254" y="1586"/>
                    <a:pt x="2254" y="1506"/>
                  </a:cubicBezTo>
                  <a:cubicBezTo>
                    <a:pt x="2253" y="1467"/>
                    <a:pt x="2244" y="1428"/>
                    <a:pt x="2226" y="1394"/>
                  </a:cubicBezTo>
                  <a:cubicBezTo>
                    <a:pt x="2220" y="1383"/>
                    <a:pt x="2180" y="1314"/>
                    <a:pt x="2180" y="1314"/>
                  </a:cubicBezTo>
                  <a:cubicBezTo>
                    <a:pt x="2180" y="1314"/>
                    <a:pt x="2410" y="969"/>
                    <a:pt x="2044" y="811"/>
                  </a:cubicBezTo>
                  <a:cubicBezTo>
                    <a:pt x="2044" y="811"/>
                    <a:pt x="2297" y="363"/>
                    <a:pt x="1776" y="363"/>
                  </a:cubicBezTo>
                  <a:cubicBezTo>
                    <a:pt x="1712" y="363"/>
                    <a:pt x="1636" y="370"/>
                    <a:pt x="1546" y="385"/>
                  </a:cubicBezTo>
                  <a:cubicBezTo>
                    <a:pt x="1545" y="385"/>
                    <a:pt x="1544" y="385"/>
                    <a:pt x="1544" y="385"/>
                  </a:cubicBezTo>
                  <a:cubicBezTo>
                    <a:pt x="1495" y="385"/>
                    <a:pt x="1448" y="165"/>
                    <a:pt x="1262" y="68"/>
                  </a:cubicBezTo>
                  <a:cubicBezTo>
                    <a:pt x="1241" y="57"/>
                    <a:pt x="1127" y="0"/>
                    <a:pt x="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7" name="Google Shape;762;p41"/>
            <p:cNvSpPr/>
            <p:nvPr/>
          </p:nvSpPr>
          <p:spPr>
            <a:xfrm>
              <a:off x="1055903" y="3289295"/>
              <a:ext cx="80220" cy="74124"/>
            </a:xfrm>
            <a:custGeom>
              <a:avLst/>
              <a:gdLst/>
              <a:ahLst/>
              <a:cxnLst/>
              <a:rect l="l" t="t" r="r" b="b"/>
              <a:pathLst>
                <a:path w="2316" h="2140" extrusionOk="0">
                  <a:moveTo>
                    <a:pt x="1004" y="34"/>
                  </a:moveTo>
                  <a:cubicBezTo>
                    <a:pt x="1137" y="34"/>
                    <a:pt x="1246" y="86"/>
                    <a:pt x="1273" y="100"/>
                  </a:cubicBezTo>
                  <a:cubicBezTo>
                    <a:pt x="1384" y="158"/>
                    <a:pt x="1445" y="264"/>
                    <a:pt x="1485" y="335"/>
                  </a:cubicBezTo>
                  <a:cubicBezTo>
                    <a:pt x="1513" y="385"/>
                    <a:pt x="1534" y="419"/>
                    <a:pt x="1561" y="419"/>
                  </a:cubicBezTo>
                  <a:cubicBezTo>
                    <a:pt x="1563" y="419"/>
                    <a:pt x="1565" y="419"/>
                    <a:pt x="1567" y="419"/>
                  </a:cubicBezTo>
                  <a:cubicBezTo>
                    <a:pt x="1653" y="404"/>
                    <a:pt x="1730" y="397"/>
                    <a:pt x="1795" y="397"/>
                  </a:cubicBezTo>
                  <a:cubicBezTo>
                    <a:pt x="1935" y="397"/>
                    <a:pt x="2028" y="430"/>
                    <a:pt x="2074" y="495"/>
                  </a:cubicBezTo>
                  <a:cubicBezTo>
                    <a:pt x="2161" y="617"/>
                    <a:pt x="2049" y="819"/>
                    <a:pt x="2048" y="820"/>
                  </a:cubicBezTo>
                  <a:lnTo>
                    <a:pt x="2038" y="836"/>
                  </a:lnTo>
                  <a:lnTo>
                    <a:pt x="2055" y="844"/>
                  </a:lnTo>
                  <a:cubicBezTo>
                    <a:pt x="2156" y="887"/>
                    <a:pt x="2219" y="949"/>
                    <a:pt x="2243" y="1028"/>
                  </a:cubicBezTo>
                  <a:cubicBezTo>
                    <a:pt x="2285" y="1169"/>
                    <a:pt x="2186" y="1321"/>
                    <a:pt x="2184" y="1322"/>
                  </a:cubicBezTo>
                  <a:lnTo>
                    <a:pt x="2179" y="1330"/>
                  </a:lnTo>
                  <a:lnTo>
                    <a:pt x="2184" y="1339"/>
                  </a:lnTo>
                  <a:cubicBezTo>
                    <a:pt x="2184" y="1339"/>
                    <a:pt x="2224" y="1408"/>
                    <a:pt x="2229" y="1418"/>
                  </a:cubicBezTo>
                  <a:cubicBezTo>
                    <a:pt x="2245" y="1449"/>
                    <a:pt x="2254" y="1485"/>
                    <a:pt x="2255" y="1523"/>
                  </a:cubicBezTo>
                  <a:cubicBezTo>
                    <a:pt x="2257" y="1610"/>
                    <a:pt x="2220" y="1689"/>
                    <a:pt x="2190" y="1741"/>
                  </a:cubicBezTo>
                  <a:cubicBezTo>
                    <a:pt x="2128" y="1844"/>
                    <a:pt x="2030" y="1924"/>
                    <a:pt x="1887" y="1985"/>
                  </a:cubicBezTo>
                  <a:cubicBezTo>
                    <a:pt x="1703" y="2065"/>
                    <a:pt x="1491" y="2107"/>
                    <a:pt x="1276" y="2107"/>
                  </a:cubicBezTo>
                  <a:cubicBezTo>
                    <a:pt x="1224" y="2107"/>
                    <a:pt x="1171" y="2105"/>
                    <a:pt x="1118" y="2100"/>
                  </a:cubicBezTo>
                  <a:cubicBezTo>
                    <a:pt x="835" y="2072"/>
                    <a:pt x="666" y="1933"/>
                    <a:pt x="542" y="1832"/>
                  </a:cubicBezTo>
                  <a:cubicBezTo>
                    <a:pt x="517" y="1811"/>
                    <a:pt x="494" y="1791"/>
                    <a:pt x="471" y="1775"/>
                  </a:cubicBezTo>
                  <a:lnTo>
                    <a:pt x="462" y="1768"/>
                  </a:lnTo>
                  <a:lnTo>
                    <a:pt x="451" y="1776"/>
                  </a:lnTo>
                  <a:cubicBezTo>
                    <a:pt x="398" y="1817"/>
                    <a:pt x="301" y="1844"/>
                    <a:pt x="241" y="1844"/>
                  </a:cubicBezTo>
                  <a:cubicBezTo>
                    <a:pt x="226" y="1844"/>
                    <a:pt x="213" y="1842"/>
                    <a:pt x="204" y="1838"/>
                  </a:cubicBezTo>
                  <a:cubicBezTo>
                    <a:pt x="130" y="1809"/>
                    <a:pt x="77" y="1732"/>
                    <a:pt x="71" y="1643"/>
                  </a:cubicBezTo>
                  <a:cubicBezTo>
                    <a:pt x="58" y="1457"/>
                    <a:pt x="34" y="1002"/>
                    <a:pt x="83" y="799"/>
                  </a:cubicBezTo>
                  <a:cubicBezTo>
                    <a:pt x="96" y="744"/>
                    <a:pt x="122" y="708"/>
                    <a:pt x="159" y="694"/>
                  </a:cubicBezTo>
                  <a:cubicBezTo>
                    <a:pt x="160" y="693"/>
                    <a:pt x="161" y="693"/>
                    <a:pt x="162" y="693"/>
                  </a:cubicBezTo>
                  <a:cubicBezTo>
                    <a:pt x="175" y="688"/>
                    <a:pt x="190" y="686"/>
                    <a:pt x="205" y="686"/>
                  </a:cubicBezTo>
                  <a:cubicBezTo>
                    <a:pt x="305" y="686"/>
                    <a:pt x="429" y="780"/>
                    <a:pt x="430" y="782"/>
                  </a:cubicBezTo>
                  <a:lnTo>
                    <a:pt x="458" y="803"/>
                  </a:lnTo>
                  <a:lnTo>
                    <a:pt x="456" y="768"/>
                  </a:lnTo>
                  <a:cubicBezTo>
                    <a:pt x="443" y="445"/>
                    <a:pt x="605" y="152"/>
                    <a:pt x="842" y="63"/>
                  </a:cubicBezTo>
                  <a:cubicBezTo>
                    <a:pt x="846" y="61"/>
                    <a:pt x="850" y="60"/>
                    <a:pt x="854" y="58"/>
                  </a:cubicBezTo>
                  <a:cubicBezTo>
                    <a:pt x="905" y="41"/>
                    <a:pt x="956" y="34"/>
                    <a:pt x="1004" y="34"/>
                  </a:cubicBezTo>
                  <a:close/>
                  <a:moveTo>
                    <a:pt x="1003" y="1"/>
                  </a:moveTo>
                  <a:cubicBezTo>
                    <a:pt x="952" y="1"/>
                    <a:pt x="898" y="8"/>
                    <a:pt x="843" y="27"/>
                  </a:cubicBezTo>
                  <a:cubicBezTo>
                    <a:pt x="591" y="115"/>
                    <a:pt x="421" y="402"/>
                    <a:pt x="422" y="736"/>
                  </a:cubicBezTo>
                  <a:cubicBezTo>
                    <a:pt x="378" y="706"/>
                    <a:pt x="287" y="653"/>
                    <a:pt x="204" y="653"/>
                  </a:cubicBezTo>
                  <a:cubicBezTo>
                    <a:pt x="186" y="653"/>
                    <a:pt x="168" y="656"/>
                    <a:pt x="151" y="662"/>
                  </a:cubicBezTo>
                  <a:cubicBezTo>
                    <a:pt x="102" y="680"/>
                    <a:pt x="67" y="723"/>
                    <a:pt x="50" y="792"/>
                  </a:cubicBezTo>
                  <a:cubicBezTo>
                    <a:pt x="1" y="999"/>
                    <a:pt x="26" y="1458"/>
                    <a:pt x="39" y="1646"/>
                  </a:cubicBezTo>
                  <a:cubicBezTo>
                    <a:pt x="46" y="1747"/>
                    <a:pt x="105" y="1835"/>
                    <a:pt x="192" y="1869"/>
                  </a:cubicBezTo>
                  <a:cubicBezTo>
                    <a:pt x="205" y="1874"/>
                    <a:pt x="222" y="1877"/>
                    <a:pt x="242" y="1877"/>
                  </a:cubicBezTo>
                  <a:cubicBezTo>
                    <a:pt x="309" y="1877"/>
                    <a:pt x="403" y="1849"/>
                    <a:pt x="462" y="1809"/>
                  </a:cubicBezTo>
                  <a:cubicBezTo>
                    <a:pt x="480" y="1824"/>
                    <a:pt x="500" y="1839"/>
                    <a:pt x="521" y="1857"/>
                  </a:cubicBezTo>
                  <a:cubicBezTo>
                    <a:pt x="648" y="1961"/>
                    <a:pt x="822" y="2104"/>
                    <a:pt x="1115" y="2132"/>
                  </a:cubicBezTo>
                  <a:cubicBezTo>
                    <a:pt x="1169" y="2137"/>
                    <a:pt x="1223" y="2140"/>
                    <a:pt x="1277" y="2140"/>
                  </a:cubicBezTo>
                  <a:cubicBezTo>
                    <a:pt x="1471" y="2140"/>
                    <a:pt x="1663" y="2106"/>
                    <a:pt x="1836" y="2042"/>
                  </a:cubicBezTo>
                  <a:cubicBezTo>
                    <a:pt x="1858" y="2033"/>
                    <a:pt x="1880" y="2024"/>
                    <a:pt x="1901" y="2015"/>
                  </a:cubicBezTo>
                  <a:cubicBezTo>
                    <a:pt x="2049" y="1951"/>
                    <a:pt x="2153" y="1867"/>
                    <a:pt x="2217" y="1758"/>
                  </a:cubicBezTo>
                  <a:cubicBezTo>
                    <a:pt x="2251" y="1702"/>
                    <a:pt x="2290" y="1617"/>
                    <a:pt x="2288" y="1523"/>
                  </a:cubicBezTo>
                  <a:cubicBezTo>
                    <a:pt x="2287" y="1479"/>
                    <a:pt x="2277" y="1439"/>
                    <a:pt x="2258" y="1403"/>
                  </a:cubicBezTo>
                  <a:cubicBezTo>
                    <a:pt x="2254" y="1395"/>
                    <a:pt x="2229" y="1350"/>
                    <a:pt x="2217" y="1331"/>
                  </a:cubicBezTo>
                  <a:cubicBezTo>
                    <a:pt x="2239" y="1295"/>
                    <a:pt x="2315" y="1156"/>
                    <a:pt x="2274" y="1019"/>
                  </a:cubicBezTo>
                  <a:cubicBezTo>
                    <a:pt x="2249" y="935"/>
                    <a:pt x="2185" y="868"/>
                    <a:pt x="2085" y="820"/>
                  </a:cubicBezTo>
                  <a:cubicBezTo>
                    <a:pt x="2111" y="767"/>
                    <a:pt x="2185" y="595"/>
                    <a:pt x="2101" y="476"/>
                  </a:cubicBezTo>
                  <a:cubicBezTo>
                    <a:pt x="2049" y="401"/>
                    <a:pt x="1946" y="364"/>
                    <a:pt x="1794" y="364"/>
                  </a:cubicBezTo>
                  <a:cubicBezTo>
                    <a:pt x="1726" y="364"/>
                    <a:pt x="1649" y="372"/>
                    <a:pt x="1562" y="386"/>
                  </a:cubicBezTo>
                  <a:cubicBezTo>
                    <a:pt x="1552" y="386"/>
                    <a:pt x="1529" y="346"/>
                    <a:pt x="1514" y="318"/>
                  </a:cubicBezTo>
                  <a:cubicBezTo>
                    <a:pt x="1471" y="244"/>
                    <a:pt x="1407" y="133"/>
                    <a:pt x="1288" y="70"/>
                  </a:cubicBezTo>
                  <a:cubicBezTo>
                    <a:pt x="1260" y="56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8" name="Google Shape;763;p41"/>
            <p:cNvSpPr/>
            <p:nvPr/>
          </p:nvSpPr>
          <p:spPr>
            <a:xfrm>
              <a:off x="1116172" y="3317559"/>
              <a:ext cx="11049" cy="3983"/>
            </a:xfrm>
            <a:custGeom>
              <a:avLst/>
              <a:gdLst/>
              <a:ahLst/>
              <a:cxnLst/>
              <a:rect l="l" t="t" r="r" b="b"/>
              <a:pathLst>
                <a:path w="319" h="115" extrusionOk="0">
                  <a:moveTo>
                    <a:pt x="310" y="1"/>
                  </a:moveTo>
                  <a:lnTo>
                    <a:pt x="1" y="82"/>
                  </a:lnTo>
                  <a:lnTo>
                    <a:pt x="9" y="114"/>
                  </a:lnTo>
                  <a:lnTo>
                    <a:pt x="319" y="3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9" name="Google Shape;764;p41"/>
            <p:cNvSpPr/>
            <p:nvPr/>
          </p:nvSpPr>
          <p:spPr>
            <a:xfrm>
              <a:off x="1120606" y="3334808"/>
              <a:ext cx="11534" cy="3152"/>
            </a:xfrm>
            <a:custGeom>
              <a:avLst/>
              <a:gdLst/>
              <a:ahLst/>
              <a:cxnLst/>
              <a:rect l="l" t="t" r="r" b="b"/>
              <a:pathLst>
                <a:path w="333" h="91" extrusionOk="0">
                  <a:moveTo>
                    <a:pt x="328" y="1"/>
                  </a:moveTo>
                  <a:lnTo>
                    <a:pt x="0" y="58"/>
                  </a:lnTo>
                  <a:lnTo>
                    <a:pt x="6" y="91"/>
                  </a:lnTo>
                  <a:lnTo>
                    <a:pt x="333" y="33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0" name="Google Shape;765;p41"/>
            <p:cNvSpPr/>
            <p:nvPr/>
          </p:nvSpPr>
          <p:spPr>
            <a:xfrm>
              <a:off x="1094316" y="3302665"/>
              <a:ext cx="15899" cy="4434"/>
            </a:xfrm>
            <a:custGeom>
              <a:avLst/>
              <a:gdLst/>
              <a:ahLst/>
              <a:cxnLst/>
              <a:rect l="l" t="t" r="r" b="b"/>
              <a:pathLst>
                <a:path w="459" h="128" extrusionOk="0">
                  <a:moveTo>
                    <a:pt x="452" y="0"/>
                  </a:moveTo>
                  <a:lnTo>
                    <a:pt x="0" y="95"/>
                  </a:lnTo>
                  <a:lnTo>
                    <a:pt x="7" y="127"/>
                  </a:lnTo>
                  <a:lnTo>
                    <a:pt x="459" y="3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1" name="Google Shape;766;p41"/>
            <p:cNvSpPr/>
            <p:nvPr/>
          </p:nvSpPr>
          <p:spPr>
            <a:xfrm>
              <a:off x="1070555" y="3315896"/>
              <a:ext cx="1282" cy="11673"/>
            </a:xfrm>
            <a:custGeom>
              <a:avLst/>
              <a:gdLst/>
              <a:ahLst/>
              <a:cxnLst/>
              <a:rect l="l" t="t" r="r" b="b"/>
              <a:pathLst>
                <a:path w="37" h="337" extrusionOk="0">
                  <a:moveTo>
                    <a:pt x="33" y="0"/>
                  </a:moveTo>
                  <a:lnTo>
                    <a:pt x="0" y="1"/>
                  </a:lnTo>
                  <a:lnTo>
                    <a:pt x="4" y="336"/>
                  </a:lnTo>
                  <a:lnTo>
                    <a:pt x="37" y="33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2" name="Google Shape;767;p41"/>
            <p:cNvSpPr/>
            <p:nvPr/>
          </p:nvSpPr>
          <p:spPr>
            <a:xfrm>
              <a:off x="1071282" y="3342740"/>
              <a:ext cx="1282" cy="8521"/>
            </a:xfrm>
            <a:custGeom>
              <a:avLst/>
              <a:gdLst/>
              <a:ahLst/>
              <a:cxnLst/>
              <a:rect l="l" t="t" r="r" b="b"/>
              <a:pathLst>
                <a:path w="37" h="246" extrusionOk="0">
                  <a:moveTo>
                    <a:pt x="4" y="0"/>
                  </a:moveTo>
                  <a:lnTo>
                    <a:pt x="1" y="245"/>
                  </a:lnTo>
                  <a:lnTo>
                    <a:pt x="34" y="24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3" name="Google Shape;768;p41"/>
            <p:cNvSpPr/>
            <p:nvPr/>
          </p:nvSpPr>
          <p:spPr>
            <a:xfrm>
              <a:off x="942812" y="3063806"/>
              <a:ext cx="27675" cy="21614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514" y="0"/>
                  </a:moveTo>
                  <a:cubicBezTo>
                    <a:pt x="428" y="0"/>
                    <a:pt x="334" y="37"/>
                    <a:pt x="245" y="88"/>
                  </a:cubicBezTo>
                  <a:cubicBezTo>
                    <a:pt x="76" y="185"/>
                    <a:pt x="1" y="371"/>
                    <a:pt x="77" y="502"/>
                  </a:cubicBezTo>
                  <a:cubicBezTo>
                    <a:pt x="122" y="582"/>
                    <a:pt x="211" y="624"/>
                    <a:pt x="312" y="624"/>
                  </a:cubicBezTo>
                  <a:cubicBezTo>
                    <a:pt x="379" y="624"/>
                    <a:pt x="452" y="605"/>
                    <a:pt x="520" y="565"/>
                  </a:cubicBezTo>
                  <a:cubicBezTo>
                    <a:pt x="690" y="468"/>
                    <a:pt x="798" y="218"/>
                    <a:pt x="720" y="108"/>
                  </a:cubicBezTo>
                  <a:cubicBezTo>
                    <a:pt x="664" y="30"/>
                    <a:pt x="592" y="0"/>
                    <a:pt x="514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4" name="Google Shape;769;p41"/>
            <p:cNvSpPr/>
            <p:nvPr/>
          </p:nvSpPr>
          <p:spPr>
            <a:xfrm>
              <a:off x="943505" y="3063217"/>
              <a:ext cx="25978" cy="22791"/>
            </a:xfrm>
            <a:custGeom>
              <a:avLst/>
              <a:gdLst/>
              <a:ahLst/>
              <a:cxnLst/>
              <a:rect l="l" t="t" r="r" b="b"/>
              <a:pathLst>
                <a:path w="750" h="658" extrusionOk="0">
                  <a:moveTo>
                    <a:pt x="493" y="33"/>
                  </a:moveTo>
                  <a:cubicBezTo>
                    <a:pt x="573" y="33"/>
                    <a:pt x="638" y="67"/>
                    <a:pt x="686" y="134"/>
                  </a:cubicBezTo>
                  <a:cubicBezTo>
                    <a:pt x="709" y="168"/>
                    <a:pt x="715" y="218"/>
                    <a:pt x="702" y="278"/>
                  </a:cubicBezTo>
                  <a:cubicBezTo>
                    <a:pt x="677" y="392"/>
                    <a:pt x="591" y="512"/>
                    <a:pt x="493" y="568"/>
                  </a:cubicBezTo>
                  <a:cubicBezTo>
                    <a:pt x="429" y="605"/>
                    <a:pt x="359" y="624"/>
                    <a:pt x="293" y="624"/>
                  </a:cubicBezTo>
                  <a:cubicBezTo>
                    <a:pt x="277" y="624"/>
                    <a:pt x="262" y="623"/>
                    <a:pt x="246" y="621"/>
                  </a:cubicBezTo>
                  <a:cubicBezTo>
                    <a:pt x="167" y="609"/>
                    <a:pt x="105" y="571"/>
                    <a:pt x="71" y="512"/>
                  </a:cubicBezTo>
                  <a:cubicBezTo>
                    <a:pt x="37" y="452"/>
                    <a:pt x="34" y="379"/>
                    <a:pt x="65" y="306"/>
                  </a:cubicBezTo>
                  <a:cubicBezTo>
                    <a:pt x="95" y="230"/>
                    <a:pt x="155" y="164"/>
                    <a:pt x="234" y="119"/>
                  </a:cubicBezTo>
                  <a:cubicBezTo>
                    <a:pt x="333" y="62"/>
                    <a:pt x="419" y="33"/>
                    <a:pt x="493" y="33"/>
                  </a:cubicBezTo>
                  <a:close/>
                  <a:moveTo>
                    <a:pt x="493" y="1"/>
                  </a:moveTo>
                  <a:cubicBezTo>
                    <a:pt x="414" y="1"/>
                    <a:pt x="321" y="30"/>
                    <a:pt x="218" y="90"/>
                  </a:cubicBezTo>
                  <a:cubicBezTo>
                    <a:pt x="132" y="139"/>
                    <a:pt x="67" y="211"/>
                    <a:pt x="34" y="292"/>
                  </a:cubicBezTo>
                  <a:cubicBezTo>
                    <a:pt x="0" y="376"/>
                    <a:pt x="3" y="459"/>
                    <a:pt x="42" y="528"/>
                  </a:cubicBezTo>
                  <a:cubicBezTo>
                    <a:pt x="81" y="596"/>
                    <a:pt x="152" y="641"/>
                    <a:pt x="241" y="654"/>
                  </a:cubicBezTo>
                  <a:cubicBezTo>
                    <a:pt x="259" y="656"/>
                    <a:pt x="275" y="657"/>
                    <a:pt x="293" y="657"/>
                  </a:cubicBezTo>
                  <a:cubicBezTo>
                    <a:pt x="365" y="657"/>
                    <a:pt x="440" y="636"/>
                    <a:pt x="508" y="597"/>
                  </a:cubicBezTo>
                  <a:cubicBezTo>
                    <a:pt x="617" y="535"/>
                    <a:pt x="707" y="409"/>
                    <a:pt x="734" y="285"/>
                  </a:cubicBezTo>
                  <a:cubicBezTo>
                    <a:pt x="749" y="215"/>
                    <a:pt x="742" y="156"/>
                    <a:pt x="713" y="115"/>
                  </a:cubicBezTo>
                  <a:cubicBezTo>
                    <a:pt x="658" y="39"/>
                    <a:pt x="584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5" name="Google Shape;770;p41"/>
            <p:cNvSpPr/>
            <p:nvPr/>
          </p:nvSpPr>
          <p:spPr>
            <a:xfrm>
              <a:off x="915968" y="3045933"/>
              <a:ext cx="49497" cy="24697"/>
            </a:xfrm>
            <a:custGeom>
              <a:avLst/>
              <a:gdLst/>
              <a:ahLst/>
              <a:cxnLst/>
              <a:rect l="l" t="t" r="r" b="b"/>
              <a:pathLst>
                <a:path w="1429" h="713" extrusionOk="0">
                  <a:moveTo>
                    <a:pt x="460" y="1"/>
                  </a:moveTo>
                  <a:cubicBezTo>
                    <a:pt x="317" y="1"/>
                    <a:pt x="162" y="28"/>
                    <a:pt x="1" y="96"/>
                  </a:cubicBezTo>
                  <a:cubicBezTo>
                    <a:pt x="1" y="96"/>
                    <a:pt x="189" y="174"/>
                    <a:pt x="309" y="401"/>
                  </a:cubicBezTo>
                  <a:cubicBezTo>
                    <a:pt x="433" y="637"/>
                    <a:pt x="567" y="712"/>
                    <a:pt x="726" y="712"/>
                  </a:cubicBezTo>
                  <a:cubicBezTo>
                    <a:pt x="915" y="712"/>
                    <a:pt x="1140" y="606"/>
                    <a:pt x="1428" y="535"/>
                  </a:cubicBezTo>
                  <a:lnTo>
                    <a:pt x="1349" y="350"/>
                  </a:lnTo>
                  <a:cubicBezTo>
                    <a:pt x="1349" y="350"/>
                    <a:pt x="977" y="1"/>
                    <a:pt x="460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6" name="Google Shape;771;p41"/>
            <p:cNvSpPr/>
            <p:nvPr/>
          </p:nvSpPr>
          <p:spPr>
            <a:xfrm>
              <a:off x="914479" y="3045413"/>
              <a:ext cx="51748" cy="25770"/>
            </a:xfrm>
            <a:custGeom>
              <a:avLst/>
              <a:gdLst/>
              <a:ahLst/>
              <a:cxnLst/>
              <a:rect l="l" t="t" r="r" b="b"/>
              <a:pathLst>
                <a:path w="1494" h="744" extrusionOk="0">
                  <a:moveTo>
                    <a:pt x="500" y="33"/>
                  </a:moveTo>
                  <a:cubicBezTo>
                    <a:pt x="986" y="33"/>
                    <a:pt x="1345" y="346"/>
                    <a:pt x="1378" y="375"/>
                  </a:cubicBezTo>
                  <a:lnTo>
                    <a:pt x="1448" y="538"/>
                  </a:lnTo>
                  <a:cubicBezTo>
                    <a:pt x="1350" y="564"/>
                    <a:pt x="1261" y="592"/>
                    <a:pt x="1174" y="620"/>
                  </a:cubicBezTo>
                  <a:cubicBezTo>
                    <a:pt x="1020" y="668"/>
                    <a:pt x="888" y="710"/>
                    <a:pt x="770" y="710"/>
                  </a:cubicBezTo>
                  <a:cubicBezTo>
                    <a:pt x="615" y="710"/>
                    <a:pt x="487" y="637"/>
                    <a:pt x="367" y="408"/>
                  </a:cubicBezTo>
                  <a:cubicBezTo>
                    <a:pt x="274" y="235"/>
                    <a:pt x="144" y="146"/>
                    <a:pt x="84" y="113"/>
                  </a:cubicBezTo>
                  <a:cubicBezTo>
                    <a:pt x="229" y="56"/>
                    <a:pt x="369" y="33"/>
                    <a:pt x="500" y="33"/>
                  </a:cubicBezTo>
                  <a:close/>
                  <a:moveTo>
                    <a:pt x="500" y="0"/>
                  </a:moveTo>
                  <a:cubicBezTo>
                    <a:pt x="355" y="0"/>
                    <a:pt x="199" y="27"/>
                    <a:pt x="37" y="97"/>
                  </a:cubicBezTo>
                  <a:lnTo>
                    <a:pt x="1" y="111"/>
                  </a:lnTo>
                  <a:lnTo>
                    <a:pt x="37" y="127"/>
                  </a:lnTo>
                  <a:cubicBezTo>
                    <a:pt x="39" y="127"/>
                    <a:pt x="222" y="206"/>
                    <a:pt x="337" y="424"/>
                  </a:cubicBezTo>
                  <a:cubicBezTo>
                    <a:pt x="465" y="667"/>
                    <a:pt x="605" y="744"/>
                    <a:pt x="769" y="744"/>
                  </a:cubicBezTo>
                  <a:cubicBezTo>
                    <a:pt x="892" y="744"/>
                    <a:pt x="1029" y="700"/>
                    <a:pt x="1184" y="651"/>
                  </a:cubicBezTo>
                  <a:cubicBezTo>
                    <a:pt x="1276" y="621"/>
                    <a:pt x="1371" y="592"/>
                    <a:pt x="1476" y="565"/>
                  </a:cubicBezTo>
                  <a:lnTo>
                    <a:pt x="1494" y="561"/>
                  </a:lnTo>
                  <a:lnTo>
                    <a:pt x="1407" y="359"/>
                  </a:lnTo>
                  <a:lnTo>
                    <a:pt x="1402" y="353"/>
                  </a:lnTo>
                  <a:cubicBezTo>
                    <a:pt x="1397" y="349"/>
                    <a:pt x="1020" y="0"/>
                    <a:pt x="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7" name="Google Shape;772;p41"/>
            <p:cNvSpPr/>
            <p:nvPr/>
          </p:nvSpPr>
          <p:spPr>
            <a:xfrm>
              <a:off x="966712" y="3051094"/>
              <a:ext cx="28264" cy="19674"/>
            </a:xfrm>
            <a:custGeom>
              <a:avLst/>
              <a:gdLst/>
              <a:ahLst/>
              <a:cxnLst/>
              <a:rect l="l" t="t" r="r" b="b"/>
              <a:pathLst>
                <a:path w="816" h="568" extrusionOk="0">
                  <a:moveTo>
                    <a:pt x="483" y="1"/>
                  </a:moveTo>
                  <a:cubicBezTo>
                    <a:pt x="438" y="1"/>
                    <a:pt x="392" y="8"/>
                    <a:pt x="346" y="23"/>
                  </a:cubicBezTo>
                  <a:cubicBezTo>
                    <a:pt x="160" y="85"/>
                    <a:pt x="1" y="195"/>
                    <a:pt x="44" y="390"/>
                  </a:cubicBezTo>
                  <a:cubicBezTo>
                    <a:pt x="67" y="492"/>
                    <a:pt x="228" y="567"/>
                    <a:pt x="386" y="567"/>
                  </a:cubicBezTo>
                  <a:cubicBezTo>
                    <a:pt x="431" y="567"/>
                    <a:pt x="477" y="561"/>
                    <a:pt x="518" y="547"/>
                  </a:cubicBezTo>
                  <a:cubicBezTo>
                    <a:pt x="704" y="486"/>
                    <a:pt x="815" y="319"/>
                    <a:pt x="767" y="174"/>
                  </a:cubicBezTo>
                  <a:cubicBezTo>
                    <a:pt x="732" y="66"/>
                    <a:pt x="616" y="1"/>
                    <a:pt x="483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8" name="Google Shape;773;p41"/>
            <p:cNvSpPr/>
            <p:nvPr/>
          </p:nvSpPr>
          <p:spPr>
            <a:xfrm>
              <a:off x="966366" y="3050539"/>
              <a:ext cx="29234" cy="20783"/>
            </a:xfrm>
            <a:custGeom>
              <a:avLst/>
              <a:gdLst/>
              <a:ahLst/>
              <a:cxnLst/>
              <a:rect l="l" t="t" r="r" b="b"/>
              <a:pathLst>
                <a:path w="844" h="600" extrusionOk="0">
                  <a:moveTo>
                    <a:pt x="493" y="33"/>
                  </a:moveTo>
                  <a:cubicBezTo>
                    <a:pt x="619" y="33"/>
                    <a:pt x="728" y="94"/>
                    <a:pt x="762" y="196"/>
                  </a:cubicBezTo>
                  <a:cubicBezTo>
                    <a:pt x="806" y="332"/>
                    <a:pt x="700" y="489"/>
                    <a:pt x="523" y="548"/>
                  </a:cubicBezTo>
                  <a:cubicBezTo>
                    <a:pt x="484" y="560"/>
                    <a:pt x="440" y="567"/>
                    <a:pt x="395" y="567"/>
                  </a:cubicBezTo>
                  <a:cubicBezTo>
                    <a:pt x="315" y="567"/>
                    <a:pt x="232" y="547"/>
                    <a:pt x="166" y="510"/>
                  </a:cubicBezTo>
                  <a:cubicBezTo>
                    <a:pt x="114" y="479"/>
                    <a:pt x="80" y="442"/>
                    <a:pt x="71" y="403"/>
                  </a:cubicBezTo>
                  <a:cubicBezTo>
                    <a:pt x="36" y="247"/>
                    <a:pt x="134" y="130"/>
                    <a:pt x="361" y="55"/>
                  </a:cubicBezTo>
                  <a:cubicBezTo>
                    <a:pt x="405" y="40"/>
                    <a:pt x="450" y="33"/>
                    <a:pt x="493" y="33"/>
                  </a:cubicBezTo>
                  <a:close/>
                  <a:moveTo>
                    <a:pt x="492" y="1"/>
                  </a:moveTo>
                  <a:cubicBezTo>
                    <a:pt x="446" y="1"/>
                    <a:pt x="398" y="8"/>
                    <a:pt x="350" y="24"/>
                  </a:cubicBezTo>
                  <a:cubicBezTo>
                    <a:pt x="108" y="104"/>
                    <a:pt x="0" y="237"/>
                    <a:pt x="39" y="410"/>
                  </a:cubicBezTo>
                  <a:cubicBezTo>
                    <a:pt x="50" y="459"/>
                    <a:pt x="88" y="503"/>
                    <a:pt x="150" y="539"/>
                  </a:cubicBezTo>
                  <a:cubicBezTo>
                    <a:pt x="221" y="579"/>
                    <a:pt x="309" y="600"/>
                    <a:pt x="394" y="600"/>
                  </a:cubicBezTo>
                  <a:cubicBezTo>
                    <a:pt x="443" y="600"/>
                    <a:pt x="491" y="593"/>
                    <a:pt x="534" y="579"/>
                  </a:cubicBezTo>
                  <a:cubicBezTo>
                    <a:pt x="727" y="515"/>
                    <a:pt x="844" y="339"/>
                    <a:pt x="793" y="185"/>
                  </a:cubicBezTo>
                  <a:cubicBezTo>
                    <a:pt x="755" y="70"/>
                    <a:pt x="633" y="1"/>
                    <a:pt x="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9" name="Google Shape;774;p41"/>
            <p:cNvSpPr/>
            <p:nvPr/>
          </p:nvSpPr>
          <p:spPr>
            <a:xfrm>
              <a:off x="963837" y="3013858"/>
              <a:ext cx="33113" cy="46968"/>
            </a:xfrm>
            <a:custGeom>
              <a:avLst/>
              <a:gdLst/>
              <a:ahLst/>
              <a:cxnLst/>
              <a:rect l="l" t="t" r="r" b="b"/>
              <a:pathLst>
                <a:path w="956" h="1356" extrusionOk="0">
                  <a:moveTo>
                    <a:pt x="732" y="0"/>
                  </a:moveTo>
                  <a:lnTo>
                    <a:pt x="732" y="0"/>
                  </a:lnTo>
                  <a:cubicBezTo>
                    <a:pt x="1" y="341"/>
                    <a:pt x="21" y="1174"/>
                    <a:pt x="21" y="1174"/>
                  </a:cubicBezTo>
                  <a:lnTo>
                    <a:pt x="106" y="1356"/>
                  </a:lnTo>
                  <a:cubicBezTo>
                    <a:pt x="558" y="1049"/>
                    <a:pt x="955" y="979"/>
                    <a:pt x="753" y="433"/>
                  </a:cubicBezTo>
                  <a:cubicBezTo>
                    <a:pt x="664" y="193"/>
                    <a:pt x="732" y="0"/>
                    <a:pt x="732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0" name="Google Shape;775;p41"/>
            <p:cNvSpPr/>
            <p:nvPr/>
          </p:nvSpPr>
          <p:spPr>
            <a:xfrm>
              <a:off x="963560" y="3012750"/>
              <a:ext cx="32663" cy="48943"/>
            </a:xfrm>
            <a:custGeom>
              <a:avLst/>
              <a:gdLst/>
              <a:ahLst/>
              <a:cxnLst/>
              <a:rect l="l" t="t" r="r" b="b"/>
              <a:pathLst>
                <a:path w="943" h="1413" extrusionOk="0">
                  <a:moveTo>
                    <a:pt x="714" y="63"/>
                  </a:moveTo>
                  <a:cubicBezTo>
                    <a:pt x="699" y="131"/>
                    <a:pt x="678" y="286"/>
                    <a:pt x="746" y="471"/>
                  </a:cubicBezTo>
                  <a:cubicBezTo>
                    <a:pt x="903" y="896"/>
                    <a:pt x="688" y="1022"/>
                    <a:pt x="363" y="1213"/>
                  </a:cubicBezTo>
                  <a:cubicBezTo>
                    <a:pt x="285" y="1260"/>
                    <a:pt x="204" y="1307"/>
                    <a:pt x="120" y="1364"/>
                  </a:cubicBezTo>
                  <a:lnTo>
                    <a:pt x="45" y="1202"/>
                  </a:lnTo>
                  <a:cubicBezTo>
                    <a:pt x="45" y="1145"/>
                    <a:pt x="57" y="393"/>
                    <a:pt x="714" y="63"/>
                  </a:cubicBezTo>
                  <a:close/>
                  <a:moveTo>
                    <a:pt x="768" y="1"/>
                  </a:moveTo>
                  <a:lnTo>
                    <a:pt x="733" y="17"/>
                  </a:lnTo>
                  <a:cubicBezTo>
                    <a:pt x="1" y="359"/>
                    <a:pt x="12" y="1198"/>
                    <a:pt x="12" y="1206"/>
                  </a:cubicBezTo>
                  <a:lnTo>
                    <a:pt x="107" y="1412"/>
                  </a:lnTo>
                  <a:lnTo>
                    <a:pt x="122" y="1401"/>
                  </a:lnTo>
                  <a:cubicBezTo>
                    <a:pt x="211" y="1341"/>
                    <a:pt x="297" y="1290"/>
                    <a:pt x="380" y="1241"/>
                  </a:cubicBezTo>
                  <a:cubicBezTo>
                    <a:pt x="707" y="1049"/>
                    <a:pt x="943" y="910"/>
                    <a:pt x="776" y="460"/>
                  </a:cubicBezTo>
                  <a:cubicBezTo>
                    <a:pt x="691" y="228"/>
                    <a:pt x="754" y="40"/>
                    <a:pt x="755" y="38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1" name="Google Shape;776;p41"/>
            <p:cNvSpPr/>
            <p:nvPr/>
          </p:nvSpPr>
          <p:spPr>
            <a:xfrm>
              <a:off x="953585" y="3042989"/>
              <a:ext cx="9906" cy="14617"/>
            </a:xfrm>
            <a:custGeom>
              <a:avLst/>
              <a:gdLst/>
              <a:ahLst/>
              <a:cxnLst/>
              <a:rect l="l" t="t" r="r" b="b"/>
              <a:pathLst>
                <a:path w="286" h="422" extrusionOk="0">
                  <a:moveTo>
                    <a:pt x="31" y="1"/>
                  </a:moveTo>
                  <a:lnTo>
                    <a:pt x="1" y="13"/>
                  </a:lnTo>
                  <a:cubicBezTo>
                    <a:pt x="24" y="71"/>
                    <a:pt x="58" y="126"/>
                    <a:pt x="92" y="182"/>
                  </a:cubicBezTo>
                  <a:cubicBezTo>
                    <a:pt x="129" y="245"/>
                    <a:pt x="166" y="298"/>
                    <a:pt x="202" y="346"/>
                  </a:cubicBezTo>
                  <a:cubicBezTo>
                    <a:pt x="221" y="369"/>
                    <a:pt x="258" y="422"/>
                    <a:pt x="258" y="422"/>
                  </a:cubicBezTo>
                  <a:lnTo>
                    <a:pt x="285" y="402"/>
                  </a:lnTo>
                  <a:cubicBezTo>
                    <a:pt x="285" y="402"/>
                    <a:pt x="247" y="350"/>
                    <a:pt x="229" y="326"/>
                  </a:cubicBezTo>
                  <a:cubicBezTo>
                    <a:pt x="193" y="279"/>
                    <a:pt x="157" y="227"/>
                    <a:pt x="118" y="162"/>
                  </a:cubicBezTo>
                  <a:cubicBezTo>
                    <a:pt x="86" y="111"/>
                    <a:pt x="54" y="57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2" name="Google Shape;777;p41"/>
            <p:cNvSpPr/>
            <p:nvPr/>
          </p:nvSpPr>
          <p:spPr>
            <a:xfrm>
              <a:off x="952511" y="3041291"/>
              <a:ext cx="2390" cy="2148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35" y="0"/>
                  </a:moveTo>
                  <a:cubicBezTo>
                    <a:pt x="20" y="0"/>
                    <a:pt x="7" y="10"/>
                    <a:pt x="4" y="25"/>
                  </a:cubicBezTo>
                  <a:cubicBezTo>
                    <a:pt x="0" y="42"/>
                    <a:pt x="12" y="58"/>
                    <a:pt x="29" y="61"/>
                  </a:cubicBezTo>
                  <a:cubicBezTo>
                    <a:pt x="31" y="61"/>
                    <a:pt x="33" y="61"/>
                    <a:pt x="34" y="61"/>
                  </a:cubicBezTo>
                  <a:cubicBezTo>
                    <a:pt x="49" y="61"/>
                    <a:pt x="63" y="52"/>
                    <a:pt x="65" y="37"/>
                  </a:cubicBezTo>
                  <a:cubicBezTo>
                    <a:pt x="68" y="20"/>
                    <a:pt x="57" y="4"/>
                    <a:pt x="40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3" name="Google Shape;778;p41"/>
            <p:cNvSpPr/>
            <p:nvPr/>
          </p:nvSpPr>
          <p:spPr>
            <a:xfrm>
              <a:off x="951991" y="3040737"/>
              <a:ext cx="3464" cy="3256"/>
            </a:xfrm>
            <a:custGeom>
              <a:avLst/>
              <a:gdLst/>
              <a:ahLst/>
              <a:cxnLst/>
              <a:rect l="l" t="t" r="r" b="b"/>
              <a:pathLst>
                <a:path w="100" h="94" extrusionOk="0">
                  <a:moveTo>
                    <a:pt x="49" y="33"/>
                  </a:moveTo>
                  <a:cubicBezTo>
                    <a:pt x="50" y="33"/>
                    <a:pt x="51" y="33"/>
                    <a:pt x="52" y="33"/>
                  </a:cubicBezTo>
                  <a:cubicBezTo>
                    <a:pt x="56" y="34"/>
                    <a:pt x="60" y="36"/>
                    <a:pt x="62" y="40"/>
                  </a:cubicBezTo>
                  <a:cubicBezTo>
                    <a:pt x="64" y="42"/>
                    <a:pt x="65" y="46"/>
                    <a:pt x="64" y="49"/>
                  </a:cubicBezTo>
                  <a:cubicBezTo>
                    <a:pt x="63" y="56"/>
                    <a:pt x="57" y="61"/>
                    <a:pt x="50" y="61"/>
                  </a:cubicBezTo>
                  <a:cubicBezTo>
                    <a:pt x="49" y="61"/>
                    <a:pt x="48" y="61"/>
                    <a:pt x="47" y="60"/>
                  </a:cubicBezTo>
                  <a:cubicBezTo>
                    <a:pt x="42" y="60"/>
                    <a:pt x="39" y="58"/>
                    <a:pt x="37" y="54"/>
                  </a:cubicBezTo>
                  <a:cubicBezTo>
                    <a:pt x="35" y="52"/>
                    <a:pt x="35" y="48"/>
                    <a:pt x="35" y="45"/>
                  </a:cubicBezTo>
                  <a:cubicBezTo>
                    <a:pt x="36" y="38"/>
                    <a:pt x="42" y="33"/>
                    <a:pt x="49" y="33"/>
                  </a:cubicBezTo>
                  <a:close/>
                  <a:moveTo>
                    <a:pt x="48" y="0"/>
                  </a:moveTo>
                  <a:cubicBezTo>
                    <a:pt x="26" y="0"/>
                    <a:pt x="7" y="16"/>
                    <a:pt x="2" y="39"/>
                  </a:cubicBezTo>
                  <a:cubicBezTo>
                    <a:pt x="0" y="51"/>
                    <a:pt x="3" y="63"/>
                    <a:pt x="10" y="74"/>
                  </a:cubicBezTo>
                  <a:cubicBezTo>
                    <a:pt x="17" y="84"/>
                    <a:pt x="28" y="91"/>
                    <a:pt x="41" y="93"/>
                  </a:cubicBezTo>
                  <a:cubicBezTo>
                    <a:pt x="43" y="94"/>
                    <a:pt x="47" y="94"/>
                    <a:pt x="49" y="94"/>
                  </a:cubicBezTo>
                  <a:cubicBezTo>
                    <a:pt x="72" y="94"/>
                    <a:pt x="92" y="78"/>
                    <a:pt x="97" y="56"/>
                  </a:cubicBezTo>
                  <a:cubicBezTo>
                    <a:pt x="99" y="44"/>
                    <a:pt x="97" y="31"/>
                    <a:pt x="90" y="21"/>
                  </a:cubicBezTo>
                  <a:cubicBezTo>
                    <a:pt x="82" y="10"/>
                    <a:pt x="71" y="3"/>
                    <a:pt x="58" y="1"/>
                  </a:cubicBezTo>
                  <a:cubicBezTo>
                    <a:pt x="55" y="0"/>
                    <a:pt x="52" y="0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4" name="Google Shape;779;p41"/>
            <p:cNvSpPr/>
            <p:nvPr/>
          </p:nvSpPr>
          <p:spPr>
            <a:xfrm>
              <a:off x="958642" y="3040460"/>
              <a:ext cx="5265" cy="16314"/>
            </a:xfrm>
            <a:custGeom>
              <a:avLst/>
              <a:gdLst/>
              <a:ahLst/>
              <a:cxnLst/>
              <a:rect l="l" t="t" r="r" b="b"/>
              <a:pathLst>
                <a:path w="152" h="471" extrusionOk="0">
                  <a:moveTo>
                    <a:pt x="30" y="0"/>
                  </a:moveTo>
                  <a:lnTo>
                    <a:pt x="1" y="14"/>
                  </a:lnTo>
                  <a:cubicBezTo>
                    <a:pt x="26" y="69"/>
                    <a:pt x="43" y="130"/>
                    <a:pt x="60" y="191"/>
                  </a:cubicBezTo>
                  <a:cubicBezTo>
                    <a:pt x="80" y="260"/>
                    <a:pt x="93" y="321"/>
                    <a:pt x="103" y="378"/>
                  </a:cubicBezTo>
                  <a:cubicBezTo>
                    <a:pt x="107" y="408"/>
                    <a:pt x="119" y="471"/>
                    <a:pt x="119" y="471"/>
                  </a:cubicBezTo>
                  <a:lnTo>
                    <a:pt x="152" y="465"/>
                  </a:lnTo>
                  <a:cubicBezTo>
                    <a:pt x="152" y="465"/>
                    <a:pt x="139" y="402"/>
                    <a:pt x="135" y="373"/>
                  </a:cubicBezTo>
                  <a:cubicBezTo>
                    <a:pt x="125" y="315"/>
                    <a:pt x="111" y="252"/>
                    <a:pt x="91" y="179"/>
                  </a:cubicBezTo>
                  <a:cubicBezTo>
                    <a:pt x="74" y="119"/>
                    <a:pt x="57" y="58"/>
                    <a:pt x="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5" name="Google Shape;780;p41"/>
            <p:cNvSpPr/>
            <p:nvPr/>
          </p:nvSpPr>
          <p:spPr>
            <a:xfrm>
              <a:off x="957603" y="3038763"/>
              <a:ext cx="2494" cy="2113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36" y="0"/>
                  </a:moveTo>
                  <a:cubicBezTo>
                    <a:pt x="26" y="0"/>
                    <a:pt x="16" y="5"/>
                    <a:pt x="10" y="14"/>
                  </a:cubicBezTo>
                  <a:cubicBezTo>
                    <a:pt x="0" y="28"/>
                    <a:pt x="4" y="47"/>
                    <a:pt x="18" y="55"/>
                  </a:cubicBezTo>
                  <a:cubicBezTo>
                    <a:pt x="24" y="59"/>
                    <a:pt x="30" y="61"/>
                    <a:pt x="36" y="61"/>
                  </a:cubicBezTo>
                  <a:cubicBezTo>
                    <a:pt x="46" y="61"/>
                    <a:pt x="56" y="56"/>
                    <a:pt x="62" y="48"/>
                  </a:cubicBezTo>
                  <a:cubicBezTo>
                    <a:pt x="72" y="33"/>
                    <a:pt x="67" y="14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6" name="Google Shape;781;p41"/>
            <p:cNvSpPr/>
            <p:nvPr/>
          </p:nvSpPr>
          <p:spPr>
            <a:xfrm>
              <a:off x="957118" y="3038174"/>
              <a:ext cx="3464" cy="3291"/>
            </a:xfrm>
            <a:custGeom>
              <a:avLst/>
              <a:gdLst/>
              <a:ahLst/>
              <a:cxnLst/>
              <a:rect l="l" t="t" r="r" b="b"/>
              <a:pathLst>
                <a:path w="100" h="95" extrusionOk="0">
                  <a:moveTo>
                    <a:pt x="50" y="33"/>
                  </a:moveTo>
                  <a:cubicBezTo>
                    <a:pt x="52" y="33"/>
                    <a:pt x="56" y="34"/>
                    <a:pt x="59" y="36"/>
                  </a:cubicBezTo>
                  <a:cubicBezTo>
                    <a:pt x="61" y="38"/>
                    <a:pt x="64" y="41"/>
                    <a:pt x="65" y="45"/>
                  </a:cubicBezTo>
                  <a:cubicBezTo>
                    <a:pt x="66" y="48"/>
                    <a:pt x="65" y="52"/>
                    <a:pt x="62" y="55"/>
                  </a:cubicBezTo>
                  <a:cubicBezTo>
                    <a:pt x="59" y="59"/>
                    <a:pt x="54" y="62"/>
                    <a:pt x="50" y="62"/>
                  </a:cubicBezTo>
                  <a:cubicBezTo>
                    <a:pt x="47" y="62"/>
                    <a:pt x="44" y="61"/>
                    <a:pt x="42" y="59"/>
                  </a:cubicBezTo>
                  <a:cubicBezTo>
                    <a:pt x="38" y="57"/>
                    <a:pt x="36" y="54"/>
                    <a:pt x="35" y="50"/>
                  </a:cubicBezTo>
                  <a:cubicBezTo>
                    <a:pt x="35" y="46"/>
                    <a:pt x="36" y="43"/>
                    <a:pt x="38" y="40"/>
                  </a:cubicBezTo>
                  <a:cubicBezTo>
                    <a:pt x="40" y="36"/>
                    <a:pt x="45" y="33"/>
                    <a:pt x="50" y="33"/>
                  </a:cubicBezTo>
                  <a:close/>
                  <a:moveTo>
                    <a:pt x="50" y="0"/>
                  </a:moveTo>
                  <a:cubicBezTo>
                    <a:pt x="35" y="0"/>
                    <a:pt x="19" y="8"/>
                    <a:pt x="11" y="21"/>
                  </a:cubicBezTo>
                  <a:cubicBezTo>
                    <a:pt x="4" y="31"/>
                    <a:pt x="1" y="45"/>
                    <a:pt x="3" y="57"/>
                  </a:cubicBezTo>
                  <a:cubicBezTo>
                    <a:pt x="5" y="69"/>
                    <a:pt x="13" y="79"/>
                    <a:pt x="24" y="86"/>
                  </a:cubicBezTo>
                  <a:cubicBezTo>
                    <a:pt x="31" y="92"/>
                    <a:pt x="41" y="94"/>
                    <a:pt x="50" y="94"/>
                  </a:cubicBezTo>
                  <a:cubicBezTo>
                    <a:pt x="66" y="94"/>
                    <a:pt x="80" y="87"/>
                    <a:pt x="90" y="73"/>
                  </a:cubicBezTo>
                  <a:cubicBezTo>
                    <a:pt x="97" y="63"/>
                    <a:pt x="100" y="51"/>
                    <a:pt x="97" y="38"/>
                  </a:cubicBezTo>
                  <a:cubicBezTo>
                    <a:pt x="94" y="25"/>
                    <a:pt x="86" y="15"/>
                    <a:pt x="76" y="8"/>
                  </a:cubicBezTo>
                  <a:cubicBezTo>
                    <a:pt x="68" y="3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7" name="Google Shape;782;p41"/>
            <p:cNvSpPr/>
            <p:nvPr/>
          </p:nvSpPr>
          <p:spPr>
            <a:xfrm>
              <a:off x="959404" y="3053622"/>
              <a:ext cx="13543" cy="20886"/>
            </a:xfrm>
            <a:custGeom>
              <a:avLst/>
              <a:gdLst/>
              <a:ahLst/>
              <a:cxnLst/>
              <a:rect l="l" t="t" r="r" b="b"/>
              <a:pathLst>
                <a:path w="391" h="603" extrusionOk="0">
                  <a:moveTo>
                    <a:pt x="67" y="1"/>
                  </a:moveTo>
                  <a:cubicBezTo>
                    <a:pt x="61" y="1"/>
                    <a:pt x="56" y="2"/>
                    <a:pt x="52" y="4"/>
                  </a:cubicBezTo>
                  <a:cubicBezTo>
                    <a:pt x="0" y="28"/>
                    <a:pt x="24" y="182"/>
                    <a:pt x="103" y="347"/>
                  </a:cubicBezTo>
                  <a:cubicBezTo>
                    <a:pt x="175" y="496"/>
                    <a:pt x="269" y="603"/>
                    <a:pt x="324" y="603"/>
                  </a:cubicBezTo>
                  <a:cubicBezTo>
                    <a:pt x="329" y="603"/>
                    <a:pt x="334" y="602"/>
                    <a:pt x="339" y="599"/>
                  </a:cubicBezTo>
                  <a:cubicBezTo>
                    <a:pt x="391" y="575"/>
                    <a:pt x="380" y="429"/>
                    <a:pt x="301" y="265"/>
                  </a:cubicBezTo>
                  <a:cubicBezTo>
                    <a:pt x="228" y="114"/>
                    <a:pt x="124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8" name="Google Shape;783;p41"/>
            <p:cNvSpPr/>
            <p:nvPr/>
          </p:nvSpPr>
          <p:spPr>
            <a:xfrm>
              <a:off x="958538" y="3053068"/>
              <a:ext cx="15102" cy="22029"/>
            </a:xfrm>
            <a:custGeom>
              <a:avLst/>
              <a:gdLst/>
              <a:ahLst/>
              <a:cxnLst/>
              <a:rect l="l" t="t" r="r" b="b"/>
              <a:pathLst>
                <a:path w="436" h="636" extrusionOk="0">
                  <a:moveTo>
                    <a:pt x="93" y="33"/>
                  </a:moveTo>
                  <a:cubicBezTo>
                    <a:pt x="135" y="33"/>
                    <a:pt x="235" y="130"/>
                    <a:pt x="311" y="288"/>
                  </a:cubicBezTo>
                  <a:cubicBezTo>
                    <a:pt x="391" y="454"/>
                    <a:pt x="392" y="584"/>
                    <a:pt x="357" y="600"/>
                  </a:cubicBezTo>
                  <a:cubicBezTo>
                    <a:pt x="355" y="602"/>
                    <a:pt x="352" y="602"/>
                    <a:pt x="348" y="602"/>
                  </a:cubicBezTo>
                  <a:cubicBezTo>
                    <a:pt x="309" y="602"/>
                    <a:pt x="221" y="516"/>
                    <a:pt x="143" y="355"/>
                  </a:cubicBezTo>
                  <a:cubicBezTo>
                    <a:pt x="59" y="180"/>
                    <a:pt x="52" y="50"/>
                    <a:pt x="84" y="35"/>
                  </a:cubicBezTo>
                  <a:cubicBezTo>
                    <a:pt x="87" y="34"/>
                    <a:pt x="89" y="33"/>
                    <a:pt x="93" y="33"/>
                  </a:cubicBezTo>
                  <a:close/>
                  <a:moveTo>
                    <a:pt x="91" y="0"/>
                  </a:moveTo>
                  <a:cubicBezTo>
                    <a:pt x="84" y="0"/>
                    <a:pt x="77" y="2"/>
                    <a:pt x="70" y="5"/>
                  </a:cubicBezTo>
                  <a:cubicBezTo>
                    <a:pt x="0" y="39"/>
                    <a:pt x="40" y="218"/>
                    <a:pt x="114" y="370"/>
                  </a:cubicBezTo>
                  <a:cubicBezTo>
                    <a:pt x="179" y="506"/>
                    <a:pt x="279" y="635"/>
                    <a:pt x="349" y="635"/>
                  </a:cubicBezTo>
                  <a:cubicBezTo>
                    <a:pt x="357" y="635"/>
                    <a:pt x="365" y="634"/>
                    <a:pt x="372" y="631"/>
                  </a:cubicBezTo>
                  <a:cubicBezTo>
                    <a:pt x="436" y="599"/>
                    <a:pt x="423" y="442"/>
                    <a:pt x="341" y="273"/>
                  </a:cubicBezTo>
                  <a:cubicBezTo>
                    <a:pt x="273" y="132"/>
                    <a:pt x="162" y="0"/>
                    <a:pt x="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99" name="Google Shape;784;p41"/>
            <p:cNvSpPr/>
            <p:nvPr/>
          </p:nvSpPr>
          <p:spPr>
            <a:xfrm>
              <a:off x="1321225" y="2983100"/>
              <a:ext cx="29303" cy="20540"/>
            </a:xfrm>
            <a:custGeom>
              <a:avLst/>
              <a:gdLst/>
              <a:ahLst/>
              <a:cxnLst/>
              <a:rect l="l" t="t" r="r" b="b"/>
              <a:pathLst>
                <a:path w="846" h="593" extrusionOk="0">
                  <a:moveTo>
                    <a:pt x="363" y="1"/>
                  </a:moveTo>
                  <a:cubicBezTo>
                    <a:pt x="202" y="1"/>
                    <a:pt x="65" y="86"/>
                    <a:pt x="35" y="216"/>
                  </a:cubicBezTo>
                  <a:cubicBezTo>
                    <a:pt x="1" y="374"/>
                    <a:pt x="136" y="538"/>
                    <a:pt x="338" y="582"/>
                  </a:cubicBezTo>
                  <a:cubicBezTo>
                    <a:pt x="368" y="589"/>
                    <a:pt x="399" y="592"/>
                    <a:pt x="430" y="592"/>
                  </a:cubicBezTo>
                  <a:cubicBezTo>
                    <a:pt x="612" y="592"/>
                    <a:pt x="805" y="489"/>
                    <a:pt x="820" y="368"/>
                  </a:cubicBezTo>
                  <a:cubicBezTo>
                    <a:pt x="846" y="157"/>
                    <a:pt x="667" y="58"/>
                    <a:pt x="465" y="12"/>
                  </a:cubicBezTo>
                  <a:cubicBezTo>
                    <a:pt x="430" y="5"/>
                    <a:pt x="396" y="1"/>
                    <a:pt x="363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0" name="Google Shape;785;p41"/>
            <p:cNvSpPr/>
            <p:nvPr/>
          </p:nvSpPr>
          <p:spPr>
            <a:xfrm>
              <a:off x="1320602" y="2982546"/>
              <a:ext cx="30377" cy="21683"/>
            </a:xfrm>
            <a:custGeom>
              <a:avLst/>
              <a:gdLst/>
              <a:ahLst/>
              <a:cxnLst/>
              <a:rect l="l" t="t" r="r" b="b"/>
              <a:pathLst>
                <a:path w="877" h="626" extrusionOk="0">
                  <a:moveTo>
                    <a:pt x="379" y="34"/>
                  </a:moveTo>
                  <a:cubicBezTo>
                    <a:pt x="412" y="34"/>
                    <a:pt x="446" y="37"/>
                    <a:pt x="480" y="45"/>
                  </a:cubicBezTo>
                  <a:cubicBezTo>
                    <a:pt x="728" y="100"/>
                    <a:pt x="842" y="213"/>
                    <a:pt x="822" y="382"/>
                  </a:cubicBezTo>
                  <a:cubicBezTo>
                    <a:pt x="817" y="425"/>
                    <a:pt x="784" y="468"/>
                    <a:pt x="732" y="506"/>
                  </a:cubicBezTo>
                  <a:cubicBezTo>
                    <a:pt x="654" y="561"/>
                    <a:pt x="546" y="592"/>
                    <a:pt x="447" y="592"/>
                  </a:cubicBezTo>
                  <a:cubicBezTo>
                    <a:pt x="417" y="592"/>
                    <a:pt x="387" y="589"/>
                    <a:pt x="359" y="583"/>
                  </a:cubicBezTo>
                  <a:cubicBezTo>
                    <a:pt x="166" y="540"/>
                    <a:pt x="37" y="384"/>
                    <a:pt x="70" y="236"/>
                  </a:cubicBezTo>
                  <a:cubicBezTo>
                    <a:pt x="97" y="114"/>
                    <a:pt x="227" y="34"/>
                    <a:pt x="379" y="34"/>
                  </a:cubicBezTo>
                  <a:close/>
                  <a:moveTo>
                    <a:pt x="380" y="1"/>
                  </a:moveTo>
                  <a:cubicBezTo>
                    <a:pt x="212" y="1"/>
                    <a:pt x="68" y="91"/>
                    <a:pt x="38" y="228"/>
                  </a:cubicBezTo>
                  <a:cubicBezTo>
                    <a:pt x="0" y="394"/>
                    <a:pt x="142" y="568"/>
                    <a:pt x="351" y="615"/>
                  </a:cubicBezTo>
                  <a:cubicBezTo>
                    <a:pt x="383" y="622"/>
                    <a:pt x="415" y="625"/>
                    <a:pt x="448" y="625"/>
                  </a:cubicBezTo>
                  <a:cubicBezTo>
                    <a:pt x="554" y="625"/>
                    <a:pt x="666" y="591"/>
                    <a:pt x="750" y="533"/>
                  </a:cubicBezTo>
                  <a:cubicBezTo>
                    <a:pt x="812" y="489"/>
                    <a:pt x="848" y="439"/>
                    <a:pt x="854" y="386"/>
                  </a:cubicBezTo>
                  <a:cubicBezTo>
                    <a:pt x="877" y="201"/>
                    <a:pt x="750" y="72"/>
                    <a:pt x="487" y="13"/>
                  </a:cubicBezTo>
                  <a:cubicBezTo>
                    <a:pt x="451" y="4"/>
                    <a:pt x="415" y="1"/>
                    <a:pt x="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1" name="Google Shape;786;p41"/>
            <p:cNvSpPr/>
            <p:nvPr/>
          </p:nvSpPr>
          <p:spPr>
            <a:xfrm>
              <a:off x="1317657" y="2944514"/>
              <a:ext cx="34811" cy="47280"/>
            </a:xfrm>
            <a:custGeom>
              <a:avLst/>
              <a:gdLst/>
              <a:ahLst/>
              <a:cxnLst/>
              <a:rect l="l" t="t" r="r" b="b"/>
              <a:pathLst>
                <a:path w="1005" h="1365" extrusionOk="0">
                  <a:moveTo>
                    <a:pt x="134" y="1"/>
                  </a:moveTo>
                  <a:cubicBezTo>
                    <a:pt x="134" y="1"/>
                    <a:pt x="226" y="196"/>
                    <a:pt x="157" y="459"/>
                  </a:cubicBezTo>
                  <a:cubicBezTo>
                    <a:pt x="1" y="1055"/>
                    <a:pt x="426" y="1088"/>
                    <a:pt x="936" y="1365"/>
                  </a:cubicBezTo>
                  <a:lnTo>
                    <a:pt x="1005" y="1164"/>
                  </a:lnTo>
                  <a:cubicBezTo>
                    <a:pt x="1005" y="1164"/>
                    <a:pt x="940" y="285"/>
                    <a:pt x="134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2" name="Google Shape;787;p41"/>
            <p:cNvSpPr/>
            <p:nvPr/>
          </p:nvSpPr>
          <p:spPr>
            <a:xfrm>
              <a:off x="1318038" y="2943510"/>
              <a:ext cx="35053" cy="49116"/>
            </a:xfrm>
            <a:custGeom>
              <a:avLst/>
              <a:gdLst/>
              <a:ahLst/>
              <a:cxnLst/>
              <a:rect l="l" t="t" r="r" b="b"/>
              <a:pathLst>
                <a:path w="1012" h="1418" extrusionOk="0">
                  <a:moveTo>
                    <a:pt x="152" y="58"/>
                  </a:moveTo>
                  <a:lnTo>
                    <a:pt x="152" y="58"/>
                  </a:lnTo>
                  <a:cubicBezTo>
                    <a:pt x="882" y="338"/>
                    <a:pt x="972" y="1133"/>
                    <a:pt x="977" y="1190"/>
                  </a:cubicBezTo>
                  <a:lnTo>
                    <a:pt x="915" y="1370"/>
                  </a:lnTo>
                  <a:cubicBezTo>
                    <a:pt x="820" y="1319"/>
                    <a:pt x="730" y="1277"/>
                    <a:pt x="643" y="1236"/>
                  </a:cubicBezTo>
                  <a:cubicBezTo>
                    <a:pt x="279" y="1068"/>
                    <a:pt x="40" y="957"/>
                    <a:pt x="162" y="493"/>
                  </a:cubicBezTo>
                  <a:cubicBezTo>
                    <a:pt x="215" y="289"/>
                    <a:pt x="176" y="127"/>
                    <a:pt x="152" y="58"/>
                  </a:cubicBezTo>
                  <a:close/>
                  <a:moveTo>
                    <a:pt x="92" y="1"/>
                  </a:moveTo>
                  <a:lnTo>
                    <a:pt x="108" y="37"/>
                  </a:lnTo>
                  <a:cubicBezTo>
                    <a:pt x="109" y="39"/>
                    <a:pt x="196" y="231"/>
                    <a:pt x="130" y="485"/>
                  </a:cubicBezTo>
                  <a:cubicBezTo>
                    <a:pt x="1" y="975"/>
                    <a:pt x="265" y="1098"/>
                    <a:pt x="629" y="1266"/>
                  </a:cubicBezTo>
                  <a:cubicBezTo>
                    <a:pt x="720" y="1309"/>
                    <a:pt x="816" y="1353"/>
                    <a:pt x="917" y="1408"/>
                  </a:cubicBezTo>
                  <a:lnTo>
                    <a:pt x="933" y="1417"/>
                  </a:lnTo>
                  <a:lnTo>
                    <a:pt x="1011" y="1195"/>
                  </a:lnTo>
                  <a:lnTo>
                    <a:pt x="1010" y="1191"/>
                  </a:lnTo>
                  <a:cubicBezTo>
                    <a:pt x="1010" y="1182"/>
                    <a:pt x="935" y="298"/>
                    <a:pt x="128" y="1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3" name="Google Shape;788;p41"/>
            <p:cNvSpPr/>
            <p:nvPr/>
          </p:nvSpPr>
          <p:spPr>
            <a:xfrm>
              <a:off x="1349662" y="2989162"/>
              <a:ext cx="29684" cy="22203"/>
            </a:xfrm>
            <a:custGeom>
              <a:avLst/>
              <a:gdLst/>
              <a:ahLst/>
              <a:cxnLst/>
              <a:rect l="l" t="t" r="r" b="b"/>
              <a:pathLst>
                <a:path w="857" h="641" extrusionOk="0">
                  <a:moveTo>
                    <a:pt x="311" y="0"/>
                  </a:moveTo>
                  <a:cubicBezTo>
                    <a:pt x="215" y="0"/>
                    <a:pt x="129" y="38"/>
                    <a:pt x="72" y="138"/>
                  </a:cubicBezTo>
                  <a:cubicBezTo>
                    <a:pt x="0" y="262"/>
                    <a:pt x="141" y="514"/>
                    <a:pt x="329" y="599"/>
                  </a:cubicBezTo>
                  <a:cubicBezTo>
                    <a:pt x="391" y="627"/>
                    <a:pt x="455" y="640"/>
                    <a:pt x="516" y="640"/>
                  </a:cubicBezTo>
                  <a:cubicBezTo>
                    <a:pt x="639" y="640"/>
                    <a:pt x="746" y="585"/>
                    <a:pt x="790" y="487"/>
                  </a:cubicBezTo>
                  <a:cubicBezTo>
                    <a:pt x="857" y="339"/>
                    <a:pt x="757" y="152"/>
                    <a:pt x="570" y="67"/>
                  </a:cubicBezTo>
                  <a:cubicBezTo>
                    <a:pt x="483" y="28"/>
                    <a:pt x="393" y="0"/>
                    <a:pt x="311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4" name="Google Shape;789;p41"/>
            <p:cNvSpPr/>
            <p:nvPr/>
          </p:nvSpPr>
          <p:spPr>
            <a:xfrm>
              <a:off x="1350667" y="2988608"/>
              <a:ext cx="28091" cy="23311"/>
            </a:xfrm>
            <a:custGeom>
              <a:avLst/>
              <a:gdLst/>
              <a:ahLst/>
              <a:cxnLst/>
              <a:rect l="l" t="t" r="r" b="b"/>
              <a:pathLst>
                <a:path w="811" h="673" extrusionOk="0">
                  <a:moveTo>
                    <a:pt x="282" y="32"/>
                  </a:moveTo>
                  <a:cubicBezTo>
                    <a:pt x="354" y="32"/>
                    <a:pt x="438" y="54"/>
                    <a:pt x="534" y="98"/>
                  </a:cubicBezTo>
                  <a:cubicBezTo>
                    <a:pt x="621" y="137"/>
                    <a:pt x="692" y="201"/>
                    <a:pt x="732" y="277"/>
                  </a:cubicBezTo>
                  <a:cubicBezTo>
                    <a:pt x="771" y="352"/>
                    <a:pt x="776" y="430"/>
                    <a:pt x="746" y="496"/>
                  </a:cubicBezTo>
                  <a:cubicBezTo>
                    <a:pt x="704" y="588"/>
                    <a:pt x="603" y="640"/>
                    <a:pt x="487" y="640"/>
                  </a:cubicBezTo>
                  <a:cubicBezTo>
                    <a:pt x="429" y="640"/>
                    <a:pt x="367" y="627"/>
                    <a:pt x="307" y="600"/>
                  </a:cubicBezTo>
                  <a:cubicBezTo>
                    <a:pt x="197" y="550"/>
                    <a:pt x="93" y="433"/>
                    <a:pt x="55" y="314"/>
                  </a:cubicBezTo>
                  <a:cubicBezTo>
                    <a:pt x="35" y="253"/>
                    <a:pt x="36" y="199"/>
                    <a:pt x="57" y="161"/>
                  </a:cubicBezTo>
                  <a:cubicBezTo>
                    <a:pt x="107" y="76"/>
                    <a:pt x="182" y="32"/>
                    <a:pt x="282" y="32"/>
                  </a:cubicBezTo>
                  <a:close/>
                  <a:moveTo>
                    <a:pt x="282" y="0"/>
                  </a:moveTo>
                  <a:cubicBezTo>
                    <a:pt x="170" y="0"/>
                    <a:pt x="84" y="49"/>
                    <a:pt x="29" y="145"/>
                  </a:cubicBezTo>
                  <a:cubicBezTo>
                    <a:pt x="2" y="191"/>
                    <a:pt x="0" y="253"/>
                    <a:pt x="24" y="325"/>
                  </a:cubicBezTo>
                  <a:cubicBezTo>
                    <a:pt x="65" y="453"/>
                    <a:pt x="173" y="576"/>
                    <a:pt x="293" y="630"/>
                  </a:cubicBezTo>
                  <a:cubicBezTo>
                    <a:pt x="357" y="659"/>
                    <a:pt x="424" y="672"/>
                    <a:pt x="486" y="672"/>
                  </a:cubicBezTo>
                  <a:cubicBezTo>
                    <a:pt x="615" y="672"/>
                    <a:pt x="729" y="614"/>
                    <a:pt x="776" y="510"/>
                  </a:cubicBezTo>
                  <a:cubicBezTo>
                    <a:pt x="810" y="434"/>
                    <a:pt x="805" y="346"/>
                    <a:pt x="761" y="262"/>
                  </a:cubicBezTo>
                  <a:cubicBezTo>
                    <a:pt x="717" y="179"/>
                    <a:pt x="641" y="110"/>
                    <a:pt x="547" y="67"/>
                  </a:cubicBezTo>
                  <a:cubicBezTo>
                    <a:pt x="447" y="22"/>
                    <a:pt x="359" y="0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5" name="Google Shape;790;p41"/>
            <p:cNvSpPr/>
            <p:nvPr/>
          </p:nvSpPr>
          <p:spPr>
            <a:xfrm>
              <a:off x="1354234" y="2967237"/>
              <a:ext cx="50605" cy="27260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084" y="0"/>
                  </a:moveTo>
                  <a:cubicBezTo>
                    <a:pt x="473" y="0"/>
                    <a:pt x="66" y="467"/>
                    <a:pt x="66" y="467"/>
                  </a:cubicBezTo>
                  <a:lnTo>
                    <a:pt x="0" y="669"/>
                  </a:lnTo>
                  <a:cubicBezTo>
                    <a:pt x="281" y="710"/>
                    <a:pt x="510" y="786"/>
                    <a:pt x="699" y="786"/>
                  </a:cubicBezTo>
                  <a:cubicBezTo>
                    <a:pt x="896" y="786"/>
                    <a:pt x="1048" y="704"/>
                    <a:pt x="1167" y="413"/>
                  </a:cubicBezTo>
                  <a:cubicBezTo>
                    <a:pt x="1269" y="161"/>
                    <a:pt x="1460" y="59"/>
                    <a:pt x="1460" y="59"/>
                  </a:cubicBezTo>
                  <a:cubicBezTo>
                    <a:pt x="1328" y="17"/>
                    <a:pt x="1202" y="0"/>
                    <a:pt x="1084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6" name="Google Shape;791;p41"/>
            <p:cNvSpPr/>
            <p:nvPr/>
          </p:nvSpPr>
          <p:spPr>
            <a:xfrm>
              <a:off x="1353472" y="2966682"/>
              <a:ext cx="52788" cy="28368"/>
            </a:xfrm>
            <a:custGeom>
              <a:avLst/>
              <a:gdLst/>
              <a:ahLst/>
              <a:cxnLst/>
              <a:rect l="l" t="t" r="r" b="b"/>
              <a:pathLst>
                <a:path w="1524" h="819" extrusionOk="0">
                  <a:moveTo>
                    <a:pt x="1108" y="33"/>
                  </a:moveTo>
                  <a:cubicBezTo>
                    <a:pt x="1214" y="33"/>
                    <a:pt x="1325" y="47"/>
                    <a:pt x="1442" y="80"/>
                  </a:cubicBezTo>
                  <a:cubicBezTo>
                    <a:pt x="1382" y="121"/>
                    <a:pt x="1252" y="228"/>
                    <a:pt x="1173" y="423"/>
                  </a:cubicBezTo>
                  <a:cubicBezTo>
                    <a:pt x="1058" y="705"/>
                    <a:pt x="912" y="786"/>
                    <a:pt x="720" y="786"/>
                  </a:cubicBezTo>
                  <a:cubicBezTo>
                    <a:pt x="610" y="786"/>
                    <a:pt x="485" y="759"/>
                    <a:pt x="343" y="729"/>
                  </a:cubicBezTo>
                  <a:cubicBezTo>
                    <a:pt x="248" y="709"/>
                    <a:pt x="150" y="688"/>
                    <a:pt x="44" y="671"/>
                  </a:cubicBezTo>
                  <a:lnTo>
                    <a:pt x="102" y="491"/>
                  </a:lnTo>
                  <a:cubicBezTo>
                    <a:pt x="135" y="454"/>
                    <a:pt x="532" y="33"/>
                    <a:pt x="1108" y="33"/>
                  </a:cubicBezTo>
                  <a:close/>
                  <a:moveTo>
                    <a:pt x="1109" y="0"/>
                  </a:moveTo>
                  <a:cubicBezTo>
                    <a:pt x="495" y="0"/>
                    <a:pt x="80" y="466"/>
                    <a:pt x="75" y="471"/>
                  </a:cubicBezTo>
                  <a:lnTo>
                    <a:pt x="0" y="698"/>
                  </a:lnTo>
                  <a:lnTo>
                    <a:pt x="20" y="701"/>
                  </a:lnTo>
                  <a:cubicBezTo>
                    <a:pt x="133" y="718"/>
                    <a:pt x="236" y="739"/>
                    <a:pt x="336" y="761"/>
                  </a:cubicBezTo>
                  <a:cubicBezTo>
                    <a:pt x="478" y="791"/>
                    <a:pt x="606" y="818"/>
                    <a:pt x="721" y="818"/>
                  </a:cubicBezTo>
                  <a:cubicBezTo>
                    <a:pt x="922" y="818"/>
                    <a:pt x="1081" y="734"/>
                    <a:pt x="1203" y="435"/>
                  </a:cubicBezTo>
                  <a:cubicBezTo>
                    <a:pt x="1303" y="192"/>
                    <a:pt x="1487" y="91"/>
                    <a:pt x="1489" y="90"/>
                  </a:cubicBezTo>
                  <a:lnTo>
                    <a:pt x="1524" y="72"/>
                  </a:lnTo>
                  <a:lnTo>
                    <a:pt x="1486" y="59"/>
                  </a:lnTo>
                  <a:cubicBezTo>
                    <a:pt x="1354" y="18"/>
                    <a:pt x="1228" y="0"/>
                    <a:pt x="1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7" name="Google Shape;792;p41"/>
            <p:cNvSpPr/>
            <p:nvPr/>
          </p:nvSpPr>
          <p:spPr>
            <a:xfrm>
              <a:off x="1352745" y="2966890"/>
              <a:ext cx="4226" cy="17630"/>
            </a:xfrm>
            <a:custGeom>
              <a:avLst/>
              <a:gdLst/>
              <a:ahLst/>
              <a:cxnLst/>
              <a:rect l="l" t="t" r="r" b="b"/>
              <a:pathLst>
                <a:path w="122" h="509" extrusionOk="0">
                  <a:moveTo>
                    <a:pt x="91" y="1"/>
                  </a:moveTo>
                  <a:cubicBezTo>
                    <a:pt x="68" y="64"/>
                    <a:pt x="54" y="130"/>
                    <a:pt x="41" y="194"/>
                  </a:cubicBezTo>
                  <a:lnTo>
                    <a:pt x="41" y="198"/>
                  </a:lnTo>
                  <a:cubicBezTo>
                    <a:pt x="26" y="274"/>
                    <a:pt x="15" y="341"/>
                    <a:pt x="10" y="405"/>
                  </a:cubicBezTo>
                  <a:cubicBezTo>
                    <a:pt x="7" y="437"/>
                    <a:pt x="0" y="504"/>
                    <a:pt x="0" y="504"/>
                  </a:cubicBezTo>
                  <a:lnTo>
                    <a:pt x="33" y="508"/>
                  </a:lnTo>
                  <a:cubicBezTo>
                    <a:pt x="33" y="508"/>
                    <a:pt x="41" y="440"/>
                    <a:pt x="43" y="408"/>
                  </a:cubicBezTo>
                  <a:cubicBezTo>
                    <a:pt x="48" y="346"/>
                    <a:pt x="58" y="279"/>
                    <a:pt x="73" y="205"/>
                  </a:cubicBezTo>
                  <a:lnTo>
                    <a:pt x="74" y="201"/>
                  </a:lnTo>
                  <a:cubicBezTo>
                    <a:pt x="86" y="138"/>
                    <a:pt x="99" y="73"/>
                    <a:pt x="122" y="13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8" name="Google Shape;793;p41"/>
            <p:cNvSpPr/>
            <p:nvPr/>
          </p:nvSpPr>
          <p:spPr>
            <a:xfrm>
              <a:off x="1355412" y="2964985"/>
              <a:ext cx="2598" cy="2321"/>
            </a:xfrm>
            <a:custGeom>
              <a:avLst/>
              <a:gdLst/>
              <a:ahLst/>
              <a:cxnLst/>
              <a:rect l="l" t="t" r="r" b="b"/>
              <a:pathLst>
                <a:path w="75" h="67" extrusionOk="0">
                  <a:moveTo>
                    <a:pt x="36" y="1"/>
                  </a:moveTo>
                  <a:cubicBezTo>
                    <a:pt x="30" y="1"/>
                    <a:pt x="23" y="3"/>
                    <a:pt x="18" y="7"/>
                  </a:cubicBezTo>
                  <a:cubicBezTo>
                    <a:pt x="3" y="17"/>
                    <a:pt x="0" y="38"/>
                    <a:pt x="12" y="52"/>
                  </a:cubicBezTo>
                  <a:cubicBezTo>
                    <a:pt x="18" y="61"/>
                    <a:pt x="28" y="66"/>
                    <a:pt x="38" y="66"/>
                  </a:cubicBezTo>
                  <a:cubicBezTo>
                    <a:pt x="45" y="66"/>
                    <a:pt x="52" y="64"/>
                    <a:pt x="57" y="60"/>
                  </a:cubicBezTo>
                  <a:cubicBezTo>
                    <a:pt x="72" y="49"/>
                    <a:pt x="74" y="29"/>
                    <a:pt x="63" y="14"/>
                  </a:cubicBezTo>
                  <a:cubicBezTo>
                    <a:pt x="57" y="6"/>
                    <a:pt x="47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9" name="Google Shape;794;p41"/>
            <p:cNvSpPr/>
            <p:nvPr/>
          </p:nvSpPr>
          <p:spPr>
            <a:xfrm>
              <a:off x="1354927" y="2964431"/>
              <a:ext cx="3533" cy="3429"/>
            </a:xfrm>
            <a:custGeom>
              <a:avLst/>
              <a:gdLst/>
              <a:ahLst/>
              <a:cxnLst/>
              <a:rect l="l" t="t" r="r" b="b"/>
              <a:pathLst>
                <a:path w="102" h="99" extrusionOk="0">
                  <a:moveTo>
                    <a:pt x="50" y="33"/>
                  </a:moveTo>
                  <a:cubicBezTo>
                    <a:pt x="55" y="33"/>
                    <a:pt x="60" y="36"/>
                    <a:pt x="64" y="40"/>
                  </a:cubicBezTo>
                  <a:cubicBezTo>
                    <a:pt x="67" y="44"/>
                    <a:pt x="68" y="48"/>
                    <a:pt x="67" y="53"/>
                  </a:cubicBezTo>
                  <a:cubicBezTo>
                    <a:pt x="67" y="57"/>
                    <a:pt x="65" y="61"/>
                    <a:pt x="61" y="62"/>
                  </a:cubicBezTo>
                  <a:cubicBezTo>
                    <a:pt x="59" y="64"/>
                    <a:pt x="55" y="65"/>
                    <a:pt x="52" y="65"/>
                  </a:cubicBezTo>
                  <a:cubicBezTo>
                    <a:pt x="47" y="65"/>
                    <a:pt x="42" y="63"/>
                    <a:pt x="39" y="59"/>
                  </a:cubicBezTo>
                  <a:cubicBezTo>
                    <a:pt x="36" y="55"/>
                    <a:pt x="34" y="51"/>
                    <a:pt x="35" y="47"/>
                  </a:cubicBezTo>
                  <a:cubicBezTo>
                    <a:pt x="36" y="42"/>
                    <a:pt x="38" y="39"/>
                    <a:pt x="41" y="36"/>
                  </a:cubicBezTo>
                  <a:cubicBezTo>
                    <a:pt x="44" y="34"/>
                    <a:pt x="47" y="33"/>
                    <a:pt x="50" y="33"/>
                  </a:cubicBezTo>
                  <a:close/>
                  <a:moveTo>
                    <a:pt x="50" y="1"/>
                  </a:moveTo>
                  <a:cubicBezTo>
                    <a:pt x="40" y="1"/>
                    <a:pt x="30" y="4"/>
                    <a:pt x="21" y="10"/>
                  </a:cubicBezTo>
                  <a:cubicBezTo>
                    <a:pt x="11" y="18"/>
                    <a:pt x="5" y="29"/>
                    <a:pt x="3" y="41"/>
                  </a:cubicBezTo>
                  <a:cubicBezTo>
                    <a:pt x="0" y="54"/>
                    <a:pt x="4" y="68"/>
                    <a:pt x="12" y="79"/>
                  </a:cubicBezTo>
                  <a:cubicBezTo>
                    <a:pt x="22" y="92"/>
                    <a:pt x="37" y="99"/>
                    <a:pt x="53" y="99"/>
                  </a:cubicBezTo>
                  <a:cubicBezTo>
                    <a:pt x="62" y="99"/>
                    <a:pt x="73" y="95"/>
                    <a:pt x="81" y="89"/>
                  </a:cubicBezTo>
                  <a:cubicBezTo>
                    <a:pt x="91" y="82"/>
                    <a:pt x="98" y="70"/>
                    <a:pt x="100" y="57"/>
                  </a:cubicBezTo>
                  <a:cubicBezTo>
                    <a:pt x="102" y="44"/>
                    <a:pt x="98" y="31"/>
                    <a:pt x="90" y="20"/>
                  </a:cubicBezTo>
                  <a:cubicBezTo>
                    <a:pt x="80" y="7"/>
                    <a:pt x="65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0" name="Google Shape;795;p41"/>
            <p:cNvSpPr/>
            <p:nvPr/>
          </p:nvSpPr>
          <p:spPr>
            <a:xfrm>
              <a:off x="1353472" y="2968587"/>
              <a:ext cx="9248" cy="15933"/>
            </a:xfrm>
            <a:custGeom>
              <a:avLst/>
              <a:gdLst/>
              <a:ahLst/>
              <a:cxnLst/>
              <a:rect l="l" t="t" r="r" b="b"/>
              <a:pathLst>
                <a:path w="267" h="460" extrusionOk="0">
                  <a:moveTo>
                    <a:pt x="235" y="1"/>
                  </a:moveTo>
                  <a:cubicBezTo>
                    <a:pt x="216" y="62"/>
                    <a:pt x="185" y="120"/>
                    <a:pt x="155" y="182"/>
                  </a:cubicBezTo>
                  <a:cubicBezTo>
                    <a:pt x="121" y="249"/>
                    <a:pt x="88" y="306"/>
                    <a:pt x="54" y="358"/>
                  </a:cubicBezTo>
                  <a:cubicBezTo>
                    <a:pt x="36" y="384"/>
                    <a:pt x="0" y="443"/>
                    <a:pt x="0" y="443"/>
                  </a:cubicBezTo>
                  <a:lnTo>
                    <a:pt x="29" y="459"/>
                  </a:lnTo>
                  <a:cubicBezTo>
                    <a:pt x="29" y="459"/>
                    <a:pt x="64" y="402"/>
                    <a:pt x="82" y="376"/>
                  </a:cubicBezTo>
                  <a:cubicBezTo>
                    <a:pt x="116" y="324"/>
                    <a:pt x="150" y="264"/>
                    <a:pt x="186" y="193"/>
                  </a:cubicBezTo>
                  <a:cubicBezTo>
                    <a:pt x="216" y="134"/>
                    <a:pt x="247" y="74"/>
                    <a:pt x="267" y="10"/>
                  </a:cubicBezTo>
                  <a:lnTo>
                    <a:pt x="2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1" name="Google Shape;796;p41"/>
            <p:cNvSpPr/>
            <p:nvPr/>
          </p:nvSpPr>
          <p:spPr>
            <a:xfrm>
              <a:off x="1361266" y="2966682"/>
              <a:ext cx="2563" cy="2321"/>
            </a:xfrm>
            <a:custGeom>
              <a:avLst/>
              <a:gdLst/>
              <a:ahLst/>
              <a:cxnLst/>
              <a:rect l="l" t="t" r="r" b="b"/>
              <a:pathLst>
                <a:path w="74" h="67" extrusionOk="0">
                  <a:moveTo>
                    <a:pt x="36" y="1"/>
                  </a:moveTo>
                  <a:cubicBezTo>
                    <a:pt x="34" y="1"/>
                    <a:pt x="31" y="1"/>
                    <a:pt x="29" y="2"/>
                  </a:cubicBezTo>
                  <a:cubicBezTo>
                    <a:pt x="11" y="6"/>
                    <a:pt x="1" y="24"/>
                    <a:pt x="5" y="41"/>
                  </a:cubicBezTo>
                  <a:cubicBezTo>
                    <a:pt x="9" y="56"/>
                    <a:pt x="23" y="66"/>
                    <a:pt x="38" y="66"/>
                  </a:cubicBezTo>
                  <a:cubicBezTo>
                    <a:pt x="41" y="66"/>
                    <a:pt x="43" y="66"/>
                    <a:pt x="45" y="65"/>
                  </a:cubicBezTo>
                  <a:cubicBezTo>
                    <a:pt x="63" y="61"/>
                    <a:pt x="73" y="44"/>
                    <a:pt x="69" y="26"/>
                  </a:cubicBezTo>
                  <a:cubicBezTo>
                    <a:pt x="64" y="11"/>
                    <a:pt x="51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2" name="Google Shape;797;p41"/>
            <p:cNvSpPr/>
            <p:nvPr/>
          </p:nvSpPr>
          <p:spPr>
            <a:xfrm>
              <a:off x="1360746" y="2966094"/>
              <a:ext cx="3568" cy="3429"/>
            </a:xfrm>
            <a:custGeom>
              <a:avLst/>
              <a:gdLst/>
              <a:ahLst/>
              <a:cxnLst/>
              <a:rect l="l" t="t" r="r" b="b"/>
              <a:pathLst>
                <a:path w="103" h="99" extrusionOk="0">
                  <a:moveTo>
                    <a:pt x="51" y="34"/>
                  </a:moveTo>
                  <a:cubicBezTo>
                    <a:pt x="58" y="34"/>
                    <a:pt x="65" y="40"/>
                    <a:pt x="68" y="47"/>
                  </a:cubicBezTo>
                  <a:cubicBezTo>
                    <a:pt x="69" y="51"/>
                    <a:pt x="68" y="55"/>
                    <a:pt x="66" y="59"/>
                  </a:cubicBezTo>
                  <a:cubicBezTo>
                    <a:pt x="64" y="62"/>
                    <a:pt x="60" y="65"/>
                    <a:pt x="57" y="66"/>
                  </a:cubicBezTo>
                  <a:cubicBezTo>
                    <a:pt x="55" y="66"/>
                    <a:pt x="54" y="66"/>
                    <a:pt x="52" y="66"/>
                  </a:cubicBezTo>
                  <a:cubicBezTo>
                    <a:pt x="45" y="66"/>
                    <a:pt x="38" y="61"/>
                    <a:pt x="36" y="54"/>
                  </a:cubicBezTo>
                  <a:cubicBezTo>
                    <a:pt x="35" y="49"/>
                    <a:pt x="36" y="45"/>
                    <a:pt x="37" y="41"/>
                  </a:cubicBezTo>
                  <a:cubicBezTo>
                    <a:pt x="40" y="38"/>
                    <a:pt x="44" y="35"/>
                    <a:pt x="47" y="34"/>
                  </a:cubicBezTo>
                  <a:close/>
                  <a:moveTo>
                    <a:pt x="51" y="1"/>
                  </a:moveTo>
                  <a:cubicBezTo>
                    <a:pt x="47" y="1"/>
                    <a:pt x="44" y="1"/>
                    <a:pt x="40" y="2"/>
                  </a:cubicBezTo>
                  <a:cubicBezTo>
                    <a:pt x="27" y="6"/>
                    <a:pt x="16" y="13"/>
                    <a:pt x="9" y="25"/>
                  </a:cubicBezTo>
                  <a:cubicBezTo>
                    <a:pt x="2" y="36"/>
                    <a:pt x="1" y="49"/>
                    <a:pt x="4" y="62"/>
                  </a:cubicBezTo>
                  <a:cubicBezTo>
                    <a:pt x="10" y="84"/>
                    <a:pt x="30" y="99"/>
                    <a:pt x="52" y="99"/>
                  </a:cubicBezTo>
                  <a:cubicBezTo>
                    <a:pt x="57" y="99"/>
                    <a:pt x="60" y="99"/>
                    <a:pt x="64" y="98"/>
                  </a:cubicBezTo>
                  <a:cubicBezTo>
                    <a:pt x="77" y="95"/>
                    <a:pt x="87" y="88"/>
                    <a:pt x="94" y="76"/>
                  </a:cubicBezTo>
                  <a:cubicBezTo>
                    <a:pt x="101" y="65"/>
                    <a:pt x="103" y="52"/>
                    <a:pt x="99" y="39"/>
                  </a:cubicBezTo>
                  <a:cubicBezTo>
                    <a:pt x="93" y="16"/>
                    <a:pt x="73" y="1"/>
                    <a:pt x="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3" name="Google Shape;798;p41"/>
            <p:cNvSpPr/>
            <p:nvPr/>
          </p:nvSpPr>
          <p:spPr>
            <a:xfrm>
              <a:off x="1345367" y="2980329"/>
              <a:ext cx="11257" cy="23380"/>
            </a:xfrm>
            <a:custGeom>
              <a:avLst/>
              <a:gdLst/>
              <a:ahLst/>
              <a:cxnLst/>
              <a:rect l="l" t="t" r="r" b="b"/>
              <a:pathLst>
                <a:path w="325" h="675" extrusionOk="0">
                  <a:moveTo>
                    <a:pt x="250" y="1"/>
                  </a:moveTo>
                  <a:cubicBezTo>
                    <a:pt x="192" y="1"/>
                    <a:pt x="108" y="132"/>
                    <a:pt x="55" y="306"/>
                  </a:cubicBezTo>
                  <a:cubicBezTo>
                    <a:pt x="0" y="491"/>
                    <a:pt x="1" y="655"/>
                    <a:pt x="59" y="673"/>
                  </a:cubicBezTo>
                  <a:cubicBezTo>
                    <a:pt x="63" y="674"/>
                    <a:pt x="66" y="675"/>
                    <a:pt x="70" y="675"/>
                  </a:cubicBezTo>
                  <a:cubicBezTo>
                    <a:pt x="129" y="675"/>
                    <a:pt x="217" y="557"/>
                    <a:pt x="268" y="384"/>
                  </a:cubicBezTo>
                  <a:cubicBezTo>
                    <a:pt x="324" y="198"/>
                    <a:pt x="318" y="20"/>
                    <a:pt x="261" y="2"/>
                  </a:cubicBezTo>
                  <a:cubicBezTo>
                    <a:pt x="257" y="1"/>
                    <a:pt x="254" y="1"/>
                    <a:pt x="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4" name="Google Shape;799;p41"/>
            <p:cNvSpPr/>
            <p:nvPr/>
          </p:nvSpPr>
          <p:spPr>
            <a:xfrm>
              <a:off x="1344536" y="2979775"/>
              <a:ext cx="12712" cy="24523"/>
            </a:xfrm>
            <a:custGeom>
              <a:avLst/>
              <a:gdLst/>
              <a:ahLst/>
              <a:cxnLst/>
              <a:rect l="l" t="t" r="r" b="b"/>
              <a:pathLst>
                <a:path w="367" h="708" extrusionOk="0">
                  <a:moveTo>
                    <a:pt x="275" y="33"/>
                  </a:moveTo>
                  <a:cubicBezTo>
                    <a:pt x="277" y="33"/>
                    <a:pt x="278" y="33"/>
                    <a:pt x="280" y="34"/>
                  </a:cubicBezTo>
                  <a:cubicBezTo>
                    <a:pt x="319" y="45"/>
                    <a:pt x="335" y="203"/>
                    <a:pt x="277" y="395"/>
                  </a:cubicBezTo>
                  <a:cubicBezTo>
                    <a:pt x="251" y="480"/>
                    <a:pt x="215" y="557"/>
                    <a:pt x="175" y="610"/>
                  </a:cubicBezTo>
                  <a:cubicBezTo>
                    <a:pt x="140" y="658"/>
                    <a:pt x="112" y="674"/>
                    <a:pt x="95" y="674"/>
                  </a:cubicBezTo>
                  <a:cubicBezTo>
                    <a:pt x="92" y="674"/>
                    <a:pt x="90" y="674"/>
                    <a:pt x="88" y="673"/>
                  </a:cubicBezTo>
                  <a:cubicBezTo>
                    <a:pt x="51" y="662"/>
                    <a:pt x="36" y="525"/>
                    <a:pt x="95" y="327"/>
                  </a:cubicBezTo>
                  <a:cubicBezTo>
                    <a:pt x="122" y="239"/>
                    <a:pt x="157" y="160"/>
                    <a:pt x="195" y="103"/>
                  </a:cubicBezTo>
                  <a:cubicBezTo>
                    <a:pt x="230" y="52"/>
                    <a:pt x="258" y="33"/>
                    <a:pt x="275" y="33"/>
                  </a:cubicBezTo>
                  <a:close/>
                  <a:moveTo>
                    <a:pt x="274" y="0"/>
                  </a:moveTo>
                  <a:cubicBezTo>
                    <a:pt x="242" y="0"/>
                    <a:pt x="206" y="29"/>
                    <a:pt x="168" y="85"/>
                  </a:cubicBezTo>
                  <a:cubicBezTo>
                    <a:pt x="128" y="144"/>
                    <a:pt x="92" y="226"/>
                    <a:pt x="64" y="318"/>
                  </a:cubicBezTo>
                  <a:cubicBezTo>
                    <a:pt x="13" y="488"/>
                    <a:pt x="1" y="681"/>
                    <a:pt x="78" y="705"/>
                  </a:cubicBezTo>
                  <a:cubicBezTo>
                    <a:pt x="84" y="706"/>
                    <a:pt x="89" y="707"/>
                    <a:pt x="94" y="707"/>
                  </a:cubicBezTo>
                  <a:cubicBezTo>
                    <a:pt x="126" y="707"/>
                    <a:pt x="164" y="680"/>
                    <a:pt x="202" y="630"/>
                  </a:cubicBezTo>
                  <a:cubicBezTo>
                    <a:pt x="243" y="574"/>
                    <a:pt x="282" y="493"/>
                    <a:pt x="308" y="404"/>
                  </a:cubicBezTo>
                  <a:cubicBezTo>
                    <a:pt x="361" y="229"/>
                    <a:pt x="367" y="25"/>
                    <a:pt x="290" y="3"/>
                  </a:cubicBezTo>
                  <a:cubicBezTo>
                    <a:pt x="285" y="1"/>
                    <a:pt x="279" y="0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5" name="Google Shape;800;p41"/>
            <p:cNvSpPr/>
            <p:nvPr/>
          </p:nvSpPr>
          <p:spPr>
            <a:xfrm>
              <a:off x="1427215" y="2941259"/>
              <a:ext cx="15552" cy="10911"/>
            </a:xfrm>
            <a:custGeom>
              <a:avLst/>
              <a:gdLst/>
              <a:ahLst/>
              <a:cxnLst/>
              <a:rect l="l" t="t" r="r" b="b"/>
              <a:pathLst>
                <a:path w="449" h="315" extrusionOk="0">
                  <a:moveTo>
                    <a:pt x="191" y="0"/>
                  </a:moveTo>
                  <a:cubicBezTo>
                    <a:pt x="107" y="0"/>
                    <a:pt x="35" y="45"/>
                    <a:pt x="19" y="114"/>
                  </a:cubicBezTo>
                  <a:cubicBezTo>
                    <a:pt x="0" y="197"/>
                    <a:pt x="72" y="284"/>
                    <a:pt x="178" y="309"/>
                  </a:cubicBezTo>
                  <a:cubicBezTo>
                    <a:pt x="194" y="312"/>
                    <a:pt x="211" y="314"/>
                    <a:pt x="228" y="314"/>
                  </a:cubicBezTo>
                  <a:cubicBezTo>
                    <a:pt x="325" y="314"/>
                    <a:pt x="427" y="260"/>
                    <a:pt x="435" y="195"/>
                  </a:cubicBezTo>
                  <a:cubicBezTo>
                    <a:pt x="449" y="83"/>
                    <a:pt x="354" y="31"/>
                    <a:pt x="247" y="7"/>
                  </a:cubicBezTo>
                  <a:cubicBezTo>
                    <a:pt x="228" y="2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6" name="Google Shape;801;p41"/>
            <p:cNvSpPr/>
            <p:nvPr/>
          </p:nvSpPr>
          <p:spPr>
            <a:xfrm>
              <a:off x="1426973" y="2940670"/>
              <a:ext cx="16210" cy="12054"/>
            </a:xfrm>
            <a:custGeom>
              <a:avLst/>
              <a:gdLst/>
              <a:ahLst/>
              <a:cxnLst/>
              <a:rect l="l" t="t" r="r" b="b"/>
              <a:pathLst>
                <a:path w="468" h="348" extrusionOk="0">
                  <a:moveTo>
                    <a:pt x="198" y="33"/>
                  </a:moveTo>
                  <a:cubicBezTo>
                    <a:pt x="216" y="33"/>
                    <a:pt x="233" y="36"/>
                    <a:pt x="251" y="39"/>
                  </a:cubicBezTo>
                  <a:cubicBezTo>
                    <a:pt x="377" y="68"/>
                    <a:pt x="437" y="126"/>
                    <a:pt x="425" y="210"/>
                  </a:cubicBezTo>
                  <a:cubicBezTo>
                    <a:pt x="423" y="231"/>
                    <a:pt x="407" y="252"/>
                    <a:pt x="381" y="271"/>
                  </a:cubicBezTo>
                  <a:cubicBezTo>
                    <a:pt x="341" y="299"/>
                    <a:pt x="285" y="315"/>
                    <a:pt x="234" y="315"/>
                  </a:cubicBezTo>
                  <a:cubicBezTo>
                    <a:pt x="219" y="315"/>
                    <a:pt x="204" y="313"/>
                    <a:pt x="189" y="310"/>
                  </a:cubicBezTo>
                  <a:cubicBezTo>
                    <a:pt x="141" y="299"/>
                    <a:pt x="100" y="274"/>
                    <a:pt x="72" y="240"/>
                  </a:cubicBezTo>
                  <a:cubicBezTo>
                    <a:pt x="45" y="207"/>
                    <a:pt x="34" y="169"/>
                    <a:pt x="42" y="134"/>
                  </a:cubicBezTo>
                  <a:cubicBezTo>
                    <a:pt x="50" y="99"/>
                    <a:pt x="76" y="70"/>
                    <a:pt x="114" y="52"/>
                  </a:cubicBezTo>
                  <a:cubicBezTo>
                    <a:pt x="140" y="39"/>
                    <a:pt x="169" y="33"/>
                    <a:pt x="198" y="33"/>
                  </a:cubicBezTo>
                  <a:close/>
                  <a:moveTo>
                    <a:pt x="199" y="1"/>
                  </a:moveTo>
                  <a:cubicBezTo>
                    <a:pt x="164" y="1"/>
                    <a:pt x="130" y="8"/>
                    <a:pt x="100" y="22"/>
                  </a:cubicBezTo>
                  <a:cubicBezTo>
                    <a:pt x="52" y="45"/>
                    <a:pt x="20" y="81"/>
                    <a:pt x="10" y="127"/>
                  </a:cubicBezTo>
                  <a:cubicBezTo>
                    <a:pt x="0" y="172"/>
                    <a:pt x="12" y="220"/>
                    <a:pt x="45" y="261"/>
                  </a:cubicBezTo>
                  <a:cubicBezTo>
                    <a:pt x="79" y="300"/>
                    <a:pt x="127" y="329"/>
                    <a:pt x="182" y="341"/>
                  </a:cubicBezTo>
                  <a:cubicBezTo>
                    <a:pt x="199" y="346"/>
                    <a:pt x="217" y="348"/>
                    <a:pt x="236" y="348"/>
                  </a:cubicBezTo>
                  <a:cubicBezTo>
                    <a:pt x="293" y="348"/>
                    <a:pt x="355" y="329"/>
                    <a:pt x="400" y="298"/>
                  </a:cubicBezTo>
                  <a:cubicBezTo>
                    <a:pt x="434" y="273"/>
                    <a:pt x="455" y="245"/>
                    <a:pt x="458" y="215"/>
                  </a:cubicBezTo>
                  <a:cubicBezTo>
                    <a:pt x="467" y="143"/>
                    <a:pt x="440" y="49"/>
                    <a:pt x="258" y="7"/>
                  </a:cubicBezTo>
                  <a:cubicBezTo>
                    <a:pt x="238" y="3"/>
                    <a:pt x="21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7" name="Google Shape;802;p41"/>
            <p:cNvSpPr/>
            <p:nvPr/>
          </p:nvSpPr>
          <p:spPr>
            <a:xfrm>
              <a:off x="1425310" y="2920753"/>
              <a:ext cx="18531" cy="25147"/>
            </a:xfrm>
            <a:custGeom>
              <a:avLst/>
              <a:gdLst/>
              <a:ahLst/>
              <a:cxnLst/>
              <a:rect l="l" t="t" r="r" b="b"/>
              <a:pathLst>
                <a:path w="535" h="726" extrusionOk="0">
                  <a:moveTo>
                    <a:pt x="73" y="1"/>
                  </a:moveTo>
                  <a:cubicBezTo>
                    <a:pt x="73" y="1"/>
                    <a:pt x="122" y="104"/>
                    <a:pt x="85" y="244"/>
                  </a:cubicBezTo>
                  <a:cubicBezTo>
                    <a:pt x="1" y="559"/>
                    <a:pt x="227" y="578"/>
                    <a:pt x="497" y="725"/>
                  </a:cubicBezTo>
                  <a:lnTo>
                    <a:pt x="534" y="619"/>
                  </a:lnTo>
                  <a:cubicBezTo>
                    <a:pt x="534" y="619"/>
                    <a:pt x="501" y="152"/>
                    <a:pt x="73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8" name="Google Shape;803;p41"/>
            <p:cNvSpPr/>
            <p:nvPr/>
          </p:nvSpPr>
          <p:spPr>
            <a:xfrm>
              <a:off x="1425241" y="2919749"/>
              <a:ext cx="19155" cy="26948"/>
            </a:xfrm>
            <a:custGeom>
              <a:avLst/>
              <a:gdLst/>
              <a:ahLst/>
              <a:cxnLst/>
              <a:rect l="l" t="t" r="r" b="b"/>
              <a:pathLst>
                <a:path w="553" h="778" extrusionOk="0">
                  <a:moveTo>
                    <a:pt x="103" y="57"/>
                  </a:moveTo>
                  <a:cubicBezTo>
                    <a:pt x="467" y="209"/>
                    <a:pt x="515" y="605"/>
                    <a:pt x="519" y="645"/>
                  </a:cubicBezTo>
                  <a:lnTo>
                    <a:pt x="489" y="731"/>
                  </a:lnTo>
                  <a:cubicBezTo>
                    <a:pt x="441" y="705"/>
                    <a:pt x="395" y="683"/>
                    <a:pt x="352" y="663"/>
                  </a:cubicBezTo>
                  <a:cubicBezTo>
                    <a:pt x="157" y="572"/>
                    <a:pt x="40" y="517"/>
                    <a:pt x="103" y="277"/>
                  </a:cubicBezTo>
                  <a:cubicBezTo>
                    <a:pt x="129" y="181"/>
                    <a:pt x="116" y="101"/>
                    <a:pt x="103" y="57"/>
                  </a:cubicBezTo>
                  <a:close/>
                  <a:moveTo>
                    <a:pt x="45" y="1"/>
                  </a:moveTo>
                  <a:lnTo>
                    <a:pt x="61" y="36"/>
                  </a:lnTo>
                  <a:cubicBezTo>
                    <a:pt x="61" y="37"/>
                    <a:pt x="106" y="137"/>
                    <a:pt x="71" y="269"/>
                  </a:cubicBezTo>
                  <a:cubicBezTo>
                    <a:pt x="0" y="535"/>
                    <a:pt x="143" y="601"/>
                    <a:pt x="339" y="693"/>
                  </a:cubicBezTo>
                  <a:cubicBezTo>
                    <a:pt x="387" y="716"/>
                    <a:pt x="438" y="739"/>
                    <a:pt x="491" y="768"/>
                  </a:cubicBezTo>
                  <a:lnTo>
                    <a:pt x="508" y="778"/>
                  </a:lnTo>
                  <a:lnTo>
                    <a:pt x="553" y="649"/>
                  </a:lnTo>
                  <a:lnTo>
                    <a:pt x="552" y="646"/>
                  </a:lnTo>
                  <a:cubicBezTo>
                    <a:pt x="552" y="642"/>
                    <a:pt x="514" y="167"/>
                    <a:pt x="81" y="14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19" name="Google Shape;804;p41"/>
            <p:cNvSpPr/>
            <p:nvPr/>
          </p:nvSpPr>
          <p:spPr>
            <a:xfrm>
              <a:off x="1442282" y="2944480"/>
              <a:ext cx="15760" cy="11811"/>
            </a:xfrm>
            <a:custGeom>
              <a:avLst/>
              <a:gdLst/>
              <a:ahLst/>
              <a:cxnLst/>
              <a:rect l="l" t="t" r="r" b="b"/>
              <a:pathLst>
                <a:path w="455" h="341" extrusionOk="0">
                  <a:moveTo>
                    <a:pt x="166" y="1"/>
                  </a:moveTo>
                  <a:cubicBezTo>
                    <a:pt x="114" y="1"/>
                    <a:pt x="69" y="21"/>
                    <a:pt x="38" y="73"/>
                  </a:cubicBezTo>
                  <a:cubicBezTo>
                    <a:pt x="1" y="139"/>
                    <a:pt x="75" y="273"/>
                    <a:pt x="174" y="319"/>
                  </a:cubicBezTo>
                  <a:cubicBezTo>
                    <a:pt x="207" y="334"/>
                    <a:pt x="241" y="341"/>
                    <a:pt x="273" y="341"/>
                  </a:cubicBezTo>
                  <a:cubicBezTo>
                    <a:pt x="338" y="341"/>
                    <a:pt x="396" y="311"/>
                    <a:pt x="419" y="259"/>
                  </a:cubicBezTo>
                  <a:cubicBezTo>
                    <a:pt x="455" y="182"/>
                    <a:pt x="402" y="81"/>
                    <a:pt x="303" y="36"/>
                  </a:cubicBezTo>
                  <a:cubicBezTo>
                    <a:pt x="257" y="15"/>
                    <a:pt x="209" y="1"/>
                    <a:pt x="166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0" name="Google Shape;805;p41"/>
            <p:cNvSpPr/>
            <p:nvPr/>
          </p:nvSpPr>
          <p:spPr>
            <a:xfrm>
              <a:off x="1442525" y="2943926"/>
              <a:ext cx="15483" cy="12954"/>
            </a:xfrm>
            <a:custGeom>
              <a:avLst/>
              <a:gdLst/>
              <a:ahLst/>
              <a:cxnLst/>
              <a:rect l="l" t="t" r="r" b="b"/>
              <a:pathLst>
                <a:path w="447" h="374" extrusionOk="0">
                  <a:moveTo>
                    <a:pt x="159" y="34"/>
                  </a:moveTo>
                  <a:cubicBezTo>
                    <a:pt x="195" y="34"/>
                    <a:pt x="239" y="45"/>
                    <a:pt x="289" y="68"/>
                  </a:cubicBezTo>
                  <a:cubicBezTo>
                    <a:pt x="334" y="88"/>
                    <a:pt x="370" y="120"/>
                    <a:pt x="390" y="159"/>
                  </a:cubicBezTo>
                  <a:cubicBezTo>
                    <a:pt x="409" y="197"/>
                    <a:pt x="412" y="236"/>
                    <a:pt x="397" y="268"/>
                  </a:cubicBezTo>
                  <a:cubicBezTo>
                    <a:pt x="376" y="314"/>
                    <a:pt x="326" y="340"/>
                    <a:pt x="267" y="340"/>
                  </a:cubicBezTo>
                  <a:cubicBezTo>
                    <a:pt x="237" y="340"/>
                    <a:pt x="205" y="333"/>
                    <a:pt x="174" y="319"/>
                  </a:cubicBezTo>
                  <a:cubicBezTo>
                    <a:pt x="118" y="294"/>
                    <a:pt x="64" y="233"/>
                    <a:pt x="45" y="172"/>
                  </a:cubicBezTo>
                  <a:cubicBezTo>
                    <a:pt x="36" y="142"/>
                    <a:pt x="36" y="116"/>
                    <a:pt x="46" y="97"/>
                  </a:cubicBezTo>
                  <a:cubicBezTo>
                    <a:pt x="71" y="54"/>
                    <a:pt x="108" y="34"/>
                    <a:pt x="159" y="34"/>
                  </a:cubicBezTo>
                  <a:close/>
                  <a:moveTo>
                    <a:pt x="159" y="0"/>
                  </a:moveTo>
                  <a:cubicBezTo>
                    <a:pt x="84" y="0"/>
                    <a:pt x="41" y="40"/>
                    <a:pt x="17" y="81"/>
                  </a:cubicBezTo>
                  <a:cubicBezTo>
                    <a:pt x="2" y="107"/>
                    <a:pt x="1" y="143"/>
                    <a:pt x="14" y="182"/>
                  </a:cubicBezTo>
                  <a:cubicBezTo>
                    <a:pt x="36" y="253"/>
                    <a:pt x="95" y="320"/>
                    <a:pt x="160" y="350"/>
                  </a:cubicBezTo>
                  <a:cubicBezTo>
                    <a:pt x="195" y="365"/>
                    <a:pt x="232" y="373"/>
                    <a:pt x="266" y="373"/>
                  </a:cubicBezTo>
                  <a:cubicBezTo>
                    <a:pt x="338" y="373"/>
                    <a:pt x="401" y="340"/>
                    <a:pt x="428" y="282"/>
                  </a:cubicBezTo>
                  <a:cubicBezTo>
                    <a:pt x="447" y="240"/>
                    <a:pt x="443" y="191"/>
                    <a:pt x="419" y="144"/>
                  </a:cubicBezTo>
                  <a:cubicBezTo>
                    <a:pt x="395" y="99"/>
                    <a:pt x="354" y="61"/>
                    <a:pt x="303" y="37"/>
                  </a:cubicBezTo>
                  <a:cubicBezTo>
                    <a:pt x="245" y="11"/>
                    <a:pt x="198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1" name="Google Shape;806;p41"/>
            <p:cNvSpPr/>
            <p:nvPr/>
          </p:nvSpPr>
          <p:spPr>
            <a:xfrm>
              <a:off x="1444707" y="2932911"/>
              <a:ext cx="26879" cy="14444"/>
            </a:xfrm>
            <a:custGeom>
              <a:avLst/>
              <a:gdLst/>
              <a:ahLst/>
              <a:cxnLst/>
              <a:rect l="l" t="t" r="r" b="b"/>
              <a:pathLst>
                <a:path w="776" h="417" extrusionOk="0">
                  <a:moveTo>
                    <a:pt x="575" y="0"/>
                  </a:moveTo>
                  <a:cubicBezTo>
                    <a:pt x="252" y="0"/>
                    <a:pt x="35" y="246"/>
                    <a:pt x="35" y="246"/>
                  </a:cubicBezTo>
                  <a:lnTo>
                    <a:pt x="1" y="353"/>
                  </a:lnTo>
                  <a:cubicBezTo>
                    <a:pt x="150" y="376"/>
                    <a:pt x="272" y="416"/>
                    <a:pt x="373" y="416"/>
                  </a:cubicBezTo>
                  <a:cubicBezTo>
                    <a:pt x="476" y="416"/>
                    <a:pt x="557" y="373"/>
                    <a:pt x="620" y="219"/>
                  </a:cubicBezTo>
                  <a:cubicBezTo>
                    <a:pt x="675" y="86"/>
                    <a:pt x="776" y="32"/>
                    <a:pt x="776" y="32"/>
                  </a:cubicBezTo>
                  <a:cubicBezTo>
                    <a:pt x="705" y="10"/>
                    <a:pt x="638" y="0"/>
                    <a:pt x="575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2" name="Google Shape;807;p41"/>
            <p:cNvSpPr/>
            <p:nvPr/>
          </p:nvSpPr>
          <p:spPr>
            <a:xfrm>
              <a:off x="1443980" y="2932357"/>
              <a:ext cx="29095" cy="15587"/>
            </a:xfrm>
            <a:custGeom>
              <a:avLst/>
              <a:gdLst/>
              <a:ahLst/>
              <a:cxnLst/>
              <a:rect l="l" t="t" r="r" b="b"/>
              <a:pathLst>
                <a:path w="840" h="450" extrusionOk="0">
                  <a:moveTo>
                    <a:pt x="598" y="33"/>
                  </a:moveTo>
                  <a:cubicBezTo>
                    <a:pt x="649" y="33"/>
                    <a:pt x="703" y="39"/>
                    <a:pt x="758" y="54"/>
                  </a:cubicBezTo>
                  <a:cubicBezTo>
                    <a:pt x="723" y="81"/>
                    <a:pt x="664" y="137"/>
                    <a:pt x="626" y="229"/>
                  </a:cubicBezTo>
                  <a:cubicBezTo>
                    <a:pt x="566" y="374"/>
                    <a:pt x="493" y="417"/>
                    <a:pt x="394" y="417"/>
                  </a:cubicBezTo>
                  <a:cubicBezTo>
                    <a:pt x="337" y="417"/>
                    <a:pt x="271" y="402"/>
                    <a:pt x="194" y="386"/>
                  </a:cubicBezTo>
                  <a:cubicBezTo>
                    <a:pt x="148" y="375"/>
                    <a:pt x="98" y="365"/>
                    <a:pt x="43" y="356"/>
                  </a:cubicBezTo>
                  <a:lnTo>
                    <a:pt x="71" y="271"/>
                  </a:lnTo>
                  <a:cubicBezTo>
                    <a:pt x="94" y="245"/>
                    <a:pt x="301" y="33"/>
                    <a:pt x="598" y="33"/>
                  </a:cubicBezTo>
                  <a:close/>
                  <a:moveTo>
                    <a:pt x="598" y="0"/>
                  </a:moveTo>
                  <a:cubicBezTo>
                    <a:pt x="270" y="0"/>
                    <a:pt x="47" y="248"/>
                    <a:pt x="44" y="251"/>
                  </a:cubicBezTo>
                  <a:lnTo>
                    <a:pt x="1" y="383"/>
                  </a:lnTo>
                  <a:lnTo>
                    <a:pt x="20" y="386"/>
                  </a:lnTo>
                  <a:cubicBezTo>
                    <a:pt x="79" y="395"/>
                    <a:pt x="133" y="406"/>
                    <a:pt x="187" y="417"/>
                  </a:cubicBezTo>
                  <a:cubicBezTo>
                    <a:pt x="263" y="435"/>
                    <a:pt x="332" y="450"/>
                    <a:pt x="395" y="450"/>
                  </a:cubicBezTo>
                  <a:cubicBezTo>
                    <a:pt x="504" y="450"/>
                    <a:pt x="590" y="403"/>
                    <a:pt x="656" y="242"/>
                  </a:cubicBezTo>
                  <a:cubicBezTo>
                    <a:pt x="708" y="115"/>
                    <a:pt x="804" y="63"/>
                    <a:pt x="805" y="63"/>
                  </a:cubicBezTo>
                  <a:lnTo>
                    <a:pt x="840" y="44"/>
                  </a:lnTo>
                  <a:lnTo>
                    <a:pt x="802" y="32"/>
                  </a:lnTo>
                  <a:cubicBezTo>
                    <a:pt x="731" y="10"/>
                    <a:pt x="662" y="0"/>
                    <a:pt x="5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3" name="Google Shape;808;p41"/>
            <p:cNvSpPr/>
            <p:nvPr/>
          </p:nvSpPr>
          <p:spPr>
            <a:xfrm>
              <a:off x="1444222" y="2932807"/>
              <a:ext cx="1732" cy="9179"/>
            </a:xfrm>
            <a:custGeom>
              <a:avLst/>
              <a:gdLst/>
              <a:ahLst/>
              <a:cxnLst/>
              <a:rect l="l" t="t" r="r" b="b"/>
              <a:pathLst>
                <a:path w="50" h="265" extrusionOk="0">
                  <a:moveTo>
                    <a:pt x="49" y="0"/>
                  </a:moveTo>
                  <a:lnTo>
                    <a:pt x="49" y="0"/>
                  </a:lnTo>
                  <a:cubicBezTo>
                    <a:pt x="37" y="33"/>
                    <a:pt x="29" y="68"/>
                    <a:pt x="22" y="103"/>
                  </a:cubicBezTo>
                  <a:cubicBezTo>
                    <a:pt x="15" y="139"/>
                    <a:pt x="9" y="176"/>
                    <a:pt x="7" y="212"/>
                  </a:cubicBezTo>
                  <a:cubicBezTo>
                    <a:pt x="5" y="229"/>
                    <a:pt x="1" y="265"/>
                    <a:pt x="1" y="265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4" name="Google Shape;809;p41"/>
            <p:cNvSpPr/>
            <p:nvPr/>
          </p:nvSpPr>
          <p:spPr>
            <a:xfrm>
              <a:off x="1443668" y="2932565"/>
              <a:ext cx="2840" cy="9491"/>
            </a:xfrm>
            <a:custGeom>
              <a:avLst/>
              <a:gdLst/>
              <a:ahLst/>
              <a:cxnLst/>
              <a:rect l="l" t="t" r="r" b="b"/>
              <a:pathLst>
                <a:path w="82" h="274" extrusionOk="0">
                  <a:moveTo>
                    <a:pt x="50" y="1"/>
                  </a:moveTo>
                  <a:cubicBezTo>
                    <a:pt x="38" y="35"/>
                    <a:pt x="30" y="70"/>
                    <a:pt x="23" y="107"/>
                  </a:cubicBezTo>
                  <a:cubicBezTo>
                    <a:pt x="14" y="148"/>
                    <a:pt x="9" y="183"/>
                    <a:pt x="6" y="217"/>
                  </a:cubicBezTo>
                  <a:cubicBezTo>
                    <a:pt x="4" y="234"/>
                    <a:pt x="1" y="270"/>
                    <a:pt x="1" y="270"/>
                  </a:cubicBezTo>
                  <a:lnTo>
                    <a:pt x="33" y="273"/>
                  </a:lnTo>
                  <a:cubicBezTo>
                    <a:pt x="33" y="273"/>
                    <a:pt x="38" y="238"/>
                    <a:pt x="39" y="220"/>
                  </a:cubicBezTo>
                  <a:cubicBezTo>
                    <a:pt x="42" y="188"/>
                    <a:pt x="47" y="153"/>
                    <a:pt x="55" y="111"/>
                  </a:cubicBezTo>
                  <a:cubicBezTo>
                    <a:pt x="62" y="78"/>
                    <a:pt x="69" y="44"/>
                    <a:pt x="81" y="13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5" name="Google Shape;810;p41"/>
            <p:cNvSpPr/>
            <p:nvPr/>
          </p:nvSpPr>
          <p:spPr>
            <a:xfrm>
              <a:off x="1445365" y="2931664"/>
              <a:ext cx="1420" cy="1247"/>
            </a:xfrm>
            <a:custGeom>
              <a:avLst/>
              <a:gdLst/>
              <a:ahLst/>
              <a:cxnLst/>
              <a:rect l="l" t="t" r="r" b="b"/>
              <a:pathLst>
                <a:path w="41" h="36" extrusionOk="0">
                  <a:moveTo>
                    <a:pt x="20" y="0"/>
                  </a:moveTo>
                  <a:cubicBezTo>
                    <a:pt x="16" y="0"/>
                    <a:pt x="13" y="1"/>
                    <a:pt x="10" y="3"/>
                  </a:cubicBezTo>
                  <a:cubicBezTo>
                    <a:pt x="3" y="9"/>
                    <a:pt x="1" y="20"/>
                    <a:pt x="7" y="28"/>
                  </a:cubicBezTo>
                  <a:cubicBezTo>
                    <a:pt x="11" y="33"/>
                    <a:pt x="16" y="35"/>
                    <a:pt x="22" y="35"/>
                  </a:cubicBezTo>
                  <a:cubicBezTo>
                    <a:pt x="25" y="35"/>
                    <a:pt x="28" y="34"/>
                    <a:pt x="31" y="32"/>
                  </a:cubicBezTo>
                  <a:cubicBezTo>
                    <a:pt x="39" y="26"/>
                    <a:pt x="40" y="16"/>
                    <a:pt x="35" y="8"/>
                  </a:cubicBezTo>
                  <a:cubicBezTo>
                    <a:pt x="31" y="3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6" name="Google Shape;811;p41"/>
            <p:cNvSpPr/>
            <p:nvPr/>
          </p:nvSpPr>
          <p:spPr>
            <a:xfrm>
              <a:off x="1444846" y="2931075"/>
              <a:ext cx="2459" cy="2390"/>
            </a:xfrm>
            <a:custGeom>
              <a:avLst/>
              <a:gdLst/>
              <a:ahLst/>
              <a:cxnLst/>
              <a:rect l="l" t="t" r="r" b="b"/>
              <a:pathLst>
                <a:path w="71" h="69" extrusionOk="0">
                  <a:moveTo>
                    <a:pt x="37" y="35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5" y="36"/>
                    <a:pt x="35" y="35"/>
                  </a:cubicBezTo>
                  <a:close/>
                  <a:moveTo>
                    <a:pt x="35" y="1"/>
                  </a:moveTo>
                  <a:cubicBezTo>
                    <a:pt x="28" y="1"/>
                    <a:pt x="21" y="3"/>
                    <a:pt x="15" y="7"/>
                  </a:cubicBezTo>
                  <a:cubicBezTo>
                    <a:pt x="8" y="12"/>
                    <a:pt x="4" y="20"/>
                    <a:pt x="2" y="29"/>
                  </a:cubicBezTo>
                  <a:cubicBezTo>
                    <a:pt x="1" y="39"/>
                    <a:pt x="4" y="47"/>
                    <a:pt x="9" y="55"/>
                  </a:cubicBezTo>
                  <a:cubicBezTo>
                    <a:pt x="16" y="64"/>
                    <a:pt x="25" y="68"/>
                    <a:pt x="36" y="68"/>
                  </a:cubicBezTo>
                  <a:cubicBezTo>
                    <a:pt x="43" y="68"/>
                    <a:pt x="50" y="67"/>
                    <a:pt x="56" y="62"/>
                  </a:cubicBezTo>
                  <a:cubicBezTo>
                    <a:pt x="63" y="57"/>
                    <a:pt x="68" y="49"/>
                    <a:pt x="69" y="40"/>
                  </a:cubicBezTo>
                  <a:cubicBezTo>
                    <a:pt x="71" y="31"/>
                    <a:pt x="68" y="22"/>
                    <a:pt x="63" y="15"/>
                  </a:cubicBezTo>
                  <a:cubicBezTo>
                    <a:pt x="56" y="6"/>
                    <a:pt x="46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7" name="Google Shape;812;p41"/>
            <p:cNvSpPr/>
            <p:nvPr/>
          </p:nvSpPr>
          <p:spPr>
            <a:xfrm>
              <a:off x="1444603" y="2933673"/>
              <a:ext cx="4364" cy="8209"/>
            </a:xfrm>
            <a:custGeom>
              <a:avLst/>
              <a:gdLst/>
              <a:ahLst/>
              <a:cxnLst/>
              <a:rect l="l" t="t" r="r" b="b"/>
              <a:pathLst>
                <a:path w="126" h="237" extrusionOk="0">
                  <a:moveTo>
                    <a:pt x="126" y="0"/>
                  </a:moveTo>
                  <a:lnTo>
                    <a:pt x="0" y="236"/>
                  </a:lnTo>
                  <a:cubicBezTo>
                    <a:pt x="0" y="236"/>
                    <a:pt x="19" y="206"/>
                    <a:pt x="28" y="192"/>
                  </a:cubicBezTo>
                  <a:cubicBezTo>
                    <a:pt x="49" y="162"/>
                    <a:pt x="66" y="130"/>
                    <a:pt x="83" y="97"/>
                  </a:cubicBezTo>
                  <a:cubicBezTo>
                    <a:pt x="99" y="66"/>
                    <a:pt x="115" y="34"/>
                    <a:pt x="126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8" name="Google Shape;813;p41"/>
            <p:cNvSpPr/>
            <p:nvPr/>
          </p:nvSpPr>
          <p:spPr>
            <a:xfrm>
              <a:off x="1444118" y="2933500"/>
              <a:ext cx="5403" cy="8659"/>
            </a:xfrm>
            <a:custGeom>
              <a:avLst/>
              <a:gdLst/>
              <a:ahLst/>
              <a:cxnLst/>
              <a:rect l="l" t="t" r="r" b="b"/>
              <a:pathLst>
                <a:path w="156" h="250" extrusionOk="0">
                  <a:moveTo>
                    <a:pt x="124" y="0"/>
                  </a:moveTo>
                  <a:cubicBezTo>
                    <a:pt x="114" y="32"/>
                    <a:pt x="98" y="63"/>
                    <a:pt x="82" y="95"/>
                  </a:cubicBezTo>
                  <a:cubicBezTo>
                    <a:pt x="64" y="130"/>
                    <a:pt x="46" y="161"/>
                    <a:pt x="29" y="188"/>
                  </a:cubicBezTo>
                  <a:cubicBezTo>
                    <a:pt x="19" y="202"/>
                    <a:pt x="0" y="232"/>
                    <a:pt x="0" y="232"/>
                  </a:cubicBezTo>
                  <a:lnTo>
                    <a:pt x="28" y="250"/>
                  </a:lnTo>
                  <a:cubicBezTo>
                    <a:pt x="28" y="250"/>
                    <a:pt x="47" y="220"/>
                    <a:pt x="56" y="206"/>
                  </a:cubicBezTo>
                  <a:cubicBezTo>
                    <a:pt x="75" y="178"/>
                    <a:pt x="93" y="147"/>
                    <a:pt x="113" y="108"/>
                  </a:cubicBezTo>
                  <a:cubicBezTo>
                    <a:pt x="128" y="77"/>
                    <a:pt x="145" y="45"/>
                    <a:pt x="156" y="11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29" name="Google Shape;814;p41"/>
            <p:cNvSpPr/>
            <p:nvPr/>
          </p:nvSpPr>
          <p:spPr>
            <a:xfrm>
              <a:off x="1448483" y="2932565"/>
              <a:ext cx="1385" cy="1247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9" y="1"/>
                  </a:moveTo>
                  <a:cubicBezTo>
                    <a:pt x="18" y="1"/>
                    <a:pt x="17" y="1"/>
                    <a:pt x="16" y="1"/>
                  </a:cubicBezTo>
                  <a:cubicBezTo>
                    <a:pt x="6" y="4"/>
                    <a:pt x="1" y="12"/>
                    <a:pt x="3" y="22"/>
                  </a:cubicBezTo>
                  <a:cubicBezTo>
                    <a:pt x="6" y="30"/>
                    <a:pt x="13" y="35"/>
                    <a:pt x="21" y="35"/>
                  </a:cubicBezTo>
                  <a:cubicBezTo>
                    <a:pt x="22" y="35"/>
                    <a:pt x="23" y="35"/>
                    <a:pt x="24" y="35"/>
                  </a:cubicBezTo>
                  <a:cubicBezTo>
                    <a:pt x="34" y="32"/>
                    <a:pt x="39" y="24"/>
                    <a:pt x="36" y="14"/>
                  </a:cubicBezTo>
                  <a:cubicBezTo>
                    <a:pt x="35" y="6"/>
                    <a:pt x="27" y="1"/>
                    <a:pt x="19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30" name="Google Shape;815;p41"/>
            <p:cNvSpPr/>
            <p:nvPr/>
          </p:nvSpPr>
          <p:spPr>
            <a:xfrm>
              <a:off x="1447928" y="2932010"/>
              <a:ext cx="2459" cy="2355"/>
            </a:xfrm>
            <a:custGeom>
              <a:avLst/>
              <a:gdLst/>
              <a:ahLst/>
              <a:cxnLst/>
              <a:rect l="l" t="t" r="r" b="b"/>
              <a:pathLst>
                <a:path w="71" h="68" extrusionOk="0">
                  <a:moveTo>
                    <a:pt x="36" y="0"/>
                  </a:moveTo>
                  <a:cubicBezTo>
                    <a:pt x="33" y="0"/>
                    <a:pt x="31" y="1"/>
                    <a:pt x="28" y="1"/>
                  </a:cubicBezTo>
                  <a:cubicBezTo>
                    <a:pt x="19" y="3"/>
                    <a:pt x="11" y="8"/>
                    <a:pt x="7" y="16"/>
                  </a:cubicBezTo>
                  <a:cubicBezTo>
                    <a:pt x="2" y="24"/>
                    <a:pt x="1" y="33"/>
                    <a:pt x="4" y="42"/>
                  </a:cubicBezTo>
                  <a:cubicBezTo>
                    <a:pt x="7" y="57"/>
                    <a:pt x="21" y="68"/>
                    <a:pt x="37" y="68"/>
                  </a:cubicBezTo>
                  <a:cubicBezTo>
                    <a:pt x="39" y="68"/>
                    <a:pt x="41" y="68"/>
                    <a:pt x="44" y="67"/>
                  </a:cubicBezTo>
                  <a:cubicBezTo>
                    <a:pt x="53" y="65"/>
                    <a:pt x="60" y="60"/>
                    <a:pt x="65" y="52"/>
                  </a:cubicBezTo>
                  <a:cubicBezTo>
                    <a:pt x="70" y="44"/>
                    <a:pt x="71" y="34"/>
                    <a:pt x="69" y="26"/>
                  </a:cubicBezTo>
                  <a:cubicBezTo>
                    <a:pt x="65" y="11"/>
                    <a:pt x="51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31" name="Google Shape;816;p41"/>
            <p:cNvSpPr/>
            <p:nvPr/>
          </p:nvSpPr>
          <p:spPr>
            <a:xfrm>
              <a:off x="1439996" y="2939804"/>
              <a:ext cx="6027" cy="12400"/>
            </a:xfrm>
            <a:custGeom>
              <a:avLst/>
              <a:gdLst/>
              <a:ahLst/>
              <a:cxnLst/>
              <a:rect l="l" t="t" r="r" b="b"/>
              <a:pathLst>
                <a:path w="174" h="358" extrusionOk="0">
                  <a:moveTo>
                    <a:pt x="134" y="1"/>
                  </a:moveTo>
                  <a:cubicBezTo>
                    <a:pt x="104" y="1"/>
                    <a:pt x="59" y="70"/>
                    <a:pt x="30" y="162"/>
                  </a:cubicBezTo>
                  <a:cubicBezTo>
                    <a:pt x="0" y="261"/>
                    <a:pt x="1" y="347"/>
                    <a:pt x="32" y="357"/>
                  </a:cubicBezTo>
                  <a:cubicBezTo>
                    <a:pt x="34" y="357"/>
                    <a:pt x="36" y="358"/>
                    <a:pt x="38" y="358"/>
                  </a:cubicBezTo>
                  <a:cubicBezTo>
                    <a:pt x="69" y="358"/>
                    <a:pt x="116" y="295"/>
                    <a:pt x="144" y="203"/>
                  </a:cubicBezTo>
                  <a:cubicBezTo>
                    <a:pt x="173" y="105"/>
                    <a:pt x="171" y="10"/>
                    <a:pt x="140" y="1"/>
                  </a:cubicBezTo>
                  <a:cubicBezTo>
                    <a:pt x="138" y="1"/>
                    <a:pt x="136" y="1"/>
                    <a:pt x="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32" name="Google Shape;817;p41"/>
            <p:cNvSpPr/>
            <p:nvPr/>
          </p:nvSpPr>
          <p:spPr>
            <a:xfrm>
              <a:off x="1439685" y="2939250"/>
              <a:ext cx="6616" cy="13543"/>
            </a:xfrm>
            <a:custGeom>
              <a:avLst/>
              <a:gdLst/>
              <a:ahLst/>
              <a:cxnLst/>
              <a:rect l="l" t="t" r="r" b="b"/>
              <a:pathLst>
                <a:path w="191" h="391" extrusionOk="0">
                  <a:moveTo>
                    <a:pt x="143" y="32"/>
                  </a:moveTo>
                  <a:cubicBezTo>
                    <a:pt x="143" y="32"/>
                    <a:pt x="144" y="33"/>
                    <a:pt x="144" y="33"/>
                  </a:cubicBezTo>
                  <a:cubicBezTo>
                    <a:pt x="146" y="33"/>
                    <a:pt x="156" y="45"/>
                    <a:pt x="157" y="86"/>
                  </a:cubicBezTo>
                  <a:cubicBezTo>
                    <a:pt x="158" y="123"/>
                    <a:pt x="150" y="170"/>
                    <a:pt x="137" y="215"/>
                  </a:cubicBezTo>
                  <a:cubicBezTo>
                    <a:pt x="107" y="314"/>
                    <a:pt x="62" y="357"/>
                    <a:pt x="47" y="357"/>
                  </a:cubicBezTo>
                  <a:cubicBezTo>
                    <a:pt x="46" y="357"/>
                    <a:pt x="46" y="357"/>
                    <a:pt x="45" y="357"/>
                  </a:cubicBezTo>
                  <a:cubicBezTo>
                    <a:pt x="43" y="356"/>
                    <a:pt x="34" y="346"/>
                    <a:pt x="34" y="309"/>
                  </a:cubicBezTo>
                  <a:cubicBezTo>
                    <a:pt x="34" y="273"/>
                    <a:pt x="42" y="229"/>
                    <a:pt x="56" y="183"/>
                  </a:cubicBezTo>
                  <a:cubicBezTo>
                    <a:pt x="86" y="81"/>
                    <a:pt x="130" y="32"/>
                    <a:pt x="143" y="32"/>
                  </a:cubicBezTo>
                  <a:close/>
                  <a:moveTo>
                    <a:pt x="142" y="0"/>
                  </a:moveTo>
                  <a:cubicBezTo>
                    <a:pt x="97" y="0"/>
                    <a:pt x="50" y="87"/>
                    <a:pt x="23" y="174"/>
                  </a:cubicBezTo>
                  <a:cubicBezTo>
                    <a:pt x="8" y="223"/>
                    <a:pt x="1" y="271"/>
                    <a:pt x="1" y="309"/>
                  </a:cubicBezTo>
                  <a:cubicBezTo>
                    <a:pt x="1" y="366"/>
                    <a:pt x="20" y="384"/>
                    <a:pt x="36" y="389"/>
                  </a:cubicBezTo>
                  <a:cubicBezTo>
                    <a:pt x="40" y="389"/>
                    <a:pt x="43" y="390"/>
                    <a:pt x="47" y="390"/>
                  </a:cubicBezTo>
                  <a:cubicBezTo>
                    <a:pt x="93" y="390"/>
                    <a:pt x="143" y="308"/>
                    <a:pt x="168" y="224"/>
                  </a:cubicBezTo>
                  <a:cubicBezTo>
                    <a:pt x="183" y="176"/>
                    <a:pt x="191" y="126"/>
                    <a:pt x="190" y="85"/>
                  </a:cubicBezTo>
                  <a:cubicBezTo>
                    <a:pt x="188" y="37"/>
                    <a:pt x="176" y="8"/>
                    <a:pt x="153" y="2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33" name="Google Shape;818;p41"/>
            <p:cNvSpPr/>
            <p:nvPr/>
          </p:nvSpPr>
          <p:spPr>
            <a:xfrm>
              <a:off x="931971" y="3178767"/>
              <a:ext cx="12781" cy="9110"/>
            </a:xfrm>
            <a:custGeom>
              <a:avLst/>
              <a:gdLst/>
              <a:ahLst/>
              <a:cxnLst/>
              <a:rect l="l" t="t" r="r" b="b"/>
              <a:pathLst>
                <a:path w="369" h="263" extrusionOk="0">
                  <a:moveTo>
                    <a:pt x="225" y="1"/>
                  </a:moveTo>
                  <a:cubicBezTo>
                    <a:pt x="198" y="1"/>
                    <a:pt x="168" y="6"/>
                    <a:pt x="139" y="14"/>
                  </a:cubicBezTo>
                  <a:cubicBezTo>
                    <a:pt x="55" y="39"/>
                    <a:pt x="0" y="112"/>
                    <a:pt x="19" y="178"/>
                  </a:cubicBezTo>
                  <a:cubicBezTo>
                    <a:pt x="34" y="230"/>
                    <a:pt x="89" y="263"/>
                    <a:pt x="153" y="263"/>
                  </a:cubicBezTo>
                  <a:cubicBezTo>
                    <a:pt x="170" y="263"/>
                    <a:pt x="189" y="260"/>
                    <a:pt x="207" y="255"/>
                  </a:cubicBezTo>
                  <a:cubicBezTo>
                    <a:pt x="293" y="232"/>
                    <a:pt x="368" y="133"/>
                    <a:pt x="346" y="76"/>
                  </a:cubicBezTo>
                  <a:cubicBezTo>
                    <a:pt x="324" y="20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34" name="Google Shape;819;p41"/>
            <p:cNvSpPr/>
            <p:nvPr/>
          </p:nvSpPr>
          <p:spPr>
            <a:xfrm>
              <a:off x="931694" y="3178213"/>
              <a:ext cx="13128" cy="10253"/>
            </a:xfrm>
            <a:custGeom>
              <a:avLst/>
              <a:gdLst/>
              <a:ahLst/>
              <a:cxnLst/>
              <a:rect l="l" t="t" r="r" b="b"/>
              <a:pathLst>
                <a:path w="379" h="296" extrusionOk="0">
                  <a:moveTo>
                    <a:pt x="234" y="33"/>
                  </a:moveTo>
                  <a:cubicBezTo>
                    <a:pt x="287" y="33"/>
                    <a:pt x="322" y="55"/>
                    <a:pt x="339" y="98"/>
                  </a:cubicBezTo>
                  <a:cubicBezTo>
                    <a:pt x="345" y="112"/>
                    <a:pt x="341" y="133"/>
                    <a:pt x="331" y="155"/>
                  </a:cubicBezTo>
                  <a:cubicBezTo>
                    <a:pt x="308" y="201"/>
                    <a:pt x="258" y="242"/>
                    <a:pt x="211" y="255"/>
                  </a:cubicBezTo>
                  <a:cubicBezTo>
                    <a:pt x="194" y="260"/>
                    <a:pt x="177" y="263"/>
                    <a:pt x="160" y="263"/>
                  </a:cubicBezTo>
                  <a:cubicBezTo>
                    <a:pt x="140" y="263"/>
                    <a:pt x="120" y="259"/>
                    <a:pt x="103" y="252"/>
                  </a:cubicBezTo>
                  <a:cubicBezTo>
                    <a:pt x="72" y="239"/>
                    <a:pt x="50" y="217"/>
                    <a:pt x="43" y="190"/>
                  </a:cubicBezTo>
                  <a:cubicBezTo>
                    <a:pt x="36" y="163"/>
                    <a:pt x="42" y="133"/>
                    <a:pt x="62" y="106"/>
                  </a:cubicBezTo>
                  <a:cubicBezTo>
                    <a:pt x="82" y="78"/>
                    <a:pt x="114" y="56"/>
                    <a:pt x="153" y="46"/>
                  </a:cubicBezTo>
                  <a:cubicBezTo>
                    <a:pt x="183" y="37"/>
                    <a:pt x="210" y="33"/>
                    <a:pt x="234" y="33"/>
                  </a:cubicBezTo>
                  <a:close/>
                  <a:moveTo>
                    <a:pt x="234" y="0"/>
                  </a:moveTo>
                  <a:cubicBezTo>
                    <a:pt x="209" y="0"/>
                    <a:pt x="178" y="4"/>
                    <a:pt x="143" y="14"/>
                  </a:cubicBezTo>
                  <a:cubicBezTo>
                    <a:pt x="98" y="27"/>
                    <a:pt x="60" y="53"/>
                    <a:pt x="35" y="87"/>
                  </a:cubicBezTo>
                  <a:cubicBezTo>
                    <a:pt x="9" y="122"/>
                    <a:pt x="1" y="161"/>
                    <a:pt x="11" y="199"/>
                  </a:cubicBezTo>
                  <a:cubicBezTo>
                    <a:pt x="22" y="236"/>
                    <a:pt x="50" y="266"/>
                    <a:pt x="91" y="283"/>
                  </a:cubicBezTo>
                  <a:cubicBezTo>
                    <a:pt x="112" y="291"/>
                    <a:pt x="136" y="296"/>
                    <a:pt x="161" y="296"/>
                  </a:cubicBezTo>
                  <a:cubicBezTo>
                    <a:pt x="180" y="296"/>
                    <a:pt x="201" y="293"/>
                    <a:pt x="220" y="287"/>
                  </a:cubicBezTo>
                  <a:cubicBezTo>
                    <a:pt x="277" y="271"/>
                    <a:pt x="333" y="224"/>
                    <a:pt x="359" y="170"/>
                  </a:cubicBezTo>
                  <a:cubicBezTo>
                    <a:pt x="375" y="138"/>
                    <a:pt x="379" y="110"/>
                    <a:pt x="369" y="86"/>
                  </a:cubicBezTo>
                  <a:cubicBezTo>
                    <a:pt x="353" y="44"/>
                    <a:pt x="316" y="0"/>
                    <a:pt x="2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35" name="Google Shape;820;p41"/>
            <p:cNvSpPr/>
            <p:nvPr/>
          </p:nvSpPr>
          <p:spPr>
            <a:xfrm>
              <a:off x="923173" y="3167337"/>
              <a:ext cx="20159" cy="12781"/>
            </a:xfrm>
            <a:custGeom>
              <a:avLst/>
              <a:gdLst/>
              <a:ahLst/>
              <a:cxnLst/>
              <a:rect l="l" t="t" r="r" b="b"/>
              <a:pathLst>
                <a:path w="582" h="369" extrusionOk="0">
                  <a:moveTo>
                    <a:pt x="86" y="0"/>
                  </a:moveTo>
                  <a:cubicBezTo>
                    <a:pt x="59" y="0"/>
                    <a:pt x="30" y="3"/>
                    <a:pt x="0" y="7"/>
                  </a:cubicBezTo>
                  <a:cubicBezTo>
                    <a:pt x="0" y="7"/>
                    <a:pt x="75" y="63"/>
                    <a:pt x="103" y="176"/>
                  </a:cubicBezTo>
                  <a:cubicBezTo>
                    <a:pt x="142" y="339"/>
                    <a:pt x="224" y="368"/>
                    <a:pt x="343" y="368"/>
                  </a:cubicBezTo>
                  <a:cubicBezTo>
                    <a:pt x="410" y="368"/>
                    <a:pt x="488" y="359"/>
                    <a:pt x="577" y="359"/>
                  </a:cubicBezTo>
                  <a:cubicBezTo>
                    <a:pt x="578" y="359"/>
                    <a:pt x="580" y="359"/>
                    <a:pt x="581" y="359"/>
                  </a:cubicBezTo>
                  <a:lnTo>
                    <a:pt x="566" y="269"/>
                  </a:lnTo>
                  <a:cubicBezTo>
                    <a:pt x="566" y="269"/>
                    <a:pt x="395" y="0"/>
                    <a:pt x="86" y="0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36" name="Google Shape;821;p41"/>
            <p:cNvSpPr/>
            <p:nvPr/>
          </p:nvSpPr>
          <p:spPr>
            <a:xfrm>
              <a:off x="921753" y="3166782"/>
              <a:ext cx="22237" cy="13924"/>
            </a:xfrm>
            <a:custGeom>
              <a:avLst/>
              <a:gdLst/>
              <a:ahLst/>
              <a:cxnLst/>
              <a:rect l="l" t="t" r="r" b="b"/>
              <a:pathLst>
                <a:path w="642" h="402" extrusionOk="0">
                  <a:moveTo>
                    <a:pt x="127" y="33"/>
                  </a:moveTo>
                  <a:cubicBezTo>
                    <a:pt x="406" y="33"/>
                    <a:pt x="572" y="263"/>
                    <a:pt x="591" y="291"/>
                  </a:cubicBezTo>
                  <a:lnTo>
                    <a:pt x="603" y="358"/>
                  </a:lnTo>
                  <a:cubicBezTo>
                    <a:pt x="560" y="359"/>
                    <a:pt x="519" y="362"/>
                    <a:pt x="483" y="364"/>
                  </a:cubicBezTo>
                  <a:cubicBezTo>
                    <a:pt x="447" y="366"/>
                    <a:pt x="413" y="368"/>
                    <a:pt x="383" y="368"/>
                  </a:cubicBezTo>
                  <a:cubicBezTo>
                    <a:pt x="269" y="368"/>
                    <a:pt x="196" y="340"/>
                    <a:pt x="159" y="188"/>
                  </a:cubicBezTo>
                  <a:cubicBezTo>
                    <a:pt x="142" y="113"/>
                    <a:pt x="104" y="63"/>
                    <a:pt x="79" y="35"/>
                  </a:cubicBezTo>
                  <a:cubicBezTo>
                    <a:pt x="95" y="34"/>
                    <a:pt x="111" y="33"/>
                    <a:pt x="127" y="33"/>
                  </a:cubicBezTo>
                  <a:close/>
                  <a:moveTo>
                    <a:pt x="128" y="0"/>
                  </a:moveTo>
                  <a:cubicBezTo>
                    <a:pt x="100" y="0"/>
                    <a:pt x="70" y="3"/>
                    <a:pt x="40" y="7"/>
                  </a:cubicBezTo>
                  <a:lnTo>
                    <a:pt x="0" y="14"/>
                  </a:lnTo>
                  <a:lnTo>
                    <a:pt x="32" y="36"/>
                  </a:lnTo>
                  <a:cubicBezTo>
                    <a:pt x="33" y="37"/>
                    <a:pt x="102" y="90"/>
                    <a:pt x="128" y="196"/>
                  </a:cubicBezTo>
                  <a:cubicBezTo>
                    <a:pt x="170" y="371"/>
                    <a:pt x="264" y="401"/>
                    <a:pt x="385" y="401"/>
                  </a:cubicBezTo>
                  <a:cubicBezTo>
                    <a:pt x="417" y="401"/>
                    <a:pt x="450" y="399"/>
                    <a:pt x="485" y="397"/>
                  </a:cubicBezTo>
                  <a:cubicBezTo>
                    <a:pt x="529" y="394"/>
                    <a:pt x="574" y="393"/>
                    <a:pt x="622" y="392"/>
                  </a:cubicBezTo>
                  <a:lnTo>
                    <a:pt x="641" y="392"/>
                  </a:lnTo>
                  <a:lnTo>
                    <a:pt x="624" y="282"/>
                  </a:lnTo>
                  <a:lnTo>
                    <a:pt x="621" y="276"/>
                  </a:lnTo>
                  <a:cubicBezTo>
                    <a:pt x="620" y="273"/>
                    <a:pt x="442" y="0"/>
                    <a:pt x="1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37" name="Google Shape;822;p41"/>
            <p:cNvSpPr/>
            <p:nvPr/>
          </p:nvSpPr>
          <p:spPr>
            <a:xfrm>
              <a:off x="944440" y="3175684"/>
              <a:ext cx="12123" cy="8729"/>
            </a:xfrm>
            <a:custGeom>
              <a:avLst/>
              <a:gdLst/>
              <a:ahLst/>
              <a:cxnLst/>
              <a:rect l="l" t="t" r="r" b="b"/>
              <a:pathLst>
                <a:path w="350" h="252" extrusionOk="0">
                  <a:moveTo>
                    <a:pt x="190" y="1"/>
                  </a:moveTo>
                  <a:cubicBezTo>
                    <a:pt x="185" y="1"/>
                    <a:pt x="181" y="1"/>
                    <a:pt x="176" y="1"/>
                  </a:cubicBezTo>
                  <a:cubicBezTo>
                    <a:pt x="88" y="7"/>
                    <a:pt x="5" y="39"/>
                    <a:pt x="2" y="129"/>
                  </a:cubicBezTo>
                  <a:cubicBezTo>
                    <a:pt x="0" y="188"/>
                    <a:pt x="95" y="251"/>
                    <a:pt x="180" y="251"/>
                  </a:cubicBezTo>
                  <a:cubicBezTo>
                    <a:pt x="185" y="251"/>
                    <a:pt x="189" y="251"/>
                    <a:pt x="193" y="251"/>
                  </a:cubicBezTo>
                  <a:cubicBezTo>
                    <a:pt x="281" y="245"/>
                    <a:pt x="349" y="184"/>
                    <a:pt x="344" y="115"/>
                  </a:cubicBezTo>
                  <a:cubicBezTo>
                    <a:pt x="340" y="49"/>
                    <a:pt x="272" y="1"/>
                    <a:pt x="190" y="1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38" name="Google Shape;823;p41"/>
            <p:cNvSpPr/>
            <p:nvPr/>
          </p:nvSpPr>
          <p:spPr>
            <a:xfrm>
              <a:off x="943921" y="3175130"/>
              <a:ext cx="13232" cy="9872"/>
            </a:xfrm>
            <a:custGeom>
              <a:avLst/>
              <a:gdLst/>
              <a:ahLst/>
              <a:cxnLst/>
              <a:rect l="l" t="t" r="r" b="b"/>
              <a:pathLst>
                <a:path w="382" h="285" extrusionOk="0">
                  <a:moveTo>
                    <a:pt x="206" y="33"/>
                  </a:moveTo>
                  <a:cubicBezTo>
                    <a:pt x="240" y="33"/>
                    <a:pt x="272" y="42"/>
                    <a:pt x="297" y="60"/>
                  </a:cubicBezTo>
                  <a:cubicBezTo>
                    <a:pt x="325" y="78"/>
                    <a:pt x="341" y="103"/>
                    <a:pt x="344" y="132"/>
                  </a:cubicBezTo>
                  <a:cubicBezTo>
                    <a:pt x="347" y="192"/>
                    <a:pt x="287" y="245"/>
                    <a:pt x="207" y="251"/>
                  </a:cubicBezTo>
                  <a:cubicBezTo>
                    <a:pt x="204" y="251"/>
                    <a:pt x="200" y="251"/>
                    <a:pt x="197" y="251"/>
                  </a:cubicBezTo>
                  <a:cubicBezTo>
                    <a:pt x="150" y="251"/>
                    <a:pt x="96" y="229"/>
                    <a:pt x="61" y="197"/>
                  </a:cubicBezTo>
                  <a:cubicBezTo>
                    <a:pt x="43" y="179"/>
                    <a:pt x="34" y="161"/>
                    <a:pt x="34" y="145"/>
                  </a:cubicBezTo>
                  <a:cubicBezTo>
                    <a:pt x="35" y="79"/>
                    <a:pt x="89" y="41"/>
                    <a:pt x="192" y="34"/>
                  </a:cubicBezTo>
                  <a:cubicBezTo>
                    <a:pt x="197" y="34"/>
                    <a:pt x="201" y="33"/>
                    <a:pt x="206" y="33"/>
                  </a:cubicBezTo>
                  <a:close/>
                  <a:moveTo>
                    <a:pt x="204" y="0"/>
                  </a:moveTo>
                  <a:cubicBezTo>
                    <a:pt x="199" y="0"/>
                    <a:pt x="194" y="0"/>
                    <a:pt x="190" y="0"/>
                  </a:cubicBezTo>
                  <a:cubicBezTo>
                    <a:pt x="36" y="12"/>
                    <a:pt x="2" y="85"/>
                    <a:pt x="0" y="145"/>
                  </a:cubicBezTo>
                  <a:cubicBezTo>
                    <a:pt x="0" y="171"/>
                    <a:pt x="13" y="197"/>
                    <a:pt x="39" y="220"/>
                  </a:cubicBezTo>
                  <a:cubicBezTo>
                    <a:pt x="79" y="260"/>
                    <a:pt x="141" y="284"/>
                    <a:pt x="197" y="284"/>
                  </a:cubicBezTo>
                  <a:cubicBezTo>
                    <a:pt x="201" y="284"/>
                    <a:pt x="206" y="284"/>
                    <a:pt x="210" y="283"/>
                  </a:cubicBezTo>
                  <a:cubicBezTo>
                    <a:pt x="307" y="276"/>
                    <a:pt x="382" y="207"/>
                    <a:pt x="376" y="130"/>
                  </a:cubicBezTo>
                  <a:cubicBezTo>
                    <a:pt x="373" y="91"/>
                    <a:pt x="352" y="56"/>
                    <a:pt x="316" y="32"/>
                  </a:cubicBezTo>
                  <a:cubicBezTo>
                    <a:pt x="284" y="11"/>
                    <a:pt x="245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39" name="Google Shape;824;p41"/>
            <p:cNvSpPr/>
            <p:nvPr/>
          </p:nvSpPr>
          <p:spPr>
            <a:xfrm>
              <a:off x="943990" y="3160132"/>
              <a:ext cx="15414" cy="18289"/>
            </a:xfrm>
            <a:custGeom>
              <a:avLst/>
              <a:gdLst/>
              <a:ahLst/>
              <a:cxnLst/>
              <a:rect l="l" t="t" r="r" b="b"/>
              <a:pathLst>
                <a:path w="445" h="528" extrusionOk="0">
                  <a:moveTo>
                    <a:pt x="445" y="0"/>
                  </a:moveTo>
                  <a:cubicBezTo>
                    <a:pt x="85" y="69"/>
                    <a:pt x="1" y="438"/>
                    <a:pt x="1" y="438"/>
                  </a:cubicBezTo>
                  <a:lnTo>
                    <a:pt x="18" y="528"/>
                  </a:lnTo>
                  <a:cubicBezTo>
                    <a:pt x="252" y="442"/>
                    <a:pt x="434" y="456"/>
                    <a:pt x="405" y="193"/>
                  </a:cubicBezTo>
                  <a:cubicBezTo>
                    <a:pt x="393" y="77"/>
                    <a:pt x="445" y="0"/>
                    <a:pt x="445" y="0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40" name="Google Shape;825;p41"/>
            <p:cNvSpPr/>
            <p:nvPr/>
          </p:nvSpPr>
          <p:spPr>
            <a:xfrm>
              <a:off x="943436" y="3159301"/>
              <a:ext cx="17180" cy="19882"/>
            </a:xfrm>
            <a:custGeom>
              <a:avLst/>
              <a:gdLst/>
              <a:ahLst/>
              <a:cxnLst/>
              <a:rect l="l" t="t" r="r" b="b"/>
              <a:pathLst>
                <a:path w="496" h="574" extrusionOk="0">
                  <a:moveTo>
                    <a:pt x="430" y="48"/>
                  </a:moveTo>
                  <a:lnTo>
                    <a:pt x="430" y="48"/>
                  </a:lnTo>
                  <a:cubicBezTo>
                    <a:pt x="415" y="83"/>
                    <a:pt x="397" y="143"/>
                    <a:pt x="406" y="219"/>
                  </a:cubicBezTo>
                  <a:cubicBezTo>
                    <a:pt x="426" y="416"/>
                    <a:pt x="326" y="445"/>
                    <a:pt x="160" y="494"/>
                  </a:cubicBezTo>
                  <a:cubicBezTo>
                    <a:pt x="125" y="505"/>
                    <a:pt x="87" y="516"/>
                    <a:pt x="46" y="530"/>
                  </a:cubicBezTo>
                  <a:lnTo>
                    <a:pt x="34" y="463"/>
                  </a:lnTo>
                  <a:cubicBezTo>
                    <a:pt x="42" y="428"/>
                    <a:pt x="130" y="126"/>
                    <a:pt x="430" y="48"/>
                  </a:cubicBezTo>
                  <a:close/>
                  <a:moveTo>
                    <a:pt x="495" y="1"/>
                  </a:moveTo>
                  <a:lnTo>
                    <a:pt x="457" y="8"/>
                  </a:lnTo>
                  <a:cubicBezTo>
                    <a:pt x="91" y="79"/>
                    <a:pt x="1" y="455"/>
                    <a:pt x="0" y="458"/>
                  </a:cubicBezTo>
                  <a:lnTo>
                    <a:pt x="0" y="462"/>
                  </a:lnTo>
                  <a:lnTo>
                    <a:pt x="20" y="574"/>
                  </a:lnTo>
                  <a:lnTo>
                    <a:pt x="39" y="567"/>
                  </a:lnTo>
                  <a:cubicBezTo>
                    <a:pt x="85" y="551"/>
                    <a:pt x="128" y="538"/>
                    <a:pt x="170" y="526"/>
                  </a:cubicBezTo>
                  <a:cubicBezTo>
                    <a:pt x="333" y="478"/>
                    <a:pt x="462" y="440"/>
                    <a:pt x="438" y="216"/>
                  </a:cubicBezTo>
                  <a:cubicBezTo>
                    <a:pt x="426" y="107"/>
                    <a:pt x="474" y="34"/>
                    <a:pt x="475" y="33"/>
                  </a:cubicBezTo>
                  <a:lnTo>
                    <a:pt x="4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41" name="Google Shape;826;p41"/>
            <p:cNvSpPr/>
            <p:nvPr/>
          </p:nvSpPr>
          <p:spPr>
            <a:xfrm>
              <a:off x="940665" y="3169172"/>
              <a:ext cx="2390" cy="7170"/>
            </a:xfrm>
            <a:custGeom>
              <a:avLst/>
              <a:gdLst/>
              <a:ahLst/>
              <a:cxnLst/>
              <a:rect l="l" t="t" r="r" b="b"/>
              <a:pathLst>
                <a:path w="69" h="207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8"/>
                    <a:pt x="13" y="56"/>
                    <a:pt x="21" y="83"/>
                  </a:cubicBezTo>
                  <a:cubicBezTo>
                    <a:pt x="30" y="112"/>
                    <a:pt x="40" y="140"/>
                    <a:pt x="52" y="167"/>
                  </a:cubicBezTo>
                  <a:cubicBezTo>
                    <a:pt x="57" y="179"/>
                    <a:pt x="68" y="207"/>
                    <a:pt x="68" y="2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42" name="Google Shape;827;p41"/>
            <p:cNvSpPr/>
            <p:nvPr/>
          </p:nvSpPr>
          <p:spPr>
            <a:xfrm>
              <a:off x="940111" y="3169069"/>
              <a:ext cx="3464" cy="7482"/>
            </a:xfrm>
            <a:custGeom>
              <a:avLst/>
              <a:gdLst/>
              <a:ahLst/>
              <a:cxnLst/>
              <a:rect l="l" t="t" r="r" b="b"/>
              <a:pathLst>
                <a:path w="100" h="216" extrusionOk="0">
                  <a:moveTo>
                    <a:pt x="33" y="1"/>
                  </a:moveTo>
                  <a:lnTo>
                    <a:pt x="0" y="5"/>
                  </a:lnTo>
                  <a:cubicBezTo>
                    <a:pt x="4" y="34"/>
                    <a:pt x="13" y="62"/>
                    <a:pt x="21" y="92"/>
                  </a:cubicBezTo>
                  <a:cubicBezTo>
                    <a:pt x="31" y="123"/>
                    <a:pt x="41" y="151"/>
                    <a:pt x="53" y="177"/>
                  </a:cubicBezTo>
                  <a:cubicBezTo>
                    <a:pt x="58" y="189"/>
                    <a:pt x="68" y="216"/>
                    <a:pt x="68" y="216"/>
                  </a:cubicBezTo>
                  <a:lnTo>
                    <a:pt x="99" y="203"/>
                  </a:lnTo>
                  <a:cubicBezTo>
                    <a:pt x="99" y="203"/>
                    <a:pt x="89" y="176"/>
                    <a:pt x="82" y="163"/>
                  </a:cubicBezTo>
                  <a:cubicBezTo>
                    <a:pt x="72" y="140"/>
                    <a:pt x="62" y="113"/>
                    <a:pt x="53" y="80"/>
                  </a:cubicBezTo>
                  <a:cubicBezTo>
                    <a:pt x="45" y="54"/>
                    <a:pt x="36" y="27"/>
                    <a:pt x="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43" name="Google Shape;828;p41"/>
            <p:cNvSpPr/>
            <p:nvPr/>
          </p:nvSpPr>
          <p:spPr>
            <a:xfrm>
              <a:off x="940007" y="3168237"/>
              <a:ext cx="1178" cy="1004"/>
            </a:xfrm>
            <a:custGeom>
              <a:avLst/>
              <a:gdLst/>
              <a:ahLst/>
              <a:cxnLst/>
              <a:rect l="l" t="t" r="r" b="b"/>
              <a:pathLst>
                <a:path w="34" h="29" extrusionOk="0">
                  <a:moveTo>
                    <a:pt x="17" y="1"/>
                  </a:moveTo>
                  <a:cubicBezTo>
                    <a:pt x="11" y="1"/>
                    <a:pt x="6" y="4"/>
                    <a:pt x="3" y="9"/>
                  </a:cubicBezTo>
                  <a:cubicBezTo>
                    <a:pt x="1" y="16"/>
                    <a:pt x="3" y="24"/>
                    <a:pt x="11" y="27"/>
                  </a:cubicBezTo>
                  <a:cubicBezTo>
                    <a:pt x="13" y="28"/>
                    <a:pt x="15" y="28"/>
                    <a:pt x="17" y="28"/>
                  </a:cubicBezTo>
                  <a:cubicBezTo>
                    <a:pt x="22" y="28"/>
                    <a:pt x="27" y="26"/>
                    <a:pt x="30" y="20"/>
                  </a:cubicBezTo>
                  <a:cubicBezTo>
                    <a:pt x="33" y="13"/>
                    <a:pt x="30" y="6"/>
                    <a:pt x="23" y="2"/>
                  </a:cubicBezTo>
                  <a:cubicBezTo>
                    <a:pt x="21" y="1"/>
                    <a:pt x="19" y="1"/>
                    <a:pt x="17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44" name="Google Shape;829;p41"/>
            <p:cNvSpPr/>
            <p:nvPr/>
          </p:nvSpPr>
          <p:spPr>
            <a:xfrm>
              <a:off x="939487" y="3167683"/>
              <a:ext cx="2182" cy="2113"/>
            </a:xfrm>
            <a:custGeom>
              <a:avLst/>
              <a:gdLst/>
              <a:ahLst/>
              <a:cxnLst/>
              <a:rect l="l" t="t" r="r" b="b"/>
              <a:pathLst>
                <a:path w="63" h="61" extrusionOk="0">
                  <a:moveTo>
                    <a:pt x="31" y="28"/>
                  </a:moveTo>
                  <a:cubicBezTo>
                    <a:pt x="32" y="28"/>
                    <a:pt x="32" y="28"/>
                    <a:pt x="32" y="29"/>
                  </a:cubicBezTo>
                  <a:lnTo>
                    <a:pt x="31" y="30"/>
                  </a:lnTo>
                  <a:lnTo>
                    <a:pt x="30" y="29"/>
                  </a:lnTo>
                  <a:cubicBezTo>
                    <a:pt x="30" y="29"/>
                    <a:pt x="31" y="28"/>
                    <a:pt x="31" y="28"/>
                  </a:cubicBezTo>
                  <a:close/>
                  <a:moveTo>
                    <a:pt x="31" y="0"/>
                  </a:moveTo>
                  <a:cubicBezTo>
                    <a:pt x="20" y="0"/>
                    <a:pt x="9" y="7"/>
                    <a:pt x="4" y="18"/>
                  </a:cubicBezTo>
                  <a:cubicBezTo>
                    <a:pt x="0" y="25"/>
                    <a:pt x="0" y="33"/>
                    <a:pt x="3" y="41"/>
                  </a:cubicBezTo>
                  <a:cubicBezTo>
                    <a:pt x="5" y="49"/>
                    <a:pt x="11" y="55"/>
                    <a:pt x="19" y="58"/>
                  </a:cubicBezTo>
                  <a:cubicBezTo>
                    <a:pt x="23" y="60"/>
                    <a:pt x="27" y="61"/>
                    <a:pt x="31" y="61"/>
                  </a:cubicBezTo>
                  <a:cubicBezTo>
                    <a:pt x="44" y="61"/>
                    <a:pt x="54" y="55"/>
                    <a:pt x="59" y="43"/>
                  </a:cubicBezTo>
                  <a:cubicBezTo>
                    <a:pt x="63" y="36"/>
                    <a:pt x="63" y="28"/>
                    <a:pt x="60" y="21"/>
                  </a:cubicBezTo>
                  <a:cubicBezTo>
                    <a:pt x="58" y="13"/>
                    <a:pt x="52" y="7"/>
                    <a:pt x="45" y="3"/>
                  </a:cubicBezTo>
                  <a:cubicBezTo>
                    <a:pt x="40" y="1"/>
                    <a:pt x="36" y="0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45" name="Google Shape;830;p41"/>
            <p:cNvSpPr/>
            <p:nvPr/>
          </p:nvSpPr>
          <p:spPr>
            <a:xfrm>
              <a:off x="943159" y="3168618"/>
              <a:ext cx="312" cy="7516"/>
            </a:xfrm>
            <a:custGeom>
              <a:avLst/>
              <a:gdLst/>
              <a:ahLst/>
              <a:cxnLst/>
              <a:rect l="l" t="t" r="r" b="b"/>
              <a:pathLst>
                <a:path w="9" h="217" extrusionOk="0">
                  <a:moveTo>
                    <a:pt x="1" y="1"/>
                  </a:moveTo>
                  <a:lnTo>
                    <a:pt x="2" y="216"/>
                  </a:lnTo>
                  <a:cubicBezTo>
                    <a:pt x="2" y="216"/>
                    <a:pt x="4" y="188"/>
                    <a:pt x="5" y="174"/>
                  </a:cubicBezTo>
                  <a:cubicBezTo>
                    <a:pt x="8" y="145"/>
                    <a:pt x="8" y="115"/>
                    <a:pt x="8" y="86"/>
                  </a:cubicBezTo>
                  <a:cubicBezTo>
                    <a:pt x="7" y="57"/>
                    <a:pt x="6" y="29"/>
                    <a:pt x="1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46" name="Google Shape;831;p41"/>
            <p:cNvSpPr/>
            <p:nvPr/>
          </p:nvSpPr>
          <p:spPr>
            <a:xfrm>
              <a:off x="942570" y="3168514"/>
              <a:ext cx="1455" cy="7655"/>
            </a:xfrm>
            <a:custGeom>
              <a:avLst/>
              <a:gdLst/>
              <a:ahLst/>
              <a:cxnLst/>
              <a:rect l="l" t="t" r="r" b="b"/>
              <a:pathLst>
                <a:path w="42" h="221" extrusionOk="0">
                  <a:moveTo>
                    <a:pt x="34" y="0"/>
                  </a:moveTo>
                  <a:lnTo>
                    <a:pt x="1" y="6"/>
                  </a:lnTo>
                  <a:cubicBezTo>
                    <a:pt x="6" y="33"/>
                    <a:pt x="7" y="60"/>
                    <a:pt x="8" y="89"/>
                  </a:cubicBezTo>
                  <a:cubicBezTo>
                    <a:pt x="9" y="122"/>
                    <a:pt x="8" y="150"/>
                    <a:pt x="5" y="176"/>
                  </a:cubicBezTo>
                  <a:cubicBezTo>
                    <a:pt x="4" y="189"/>
                    <a:pt x="3" y="219"/>
                    <a:pt x="3" y="219"/>
                  </a:cubicBezTo>
                  <a:lnTo>
                    <a:pt x="36" y="220"/>
                  </a:lnTo>
                  <a:cubicBezTo>
                    <a:pt x="36" y="220"/>
                    <a:pt x="38" y="191"/>
                    <a:pt x="38" y="178"/>
                  </a:cubicBezTo>
                  <a:cubicBezTo>
                    <a:pt x="41" y="151"/>
                    <a:pt x="42" y="122"/>
                    <a:pt x="41" y="87"/>
                  </a:cubicBezTo>
                  <a:cubicBezTo>
                    <a:pt x="40" y="58"/>
                    <a:pt x="39" y="29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47" name="Google Shape;832;p41"/>
            <p:cNvSpPr/>
            <p:nvPr/>
          </p:nvSpPr>
          <p:spPr>
            <a:xfrm>
              <a:off x="942570" y="3167718"/>
              <a:ext cx="1143" cy="970"/>
            </a:xfrm>
            <a:custGeom>
              <a:avLst/>
              <a:gdLst/>
              <a:ahLst/>
              <a:cxnLst/>
              <a:rect l="l" t="t" r="r" b="b"/>
              <a:pathLst>
                <a:path w="33" h="28" extrusionOk="0">
                  <a:moveTo>
                    <a:pt x="16" y="0"/>
                  </a:moveTo>
                  <a:cubicBezTo>
                    <a:pt x="12" y="0"/>
                    <a:pt x="9" y="1"/>
                    <a:pt x="6" y="3"/>
                  </a:cubicBezTo>
                  <a:cubicBezTo>
                    <a:pt x="1" y="8"/>
                    <a:pt x="0" y="17"/>
                    <a:pt x="6" y="23"/>
                  </a:cubicBezTo>
                  <a:cubicBezTo>
                    <a:pt x="9" y="26"/>
                    <a:pt x="13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2" y="19"/>
                    <a:pt x="32" y="10"/>
                    <a:pt x="26" y="5"/>
                  </a:cubicBezTo>
                  <a:cubicBezTo>
                    <a:pt x="23" y="2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48" name="Google Shape;833;p41"/>
            <p:cNvSpPr/>
            <p:nvPr/>
          </p:nvSpPr>
          <p:spPr>
            <a:xfrm>
              <a:off x="942050" y="3167129"/>
              <a:ext cx="2182" cy="2148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30" y="29"/>
                  </a:moveTo>
                  <a:lnTo>
                    <a:pt x="33" y="33"/>
                  </a:lnTo>
                  <a:lnTo>
                    <a:pt x="29" y="31"/>
                  </a:lnTo>
                  <a:cubicBezTo>
                    <a:pt x="29" y="30"/>
                    <a:pt x="29" y="29"/>
                    <a:pt x="30" y="29"/>
                  </a:cubicBezTo>
                  <a:close/>
                  <a:moveTo>
                    <a:pt x="31" y="1"/>
                  </a:moveTo>
                  <a:cubicBezTo>
                    <a:pt x="23" y="1"/>
                    <a:pt x="16" y="3"/>
                    <a:pt x="11" y="8"/>
                  </a:cubicBezTo>
                  <a:cubicBezTo>
                    <a:pt x="5" y="13"/>
                    <a:pt x="1" y="21"/>
                    <a:pt x="0" y="29"/>
                  </a:cubicBezTo>
                  <a:cubicBezTo>
                    <a:pt x="0" y="38"/>
                    <a:pt x="3" y="45"/>
                    <a:pt x="9" y="52"/>
                  </a:cubicBezTo>
                  <a:cubicBezTo>
                    <a:pt x="15" y="58"/>
                    <a:pt x="23" y="61"/>
                    <a:pt x="32" y="61"/>
                  </a:cubicBezTo>
                  <a:cubicBezTo>
                    <a:pt x="39" y="61"/>
                    <a:pt x="46" y="59"/>
                    <a:pt x="52" y="53"/>
                  </a:cubicBezTo>
                  <a:cubicBezTo>
                    <a:pt x="58" y="48"/>
                    <a:pt x="61" y="40"/>
                    <a:pt x="62" y="32"/>
                  </a:cubicBezTo>
                  <a:cubicBezTo>
                    <a:pt x="62" y="25"/>
                    <a:pt x="60" y="17"/>
                    <a:pt x="53" y="11"/>
                  </a:cubicBezTo>
                  <a:cubicBezTo>
                    <a:pt x="47" y="4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49" name="Google Shape;834;p41"/>
            <p:cNvSpPr/>
            <p:nvPr/>
          </p:nvSpPr>
          <p:spPr>
            <a:xfrm>
              <a:off x="941496" y="3174576"/>
              <a:ext cx="4503" cy="10253"/>
            </a:xfrm>
            <a:custGeom>
              <a:avLst/>
              <a:gdLst/>
              <a:ahLst/>
              <a:cxnLst/>
              <a:rect l="l" t="t" r="r" b="b"/>
              <a:pathLst>
                <a:path w="130" h="296" extrusionOk="0">
                  <a:moveTo>
                    <a:pt x="36" y="0"/>
                  </a:moveTo>
                  <a:cubicBezTo>
                    <a:pt x="35" y="0"/>
                    <a:pt x="34" y="1"/>
                    <a:pt x="33" y="1"/>
                  </a:cubicBezTo>
                  <a:cubicBezTo>
                    <a:pt x="7" y="6"/>
                    <a:pt x="1" y="76"/>
                    <a:pt x="17" y="157"/>
                  </a:cubicBezTo>
                  <a:cubicBezTo>
                    <a:pt x="33" y="235"/>
                    <a:pt x="65" y="295"/>
                    <a:pt x="90" y="295"/>
                  </a:cubicBezTo>
                  <a:cubicBezTo>
                    <a:pt x="91" y="295"/>
                    <a:pt x="92" y="295"/>
                    <a:pt x="93" y="295"/>
                  </a:cubicBezTo>
                  <a:cubicBezTo>
                    <a:pt x="118" y="290"/>
                    <a:pt x="130" y="224"/>
                    <a:pt x="113" y="143"/>
                  </a:cubicBezTo>
                  <a:cubicBezTo>
                    <a:pt x="97" y="65"/>
                    <a:pt x="60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50" name="Google Shape;835;p41"/>
            <p:cNvSpPr/>
            <p:nvPr/>
          </p:nvSpPr>
          <p:spPr>
            <a:xfrm>
              <a:off x="941115" y="3173987"/>
              <a:ext cx="5230" cy="11396"/>
            </a:xfrm>
            <a:custGeom>
              <a:avLst/>
              <a:gdLst/>
              <a:ahLst/>
              <a:cxnLst/>
              <a:rect l="l" t="t" r="r" b="b"/>
              <a:pathLst>
                <a:path w="151" h="329" extrusionOk="0">
                  <a:moveTo>
                    <a:pt x="46" y="33"/>
                  </a:moveTo>
                  <a:cubicBezTo>
                    <a:pt x="57" y="35"/>
                    <a:pt x="91" y="81"/>
                    <a:pt x="108" y="164"/>
                  </a:cubicBezTo>
                  <a:cubicBezTo>
                    <a:pt x="125" y="247"/>
                    <a:pt x="108" y="294"/>
                    <a:pt x="101" y="295"/>
                  </a:cubicBezTo>
                  <a:cubicBezTo>
                    <a:pt x="92" y="295"/>
                    <a:pt x="61" y="255"/>
                    <a:pt x="44" y="171"/>
                  </a:cubicBezTo>
                  <a:cubicBezTo>
                    <a:pt x="26" y="87"/>
                    <a:pt x="39" y="38"/>
                    <a:pt x="46" y="33"/>
                  </a:cubicBezTo>
                  <a:close/>
                  <a:moveTo>
                    <a:pt x="46" y="1"/>
                  </a:moveTo>
                  <a:cubicBezTo>
                    <a:pt x="44" y="1"/>
                    <a:pt x="42" y="1"/>
                    <a:pt x="40" y="1"/>
                  </a:cubicBezTo>
                  <a:cubicBezTo>
                    <a:pt x="26" y="5"/>
                    <a:pt x="8" y="18"/>
                    <a:pt x="4" y="66"/>
                  </a:cubicBezTo>
                  <a:cubicBezTo>
                    <a:pt x="0" y="97"/>
                    <a:pt x="4" y="136"/>
                    <a:pt x="12" y="178"/>
                  </a:cubicBezTo>
                  <a:cubicBezTo>
                    <a:pt x="27" y="253"/>
                    <a:pt x="61" y="329"/>
                    <a:pt x="101" y="329"/>
                  </a:cubicBezTo>
                  <a:lnTo>
                    <a:pt x="107" y="329"/>
                  </a:lnTo>
                  <a:cubicBezTo>
                    <a:pt x="122" y="325"/>
                    <a:pt x="139" y="312"/>
                    <a:pt x="146" y="267"/>
                  </a:cubicBezTo>
                  <a:cubicBezTo>
                    <a:pt x="150" y="236"/>
                    <a:pt x="149" y="197"/>
                    <a:pt x="140" y="157"/>
                  </a:cubicBezTo>
                  <a:cubicBezTo>
                    <a:pt x="126" y="90"/>
                    <a:pt x="89" y="1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844;p41"/>
          <p:cNvGrpSpPr/>
          <p:nvPr/>
        </p:nvGrpSpPr>
        <p:grpSpPr>
          <a:xfrm rot="83" flipH="1">
            <a:off x="3196869" y="3912211"/>
            <a:ext cx="399203" cy="399417"/>
            <a:chOff x="5025163" y="2175181"/>
            <a:chExt cx="96828" cy="96878"/>
          </a:xfrm>
        </p:grpSpPr>
        <p:sp>
          <p:nvSpPr>
            <p:cNvPr id="1049051" name="Google Shape;845;p41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52" name="Google Shape;846;p41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53" name="Google Shape;847;p41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848;p41"/>
          <p:cNvGrpSpPr/>
          <p:nvPr/>
        </p:nvGrpSpPr>
        <p:grpSpPr>
          <a:xfrm rot="-9389915" flipH="1">
            <a:off x="5758053" y="1314174"/>
            <a:ext cx="671776" cy="625855"/>
            <a:chOff x="972967" y="3432612"/>
            <a:chExt cx="232297" cy="216412"/>
          </a:xfrm>
        </p:grpSpPr>
        <p:sp>
          <p:nvSpPr>
            <p:cNvPr id="1049054" name="Google Shape;849;p41"/>
            <p:cNvSpPr/>
            <p:nvPr/>
          </p:nvSpPr>
          <p:spPr>
            <a:xfrm>
              <a:off x="972967" y="3432612"/>
              <a:ext cx="232297" cy="216412"/>
            </a:xfrm>
            <a:custGeom>
              <a:avLst/>
              <a:gdLst/>
              <a:ahLst/>
              <a:cxnLst/>
              <a:rect l="l" t="t" r="r" b="b"/>
              <a:pathLst>
                <a:path w="3261" h="3038" extrusionOk="0">
                  <a:moveTo>
                    <a:pt x="2647" y="1"/>
                  </a:moveTo>
                  <a:cubicBezTo>
                    <a:pt x="2582" y="1"/>
                    <a:pt x="2515" y="15"/>
                    <a:pt x="2453" y="44"/>
                  </a:cubicBezTo>
                  <a:lnTo>
                    <a:pt x="2417" y="60"/>
                  </a:lnTo>
                  <a:cubicBezTo>
                    <a:pt x="2078" y="218"/>
                    <a:pt x="1840" y="466"/>
                    <a:pt x="1683" y="738"/>
                  </a:cubicBezTo>
                  <a:cubicBezTo>
                    <a:pt x="1597" y="748"/>
                    <a:pt x="1515" y="781"/>
                    <a:pt x="1445" y="830"/>
                  </a:cubicBezTo>
                  <a:cubicBezTo>
                    <a:pt x="1362" y="856"/>
                    <a:pt x="1287" y="903"/>
                    <a:pt x="1228" y="965"/>
                  </a:cubicBezTo>
                  <a:cubicBezTo>
                    <a:pt x="1143" y="951"/>
                    <a:pt x="1055" y="943"/>
                    <a:pt x="962" y="943"/>
                  </a:cubicBezTo>
                  <a:cubicBezTo>
                    <a:pt x="742" y="943"/>
                    <a:pt x="526" y="988"/>
                    <a:pt x="318" y="1077"/>
                  </a:cubicBezTo>
                  <a:lnTo>
                    <a:pt x="282" y="1091"/>
                  </a:lnTo>
                  <a:cubicBezTo>
                    <a:pt x="111" y="1165"/>
                    <a:pt x="1" y="1333"/>
                    <a:pt x="2" y="1518"/>
                  </a:cubicBezTo>
                  <a:cubicBezTo>
                    <a:pt x="2" y="1704"/>
                    <a:pt x="115" y="1871"/>
                    <a:pt x="286" y="1943"/>
                  </a:cubicBezTo>
                  <a:lnTo>
                    <a:pt x="307" y="1951"/>
                  </a:lnTo>
                  <a:cubicBezTo>
                    <a:pt x="320" y="1959"/>
                    <a:pt x="361" y="1988"/>
                    <a:pt x="391" y="2044"/>
                  </a:cubicBezTo>
                  <a:cubicBezTo>
                    <a:pt x="519" y="2288"/>
                    <a:pt x="684" y="2454"/>
                    <a:pt x="883" y="2540"/>
                  </a:cubicBezTo>
                  <a:cubicBezTo>
                    <a:pt x="897" y="2587"/>
                    <a:pt x="918" y="2633"/>
                    <a:pt x="943" y="2677"/>
                  </a:cubicBezTo>
                  <a:cubicBezTo>
                    <a:pt x="1053" y="2868"/>
                    <a:pt x="1248" y="2997"/>
                    <a:pt x="1476" y="3029"/>
                  </a:cubicBezTo>
                  <a:cubicBezTo>
                    <a:pt x="1515" y="3034"/>
                    <a:pt x="1554" y="3038"/>
                    <a:pt x="1593" y="3038"/>
                  </a:cubicBezTo>
                  <a:cubicBezTo>
                    <a:pt x="1747" y="3038"/>
                    <a:pt x="1901" y="2995"/>
                    <a:pt x="2039" y="2915"/>
                  </a:cubicBezTo>
                  <a:cubicBezTo>
                    <a:pt x="2144" y="2855"/>
                    <a:pt x="2239" y="2769"/>
                    <a:pt x="2315" y="2667"/>
                  </a:cubicBezTo>
                  <a:cubicBezTo>
                    <a:pt x="2344" y="2653"/>
                    <a:pt x="2373" y="2634"/>
                    <a:pt x="2400" y="2613"/>
                  </a:cubicBezTo>
                  <a:cubicBezTo>
                    <a:pt x="2483" y="2609"/>
                    <a:pt x="2563" y="2595"/>
                    <a:pt x="2638" y="2570"/>
                  </a:cubicBezTo>
                  <a:cubicBezTo>
                    <a:pt x="2830" y="2507"/>
                    <a:pt x="2994" y="2384"/>
                    <a:pt x="3100" y="2223"/>
                  </a:cubicBezTo>
                  <a:cubicBezTo>
                    <a:pt x="3227" y="2031"/>
                    <a:pt x="3260" y="1801"/>
                    <a:pt x="3192" y="1594"/>
                  </a:cubicBezTo>
                  <a:cubicBezTo>
                    <a:pt x="3176" y="1545"/>
                    <a:pt x="3155" y="1500"/>
                    <a:pt x="3130" y="1457"/>
                  </a:cubicBezTo>
                  <a:cubicBezTo>
                    <a:pt x="3198" y="1252"/>
                    <a:pt x="3185" y="1020"/>
                    <a:pt x="3089" y="761"/>
                  </a:cubicBezTo>
                  <a:cubicBezTo>
                    <a:pt x="3067" y="701"/>
                    <a:pt x="3073" y="651"/>
                    <a:pt x="3076" y="637"/>
                  </a:cubicBezTo>
                  <a:lnTo>
                    <a:pt x="3083" y="615"/>
                  </a:lnTo>
                  <a:cubicBezTo>
                    <a:pt x="3145" y="440"/>
                    <a:pt x="3095" y="245"/>
                    <a:pt x="2957" y="120"/>
                  </a:cubicBezTo>
                  <a:cubicBezTo>
                    <a:pt x="2871" y="42"/>
                    <a:pt x="2760" y="1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55" name="Google Shape;850;p41"/>
            <p:cNvSpPr/>
            <p:nvPr/>
          </p:nvSpPr>
          <p:spPr>
            <a:xfrm>
              <a:off x="1064148" y="3570453"/>
              <a:ext cx="56846" cy="44522"/>
            </a:xfrm>
            <a:custGeom>
              <a:avLst/>
              <a:gdLst/>
              <a:ahLst/>
              <a:cxnLst/>
              <a:rect l="l" t="t" r="r" b="b"/>
              <a:pathLst>
                <a:path w="798" h="625" extrusionOk="0">
                  <a:moveTo>
                    <a:pt x="514" y="1"/>
                  </a:moveTo>
                  <a:cubicBezTo>
                    <a:pt x="428" y="1"/>
                    <a:pt x="334" y="37"/>
                    <a:pt x="246" y="88"/>
                  </a:cubicBezTo>
                  <a:cubicBezTo>
                    <a:pt x="77" y="185"/>
                    <a:pt x="1" y="371"/>
                    <a:pt x="77" y="504"/>
                  </a:cubicBezTo>
                  <a:cubicBezTo>
                    <a:pt x="122" y="583"/>
                    <a:pt x="212" y="624"/>
                    <a:pt x="313" y="624"/>
                  </a:cubicBezTo>
                  <a:cubicBezTo>
                    <a:pt x="380" y="624"/>
                    <a:pt x="453" y="605"/>
                    <a:pt x="521" y="567"/>
                  </a:cubicBezTo>
                  <a:cubicBezTo>
                    <a:pt x="690" y="469"/>
                    <a:pt x="798" y="219"/>
                    <a:pt x="719" y="109"/>
                  </a:cubicBezTo>
                  <a:cubicBezTo>
                    <a:pt x="664" y="31"/>
                    <a:pt x="592" y="1"/>
                    <a:pt x="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56" name="Google Shape;851;p41"/>
            <p:cNvSpPr/>
            <p:nvPr/>
          </p:nvSpPr>
          <p:spPr>
            <a:xfrm>
              <a:off x="1065502" y="3569314"/>
              <a:ext cx="53497" cy="46801"/>
            </a:xfrm>
            <a:custGeom>
              <a:avLst/>
              <a:gdLst/>
              <a:ahLst/>
              <a:cxnLst/>
              <a:rect l="l" t="t" r="r" b="b"/>
              <a:pathLst>
                <a:path w="751" h="657" extrusionOk="0">
                  <a:moveTo>
                    <a:pt x="494" y="32"/>
                  </a:moveTo>
                  <a:cubicBezTo>
                    <a:pt x="575" y="32"/>
                    <a:pt x="639" y="67"/>
                    <a:pt x="687" y="135"/>
                  </a:cubicBezTo>
                  <a:cubicBezTo>
                    <a:pt x="711" y="167"/>
                    <a:pt x="716" y="218"/>
                    <a:pt x="704" y="277"/>
                  </a:cubicBezTo>
                  <a:cubicBezTo>
                    <a:pt x="679" y="391"/>
                    <a:pt x="592" y="511"/>
                    <a:pt x="493" y="568"/>
                  </a:cubicBezTo>
                  <a:cubicBezTo>
                    <a:pt x="430" y="604"/>
                    <a:pt x="362" y="624"/>
                    <a:pt x="296" y="624"/>
                  </a:cubicBezTo>
                  <a:cubicBezTo>
                    <a:pt x="279" y="624"/>
                    <a:pt x="263" y="623"/>
                    <a:pt x="247" y="620"/>
                  </a:cubicBezTo>
                  <a:cubicBezTo>
                    <a:pt x="169" y="610"/>
                    <a:pt x="107" y="570"/>
                    <a:pt x="73" y="511"/>
                  </a:cubicBezTo>
                  <a:cubicBezTo>
                    <a:pt x="39" y="452"/>
                    <a:pt x="36" y="378"/>
                    <a:pt x="66" y="305"/>
                  </a:cubicBezTo>
                  <a:cubicBezTo>
                    <a:pt x="96" y="230"/>
                    <a:pt x="156" y="163"/>
                    <a:pt x="235" y="118"/>
                  </a:cubicBezTo>
                  <a:cubicBezTo>
                    <a:pt x="335" y="61"/>
                    <a:pt x="421" y="32"/>
                    <a:pt x="494" y="32"/>
                  </a:cubicBezTo>
                  <a:close/>
                  <a:moveTo>
                    <a:pt x="495" y="1"/>
                  </a:moveTo>
                  <a:cubicBezTo>
                    <a:pt x="415" y="1"/>
                    <a:pt x="322" y="30"/>
                    <a:pt x="218" y="90"/>
                  </a:cubicBezTo>
                  <a:cubicBezTo>
                    <a:pt x="134" y="139"/>
                    <a:pt x="68" y="211"/>
                    <a:pt x="35" y="293"/>
                  </a:cubicBezTo>
                  <a:cubicBezTo>
                    <a:pt x="1" y="376"/>
                    <a:pt x="4" y="459"/>
                    <a:pt x="44" y="528"/>
                  </a:cubicBezTo>
                  <a:cubicBezTo>
                    <a:pt x="83" y="596"/>
                    <a:pt x="154" y="640"/>
                    <a:pt x="243" y="653"/>
                  </a:cubicBezTo>
                  <a:cubicBezTo>
                    <a:pt x="259" y="656"/>
                    <a:pt x="277" y="657"/>
                    <a:pt x="294" y="657"/>
                  </a:cubicBezTo>
                  <a:cubicBezTo>
                    <a:pt x="366" y="657"/>
                    <a:pt x="441" y="636"/>
                    <a:pt x="510" y="597"/>
                  </a:cubicBezTo>
                  <a:cubicBezTo>
                    <a:pt x="617" y="535"/>
                    <a:pt x="708" y="409"/>
                    <a:pt x="736" y="284"/>
                  </a:cubicBezTo>
                  <a:cubicBezTo>
                    <a:pt x="751" y="215"/>
                    <a:pt x="743" y="156"/>
                    <a:pt x="714" y="115"/>
                  </a:cubicBezTo>
                  <a:cubicBezTo>
                    <a:pt x="660" y="39"/>
                    <a:pt x="58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57" name="Google Shape;852;p41"/>
            <p:cNvSpPr/>
            <p:nvPr/>
          </p:nvSpPr>
          <p:spPr>
            <a:xfrm>
              <a:off x="1008941" y="3533767"/>
              <a:ext cx="101795" cy="50719"/>
            </a:xfrm>
            <a:custGeom>
              <a:avLst/>
              <a:gdLst/>
              <a:ahLst/>
              <a:cxnLst/>
              <a:rect l="l" t="t" r="r" b="b"/>
              <a:pathLst>
                <a:path w="1429" h="712" extrusionOk="0">
                  <a:moveTo>
                    <a:pt x="460" y="0"/>
                  </a:moveTo>
                  <a:cubicBezTo>
                    <a:pt x="316" y="0"/>
                    <a:pt x="161" y="27"/>
                    <a:pt x="0" y="96"/>
                  </a:cubicBezTo>
                  <a:cubicBezTo>
                    <a:pt x="0" y="96"/>
                    <a:pt x="189" y="174"/>
                    <a:pt x="309" y="401"/>
                  </a:cubicBezTo>
                  <a:cubicBezTo>
                    <a:pt x="433" y="636"/>
                    <a:pt x="567" y="711"/>
                    <a:pt x="726" y="711"/>
                  </a:cubicBezTo>
                  <a:cubicBezTo>
                    <a:pt x="915" y="711"/>
                    <a:pt x="1141" y="606"/>
                    <a:pt x="1429" y="534"/>
                  </a:cubicBezTo>
                  <a:lnTo>
                    <a:pt x="1349" y="350"/>
                  </a:lnTo>
                  <a:cubicBezTo>
                    <a:pt x="1349" y="350"/>
                    <a:pt x="977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58" name="Google Shape;853;p41"/>
            <p:cNvSpPr/>
            <p:nvPr/>
          </p:nvSpPr>
          <p:spPr>
            <a:xfrm>
              <a:off x="1005949" y="3532627"/>
              <a:ext cx="106425" cy="52999"/>
            </a:xfrm>
            <a:custGeom>
              <a:avLst/>
              <a:gdLst/>
              <a:ahLst/>
              <a:cxnLst/>
              <a:rect l="l" t="t" r="r" b="b"/>
              <a:pathLst>
                <a:path w="1494" h="744" extrusionOk="0">
                  <a:moveTo>
                    <a:pt x="499" y="34"/>
                  </a:moveTo>
                  <a:cubicBezTo>
                    <a:pt x="985" y="34"/>
                    <a:pt x="1344" y="346"/>
                    <a:pt x="1377" y="375"/>
                  </a:cubicBezTo>
                  <a:lnTo>
                    <a:pt x="1447" y="539"/>
                  </a:lnTo>
                  <a:cubicBezTo>
                    <a:pt x="1350" y="564"/>
                    <a:pt x="1260" y="592"/>
                    <a:pt x="1174" y="620"/>
                  </a:cubicBezTo>
                  <a:cubicBezTo>
                    <a:pt x="1019" y="669"/>
                    <a:pt x="887" y="711"/>
                    <a:pt x="770" y="711"/>
                  </a:cubicBezTo>
                  <a:cubicBezTo>
                    <a:pt x="615" y="711"/>
                    <a:pt x="486" y="637"/>
                    <a:pt x="365" y="410"/>
                  </a:cubicBezTo>
                  <a:cubicBezTo>
                    <a:pt x="274" y="235"/>
                    <a:pt x="144" y="148"/>
                    <a:pt x="83" y="114"/>
                  </a:cubicBezTo>
                  <a:cubicBezTo>
                    <a:pt x="228" y="56"/>
                    <a:pt x="368" y="34"/>
                    <a:pt x="499" y="34"/>
                  </a:cubicBezTo>
                  <a:close/>
                  <a:moveTo>
                    <a:pt x="499" y="1"/>
                  </a:moveTo>
                  <a:cubicBezTo>
                    <a:pt x="354" y="1"/>
                    <a:pt x="198" y="28"/>
                    <a:pt x="36" y="97"/>
                  </a:cubicBezTo>
                  <a:lnTo>
                    <a:pt x="1" y="113"/>
                  </a:lnTo>
                  <a:lnTo>
                    <a:pt x="36" y="128"/>
                  </a:lnTo>
                  <a:cubicBezTo>
                    <a:pt x="38" y="128"/>
                    <a:pt x="221" y="206"/>
                    <a:pt x="337" y="424"/>
                  </a:cubicBezTo>
                  <a:cubicBezTo>
                    <a:pt x="464" y="667"/>
                    <a:pt x="605" y="744"/>
                    <a:pt x="768" y="744"/>
                  </a:cubicBezTo>
                  <a:cubicBezTo>
                    <a:pt x="892" y="744"/>
                    <a:pt x="1028" y="700"/>
                    <a:pt x="1184" y="651"/>
                  </a:cubicBezTo>
                  <a:cubicBezTo>
                    <a:pt x="1275" y="622"/>
                    <a:pt x="1370" y="592"/>
                    <a:pt x="1474" y="566"/>
                  </a:cubicBezTo>
                  <a:lnTo>
                    <a:pt x="1494" y="561"/>
                  </a:lnTo>
                  <a:lnTo>
                    <a:pt x="1405" y="359"/>
                  </a:lnTo>
                  <a:lnTo>
                    <a:pt x="1402" y="354"/>
                  </a:lnTo>
                  <a:cubicBezTo>
                    <a:pt x="1397" y="349"/>
                    <a:pt x="1019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59" name="Google Shape;854;p41"/>
            <p:cNvSpPr/>
            <p:nvPr/>
          </p:nvSpPr>
          <p:spPr>
            <a:xfrm>
              <a:off x="1113372" y="3544381"/>
              <a:ext cx="58057" cy="40390"/>
            </a:xfrm>
            <a:custGeom>
              <a:avLst/>
              <a:gdLst/>
              <a:ahLst/>
              <a:cxnLst/>
              <a:rect l="l" t="t" r="r" b="b"/>
              <a:pathLst>
                <a:path w="815" h="567" extrusionOk="0">
                  <a:moveTo>
                    <a:pt x="482" y="0"/>
                  </a:moveTo>
                  <a:cubicBezTo>
                    <a:pt x="438" y="0"/>
                    <a:pt x="391" y="8"/>
                    <a:pt x="345" y="23"/>
                  </a:cubicBezTo>
                  <a:cubicBezTo>
                    <a:pt x="159" y="84"/>
                    <a:pt x="0" y="194"/>
                    <a:pt x="44" y="389"/>
                  </a:cubicBezTo>
                  <a:cubicBezTo>
                    <a:pt x="67" y="492"/>
                    <a:pt x="228" y="567"/>
                    <a:pt x="385" y="567"/>
                  </a:cubicBezTo>
                  <a:cubicBezTo>
                    <a:pt x="430" y="567"/>
                    <a:pt x="476" y="560"/>
                    <a:pt x="517" y="547"/>
                  </a:cubicBezTo>
                  <a:cubicBezTo>
                    <a:pt x="703" y="486"/>
                    <a:pt x="814" y="319"/>
                    <a:pt x="767" y="175"/>
                  </a:cubicBezTo>
                  <a:cubicBezTo>
                    <a:pt x="731" y="66"/>
                    <a:pt x="616" y="0"/>
                    <a:pt x="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60" name="Google Shape;855;p41"/>
            <p:cNvSpPr/>
            <p:nvPr/>
          </p:nvSpPr>
          <p:spPr>
            <a:xfrm>
              <a:off x="1112588" y="3543170"/>
              <a:ext cx="60122" cy="42812"/>
            </a:xfrm>
            <a:custGeom>
              <a:avLst/>
              <a:gdLst/>
              <a:ahLst/>
              <a:cxnLst/>
              <a:rect l="l" t="t" r="r" b="b"/>
              <a:pathLst>
                <a:path w="844" h="601" extrusionOk="0">
                  <a:moveTo>
                    <a:pt x="493" y="34"/>
                  </a:moveTo>
                  <a:cubicBezTo>
                    <a:pt x="620" y="34"/>
                    <a:pt x="728" y="95"/>
                    <a:pt x="762" y="196"/>
                  </a:cubicBezTo>
                  <a:cubicBezTo>
                    <a:pt x="807" y="332"/>
                    <a:pt x="699" y="490"/>
                    <a:pt x="523" y="548"/>
                  </a:cubicBezTo>
                  <a:cubicBezTo>
                    <a:pt x="484" y="561"/>
                    <a:pt x="440" y="567"/>
                    <a:pt x="395" y="567"/>
                  </a:cubicBezTo>
                  <a:cubicBezTo>
                    <a:pt x="315" y="567"/>
                    <a:pt x="232" y="547"/>
                    <a:pt x="167" y="510"/>
                  </a:cubicBezTo>
                  <a:cubicBezTo>
                    <a:pt x="114" y="481"/>
                    <a:pt x="80" y="442"/>
                    <a:pt x="71" y="403"/>
                  </a:cubicBezTo>
                  <a:cubicBezTo>
                    <a:pt x="36" y="248"/>
                    <a:pt x="134" y="131"/>
                    <a:pt x="361" y="55"/>
                  </a:cubicBezTo>
                  <a:cubicBezTo>
                    <a:pt x="405" y="41"/>
                    <a:pt x="451" y="34"/>
                    <a:pt x="493" y="34"/>
                  </a:cubicBezTo>
                  <a:close/>
                  <a:moveTo>
                    <a:pt x="492" y="1"/>
                  </a:moveTo>
                  <a:cubicBezTo>
                    <a:pt x="446" y="1"/>
                    <a:pt x="399" y="8"/>
                    <a:pt x="351" y="24"/>
                  </a:cubicBezTo>
                  <a:cubicBezTo>
                    <a:pt x="108" y="104"/>
                    <a:pt x="0" y="238"/>
                    <a:pt x="38" y="410"/>
                  </a:cubicBezTo>
                  <a:cubicBezTo>
                    <a:pt x="50" y="460"/>
                    <a:pt x="88" y="504"/>
                    <a:pt x="150" y="539"/>
                  </a:cubicBezTo>
                  <a:cubicBezTo>
                    <a:pt x="221" y="579"/>
                    <a:pt x="309" y="600"/>
                    <a:pt x="395" y="600"/>
                  </a:cubicBezTo>
                  <a:cubicBezTo>
                    <a:pt x="444" y="600"/>
                    <a:pt x="491" y="593"/>
                    <a:pt x="534" y="579"/>
                  </a:cubicBezTo>
                  <a:cubicBezTo>
                    <a:pt x="727" y="516"/>
                    <a:pt x="844" y="339"/>
                    <a:pt x="794" y="186"/>
                  </a:cubicBezTo>
                  <a:cubicBezTo>
                    <a:pt x="756" y="71"/>
                    <a:pt x="633" y="1"/>
                    <a:pt x="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61" name="Google Shape;856;p41"/>
            <p:cNvSpPr/>
            <p:nvPr/>
          </p:nvSpPr>
          <p:spPr>
            <a:xfrm>
              <a:off x="1107460" y="3467803"/>
              <a:ext cx="67958" cy="96595"/>
            </a:xfrm>
            <a:custGeom>
              <a:avLst/>
              <a:gdLst/>
              <a:ahLst/>
              <a:cxnLst/>
              <a:rect l="l" t="t" r="r" b="b"/>
              <a:pathLst>
                <a:path w="954" h="135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0" y="341"/>
                    <a:pt x="21" y="1173"/>
                    <a:pt x="21" y="1173"/>
                  </a:cubicBezTo>
                  <a:lnTo>
                    <a:pt x="104" y="1355"/>
                  </a:lnTo>
                  <a:cubicBezTo>
                    <a:pt x="558" y="1048"/>
                    <a:pt x="954" y="978"/>
                    <a:pt x="752" y="433"/>
                  </a:cubicBezTo>
                  <a:cubicBezTo>
                    <a:pt x="663" y="192"/>
                    <a:pt x="731" y="0"/>
                    <a:pt x="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62" name="Google Shape;857;p41"/>
            <p:cNvSpPr/>
            <p:nvPr/>
          </p:nvSpPr>
          <p:spPr>
            <a:xfrm>
              <a:off x="1106818" y="3465523"/>
              <a:ext cx="67246" cy="100584"/>
            </a:xfrm>
            <a:custGeom>
              <a:avLst/>
              <a:gdLst/>
              <a:ahLst/>
              <a:cxnLst/>
              <a:rect l="l" t="t" r="r" b="b"/>
              <a:pathLst>
                <a:path w="944" h="1412" extrusionOk="0">
                  <a:moveTo>
                    <a:pt x="715" y="63"/>
                  </a:moveTo>
                  <a:lnTo>
                    <a:pt x="715" y="63"/>
                  </a:lnTo>
                  <a:cubicBezTo>
                    <a:pt x="699" y="130"/>
                    <a:pt x="677" y="286"/>
                    <a:pt x="746" y="471"/>
                  </a:cubicBezTo>
                  <a:cubicBezTo>
                    <a:pt x="903" y="895"/>
                    <a:pt x="689" y="1021"/>
                    <a:pt x="363" y="1213"/>
                  </a:cubicBezTo>
                  <a:cubicBezTo>
                    <a:pt x="285" y="1259"/>
                    <a:pt x="205" y="1306"/>
                    <a:pt x="120" y="1363"/>
                  </a:cubicBezTo>
                  <a:lnTo>
                    <a:pt x="46" y="1201"/>
                  </a:lnTo>
                  <a:cubicBezTo>
                    <a:pt x="46" y="1145"/>
                    <a:pt x="57" y="393"/>
                    <a:pt x="715" y="63"/>
                  </a:cubicBezTo>
                  <a:close/>
                  <a:moveTo>
                    <a:pt x="768" y="1"/>
                  </a:moveTo>
                  <a:lnTo>
                    <a:pt x="733" y="17"/>
                  </a:lnTo>
                  <a:cubicBezTo>
                    <a:pt x="1" y="359"/>
                    <a:pt x="13" y="1197"/>
                    <a:pt x="13" y="1205"/>
                  </a:cubicBezTo>
                  <a:lnTo>
                    <a:pt x="106" y="1412"/>
                  </a:lnTo>
                  <a:lnTo>
                    <a:pt x="123" y="1401"/>
                  </a:lnTo>
                  <a:cubicBezTo>
                    <a:pt x="212" y="1340"/>
                    <a:pt x="298" y="1290"/>
                    <a:pt x="381" y="1242"/>
                  </a:cubicBezTo>
                  <a:cubicBezTo>
                    <a:pt x="707" y="1049"/>
                    <a:pt x="944" y="909"/>
                    <a:pt x="777" y="459"/>
                  </a:cubicBezTo>
                  <a:cubicBezTo>
                    <a:pt x="691" y="228"/>
                    <a:pt x="755" y="39"/>
                    <a:pt x="756" y="3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63" name="Google Shape;858;p41"/>
            <p:cNvSpPr/>
            <p:nvPr/>
          </p:nvSpPr>
          <p:spPr>
            <a:xfrm>
              <a:off x="1086374" y="3527712"/>
              <a:ext cx="20302" cy="29990"/>
            </a:xfrm>
            <a:custGeom>
              <a:avLst/>
              <a:gdLst/>
              <a:ahLst/>
              <a:cxnLst/>
              <a:rect l="l" t="t" r="r" b="b"/>
              <a:pathLst>
                <a:path w="285" h="421" extrusionOk="0">
                  <a:moveTo>
                    <a:pt x="31" y="0"/>
                  </a:moveTo>
                  <a:lnTo>
                    <a:pt x="0" y="12"/>
                  </a:lnTo>
                  <a:cubicBezTo>
                    <a:pt x="24" y="71"/>
                    <a:pt x="57" y="126"/>
                    <a:pt x="91" y="183"/>
                  </a:cubicBezTo>
                  <a:cubicBezTo>
                    <a:pt x="129" y="245"/>
                    <a:pt x="165" y="298"/>
                    <a:pt x="202" y="346"/>
                  </a:cubicBezTo>
                  <a:cubicBezTo>
                    <a:pt x="221" y="369"/>
                    <a:pt x="258" y="421"/>
                    <a:pt x="258" y="421"/>
                  </a:cubicBezTo>
                  <a:lnTo>
                    <a:pt x="284" y="402"/>
                  </a:lnTo>
                  <a:cubicBezTo>
                    <a:pt x="284" y="402"/>
                    <a:pt x="247" y="349"/>
                    <a:pt x="228" y="326"/>
                  </a:cubicBezTo>
                  <a:cubicBezTo>
                    <a:pt x="192" y="279"/>
                    <a:pt x="156" y="226"/>
                    <a:pt x="117" y="162"/>
                  </a:cubicBezTo>
                  <a:cubicBezTo>
                    <a:pt x="86" y="110"/>
                    <a:pt x="54" y="56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64" name="Google Shape;859;p41"/>
            <p:cNvSpPr/>
            <p:nvPr/>
          </p:nvSpPr>
          <p:spPr>
            <a:xfrm>
              <a:off x="1084166" y="3524221"/>
              <a:ext cx="4915" cy="4417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33" y="0"/>
                  </a:moveTo>
                  <a:cubicBezTo>
                    <a:pt x="19" y="0"/>
                    <a:pt x="6" y="10"/>
                    <a:pt x="3" y="25"/>
                  </a:cubicBezTo>
                  <a:cubicBezTo>
                    <a:pt x="0" y="41"/>
                    <a:pt x="11" y="58"/>
                    <a:pt x="28" y="60"/>
                  </a:cubicBezTo>
                  <a:cubicBezTo>
                    <a:pt x="30" y="61"/>
                    <a:pt x="32" y="61"/>
                    <a:pt x="34" y="61"/>
                  </a:cubicBezTo>
                  <a:cubicBezTo>
                    <a:pt x="49" y="61"/>
                    <a:pt x="62" y="51"/>
                    <a:pt x="65" y="36"/>
                  </a:cubicBezTo>
                  <a:cubicBezTo>
                    <a:pt x="68" y="19"/>
                    <a:pt x="57" y="4"/>
                    <a:pt x="39" y="1"/>
                  </a:cubicBezTo>
                  <a:cubicBezTo>
                    <a:pt x="37" y="1"/>
                    <a:pt x="35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65" name="Google Shape;860;p41"/>
            <p:cNvSpPr/>
            <p:nvPr/>
          </p:nvSpPr>
          <p:spPr>
            <a:xfrm>
              <a:off x="1083026" y="3523010"/>
              <a:ext cx="7052" cy="6767"/>
            </a:xfrm>
            <a:custGeom>
              <a:avLst/>
              <a:gdLst/>
              <a:ahLst/>
              <a:cxnLst/>
              <a:rect l="l" t="t" r="r" b="b"/>
              <a:pathLst>
                <a:path w="99" h="95" extrusionOk="0">
                  <a:moveTo>
                    <a:pt x="50" y="33"/>
                  </a:moveTo>
                  <a:cubicBezTo>
                    <a:pt x="51" y="33"/>
                    <a:pt x="52" y="34"/>
                    <a:pt x="53" y="34"/>
                  </a:cubicBezTo>
                  <a:cubicBezTo>
                    <a:pt x="57" y="35"/>
                    <a:pt x="60" y="36"/>
                    <a:pt x="62" y="40"/>
                  </a:cubicBezTo>
                  <a:cubicBezTo>
                    <a:pt x="64" y="43"/>
                    <a:pt x="65" y="47"/>
                    <a:pt x="64" y="50"/>
                  </a:cubicBezTo>
                  <a:cubicBezTo>
                    <a:pt x="63" y="58"/>
                    <a:pt x="57" y="62"/>
                    <a:pt x="49" y="62"/>
                  </a:cubicBezTo>
                  <a:cubicBezTo>
                    <a:pt x="49" y="62"/>
                    <a:pt x="48" y="62"/>
                    <a:pt x="47" y="62"/>
                  </a:cubicBezTo>
                  <a:cubicBezTo>
                    <a:pt x="43" y="61"/>
                    <a:pt x="40" y="58"/>
                    <a:pt x="37" y="55"/>
                  </a:cubicBezTo>
                  <a:cubicBezTo>
                    <a:pt x="35" y="52"/>
                    <a:pt x="34" y="49"/>
                    <a:pt x="35" y="45"/>
                  </a:cubicBezTo>
                  <a:cubicBezTo>
                    <a:pt x="37" y="38"/>
                    <a:pt x="43" y="33"/>
                    <a:pt x="50" y="33"/>
                  </a:cubicBezTo>
                  <a:close/>
                  <a:moveTo>
                    <a:pt x="50" y="1"/>
                  </a:moveTo>
                  <a:cubicBezTo>
                    <a:pt x="28" y="1"/>
                    <a:pt x="8" y="16"/>
                    <a:pt x="3" y="39"/>
                  </a:cubicBezTo>
                  <a:cubicBezTo>
                    <a:pt x="0" y="51"/>
                    <a:pt x="3" y="63"/>
                    <a:pt x="10" y="74"/>
                  </a:cubicBezTo>
                  <a:cubicBezTo>
                    <a:pt x="17" y="84"/>
                    <a:pt x="28" y="91"/>
                    <a:pt x="41" y="94"/>
                  </a:cubicBezTo>
                  <a:cubicBezTo>
                    <a:pt x="44" y="94"/>
                    <a:pt x="47" y="95"/>
                    <a:pt x="50" y="95"/>
                  </a:cubicBezTo>
                  <a:cubicBezTo>
                    <a:pt x="72" y="95"/>
                    <a:pt x="92" y="79"/>
                    <a:pt x="96" y="56"/>
                  </a:cubicBezTo>
                  <a:cubicBezTo>
                    <a:pt x="99" y="44"/>
                    <a:pt x="96" y="32"/>
                    <a:pt x="89" y="22"/>
                  </a:cubicBezTo>
                  <a:cubicBezTo>
                    <a:pt x="82" y="11"/>
                    <a:pt x="71" y="4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66" name="Google Shape;861;p41"/>
            <p:cNvSpPr/>
            <p:nvPr/>
          </p:nvSpPr>
          <p:spPr>
            <a:xfrm>
              <a:off x="1096703" y="3522440"/>
              <a:ext cx="10899" cy="33623"/>
            </a:xfrm>
            <a:custGeom>
              <a:avLst/>
              <a:gdLst/>
              <a:ahLst/>
              <a:cxnLst/>
              <a:rect l="l" t="t" r="r" b="b"/>
              <a:pathLst>
                <a:path w="153" h="472" extrusionOk="0">
                  <a:moveTo>
                    <a:pt x="31" y="1"/>
                  </a:moveTo>
                  <a:lnTo>
                    <a:pt x="0" y="15"/>
                  </a:lnTo>
                  <a:cubicBezTo>
                    <a:pt x="27" y="70"/>
                    <a:pt x="43" y="130"/>
                    <a:pt x="61" y="192"/>
                  </a:cubicBezTo>
                  <a:cubicBezTo>
                    <a:pt x="80" y="260"/>
                    <a:pt x="94" y="321"/>
                    <a:pt x="103" y="379"/>
                  </a:cubicBezTo>
                  <a:cubicBezTo>
                    <a:pt x="108" y="408"/>
                    <a:pt x="120" y="471"/>
                    <a:pt x="120" y="471"/>
                  </a:cubicBezTo>
                  <a:lnTo>
                    <a:pt x="152" y="465"/>
                  </a:lnTo>
                  <a:cubicBezTo>
                    <a:pt x="152" y="465"/>
                    <a:pt x="140" y="403"/>
                    <a:pt x="136" y="374"/>
                  </a:cubicBezTo>
                  <a:cubicBezTo>
                    <a:pt x="126" y="315"/>
                    <a:pt x="112" y="252"/>
                    <a:pt x="91" y="179"/>
                  </a:cubicBezTo>
                  <a:cubicBezTo>
                    <a:pt x="75" y="119"/>
                    <a:pt x="57" y="58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67" name="Google Shape;862;p41"/>
            <p:cNvSpPr/>
            <p:nvPr/>
          </p:nvSpPr>
          <p:spPr>
            <a:xfrm>
              <a:off x="1094566" y="3518950"/>
              <a:ext cx="5129" cy="4417"/>
            </a:xfrm>
            <a:custGeom>
              <a:avLst/>
              <a:gdLst/>
              <a:ahLst/>
              <a:cxnLst/>
              <a:rect l="l" t="t" r="r" b="b"/>
              <a:pathLst>
                <a:path w="72" h="62" extrusionOk="0">
                  <a:moveTo>
                    <a:pt x="36" y="0"/>
                  </a:moveTo>
                  <a:cubicBezTo>
                    <a:pt x="26" y="0"/>
                    <a:pt x="16" y="5"/>
                    <a:pt x="10" y="14"/>
                  </a:cubicBezTo>
                  <a:cubicBezTo>
                    <a:pt x="1" y="28"/>
                    <a:pt x="4" y="47"/>
                    <a:pt x="19" y="57"/>
                  </a:cubicBezTo>
                  <a:cubicBezTo>
                    <a:pt x="24" y="60"/>
                    <a:pt x="30" y="61"/>
                    <a:pt x="36" y="61"/>
                  </a:cubicBezTo>
                  <a:cubicBezTo>
                    <a:pt x="46" y="61"/>
                    <a:pt x="57" y="57"/>
                    <a:pt x="63" y="48"/>
                  </a:cubicBezTo>
                  <a:cubicBezTo>
                    <a:pt x="71" y="34"/>
                    <a:pt x="68" y="15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68" name="Google Shape;863;p41"/>
            <p:cNvSpPr/>
            <p:nvPr/>
          </p:nvSpPr>
          <p:spPr>
            <a:xfrm>
              <a:off x="1093569" y="3517739"/>
              <a:ext cx="7124" cy="6767"/>
            </a:xfrm>
            <a:custGeom>
              <a:avLst/>
              <a:gdLst/>
              <a:ahLst/>
              <a:cxnLst/>
              <a:rect l="l" t="t" r="r" b="b"/>
              <a:pathLst>
                <a:path w="100" h="95" extrusionOk="0">
                  <a:moveTo>
                    <a:pt x="51" y="34"/>
                  </a:moveTo>
                  <a:cubicBezTo>
                    <a:pt x="53" y="34"/>
                    <a:pt x="56" y="34"/>
                    <a:pt x="58" y="36"/>
                  </a:cubicBezTo>
                  <a:cubicBezTo>
                    <a:pt x="62" y="39"/>
                    <a:pt x="64" y="41"/>
                    <a:pt x="64" y="45"/>
                  </a:cubicBezTo>
                  <a:cubicBezTo>
                    <a:pt x="65" y="48"/>
                    <a:pt x="64" y="53"/>
                    <a:pt x="63" y="55"/>
                  </a:cubicBezTo>
                  <a:cubicBezTo>
                    <a:pt x="60" y="60"/>
                    <a:pt x="55" y="62"/>
                    <a:pt x="50" y="62"/>
                  </a:cubicBezTo>
                  <a:cubicBezTo>
                    <a:pt x="47" y="62"/>
                    <a:pt x="44" y="61"/>
                    <a:pt x="42" y="60"/>
                  </a:cubicBezTo>
                  <a:cubicBezTo>
                    <a:pt x="38" y="57"/>
                    <a:pt x="37" y="54"/>
                    <a:pt x="36" y="51"/>
                  </a:cubicBezTo>
                  <a:cubicBezTo>
                    <a:pt x="35" y="48"/>
                    <a:pt x="36" y="43"/>
                    <a:pt x="37" y="41"/>
                  </a:cubicBezTo>
                  <a:cubicBezTo>
                    <a:pt x="41" y="36"/>
                    <a:pt x="45" y="34"/>
                    <a:pt x="51" y="34"/>
                  </a:cubicBezTo>
                  <a:close/>
                  <a:moveTo>
                    <a:pt x="50" y="1"/>
                  </a:moveTo>
                  <a:cubicBezTo>
                    <a:pt x="35" y="1"/>
                    <a:pt x="20" y="8"/>
                    <a:pt x="10" y="22"/>
                  </a:cubicBezTo>
                  <a:cubicBezTo>
                    <a:pt x="3" y="33"/>
                    <a:pt x="1" y="45"/>
                    <a:pt x="3" y="57"/>
                  </a:cubicBezTo>
                  <a:cubicBezTo>
                    <a:pt x="6" y="69"/>
                    <a:pt x="13" y="81"/>
                    <a:pt x="24" y="88"/>
                  </a:cubicBezTo>
                  <a:cubicBezTo>
                    <a:pt x="32" y="92"/>
                    <a:pt x="41" y="95"/>
                    <a:pt x="50" y="95"/>
                  </a:cubicBezTo>
                  <a:cubicBezTo>
                    <a:pt x="65" y="95"/>
                    <a:pt x="81" y="88"/>
                    <a:pt x="90" y="74"/>
                  </a:cubicBezTo>
                  <a:cubicBezTo>
                    <a:pt x="97" y="63"/>
                    <a:pt x="99" y="51"/>
                    <a:pt x="97" y="39"/>
                  </a:cubicBezTo>
                  <a:cubicBezTo>
                    <a:pt x="94" y="27"/>
                    <a:pt x="87" y="15"/>
                    <a:pt x="77" y="9"/>
                  </a:cubicBezTo>
                  <a:cubicBezTo>
                    <a:pt x="69" y="4"/>
                    <a:pt x="59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69" name="Google Shape;864;p41"/>
            <p:cNvSpPr/>
            <p:nvPr/>
          </p:nvSpPr>
          <p:spPr>
            <a:xfrm>
              <a:off x="1098341" y="3549510"/>
              <a:ext cx="27853" cy="43026"/>
            </a:xfrm>
            <a:custGeom>
              <a:avLst/>
              <a:gdLst/>
              <a:ahLst/>
              <a:cxnLst/>
              <a:rect l="l" t="t" r="r" b="b"/>
              <a:pathLst>
                <a:path w="391" h="604" extrusionOk="0">
                  <a:moveTo>
                    <a:pt x="66" y="1"/>
                  </a:moveTo>
                  <a:cubicBezTo>
                    <a:pt x="61" y="1"/>
                    <a:pt x="56" y="2"/>
                    <a:pt x="52" y="4"/>
                  </a:cubicBezTo>
                  <a:cubicBezTo>
                    <a:pt x="0" y="29"/>
                    <a:pt x="23" y="182"/>
                    <a:pt x="102" y="347"/>
                  </a:cubicBezTo>
                  <a:cubicBezTo>
                    <a:pt x="174" y="496"/>
                    <a:pt x="268" y="604"/>
                    <a:pt x="324" y="604"/>
                  </a:cubicBezTo>
                  <a:cubicBezTo>
                    <a:pt x="329" y="604"/>
                    <a:pt x="334" y="603"/>
                    <a:pt x="339" y="600"/>
                  </a:cubicBezTo>
                  <a:cubicBezTo>
                    <a:pt x="390" y="575"/>
                    <a:pt x="379" y="429"/>
                    <a:pt x="300" y="265"/>
                  </a:cubicBezTo>
                  <a:cubicBezTo>
                    <a:pt x="228" y="114"/>
                    <a:pt x="123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70" name="Google Shape;865;p41"/>
            <p:cNvSpPr/>
            <p:nvPr/>
          </p:nvSpPr>
          <p:spPr>
            <a:xfrm>
              <a:off x="1096418" y="3548370"/>
              <a:ext cx="31201" cy="45305"/>
            </a:xfrm>
            <a:custGeom>
              <a:avLst/>
              <a:gdLst/>
              <a:ahLst/>
              <a:cxnLst/>
              <a:rect l="l" t="t" r="r" b="b"/>
              <a:pathLst>
                <a:path w="438" h="636" extrusionOk="0">
                  <a:moveTo>
                    <a:pt x="94" y="33"/>
                  </a:moveTo>
                  <a:cubicBezTo>
                    <a:pt x="135" y="33"/>
                    <a:pt x="236" y="130"/>
                    <a:pt x="312" y="288"/>
                  </a:cubicBezTo>
                  <a:cubicBezTo>
                    <a:pt x="392" y="454"/>
                    <a:pt x="393" y="585"/>
                    <a:pt x="359" y="602"/>
                  </a:cubicBezTo>
                  <a:cubicBezTo>
                    <a:pt x="356" y="603"/>
                    <a:pt x="354" y="603"/>
                    <a:pt x="350" y="603"/>
                  </a:cubicBezTo>
                  <a:cubicBezTo>
                    <a:pt x="312" y="603"/>
                    <a:pt x="222" y="517"/>
                    <a:pt x="144" y="356"/>
                  </a:cubicBezTo>
                  <a:cubicBezTo>
                    <a:pt x="59" y="181"/>
                    <a:pt x="53" y="51"/>
                    <a:pt x="86" y="35"/>
                  </a:cubicBezTo>
                  <a:cubicBezTo>
                    <a:pt x="88" y="34"/>
                    <a:pt x="91" y="33"/>
                    <a:pt x="94" y="33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71" y="5"/>
                  </a:cubicBezTo>
                  <a:cubicBezTo>
                    <a:pt x="1" y="39"/>
                    <a:pt x="41" y="218"/>
                    <a:pt x="114" y="370"/>
                  </a:cubicBezTo>
                  <a:cubicBezTo>
                    <a:pt x="181" y="506"/>
                    <a:pt x="280" y="636"/>
                    <a:pt x="351" y="636"/>
                  </a:cubicBezTo>
                  <a:cubicBezTo>
                    <a:pt x="359" y="636"/>
                    <a:pt x="366" y="635"/>
                    <a:pt x="373" y="631"/>
                  </a:cubicBezTo>
                  <a:cubicBezTo>
                    <a:pt x="437" y="600"/>
                    <a:pt x="424" y="443"/>
                    <a:pt x="341" y="274"/>
                  </a:cubicBezTo>
                  <a:cubicBezTo>
                    <a:pt x="274" y="133"/>
                    <a:pt x="164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84;p41"/>
          <p:cNvGrpSpPr/>
          <p:nvPr/>
        </p:nvGrpSpPr>
        <p:grpSpPr>
          <a:xfrm rot="-121" flipH="1">
            <a:off x="1492488" y="879934"/>
            <a:ext cx="276154" cy="276295"/>
            <a:chOff x="5025163" y="2175181"/>
            <a:chExt cx="96828" cy="96878"/>
          </a:xfrm>
        </p:grpSpPr>
        <p:sp>
          <p:nvSpPr>
            <p:cNvPr id="1049071" name="Google Shape;885;p41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72" name="Google Shape;886;p41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73" name="Google Shape;887;p41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9" name="Google Shape;893;p42"/>
          <p:cNvSpPr/>
          <p:nvPr/>
        </p:nvSpPr>
        <p:spPr>
          <a:xfrm>
            <a:off x="7090473" y="1370816"/>
            <a:ext cx="1949011" cy="2513253"/>
          </a:xfrm>
          <a:prstGeom prst="rect">
            <a:avLst/>
          </a:prstGeom>
          <a:solidFill>
            <a:srgbClr val="FFF5EB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1055;p42"/>
          <p:cNvGrpSpPr/>
          <p:nvPr/>
        </p:nvGrpSpPr>
        <p:grpSpPr>
          <a:xfrm>
            <a:off x="6527555" y="1360362"/>
            <a:ext cx="2430456" cy="2858246"/>
            <a:chOff x="759200" y="1468200"/>
            <a:chExt cx="513536" cy="589218"/>
          </a:xfrm>
        </p:grpSpPr>
        <p:sp>
          <p:nvSpPr>
            <p:cNvPr id="1049081" name="Google Shape;1056;p42"/>
            <p:cNvSpPr/>
            <p:nvPr/>
          </p:nvSpPr>
          <p:spPr>
            <a:xfrm>
              <a:off x="759200" y="1531621"/>
              <a:ext cx="513536" cy="525797"/>
            </a:xfrm>
            <a:custGeom>
              <a:avLst/>
              <a:gdLst/>
              <a:ahLst/>
              <a:cxnLst/>
              <a:rect l="l" t="t" r="r" b="b"/>
              <a:pathLst>
                <a:path w="14826" h="15180" extrusionOk="0">
                  <a:moveTo>
                    <a:pt x="5470" y="2971"/>
                  </a:moveTo>
                  <a:lnTo>
                    <a:pt x="5450" y="3817"/>
                  </a:lnTo>
                  <a:lnTo>
                    <a:pt x="4821" y="3285"/>
                  </a:lnTo>
                  <a:cubicBezTo>
                    <a:pt x="4883" y="3281"/>
                    <a:pt x="4945" y="3265"/>
                    <a:pt x="5002" y="3236"/>
                  </a:cubicBezTo>
                  <a:lnTo>
                    <a:pt x="5022" y="3226"/>
                  </a:lnTo>
                  <a:cubicBezTo>
                    <a:pt x="5183" y="3144"/>
                    <a:pt x="5332" y="3058"/>
                    <a:pt x="5470" y="2971"/>
                  </a:cubicBezTo>
                  <a:close/>
                  <a:moveTo>
                    <a:pt x="3344" y="4193"/>
                  </a:moveTo>
                  <a:cubicBezTo>
                    <a:pt x="3496" y="4323"/>
                    <a:pt x="3674" y="4454"/>
                    <a:pt x="3879" y="4585"/>
                  </a:cubicBezTo>
                  <a:lnTo>
                    <a:pt x="3882" y="4587"/>
                  </a:lnTo>
                  <a:lnTo>
                    <a:pt x="3315" y="4356"/>
                  </a:lnTo>
                  <a:cubicBezTo>
                    <a:pt x="3328" y="4302"/>
                    <a:pt x="3337" y="4248"/>
                    <a:pt x="3344" y="4193"/>
                  </a:cubicBezTo>
                  <a:close/>
                  <a:moveTo>
                    <a:pt x="4076" y="4667"/>
                  </a:moveTo>
                  <a:cubicBezTo>
                    <a:pt x="4091" y="4668"/>
                    <a:pt x="4106" y="4670"/>
                    <a:pt x="4121" y="4671"/>
                  </a:cubicBezTo>
                  <a:lnTo>
                    <a:pt x="4125" y="4687"/>
                  </a:lnTo>
                  <a:lnTo>
                    <a:pt x="4125" y="4687"/>
                  </a:lnTo>
                  <a:lnTo>
                    <a:pt x="4076" y="4667"/>
                  </a:lnTo>
                  <a:close/>
                  <a:moveTo>
                    <a:pt x="11529" y="4426"/>
                  </a:moveTo>
                  <a:cubicBezTo>
                    <a:pt x="11575" y="4595"/>
                    <a:pt x="11645" y="4756"/>
                    <a:pt x="11729" y="4890"/>
                  </a:cubicBezTo>
                  <a:cubicBezTo>
                    <a:pt x="11731" y="4894"/>
                    <a:pt x="11733" y="4896"/>
                    <a:pt x="11735" y="4900"/>
                  </a:cubicBezTo>
                  <a:lnTo>
                    <a:pt x="11279" y="5035"/>
                  </a:lnTo>
                  <a:lnTo>
                    <a:pt x="11529" y="4426"/>
                  </a:lnTo>
                  <a:close/>
                  <a:moveTo>
                    <a:pt x="2751" y="5369"/>
                  </a:moveTo>
                  <a:lnTo>
                    <a:pt x="3133" y="5921"/>
                  </a:lnTo>
                  <a:lnTo>
                    <a:pt x="3133" y="5921"/>
                  </a:lnTo>
                  <a:lnTo>
                    <a:pt x="2330" y="5863"/>
                  </a:lnTo>
                  <a:cubicBezTo>
                    <a:pt x="2338" y="5828"/>
                    <a:pt x="2345" y="5792"/>
                    <a:pt x="2353" y="5756"/>
                  </a:cubicBezTo>
                  <a:cubicBezTo>
                    <a:pt x="2534" y="5699"/>
                    <a:pt x="2672" y="5572"/>
                    <a:pt x="2738" y="5403"/>
                  </a:cubicBezTo>
                  <a:cubicBezTo>
                    <a:pt x="2743" y="5391"/>
                    <a:pt x="2747" y="5380"/>
                    <a:pt x="2751" y="5369"/>
                  </a:cubicBezTo>
                  <a:close/>
                  <a:moveTo>
                    <a:pt x="12512" y="5932"/>
                  </a:moveTo>
                  <a:cubicBezTo>
                    <a:pt x="12542" y="6079"/>
                    <a:pt x="12569" y="6226"/>
                    <a:pt x="12586" y="6373"/>
                  </a:cubicBezTo>
                  <a:lnTo>
                    <a:pt x="12148" y="6362"/>
                  </a:lnTo>
                  <a:lnTo>
                    <a:pt x="12512" y="5932"/>
                  </a:lnTo>
                  <a:close/>
                  <a:moveTo>
                    <a:pt x="2263" y="7169"/>
                  </a:moveTo>
                  <a:lnTo>
                    <a:pt x="2571" y="7405"/>
                  </a:lnTo>
                  <a:lnTo>
                    <a:pt x="2377" y="7452"/>
                  </a:lnTo>
                  <a:cubicBezTo>
                    <a:pt x="2325" y="7364"/>
                    <a:pt x="2288" y="7269"/>
                    <a:pt x="2263" y="7169"/>
                  </a:cubicBezTo>
                  <a:close/>
                  <a:moveTo>
                    <a:pt x="10932" y="12193"/>
                  </a:moveTo>
                  <a:lnTo>
                    <a:pt x="11818" y="12555"/>
                  </a:lnTo>
                  <a:cubicBezTo>
                    <a:pt x="11747" y="12605"/>
                    <a:pt x="11692" y="12675"/>
                    <a:pt x="11658" y="12757"/>
                  </a:cubicBezTo>
                  <a:cubicBezTo>
                    <a:pt x="11643" y="12795"/>
                    <a:pt x="11628" y="12835"/>
                    <a:pt x="11615" y="12878"/>
                  </a:cubicBezTo>
                  <a:cubicBezTo>
                    <a:pt x="11534" y="12927"/>
                    <a:pt x="11453" y="12996"/>
                    <a:pt x="11381" y="13095"/>
                  </a:cubicBezTo>
                  <a:cubicBezTo>
                    <a:pt x="11334" y="13161"/>
                    <a:pt x="11295" y="13231"/>
                    <a:pt x="11265" y="13309"/>
                  </a:cubicBezTo>
                  <a:lnTo>
                    <a:pt x="10932" y="12193"/>
                  </a:lnTo>
                  <a:close/>
                  <a:moveTo>
                    <a:pt x="9606" y="13063"/>
                  </a:moveTo>
                  <a:lnTo>
                    <a:pt x="9958" y="13360"/>
                  </a:lnTo>
                  <a:lnTo>
                    <a:pt x="9958" y="13360"/>
                  </a:lnTo>
                  <a:cubicBezTo>
                    <a:pt x="9957" y="13359"/>
                    <a:pt x="9956" y="13359"/>
                    <a:pt x="9955" y="13358"/>
                  </a:cubicBezTo>
                  <a:cubicBezTo>
                    <a:pt x="9953" y="13357"/>
                    <a:pt x="9951" y="13356"/>
                    <a:pt x="9950" y="13355"/>
                  </a:cubicBezTo>
                  <a:cubicBezTo>
                    <a:pt x="9923" y="13335"/>
                    <a:pt x="9893" y="13319"/>
                    <a:pt x="9862" y="13305"/>
                  </a:cubicBezTo>
                  <a:cubicBezTo>
                    <a:pt x="9833" y="13290"/>
                    <a:pt x="9804" y="13275"/>
                    <a:pt x="9773" y="13261"/>
                  </a:cubicBezTo>
                  <a:cubicBezTo>
                    <a:pt x="9723" y="13229"/>
                    <a:pt x="9668" y="13206"/>
                    <a:pt x="9610" y="13195"/>
                  </a:cubicBezTo>
                  <a:cubicBezTo>
                    <a:pt x="9607" y="13194"/>
                    <a:pt x="9606" y="13194"/>
                    <a:pt x="9603" y="13193"/>
                  </a:cubicBezTo>
                  <a:lnTo>
                    <a:pt x="9606" y="13063"/>
                  </a:lnTo>
                  <a:close/>
                  <a:moveTo>
                    <a:pt x="6661" y="1"/>
                  </a:moveTo>
                  <a:cubicBezTo>
                    <a:pt x="6628" y="1"/>
                    <a:pt x="6596" y="4"/>
                    <a:pt x="6563" y="11"/>
                  </a:cubicBezTo>
                  <a:cubicBezTo>
                    <a:pt x="6332" y="61"/>
                    <a:pt x="6116" y="146"/>
                    <a:pt x="5917" y="265"/>
                  </a:cubicBezTo>
                  <a:cubicBezTo>
                    <a:pt x="5432" y="314"/>
                    <a:pt x="5030" y="520"/>
                    <a:pt x="4751" y="866"/>
                  </a:cubicBezTo>
                  <a:cubicBezTo>
                    <a:pt x="4201" y="1544"/>
                    <a:pt x="4291" y="2563"/>
                    <a:pt x="4324" y="2820"/>
                  </a:cubicBezTo>
                  <a:cubicBezTo>
                    <a:pt x="4302" y="2789"/>
                    <a:pt x="4279" y="2758"/>
                    <a:pt x="4254" y="2727"/>
                  </a:cubicBezTo>
                  <a:cubicBezTo>
                    <a:pt x="4086" y="2524"/>
                    <a:pt x="3866" y="2383"/>
                    <a:pt x="3607" y="2313"/>
                  </a:cubicBezTo>
                  <a:cubicBezTo>
                    <a:pt x="3599" y="2291"/>
                    <a:pt x="3593" y="2270"/>
                    <a:pt x="3587" y="2250"/>
                  </a:cubicBezTo>
                  <a:cubicBezTo>
                    <a:pt x="3552" y="2133"/>
                    <a:pt x="3472" y="2034"/>
                    <a:pt x="3364" y="1976"/>
                  </a:cubicBezTo>
                  <a:cubicBezTo>
                    <a:pt x="3296" y="1939"/>
                    <a:pt x="3220" y="1920"/>
                    <a:pt x="3144" y="1920"/>
                  </a:cubicBezTo>
                  <a:cubicBezTo>
                    <a:pt x="3100" y="1920"/>
                    <a:pt x="3055" y="1926"/>
                    <a:pt x="3013" y="1939"/>
                  </a:cubicBezTo>
                  <a:lnTo>
                    <a:pt x="2981" y="1949"/>
                  </a:lnTo>
                  <a:cubicBezTo>
                    <a:pt x="2737" y="2021"/>
                    <a:pt x="2598" y="2278"/>
                    <a:pt x="2670" y="2522"/>
                  </a:cubicBezTo>
                  <a:cubicBezTo>
                    <a:pt x="2687" y="2580"/>
                    <a:pt x="2708" y="2639"/>
                    <a:pt x="2731" y="2701"/>
                  </a:cubicBezTo>
                  <a:cubicBezTo>
                    <a:pt x="2690" y="2804"/>
                    <a:pt x="2661" y="2931"/>
                    <a:pt x="2667" y="3082"/>
                  </a:cubicBezTo>
                  <a:cubicBezTo>
                    <a:pt x="2668" y="3096"/>
                    <a:pt x="2669" y="3110"/>
                    <a:pt x="2671" y="3124"/>
                  </a:cubicBezTo>
                  <a:cubicBezTo>
                    <a:pt x="2654" y="3124"/>
                    <a:pt x="2637" y="3125"/>
                    <a:pt x="2621" y="3126"/>
                  </a:cubicBezTo>
                  <a:cubicBezTo>
                    <a:pt x="2597" y="3128"/>
                    <a:pt x="2573" y="3131"/>
                    <a:pt x="2548" y="3136"/>
                  </a:cubicBezTo>
                  <a:cubicBezTo>
                    <a:pt x="2501" y="3020"/>
                    <a:pt x="2443" y="2898"/>
                    <a:pt x="2373" y="2775"/>
                  </a:cubicBezTo>
                  <a:cubicBezTo>
                    <a:pt x="2297" y="2639"/>
                    <a:pt x="2063" y="2227"/>
                    <a:pt x="1656" y="2227"/>
                  </a:cubicBezTo>
                  <a:cubicBezTo>
                    <a:pt x="1628" y="2227"/>
                    <a:pt x="1599" y="2230"/>
                    <a:pt x="1574" y="2233"/>
                  </a:cubicBezTo>
                  <a:cubicBezTo>
                    <a:pt x="1559" y="2235"/>
                    <a:pt x="1544" y="2238"/>
                    <a:pt x="1530" y="2241"/>
                  </a:cubicBezTo>
                  <a:cubicBezTo>
                    <a:pt x="1410" y="2174"/>
                    <a:pt x="1274" y="2137"/>
                    <a:pt x="1134" y="2137"/>
                  </a:cubicBezTo>
                  <a:cubicBezTo>
                    <a:pt x="1119" y="2137"/>
                    <a:pt x="1104" y="2138"/>
                    <a:pt x="1089" y="2139"/>
                  </a:cubicBezTo>
                  <a:cubicBezTo>
                    <a:pt x="1069" y="2140"/>
                    <a:pt x="1049" y="2142"/>
                    <a:pt x="1029" y="2146"/>
                  </a:cubicBezTo>
                  <a:cubicBezTo>
                    <a:pt x="920" y="2166"/>
                    <a:pt x="822" y="2210"/>
                    <a:pt x="741" y="2273"/>
                  </a:cubicBezTo>
                  <a:lnTo>
                    <a:pt x="728" y="2273"/>
                  </a:lnTo>
                  <a:cubicBezTo>
                    <a:pt x="549" y="2274"/>
                    <a:pt x="387" y="2352"/>
                    <a:pt x="270" y="2492"/>
                  </a:cubicBezTo>
                  <a:cubicBezTo>
                    <a:pt x="0" y="2811"/>
                    <a:pt x="129" y="3191"/>
                    <a:pt x="184" y="3353"/>
                  </a:cubicBezTo>
                  <a:lnTo>
                    <a:pt x="193" y="3381"/>
                  </a:lnTo>
                  <a:cubicBezTo>
                    <a:pt x="246" y="3541"/>
                    <a:pt x="308" y="3705"/>
                    <a:pt x="398" y="3916"/>
                  </a:cubicBezTo>
                  <a:cubicBezTo>
                    <a:pt x="402" y="3925"/>
                    <a:pt x="407" y="3936"/>
                    <a:pt x="412" y="3947"/>
                  </a:cubicBezTo>
                  <a:cubicBezTo>
                    <a:pt x="361" y="4462"/>
                    <a:pt x="529" y="4805"/>
                    <a:pt x="687" y="5006"/>
                  </a:cubicBezTo>
                  <a:cubicBezTo>
                    <a:pt x="709" y="5035"/>
                    <a:pt x="732" y="5062"/>
                    <a:pt x="756" y="5088"/>
                  </a:cubicBezTo>
                  <a:cubicBezTo>
                    <a:pt x="751" y="5160"/>
                    <a:pt x="759" y="5236"/>
                    <a:pt x="787" y="5313"/>
                  </a:cubicBezTo>
                  <a:cubicBezTo>
                    <a:pt x="815" y="5390"/>
                    <a:pt x="857" y="5462"/>
                    <a:pt x="909" y="5523"/>
                  </a:cubicBezTo>
                  <a:cubicBezTo>
                    <a:pt x="835" y="5860"/>
                    <a:pt x="776" y="6215"/>
                    <a:pt x="766" y="6581"/>
                  </a:cubicBezTo>
                  <a:cubicBezTo>
                    <a:pt x="752" y="7137"/>
                    <a:pt x="842" y="7615"/>
                    <a:pt x="1042" y="8033"/>
                  </a:cubicBezTo>
                  <a:cubicBezTo>
                    <a:pt x="1034" y="8061"/>
                    <a:pt x="1030" y="8092"/>
                    <a:pt x="1028" y="8123"/>
                  </a:cubicBezTo>
                  <a:cubicBezTo>
                    <a:pt x="1018" y="8327"/>
                    <a:pt x="1144" y="8513"/>
                    <a:pt x="1336" y="8581"/>
                  </a:cubicBezTo>
                  <a:lnTo>
                    <a:pt x="1430" y="8613"/>
                  </a:lnTo>
                  <a:cubicBezTo>
                    <a:pt x="1659" y="8866"/>
                    <a:pt x="1926" y="9050"/>
                    <a:pt x="2179" y="9183"/>
                  </a:cubicBezTo>
                  <a:lnTo>
                    <a:pt x="1451" y="9635"/>
                  </a:lnTo>
                  <a:cubicBezTo>
                    <a:pt x="1279" y="9742"/>
                    <a:pt x="1196" y="9951"/>
                    <a:pt x="1250" y="10148"/>
                  </a:cubicBezTo>
                  <a:cubicBezTo>
                    <a:pt x="1265" y="10206"/>
                    <a:pt x="1293" y="10257"/>
                    <a:pt x="1327" y="10304"/>
                  </a:cubicBezTo>
                  <a:cubicBezTo>
                    <a:pt x="1209" y="10387"/>
                    <a:pt x="1101" y="10485"/>
                    <a:pt x="1008" y="10600"/>
                  </a:cubicBezTo>
                  <a:cubicBezTo>
                    <a:pt x="389" y="11365"/>
                    <a:pt x="581" y="12563"/>
                    <a:pt x="590" y="12614"/>
                  </a:cubicBezTo>
                  <a:lnTo>
                    <a:pt x="593" y="12637"/>
                  </a:lnTo>
                  <a:cubicBezTo>
                    <a:pt x="618" y="12782"/>
                    <a:pt x="709" y="12906"/>
                    <a:pt x="841" y="12972"/>
                  </a:cubicBezTo>
                  <a:cubicBezTo>
                    <a:pt x="907" y="13005"/>
                    <a:pt x="977" y="13022"/>
                    <a:pt x="1048" y="13022"/>
                  </a:cubicBezTo>
                  <a:cubicBezTo>
                    <a:pt x="1120" y="13022"/>
                    <a:pt x="1193" y="13004"/>
                    <a:pt x="1258" y="12971"/>
                  </a:cubicBezTo>
                  <a:lnTo>
                    <a:pt x="1279" y="12961"/>
                  </a:lnTo>
                  <a:cubicBezTo>
                    <a:pt x="1735" y="12727"/>
                    <a:pt x="2099" y="12473"/>
                    <a:pt x="2369" y="12201"/>
                  </a:cubicBezTo>
                  <a:cubicBezTo>
                    <a:pt x="2402" y="12209"/>
                    <a:pt x="2435" y="12213"/>
                    <a:pt x="2469" y="12213"/>
                  </a:cubicBezTo>
                  <a:cubicBezTo>
                    <a:pt x="2513" y="12213"/>
                    <a:pt x="2558" y="12207"/>
                    <a:pt x="2601" y="12194"/>
                  </a:cubicBezTo>
                  <a:lnTo>
                    <a:pt x="3777" y="11845"/>
                  </a:lnTo>
                  <a:lnTo>
                    <a:pt x="3777" y="11845"/>
                  </a:lnTo>
                  <a:lnTo>
                    <a:pt x="3324" y="12954"/>
                  </a:lnTo>
                  <a:cubicBezTo>
                    <a:pt x="3197" y="12858"/>
                    <a:pt x="3052" y="12788"/>
                    <a:pt x="2892" y="12744"/>
                  </a:cubicBezTo>
                  <a:cubicBezTo>
                    <a:pt x="2884" y="12722"/>
                    <a:pt x="2878" y="12701"/>
                    <a:pt x="2872" y="12681"/>
                  </a:cubicBezTo>
                  <a:cubicBezTo>
                    <a:pt x="2837" y="12564"/>
                    <a:pt x="2757" y="12465"/>
                    <a:pt x="2649" y="12407"/>
                  </a:cubicBezTo>
                  <a:cubicBezTo>
                    <a:pt x="2581" y="12369"/>
                    <a:pt x="2505" y="12351"/>
                    <a:pt x="2429" y="12351"/>
                  </a:cubicBezTo>
                  <a:cubicBezTo>
                    <a:pt x="2385" y="12351"/>
                    <a:pt x="2340" y="12357"/>
                    <a:pt x="2297" y="12370"/>
                  </a:cubicBezTo>
                  <a:lnTo>
                    <a:pt x="2266" y="12379"/>
                  </a:lnTo>
                  <a:cubicBezTo>
                    <a:pt x="2022" y="12452"/>
                    <a:pt x="1883" y="12709"/>
                    <a:pt x="1955" y="12953"/>
                  </a:cubicBezTo>
                  <a:cubicBezTo>
                    <a:pt x="1972" y="13011"/>
                    <a:pt x="1993" y="13071"/>
                    <a:pt x="2016" y="13132"/>
                  </a:cubicBezTo>
                  <a:cubicBezTo>
                    <a:pt x="1974" y="13235"/>
                    <a:pt x="1946" y="13362"/>
                    <a:pt x="1952" y="13512"/>
                  </a:cubicBezTo>
                  <a:cubicBezTo>
                    <a:pt x="1974" y="14012"/>
                    <a:pt x="2370" y="14503"/>
                    <a:pt x="3164" y="15016"/>
                  </a:cubicBezTo>
                  <a:lnTo>
                    <a:pt x="3185" y="15031"/>
                  </a:lnTo>
                  <a:cubicBezTo>
                    <a:pt x="3261" y="15080"/>
                    <a:pt x="3349" y="15104"/>
                    <a:pt x="3436" y="15104"/>
                  </a:cubicBezTo>
                  <a:cubicBezTo>
                    <a:pt x="3502" y="15104"/>
                    <a:pt x="3568" y="15090"/>
                    <a:pt x="3630" y="15061"/>
                  </a:cubicBezTo>
                  <a:cubicBezTo>
                    <a:pt x="3773" y="14995"/>
                    <a:pt x="3873" y="14860"/>
                    <a:pt x="3894" y="14703"/>
                  </a:cubicBezTo>
                  <a:lnTo>
                    <a:pt x="3897" y="14676"/>
                  </a:lnTo>
                  <a:cubicBezTo>
                    <a:pt x="3907" y="14605"/>
                    <a:pt x="3963" y="14100"/>
                    <a:pt x="3791" y="13613"/>
                  </a:cubicBezTo>
                  <a:cubicBezTo>
                    <a:pt x="3865" y="13605"/>
                    <a:pt x="3938" y="13580"/>
                    <a:pt x="4003" y="13535"/>
                  </a:cubicBezTo>
                  <a:lnTo>
                    <a:pt x="5012" y="12838"/>
                  </a:lnTo>
                  <a:lnTo>
                    <a:pt x="4973" y="13368"/>
                  </a:lnTo>
                  <a:cubicBezTo>
                    <a:pt x="4955" y="13380"/>
                    <a:pt x="4938" y="13391"/>
                    <a:pt x="4920" y="13403"/>
                  </a:cubicBezTo>
                  <a:cubicBezTo>
                    <a:pt x="4910" y="13410"/>
                    <a:pt x="4900" y="13418"/>
                    <a:pt x="4887" y="13428"/>
                  </a:cubicBezTo>
                  <a:cubicBezTo>
                    <a:pt x="4865" y="13443"/>
                    <a:pt x="4844" y="13460"/>
                    <a:pt x="4823" y="13478"/>
                  </a:cubicBezTo>
                  <a:cubicBezTo>
                    <a:pt x="4815" y="13485"/>
                    <a:pt x="4807" y="13491"/>
                    <a:pt x="4800" y="13498"/>
                  </a:cubicBezTo>
                  <a:cubicBezTo>
                    <a:pt x="4775" y="13519"/>
                    <a:pt x="4752" y="13541"/>
                    <a:pt x="4726" y="13567"/>
                  </a:cubicBezTo>
                  <a:lnTo>
                    <a:pt x="4709" y="13585"/>
                  </a:lnTo>
                  <a:cubicBezTo>
                    <a:pt x="4684" y="13612"/>
                    <a:pt x="4658" y="13641"/>
                    <a:pt x="4635" y="13670"/>
                  </a:cubicBezTo>
                  <a:lnTo>
                    <a:pt x="4621" y="13689"/>
                  </a:lnTo>
                  <a:cubicBezTo>
                    <a:pt x="4569" y="13757"/>
                    <a:pt x="4524" y="13830"/>
                    <a:pt x="4486" y="13909"/>
                  </a:cubicBezTo>
                  <a:lnTo>
                    <a:pt x="4478" y="13929"/>
                  </a:lnTo>
                  <a:cubicBezTo>
                    <a:pt x="4459" y="13968"/>
                    <a:pt x="4444" y="14009"/>
                    <a:pt x="4430" y="14052"/>
                  </a:cubicBezTo>
                  <a:lnTo>
                    <a:pt x="4423" y="14074"/>
                  </a:lnTo>
                  <a:cubicBezTo>
                    <a:pt x="4417" y="14090"/>
                    <a:pt x="4413" y="14106"/>
                    <a:pt x="4409" y="14123"/>
                  </a:cubicBezTo>
                  <a:cubicBezTo>
                    <a:pt x="4393" y="14164"/>
                    <a:pt x="4383" y="14207"/>
                    <a:pt x="4380" y="14254"/>
                  </a:cubicBezTo>
                  <a:cubicBezTo>
                    <a:pt x="4374" y="14295"/>
                    <a:pt x="4374" y="14336"/>
                    <a:pt x="4379" y="14377"/>
                  </a:cubicBezTo>
                  <a:lnTo>
                    <a:pt x="4382" y="14719"/>
                  </a:lnTo>
                  <a:cubicBezTo>
                    <a:pt x="4383" y="14973"/>
                    <a:pt x="4589" y="15178"/>
                    <a:pt x="4843" y="15178"/>
                  </a:cubicBezTo>
                  <a:cubicBezTo>
                    <a:pt x="4843" y="15178"/>
                    <a:pt x="5958" y="15179"/>
                    <a:pt x="5958" y="15179"/>
                  </a:cubicBezTo>
                  <a:cubicBezTo>
                    <a:pt x="5972" y="15179"/>
                    <a:pt x="5987" y="15179"/>
                    <a:pt x="6001" y="15177"/>
                  </a:cubicBezTo>
                  <a:cubicBezTo>
                    <a:pt x="6011" y="15178"/>
                    <a:pt x="6021" y="15178"/>
                    <a:pt x="6031" y="15178"/>
                  </a:cubicBezTo>
                  <a:cubicBezTo>
                    <a:pt x="6032" y="15178"/>
                    <a:pt x="6578" y="15174"/>
                    <a:pt x="6578" y="15174"/>
                  </a:cubicBezTo>
                  <a:cubicBezTo>
                    <a:pt x="6702" y="15173"/>
                    <a:pt x="6820" y="15122"/>
                    <a:pt x="6906" y="15034"/>
                  </a:cubicBezTo>
                  <a:cubicBezTo>
                    <a:pt x="6949" y="14991"/>
                    <a:pt x="6982" y="14939"/>
                    <a:pt x="7005" y="14883"/>
                  </a:cubicBezTo>
                  <a:cubicBezTo>
                    <a:pt x="7067" y="14919"/>
                    <a:pt x="7137" y="14940"/>
                    <a:pt x="7211" y="14944"/>
                  </a:cubicBezTo>
                  <a:lnTo>
                    <a:pt x="7234" y="14944"/>
                  </a:lnTo>
                  <a:cubicBezTo>
                    <a:pt x="7430" y="14944"/>
                    <a:pt x="7604" y="14821"/>
                    <a:pt x="7670" y="14636"/>
                  </a:cubicBezTo>
                  <a:lnTo>
                    <a:pt x="7913" y="13945"/>
                  </a:lnTo>
                  <a:lnTo>
                    <a:pt x="7914" y="14293"/>
                  </a:lnTo>
                  <a:cubicBezTo>
                    <a:pt x="7914" y="14302"/>
                    <a:pt x="7914" y="14310"/>
                    <a:pt x="7915" y="14319"/>
                  </a:cubicBezTo>
                  <a:lnTo>
                    <a:pt x="7907" y="14703"/>
                  </a:lnTo>
                  <a:cubicBezTo>
                    <a:pt x="7905" y="14826"/>
                    <a:pt x="7952" y="14946"/>
                    <a:pt x="8038" y="15034"/>
                  </a:cubicBezTo>
                  <a:cubicBezTo>
                    <a:pt x="8124" y="15122"/>
                    <a:pt x="8242" y="15173"/>
                    <a:pt x="8366" y="15174"/>
                  </a:cubicBezTo>
                  <a:cubicBezTo>
                    <a:pt x="8366" y="15174"/>
                    <a:pt x="8911" y="15178"/>
                    <a:pt x="8913" y="15178"/>
                  </a:cubicBezTo>
                  <a:cubicBezTo>
                    <a:pt x="8923" y="15178"/>
                    <a:pt x="8933" y="15178"/>
                    <a:pt x="8943" y="15177"/>
                  </a:cubicBezTo>
                  <a:cubicBezTo>
                    <a:pt x="8957" y="15179"/>
                    <a:pt x="8972" y="15179"/>
                    <a:pt x="8987" y="15179"/>
                  </a:cubicBezTo>
                  <a:cubicBezTo>
                    <a:pt x="8987" y="15179"/>
                    <a:pt x="10102" y="15178"/>
                    <a:pt x="10102" y="15178"/>
                  </a:cubicBezTo>
                  <a:cubicBezTo>
                    <a:pt x="10356" y="15178"/>
                    <a:pt x="10561" y="14973"/>
                    <a:pt x="10563" y="14719"/>
                  </a:cubicBezTo>
                  <a:lnTo>
                    <a:pt x="10565" y="14381"/>
                  </a:lnTo>
                  <a:cubicBezTo>
                    <a:pt x="10570" y="14339"/>
                    <a:pt x="10570" y="14296"/>
                    <a:pt x="10564" y="14253"/>
                  </a:cubicBezTo>
                  <a:cubicBezTo>
                    <a:pt x="10561" y="14211"/>
                    <a:pt x="10552" y="14170"/>
                    <a:pt x="10539" y="14131"/>
                  </a:cubicBezTo>
                  <a:cubicBezTo>
                    <a:pt x="10537" y="14128"/>
                    <a:pt x="10536" y="14124"/>
                    <a:pt x="10535" y="14120"/>
                  </a:cubicBezTo>
                  <a:cubicBezTo>
                    <a:pt x="10532" y="14106"/>
                    <a:pt x="10528" y="14092"/>
                    <a:pt x="10522" y="14072"/>
                  </a:cubicBezTo>
                  <a:lnTo>
                    <a:pt x="10515" y="14051"/>
                  </a:lnTo>
                  <a:cubicBezTo>
                    <a:pt x="10509" y="14035"/>
                    <a:pt x="10503" y="14020"/>
                    <a:pt x="10498" y="14004"/>
                  </a:cubicBezTo>
                  <a:cubicBezTo>
                    <a:pt x="10488" y="13979"/>
                    <a:pt x="10478" y="13954"/>
                    <a:pt x="10467" y="13929"/>
                  </a:cubicBezTo>
                  <a:lnTo>
                    <a:pt x="10457" y="13908"/>
                  </a:lnTo>
                  <a:cubicBezTo>
                    <a:pt x="10437" y="13865"/>
                    <a:pt x="10417" y="13828"/>
                    <a:pt x="10394" y="13791"/>
                  </a:cubicBezTo>
                  <a:cubicBezTo>
                    <a:pt x="10391" y="13787"/>
                    <a:pt x="10390" y="13784"/>
                    <a:pt x="10387" y="13780"/>
                  </a:cubicBezTo>
                  <a:cubicBezTo>
                    <a:pt x="10368" y="13750"/>
                    <a:pt x="10347" y="13719"/>
                    <a:pt x="10322" y="13688"/>
                  </a:cubicBezTo>
                  <a:lnTo>
                    <a:pt x="10308" y="13670"/>
                  </a:lnTo>
                  <a:cubicBezTo>
                    <a:pt x="10296" y="13654"/>
                    <a:pt x="10284" y="13639"/>
                    <a:pt x="10271" y="13624"/>
                  </a:cubicBezTo>
                  <a:lnTo>
                    <a:pt x="10271" y="13624"/>
                  </a:lnTo>
                  <a:lnTo>
                    <a:pt x="10542" y="13854"/>
                  </a:lnTo>
                  <a:cubicBezTo>
                    <a:pt x="10627" y="13925"/>
                    <a:pt x="10734" y="13962"/>
                    <a:pt x="10840" y="13962"/>
                  </a:cubicBezTo>
                  <a:cubicBezTo>
                    <a:pt x="10928" y="13962"/>
                    <a:pt x="11016" y="13938"/>
                    <a:pt x="11093" y="13887"/>
                  </a:cubicBezTo>
                  <a:cubicBezTo>
                    <a:pt x="11128" y="13863"/>
                    <a:pt x="11159" y="13835"/>
                    <a:pt x="11186" y="13805"/>
                  </a:cubicBezTo>
                  <a:cubicBezTo>
                    <a:pt x="11189" y="14074"/>
                    <a:pt x="11252" y="14389"/>
                    <a:pt x="11375" y="14756"/>
                  </a:cubicBezTo>
                  <a:lnTo>
                    <a:pt x="11384" y="14781"/>
                  </a:lnTo>
                  <a:cubicBezTo>
                    <a:pt x="11434" y="14930"/>
                    <a:pt x="11558" y="15045"/>
                    <a:pt x="11712" y="15082"/>
                  </a:cubicBezTo>
                  <a:cubicBezTo>
                    <a:pt x="11748" y="15091"/>
                    <a:pt x="11785" y="15095"/>
                    <a:pt x="11822" y="15095"/>
                  </a:cubicBezTo>
                  <a:cubicBezTo>
                    <a:pt x="11939" y="15095"/>
                    <a:pt x="12055" y="15050"/>
                    <a:pt x="12141" y="14967"/>
                  </a:cubicBezTo>
                  <a:lnTo>
                    <a:pt x="12160" y="14949"/>
                  </a:lnTo>
                  <a:cubicBezTo>
                    <a:pt x="12258" y="14854"/>
                    <a:pt x="12745" y="14355"/>
                    <a:pt x="12734" y="13730"/>
                  </a:cubicBezTo>
                  <a:cubicBezTo>
                    <a:pt x="12731" y="13510"/>
                    <a:pt x="12665" y="13305"/>
                    <a:pt x="12542" y="13122"/>
                  </a:cubicBezTo>
                  <a:cubicBezTo>
                    <a:pt x="12543" y="13120"/>
                    <a:pt x="12544" y="13119"/>
                    <a:pt x="12545" y="13117"/>
                  </a:cubicBezTo>
                  <a:cubicBezTo>
                    <a:pt x="12589" y="13007"/>
                    <a:pt x="12588" y="12891"/>
                    <a:pt x="12551" y="12788"/>
                  </a:cubicBezTo>
                  <a:lnTo>
                    <a:pt x="12551" y="12788"/>
                  </a:lnTo>
                  <a:cubicBezTo>
                    <a:pt x="12679" y="12884"/>
                    <a:pt x="12818" y="12980"/>
                    <a:pt x="12968" y="13077"/>
                  </a:cubicBezTo>
                  <a:lnTo>
                    <a:pt x="12990" y="13092"/>
                  </a:lnTo>
                  <a:cubicBezTo>
                    <a:pt x="13066" y="13140"/>
                    <a:pt x="13153" y="13165"/>
                    <a:pt x="13241" y="13165"/>
                  </a:cubicBezTo>
                  <a:cubicBezTo>
                    <a:pt x="13307" y="13165"/>
                    <a:pt x="13373" y="13151"/>
                    <a:pt x="13434" y="13123"/>
                  </a:cubicBezTo>
                  <a:cubicBezTo>
                    <a:pt x="13578" y="13057"/>
                    <a:pt x="13678" y="12921"/>
                    <a:pt x="13699" y="12764"/>
                  </a:cubicBezTo>
                  <a:lnTo>
                    <a:pt x="13702" y="12739"/>
                  </a:lnTo>
                  <a:cubicBezTo>
                    <a:pt x="13708" y="12694"/>
                    <a:pt x="13832" y="11713"/>
                    <a:pt x="13372" y="11007"/>
                  </a:cubicBezTo>
                  <a:cubicBezTo>
                    <a:pt x="13480" y="10957"/>
                    <a:pt x="13567" y="10867"/>
                    <a:pt x="13612" y="10751"/>
                  </a:cubicBezTo>
                  <a:cubicBezTo>
                    <a:pt x="13684" y="10559"/>
                    <a:pt x="13622" y="10344"/>
                    <a:pt x="13460" y="10220"/>
                  </a:cubicBezTo>
                  <a:lnTo>
                    <a:pt x="12486" y="9475"/>
                  </a:lnTo>
                  <a:lnTo>
                    <a:pt x="13677" y="9183"/>
                  </a:lnTo>
                  <a:cubicBezTo>
                    <a:pt x="13875" y="9135"/>
                    <a:pt x="14018" y="8962"/>
                    <a:pt x="14029" y="8757"/>
                  </a:cubicBezTo>
                  <a:cubicBezTo>
                    <a:pt x="14038" y="8554"/>
                    <a:pt x="13913" y="8367"/>
                    <a:pt x="13721" y="8300"/>
                  </a:cubicBezTo>
                  <a:lnTo>
                    <a:pt x="13652" y="8275"/>
                  </a:lnTo>
                  <a:cubicBezTo>
                    <a:pt x="13943" y="7804"/>
                    <a:pt x="14077" y="7249"/>
                    <a:pt x="14060" y="6581"/>
                  </a:cubicBezTo>
                  <a:cubicBezTo>
                    <a:pt x="14051" y="6215"/>
                    <a:pt x="13991" y="5860"/>
                    <a:pt x="13916" y="5523"/>
                  </a:cubicBezTo>
                  <a:cubicBezTo>
                    <a:pt x="13970" y="5462"/>
                    <a:pt x="14011" y="5390"/>
                    <a:pt x="14039" y="5313"/>
                  </a:cubicBezTo>
                  <a:cubicBezTo>
                    <a:pt x="14067" y="5236"/>
                    <a:pt x="14075" y="5160"/>
                    <a:pt x="14070" y="5088"/>
                  </a:cubicBezTo>
                  <a:cubicBezTo>
                    <a:pt x="14093" y="5062"/>
                    <a:pt x="14117" y="5035"/>
                    <a:pt x="14140" y="5006"/>
                  </a:cubicBezTo>
                  <a:cubicBezTo>
                    <a:pt x="14296" y="4805"/>
                    <a:pt x="14465" y="4462"/>
                    <a:pt x="14414" y="3947"/>
                  </a:cubicBezTo>
                  <a:cubicBezTo>
                    <a:pt x="14419" y="3936"/>
                    <a:pt x="14424" y="3925"/>
                    <a:pt x="14428" y="3916"/>
                  </a:cubicBezTo>
                  <a:cubicBezTo>
                    <a:pt x="14517" y="3706"/>
                    <a:pt x="14580" y="3541"/>
                    <a:pt x="14631" y="3385"/>
                  </a:cubicBezTo>
                  <a:lnTo>
                    <a:pt x="14642" y="3354"/>
                  </a:lnTo>
                  <a:cubicBezTo>
                    <a:pt x="14697" y="3191"/>
                    <a:pt x="14825" y="2811"/>
                    <a:pt x="14556" y="2491"/>
                  </a:cubicBezTo>
                  <a:cubicBezTo>
                    <a:pt x="14438" y="2352"/>
                    <a:pt x="14276" y="2274"/>
                    <a:pt x="14093" y="2273"/>
                  </a:cubicBezTo>
                  <a:lnTo>
                    <a:pt x="14085" y="2273"/>
                  </a:lnTo>
                  <a:cubicBezTo>
                    <a:pt x="14003" y="2210"/>
                    <a:pt x="13904" y="2165"/>
                    <a:pt x="13793" y="2145"/>
                  </a:cubicBezTo>
                  <a:cubicBezTo>
                    <a:pt x="13774" y="2142"/>
                    <a:pt x="13755" y="2140"/>
                    <a:pt x="13736" y="2138"/>
                  </a:cubicBezTo>
                  <a:cubicBezTo>
                    <a:pt x="13720" y="2137"/>
                    <a:pt x="13705" y="2137"/>
                    <a:pt x="13690" y="2137"/>
                  </a:cubicBezTo>
                  <a:cubicBezTo>
                    <a:pt x="13550" y="2137"/>
                    <a:pt x="13415" y="2174"/>
                    <a:pt x="13295" y="2241"/>
                  </a:cubicBezTo>
                  <a:cubicBezTo>
                    <a:pt x="13281" y="2238"/>
                    <a:pt x="13267" y="2235"/>
                    <a:pt x="13253" y="2233"/>
                  </a:cubicBezTo>
                  <a:cubicBezTo>
                    <a:pt x="13226" y="2230"/>
                    <a:pt x="13198" y="2227"/>
                    <a:pt x="13170" y="2227"/>
                  </a:cubicBezTo>
                  <a:cubicBezTo>
                    <a:pt x="13007" y="2227"/>
                    <a:pt x="12873" y="2293"/>
                    <a:pt x="12765" y="2381"/>
                  </a:cubicBezTo>
                  <a:cubicBezTo>
                    <a:pt x="12617" y="1729"/>
                    <a:pt x="12328" y="1268"/>
                    <a:pt x="11902" y="1008"/>
                  </a:cubicBezTo>
                  <a:cubicBezTo>
                    <a:pt x="11669" y="867"/>
                    <a:pt x="11396" y="792"/>
                    <a:pt x="11113" y="792"/>
                  </a:cubicBezTo>
                  <a:cubicBezTo>
                    <a:pt x="11012" y="792"/>
                    <a:pt x="10923" y="800"/>
                    <a:pt x="10849" y="813"/>
                  </a:cubicBezTo>
                  <a:cubicBezTo>
                    <a:pt x="10703" y="743"/>
                    <a:pt x="10558" y="692"/>
                    <a:pt x="10417" y="661"/>
                  </a:cubicBezTo>
                  <a:cubicBezTo>
                    <a:pt x="10384" y="653"/>
                    <a:pt x="10350" y="649"/>
                    <a:pt x="10315" y="649"/>
                  </a:cubicBezTo>
                  <a:cubicBezTo>
                    <a:pt x="10229" y="649"/>
                    <a:pt x="10143" y="674"/>
                    <a:pt x="10068" y="721"/>
                  </a:cubicBezTo>
                  <a:cubicBezTo>
                    <a:pt x="9965" y="786"/>
                    <a:pt x="9892" y="890"/>
                    <a:pt x="9865" y="1010"/>
                  </a:cubicBezTo>
                  <a:lnTo>
                    <a:pt x="9858" y="1042"/>
                  </a:lnTo>
                  <a:cubicBezTo>
                    <a:pt x="9802" y="1290"/>
                    <a:pt x="9958" y="1537"/>
                    <a:pt x="10207" y="1593"/>
                  </a:cubicBezTo>
                  <a:cubicBezTo>
                    <a:pt x="10251" y="1603"/>
                    <a:pt x="10296" y="1618"/>
                    <a:pt x="10343" y="1635"/>
                  </a:cubicBezTo>
                  <a:cubicBezTo>
                    <a:pt x="10513" y="2621"/>
                    <a:pt x="11276" y="3045"/>
                    <a:pt x="11859" y="3199"/>
                  </a:cubicBezTo>
                  <a:cubicBezTo>
                    <a:pt x="11784" y="3238"/>
                    <a:pt x="11706" y="3298"/>
                    <a:pt x="11635" y="3390"/>
                  </a:cubicBezTo>
                  <a:cubicBezTo>
                    <a:pt x="11625" y="3381"/>
                    <a:pt x="11616" y="3373"/>
                    <a:pt x="11606" y="3365"/>
                  </a:cubicBezTo>
                  <a:cubicBezTo>
                    <a:pt x="11522" y="3298"/>
                    <a:pt x="11419" y="3264"/>
                    <a:pt x="11317" y="3264"/>
                  </a:cubicBezTo>
                  <a:cubicBezTo>
                    <a:pt x="11225" y="3264"/>
                    <a:pt x="11134" y="3291"/>
                    <a:pt x="11054" y="3345"/>
                  </a:cubicBezTo>
                  <a:lnTo>
                    <a:pt x="10045" y="4042"/>
                  </a:lnTo>
                  <a:lnTo>
                    <a:pt x="10135" y="2819"/>
                  </a:lnTo>
                  <a:cubicBezTo>
                    <a:pt x="10150" y="2616"/>
                    <a:pt x="10029" y="2426"/>
                    <a:pt x="9838" y="2354"/>
                  </a:cubicBezTo>
                  <a:cubicBezTo>
                    <a:pt x="9785" y="2334"/>
                    <a:pt x="9729" y="2323"/>
                    <a:pt x="9674" y="2323"/>
                  </a:cubicBezTo>
                  <a:cubicBezTo>
                    <a:pt x="9533" y="2323"/>
                    <a:pt x="9397" y="2388"/>
                    <a:pt x="9307" y="2505"/>
                  </a:cubicBezTo>
                  <a:lnTo>
                    <a:pt x="8562" y="3478"/>
                  </a:lnTo>
                  <a:lnTo>
                    <a:pt x="8271" y="2287"/>
                  </a:lnTo>
                  <a:cubicBezTo>
                    <a:pt x="8223" y="2089"/>
                    <a:pt x="8049" y="1946"/>
                    <a:pt x="7845" y="1935"/>
                  </a:cubicBezTo>
                  <a:lnTo>
                    <a:pt x="7823" y="1935"/>
                  </a:lnTo>
                  <a:cubicBezTo>
                    <a:pt x="7627" y="1935"/>
                    <a:pt x="7452" y="2059"/>
                    <a:pt x="7387" y="2244"/>
                  </a:cubicBezTo>
                  <a:lnTo>
                    <a:pt x="6980" y="3401"/>
                  </a:lnTo>
                  <a:lnTo>
                    <a:pt x="6333" y="2360"/>
                  </a:lnTo>
                  <a:cubicBezTo>
                    <a:pt x="6316" y="2333"/>
                    <a:pt x="6296" y="2308"/>
                    <a:pt x="6275" y="2286"/>
                  </a:cubicBezTo>
                  <a:cubicBezTo>
                    <a:pt x="6466" y="2053"/>
                    <a:pt x="6592" y="1808"/>
                    <a:pt x="6651" y="1550"/>
                  </a:cubicBezTo>
                  <a:cubicBezTo>
                    <a:pt x="6701" y="1332"/>
                    <a:pt x="6694" y="1137"/>
                    <a:pt x="6663" y="972"/>
                  </a:cubicBezTo>
                  <a:cubicBezTo>
                    <a:pt x="6696" y="962"/>
                    <a:pt x="6730" y="953"/>
                    <a:pt x="6764" y="946"/>
                  </a:cubicBezTo>
                  <a:cubicBezTo>
                    <a:pt x="6884" y="920"/>
                    <a:pt x="6989" y="848"/>
                    <a:pt x="7055" y="745"/>
                  </a:cubicBezTo>
                  <a:cubicBezTo>
                    <a:pt x="7122" y="642"/>
                    <a:pt x="7144" y="517"/>
                    <a:pt x="7118" y="397"/>
                  </a:cubicBezTo>
                  <a:lnTo>
                    <a:pt x="7111" y="365"/>
                  </a:lnTo>
                  <a:cubicBezTo>
                    <a:pt x="7065" y="148"/>
                    <a:pt x="6874" y="1"/>
                    <a:pt x="6661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2" name="Google Shape;1057;p42"/>
            <p:cNvSpPr/>
            <p:nvPr/>
          </p:nvSpPr>
          <p:spPr>
            <a:xfrm>
              <a:off x="1032211" y="1468200"/>
              <a:ext cx="73639" cy="95426"/>
            </a:xfrm>
            <a:custGeom>
              <a:avLst/>
              <a:gdLst/>
              <a:ahLst/>
              <a:cxnLst/>
              <a:rect l="l" t="t" r="r" b="b"/>
              <a:pathLst>
                <a:path w="2126" h="2755" extrusionOk="0">
                  <a:moveTo>
                    <a:pt x="547" y="1"/>
                  </a:moveTo>
                  <a:cubicBezTo>
                    <a:pt x="504" y="1"/>
                    <a:pt x="459" y="8"/>
                    <a:pt x="417" y="20"/>
                  </a:cubicBezTo>
                  <a:lnTo>
                    <a:pt x="384" y="29"/>
                  </a:lnTo>
                  <a:cubicBezTo>
                    <a:pt x="141" y="102"/>
                    <a:pt x="1" y="359"/>
                    <a:pt x="73" y="603"/>
                  </a:cubicBezTo>
                  <a:cubicBezTo>
                    <a:pt x="91" y="661"/>
                    <a:pt x="111" y="721"/>
                    <a:pt x="135" y="782"/>
                  </a:cubicBezTo>
                  <a:cubicBezTo>
                    <a:pt x="93" y="885"/>
                    <a:pt x="65" y="1012"/>
                    <a:pt x="71" y="1163"/>
                  </a:cubicBezTo>
                  <a:cubicBezTo>
                    <a:pt x="92" y="1662"/>
                    <a:pt x="488" y="2154"/>
                    <a:pt x="1283" y="2666"/>
                  </a:cubicBezTo>
                  <a:lnTo>
                    <a:pt x="1304" y="2680"/>
                  </a:lnTo>
                  <a:cubicBezTo>
                    <a:pt x="1380" y="2729"/>
                    <a:pt x="1467" y="2755"/>
                    <a:pt x="1555" y="2755"/>
                  </a:cubicBezTo>
                  <a:cubicBezTo>
                    <a:pt x="1621" y="2755"/>
                    <a:pt x="1687" y="2741"/>
                    <a:pt x="1749" y="2712"/>
                  </a:cubicBezTo>
                  <a:cubicBezTo>
                    <a:pt x="1892" y="2645"/>
                    <a:pt x="1992" y="2510"/>
                    <a:pt x="2013" y="2353"/>
                  </a:cubicBezTo>
                  <a:lnTo>
                    <a:pt x="2016" y="2327"/>
                  </a:lnTo>
                  <a:cubicBezTo>
                    <a:pt x="2028" y="2231"/>
                    <a:pt x="2125" y="1375"/>
                    <a:pt x="1657" y="808"/>
                  </a:cubicBezTo>
                  <a:cubicBezTo>
                    <a:pt x="1490" y="605"/>
                    <a:pt x="1269" y="464"/>
                    <a:pt x="1011" y="394"/>
                  </a:cubicBezTo>
                  <a:cubicBezTo>
                    <a:pt x="1003" y="373"/>
                    <a:pt x="996" y="352"/>
                    <a:pt x="990" y="332"/>
                  </a:cubicBezTo>
                  <a:cubicBezTo>
                    <a:pt x="955" y="214"/>
                    <a:pt x="876" y="115"/>
                    <a:pt x="768" y="57"/>
                  </a:cubicBezTo>
                  <a:cubicBezTo>
                    <a:pt x="699" y="20"/>
                    <a:pt x="624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3" name="Google Shape;1058;p42"/>
            <p:cNvSpPr/>
            <p:nvPr/>
          </p:nvSpPr>
          <p:spPr>
            <a:xfrm>
              <a:off x="802739" y="1516277"/>
              <a:ext cx="103566" cy="58780"/>
            </a:xfrm>
            <a:custGeom>
              <a:avLst/>
              <a:gdLst/>
              <a:ahLst/>
              <a:cxnLst/>
              <a:rect l="l" t="t" r="r" b="b"/>
              <a:pathLst>
                <a:path w="2990" h="1697" extrusionOk="0">
                  <a:moveTo>
                    <a:pt x="1403" y="0"/>
                  </a:moveTo>
                  <a:cubicBezTo>
                    <a:pt x="680" y="0"/>
                    <a:pt x="171" y="537"/>
                    <a:pt x="150" y="561"/>
                  </a:cubicBezTo>
                  <a:lnTo>
                    <a:pt x="137" y="575"/>
                  </a:lnTo>
                  <a:cubicBezTo>
                    <a:pt x="45" y="673"/>
                    <a:pt x="1" y="807"/>
                    <a:pt x="16" y="941"/>
                  </a:cubicBezTo>
                  <a:cubicBezTo>
                    <a:pt x="31" y="1075"/>
                    <a:pt x="104" y="1195"/>
                    <a:pt x="216" y="1271"/>
                  </a:cubicBezTo>
                  <a:lnTo>
                    <a:pt x="233" y="1283"/>
                  </a:lnTo>
                  <a:cubicBezTo>
                    <a:pt x="641" y="1558"/>
                    <a:pt x="1028" y="1697"/>
                    <a:pt x="1384" y="1697"/>
                  </a:cubicBezTo>
                  <a:cubicBezTo>
                    <a:pt x="1514" y="1697"/>
                    <a:pt x="1639" y="1679"/>
                    <a:pt x="1758" y="1643"/>
                  </a:cubicBezTo>
                  <a:cubicBezTo>
                    <a:pt x="2109" y="1538"/>
                    <a:pt x="2325" y="1305"/>
                    <a:pt x="2441" y="1134"/>
                  </a:cubicBezTo>
                  <a:cubicBezTo>
                    <a:pt x="2548" y="1087"/>
                    <a:pt x="2646" y="1033"/>
                    <a:pt x="2733" y="972"/>
                  </a:cubicBezTo>
                  <a:cubicBezTo>
                    <a:pt x="2940" y="824"/>
                    <a:pt x="2989" y="536"/>
                    <a:pt x="2842" y="328"/>
                  </a:cubicBezTo>
                  <a:lnTo>
                    <a:pt x="2823" y="301"/>
                  </a:lnTo>
                  <a:cubicBezTo>
                    <a:pt x="2752" y="201"/>
                    <a:pt x="2644" y="134"/>
                    <a:pt x="2523" y="113"/>
                  </a:cubicBezTo>
                  <a:cubicBezTo>
                    <a:pt x="2498" y="108"/>
                    <a:pt x="2472" y="107"/>
                    <a:pt x="2446" y="107"/>
                  </a:cubicBezTo>
                  <a:cubicBezTo>
                    <a:pt x="2351" y="107"/>
                    <a:pt x="2257" y="136"/>
                    <a:pt x="2178" y="192"/>
                  </a:cubicBezTo>
                  <a:cubicBezTo>
                    <a:pt x="2172" y="197"/>
                    <a:pt x="2165" y="202"/>
                    <a:pt x="2157" y="206"/>
                  </a:cubicBezTo>
                  <a:cubicBezTo>
                    <a:pt x="1919" y="69"/>
                    <a:pt x="1667" y="0"/>
                    <a:pt x="1403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4" name="Google Shape;1059;p42"/>
            <p:cNvSpPr/>
            <p:nvPr/>
          </p:nvSpPr>
          <p:spPr>
            <a:xfrm>
              <a:off x="1102456" y="1702591"/>
              <a:ext cx="128263" cy="153860"/>
            </a:xfrm>
            <a:custGeom>
              <a:avLst/>
              <a:gdLst/>
              <a:ahLst/>
              <a:cxnLst/>
              <a:rect l="l" t="t" r="r" b="b"/>
              <a:pathLst>
                <a:path w="3703" h="4442" extrusionOk="0">
                  <a:moveTo>
                    <a:pt x="2836" y="0"/>
                  </a:moveTo>
                  <a:cubicBezTo>
                    <a:pt x="2868" y="116"/>
                    <a:pt x="2898" y="233"/>
                    <a:pt x="2926" y="349"/>
                  </a:cubicBezTo>
                  <a:cubicBezTo>
                    <a:pt x="3127" y="1181"/>
                    <a:pt x="3398" y="2240"/>
                    <a:pt x="2785" y="2967"/>
                  </a:cubicBezTo>
                  <a:cubicBezTo>
                    <a:pt x="2514" y="3288"/>
                    <a:pt x="2111" y="3467"/>
                    <a:pt x="1717" y="3580"/>
                  </a:cubicBezTo>
                  <a:cubicBezTo>
                    <a:pt x="1237" y="3718"/>
                    <a:pt x="745" y="3815"/>
                    <a:pt x="254" y="3906"/>
                  </a:cubicBezTo>
                  <a:cubicBezTo>
                    <a:pt x="112" y="3932"/>
                    <a:pt x="0" y="4046"/>
                    <a:pt x="15" y="4199"/>
                  </a:cubicBezTo>
                  <a:cubicBezTo>
                    <a:pt x="28" y="4323"/>
                    <a:pt x="143" y="4442"/>
                    <a:pt x="271" y="4442"/>
                  </a:cubicBezTo>
                  <a:cubicBezTo>
                    <a:pt x="284" y="4442"/>
                    <a:pt x="296" y="4441"/>
                    <a:pt x="309" y="4439"/>
                  </a:cubicBezTo>
                  <a:cubicBezTo>
                    <a:pt x="917" y="4325"/>
                    <a:pt x="1546" y="4216"/>
                    <a:pt x="2131" y="4009"/>
                  </a:cubicBezTo>
                  <a:cubicBezTo>
                    <a:pt x="2581" y="3849"/>
                    <a:pt x="3027" y="3572"/>
                    <a:pt x="3300" y="3172"/>
                  </a:cubicBezTo>
                  <a:cubicBezTo>
                    <a:pt x="3610" y="2716"/>
                    <a:pt x="3702" y="2201"/>
                    <a:pt x="3688" y="1656"/>
                  </a:cubicBezTo>
                  <a:cubicBezTo>
                    <a:pt x="3674" y="1129"/>
                    <a:pt x="3543" y="606"/>
                    <a:pt x="3412" y="97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5" name="Google Shape;1060;p42"/>
            <p:cNvSpPr/>
            <p:nvPr/>
          </p:nvSpPr>
          <p:spPr>
            <a:xfrm>
              <a:off x="1169098" y="1622198"/>
              <a:ext cx="85278" cy="93868"/>
            </a:xfrm>
            <a:custGeom>
              <a:avLst/>
              <a:gdLst/>
              <a:ahLst/>
              <a:cxnLst/>
              <a:rect l="l" t="t" r="r" b="b"/>
              <a:pathLst>
                <a:path w="2462" h="2710" extrusionOk="0">
                  <a:moveTo>
                    <a:pt x="1857" y="0"/>
                  </a:moveTo>
                  <a:cubicBezTo>
                    <a:pt x="1600" y="0"/>
                    <a:pt x="1496" y="278"/>
                    <a:pt x="1496" y="278"/>
                  </a:cubicBezTo>
                  <a:cubicBezTo>
                    <a:pt x="1496" y="278"/>
                    <a:pt x="1451" y="91"/>
                    <a:pt x="1336" y="91"/>
                  </a:cubicBezTo>
                  <a:cubicBezTo>
                    <a:pt x="1265" y="91"/>
                    <a:pt x="1166" y="163"/>
                    <a:pt x="1034" y="395"/>
                  </a:cubicBezTo>
                  <a:cubicBezTo>
                    <a:pt x="745" y="906"/>
                    <a:pt x="704" y="1377"/>
                    <a:pt x="704" y="1377"/>
                  </a:cubicBezTo>
                  <a:cubicBezTo>
                    <a:pt x="704" y="1377"/>
                    <a:pt x="517" y="987"/>
                    <a:pt x="321" y="987"/>
                  </a:cubicBezTo>
                  <a:cubicBezTo>
                    <a:pt x="267" y="987"/>
                    <a:pt x="213" y="1016"/>
                    <a:pt x="161" y="1090"/>
                  </a:cubicBezTo>
                  <a:cubicBezTo>
                    <a:pt x="0" y="1360"/>
                    <a:pt x="212" y="2338"/>
                    <a:pt x="795" y="2338"/>
                  </a:cubicBezTo>
                  <a:cubicBezTo>
                    <a:pt x="809" y="2338"/>
                    <a:pt x="824" y="2338"/>
                    <a:pt x="839" y="2336"/>
                  </a:cubicBezTo>
                  <a:lnTo>
                    <a:pt x="839" y="2336"/>
                  </a:lnTo>
                  <a:lnTo>
                    <a:pt x="775" y="2342"/>
                  </a:lnTo>
                  <a:cubicBezTo>
                    <a:pt x="775" y="2342"/>
                    <a:pt x="565" y="2639"/>
                    <a:pt x="806" y="2691"/>
                  </a:cubicBezTo>
                  <a:cubicBezTo>
                    <a:pt x="866" y="2704"/>
                    <a:pt x="951" y="2709"/>
                    <a:pt x="1043" y="2709"/>
                  </a:cubicBezTo>
                  <a:cubicBezTo>
                    <a:pt x="1230" y="2709"/>
                    <a:pt x="1449" y="2689"/>
                    <a:pt x="1569" y="2676"/>
                  </a:cubicBezTo>
                  <a:cubicBezTo>
                    <a:pt x="1653" y="2667"/>
                    <a:pt x="1727" y="2615"/>
                    <a:pt x="1756" y="2536"/>
                  </a:cubicBezTo>
                  <a:cubicBezTo>
                    <a:pt x="1774" y="2485"/>
                    <a:pt x="1722" y="2369"/>
                    <a:pt x="1672" y="2307"/>
                  </a:cubicBezTo>
                  <a:cubicBezTo>
                    <a:pt x="1672" y="2307"/>
                    <a:pt x="2215" y="2087"/>
                    <a:pt x="2093" y="1292"/>
                  </a:cubicBezTo>
                  <a:cubicBezTo>
                    <a:pt x="2084" y="1238"/>
                    <a:pt x="2134" y="1161"/>
                    <a:pt x="2154" y="1114"/>
                  </a:cubicBezTo>
                  <a:cubicBezTo>
                    <a:pt x="2223" y="951"/>
                    <a:pt x="2289" y="786"/>
                    <a:pt x="2344" y="618"/>
                  </a:cubicBezTo>
                  <a:cubicBezTo>
                    <a:pt x="2383" y="497"/>
                    <a:pt x="2461" y="309"/>
                    <a:pt x="2356" y="185"/>
                  </a:cubicBezTo>
                  <a:cubicBezTo>
                    <a:pt x="2327" y="150"/>
                    <a:pt x="2294" y="137"/>
                    <a:pt x="2258" y="137"/>
                  </a:cubicBezTo>
                  <a:cubicBezTo>
                    <a:pt x="2158" y="137"/>
                    <a:pt x="2045" y="247"/>
                    <a:pt x="1985" y="316"/>
                  </a:cubicBezTo>
                  <a:cubicBezTo>
                    <a:pt x="1985" y="316"/>
                    <a:pt x="2096" y="42"/>
                    <a:pt x="1875" y="1"/>
                  </a:cubicBezTo>
                  <a:cubicBezTo>
                    <a:pt x="1869" y="0"/>
                    <a:pt x="1863" y="0"/>
                    <a:pt x="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6" name="Google Shape;1061;p42"/>
            <p:cNvSpPr/>
            <p:nvPr/>
          </p:nvSpPr>
          <p:spPr>
            <a:xfrm>
              <a:off x="1170657" y="1621609"/>
              <a:ext cx="84031" cy="95011"/>
            </a:xfrm>
            <a:custGeom>
              <a:avLst/>
              <a:gdLst/>
              <a:ahLst/>
              <a:cxnLst/>
              <a:rect l="l" t="t" r="r" b="b"/>
              <a:pathLst>
                <a:path w="2426" h="2743" extrusionOk="0">
                  <a:moveTo>
                    <a:pt x="1810" y="34"/>
                  </a:moveTo>
                  <a:cubicBezTo>
                    <a:pt x="1816" y="34"/>
                    <a:pt x="1822" y="34"/>
                    <a:pt x="1828" y="34"/>
                  </a:cubicBezTo>
                  <a:cubicBezTo>
                    <a:pt x="1877" y="43"/>
                    <a:pt x="1912" y="67"/>
                    <a:pt x="1932" y="102"/>
                  </a:cubicBezTo>
                  <a:cubicBezTo>
                    <a:pt x="1980" y="189"/>
                    <a:pt x="1925" y="325"/>
                    <a:pt x="1925" y="327"/>
                  </a:cubicBezTo>
                  <a:lnTo>
                    <a:pt x="1889" y="417"/>
                  </a:lnTo>
                  <a:lnTo>
                    <a:pt x="1953" y="343"/>
                  </a:lnTo>
                  <a:cubicBezTo>
                    <a:pt x="1999" y="291"/>
                    <a:pt x="2115" y="170"/>
                    <a:pt x="2214" y="170"/>
                  </a:cubicBezTo>
                  <a:lnTo>
                    <a:pt x="2214" y="170"/>
                  </a:lnTo>
                  <a:cubicBezTo>
                    <a:pt x="2248" y="170"/>
                    <a:pt x="2276" y="184"/>
                    <a:pt x="2299" y="212"/>
                  </a:cubicBezTo>
                  <a:cubicBezTo>
                    <a:pt x="2388" y="319"/>
                    <a:pt x="2334" y="480"/>
                    <a:pt x="2294" y="597"/>
                  </a:cubicBezTo>
                  <a:lnTo>
                    <a:pt x="2283" y="630"/>
                  </a:lnTo>
                  <a:cubicBezTo>
                    <a:pt x="2235" y="776"/>
                    <a:pt x="2177" y="927"/>
                    <a:pt x="2093" y="1124"/>
                  </a:cubicBezTo>
                  <a:cubicBezTo>
                    <a:pt x="2089" y="1135"/>
                    <a:pt x="2083" y="1148"/>
                    <a:pt x="2076" y="1161"/>
                  </a:cubicBezTo>
                  <a:cubicBezTo>
                    <a:pt x="2053" y="1207"/>
                    <a:pt x="2024" y="1265"/>
                    <a:pt x="2031" y="1312"/>
                  </a:cubicBezTo>
                  <a:cubicBezTo>
                    <a:pt x="2094" y="1715"/>
                    <a:pt x="1979" y="1965"/>
                    <a:pt x="1871" y="2103"/>
                  </a:cubicBezTo>
                  <a:cubicBezTo>
                    <a:pt x="1755" y="2252"/>
                    <a:pt x="1623" y="2308"/>
                    <a:pt x="1621" y="2308"/>
                  </a:cubicBezTo>
                  <a:lnTo>
                    <a:pt x="1601" y="2317"/>
                  </a:lnTo>
                  <a:lnTo>
                    <a:pt x="1615" y="2333"/>
                  </a:lnTo>
                  <a:cubicBezTo>
                    <a:pt x="1664" y="2396"/>
                    <a:pt x="1710" y="2505"/>
                    <a:pt x="1695" y="2547"/>
                  </a:cubicBezTo>
                  <a:cubicBezTo>
                    <a:pt x="1670" y="2617"/>
                    <a:pt x="1602" y="2668"/>
                    <a:pt x="1522" y="2676"/>
                  </a:cubicBezTo>
                  <a:cubicBezTo>
                    <a:pt x="1409" y="2688"/>
                    <a:pt x="1184" y="2709"/>
                    <a:pt x="994" y="2709"/>
                  </a:cubicBezTo>
                  <a:cubicBezTo>
                    <a:pt x="904" y="2709"/>
                    <a:pt x="823" y="2705"/>
                    <a:pt x="764" y="2692"/>
                  </a:cubicBezTo>
                  <a:cubicBezTo>
                    <a:pt x="714" y="2682"/>
                    <a:pt x="683" y="2659"/>
                    <a:pt x="669" y="2625"/>
                  </a:cubicBezTo>
                  <a:cubicBezTo>
                    <a:pt x="636" y="2539"/>
                    <a:pt x="720" y="2406"/>
                    <a:pt x="740" y="2375"/>
                  </a:cubicBezTo>
                  <a:lnTo>
                    <a:pt x="796" y="2370"/>
                  </a:lnTo>
                  <a:lnTo>
                    <a:pt x="793" y="2337"/>
                  </a:lnTo>
                  <a:cubicBezTo>
                    <a:pt x="779" y="2338"/>
                    <a:pt x="765" y="2338"/>
                    <a:pt x="751" y="2338"/>
                  </a:cubicBezTo>
                  <a:cubicBezTo>
                    <a:pt x="514" y="2338"/>
                    <a:pt x="359" y="2174"/>
                    <a:pt x="269" y="2030"/>
                  </a:cubicBezTo>
                  <a:cubicBezTo>
                    <a:pt x="75" y="1720"/>
                    <a:pt x="35" y="1277"/>
                    <a:pt x="129" y="1117"/>
                  </a:cubicBezTo>
                  <a:cubicBezTo>
                    <a:pt x="174" y="1053"/>
                    <a:pt x="224" y="1021"/>
                    <a:pt x="277" y="1021"/>
                  </a:cubicBezTo>
                  <a:cubicBezTo>
                    <a:pt x="280" y="1021"/>
                    <a:pt x="283" y="1021"/>
                    <a:pt x="287" y="1021"/>
                  </a:cubicBezTo>
                  <a:cubicBezTo>
                    <a:pt x="466" y="1035"/>
                    <a:pt x="643" y="1397"/>
                    <a:pt x="645" y="1401"/>
                  </a:cubicBezTo>
                  <a:lnTo>
                    <a:pt x="671" y="1455"/>
                  </a:lnTo>
                  <a:lnTo>
                    <a:pt x="676" y="1395"/>
                  </a:lnTo>
                  <a:cubicBezTo>
                    <a:pt x="676" y="1390"/>
                    <a:pt x="720" y="922"/>
                    <a:pt x="1004" y="420"/>
                  </a:cubicBezTo>
                  <a:cubicBezTo>
                    <a:pt x="1140" y="179"/>
                    <a:pt x="1234" y="124"/>
                    <a:pt x="1291" y="124"/>
                  </a:cubicBezTo>
                  <a:cubicBezTo>
                    <a:pt x="1295" y="124"/>
                    <a:pt x="1299" y="125"/>
                    <a:pt x="1303" y="125"/>
                  </a:cubicBezTo>
                  <a:cubicBezTo>
                    <a:pt x="1395" y="138"/>
                    <a:pt x="1434" y="298"/>
                    <a:pt x="1434" y="300"/>
                  </a:cubicBezTo>
                  <a:lnTo>
                    <a:pt x="1447" y="352"/>
                  </a:lnTo>
                  <a:lnTo>
                    <a:pt x="1466" y="301"/>
                  </a:lnTo>
                  <a:cubicBezTo>
                    <a:pt x="1467" y="299"/>
                    <a:pt x="1568" y="34"/>
                    <a:pt x="1810" y="34"/>
                  </a:cubicBezTo>
                  <a:close/>
                  <a:moveTo>
                    <a:pt x="1811" y="1"/>
                  </a:moveTo>
                  <a:cubicBezTo>
                    <a:pt x="1607" y="1"/>
                    <a:pt x="1495" y="170"/>
                    <a:pt x="1453" y="250"/>
                  </a:cubicBezTo>
                  <a:cubicBezTo>
                    <a:pt x="1433" y="195"/>
                    <a:pt x="1389" y="104"/>
                    <a:pt x="1308" y="93"/>
                  </a:cubicBezTo>
                  <a:cubicBezTo>
                    <a:pt x="1303" y="92"/>
                    <a:pt x="1297" y="92"/>
                    <a:pt x="1291" y="92"/>
                  </a:cubicBezTo>
                  <a:cubicBezTo>
                    <a:pt x="1199" y="92"/>
                    <a:pt x="1093" y="197"/>
                    <a:pt x="976" y="404"/>
                  </a:cubicBezTo>
                  <a:cubicBezTo>
                    <a:pt x="743" y="813"/>
                    <a:pt x="670" y="1201"/>
                    <a:pt x="650" y="1339"/>
                  </a:cubicBezTo>
                  <a:cubicBezTo>
                    <a:pt x="593" y="1236"/>
                    <a:pt x="447" y="1001"/>
                    <a:pt x="289" y="989"/>
                  </a:cubicBezTo>
                  <a:cubicBezTo>
                    <a:pt x="284" y="988"/>
                    <a:pt x="279" y="988"/>
                    <a:pt x="275" y="988"/>
                  </a:cubicBezTo>
                  <a:cubicBezTo>
                    <a:pt x="211" y="988"/>
                    <a:pt x="153" y="1026"/>
                    <a:pt x="102" y="1099"/>
                  </a:cubicBezTo>
                  <a:cubicBezTo>
                    <a:pt x="0" y="1271"/>
                    <a:pt x="39" y="1723"/>
                    <a:pt x="241" y="2048"/>
                  </a:cubicBezTo>
                  <a:cubicBezTo>
                    <a:pt x="329" y="2189"/>
                    <a:pt x="479" y="2351"/>
                    <a:pt x="704" y="2370"/>
                  </a:cubicBezTo>
                  <a:cubicBezTo>
                    <a:pt x="673" y="2418"/>
                    <a:pt x="603" y="2545"/>
                    <a:pt x="638" y="2636"/>
                  </a:cubicBezTo>
                  <a:cubicBezTo>
                    <a:pt x="656" y="2682"/>
                    <a:pt x="696" y="2711"/>
                    <a:pt x="757" y="2724"/>
                  </a:cubicBezTo>
                  <a:cubicBezTo>
                    <a:pt x="819" y="2737"/>
                    <a:pt x="904" y="2743"/>
                    <a:pt x="997" y="2743"/>
                  </a:cubicBezTo>
                  <a:cubicBezTo>
                    <a:pt x="1177" y="2743"/>
                    <a:pt x="1388" y="2724"/>
                    <a:pt x="1526" y="2710"/>
                  </a:cubicBezTo>
                  <a:cubicBezTo>
                    <a:pt x="1618" y="2699"/>
                    <a:pt x="1697" y="2641"/>
                    <a:pt x="1726" y="2558"/>
                  </a:cubicBezTo>
                  <a:cubicBezTo>
                    <a:pt x="1746" y="2503"/>
                    <a:pt x="1698" y="2395"/>
                    <a:pt x="1652" y="2330"/>
                  </a:cubicBezTo>
                  <a:cubicBezTo>
                    <a:pt x="1695" y="2309"/>
                    <a:pt x="1800" y="2248"/>
                    <a:pt x="1897" y="2125"/>
                  </a:cubicBezTo>
                  <a:cubicBezTo>
                    <a:pt x="2008" y="1980"/>
                    <a:pt x="2128" y="1723"/>
                    <a:pt x="2064" y="1306"/>
                  </a:cubicBezTo>
                  <a:cubicBezTo>
                    <a:pt x="2058" y="1271"/>
                    <a:pt x="2084" y="1217"/>
                    <a:pt x="2105" y="1175"/>
                  </a:cubicBezTo>
                  <a:cubicBezTo>
                    <a:pt x="2112" y="1161"/>
                    <a:pt x="2119" y="1148"/>
                    <a:pt x="2124" y="1137"/>
                  </a:cubicBezTo>
                  <a:cubicBezTo>
                    <a:pt x="2208" y="940"/>
                    <a:pt x="2267" y="786"/>
                    <a:pt x="2315" y="640"/>
                  </a:cubicBezTo>
                  <a:lnTo>
                    <a:pt x="2325" y="608"/>
                  </a:lnTo>
                  <a:cubicBezTo>
                    <a:pt x="2368" y="483"/>
                    <a:pt x="2426" y="311"/>
                    <a:pt x="2325" y="191"/>
                  </a:cubicBezTo>
                  <a:cubicBezTo>
                    <a:pt x="2294" y="156"/>
                    <a:pt x="2257" y="137"/>
                    <a:pt x="2215" y="137"/>
                  </a:cubicBezTo>
                  <a:lnTo>
                    <a:pt x="2214" y="137"/>
                  </a:lnTo>
                  <a:cubicBezTo>
                    <a:pt x="2130" y="137"/>
                    <a:pt x="2040" y="207"/>
                    <a:pt x="1976" y="271"/>
                  </a:cubicBezTo>
                  <a:cubicBezTo>
                    <a:pt x="1987" y="218"/>
                    <a:pt x="1993" y="144"/>
                    <a:pt x="1961" y="86"/>
                  </a:cubicBezTo>
                  <a:cubicBezTo>
                    <a:pt x="1936" y="41"/>
                    <a:pt x="1893" y="12"/>
                    <a:pt x="1831" y="1"/>
                  </a:cubicBezTo>
                  <a:cubicBezTo>
                    <a:pt x="1825" y="1"/>
                    <a:pt x="1818" y="1"/>
                    <a:pt x="1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7" name="Google Shape;1062;p42"/>
            <p:cNvSpPr/>
            <p:nvPr/>
          </p:nvSpPr>
          <p:spPr>
            <a:xfrm>
              <a:off x="1209208" y="1631619"/>
              <a:ext cx="12227" cy="28368"/>
            </a:xfrm>
            <a:custGeom>
              <a:avLst/>
              <a:gdLst/>
              <a:ahLst/>
              <a:cxnLst/>
              <a:rect l="l" t="t" r="r" b="b"/>
              <a:pathLst>
                <a:path w="353" h="819" extrusionOk="0">
                  <a:moveTo>
                    <a:pt x="322" y="0"/>
                  </a:moveTo>
                  <a:lnTo>
                    <a:pt x="0" y="806"/>
                  </a:lnTo>
                  <a:lnTo>
                    <a:pt x="32" y="818"/>
                  </a:lnTo>
                  <a:lnTo>
                    <a:pt x="352" y="1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8" name="Google Shape;1063;p42"/>
            <p:cNvSpPr/>
            <p:nvPr/>
          </p:nvSpPr>
          <p:spPr>
            <a:xfrm>
              <a:off x="1225522" y="1632901"/>
              <a:ext cx="12920" cy="29788"/>
            </a:xfrm>
            <a:custGeom>
              <a:avLst/>
              <a:gdLst/>
              <a:ahLst/>
              <a:cxnLst/>
              <a:rect l="l" t="t" r="r" b="b"/>
              <a:pathLst>
                <a:path w="373" h="860" extrusionOk="0">
                  <a:moveTo>
                    <a:pt x="341" y="1"/>
                  </a:moveTo>
                  <a:lnTo>
                    <a:pt x="0" y="847"/>
                  </a:lnTo>
                  <a:lnTo>
                    <a:pt x="31" y="859"/>
                  </a:lnTo>
                  <a:lnTo>
                    <a:pt x="372" y="13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9" name="Google Shape;1064;p42"/>
            <p:cNvSpPr/>
            <p:nvPr/>
          </p:nvSpPr>
          <p:spPr>
            <a:xfrm>
              <a:off x="1206853" y="1658844"/>
              <a:ext cx="25701" cy="5265"/>
            </a:xfrm>
            <a:custGeom>
              <a:avLst/>
              <a:gdLst/>
              <a:ahLst/>
              <a:cxnLst/>
              <a:rect l="l" t="t" r="r" b="b"/>
              <a:pathLst>
                <a:path w="742" h="152" extrusionOk="0">
                  <a:moveTo>
                    <a:pt x="6" y="0"/>
                  </a:moveTo>
                  <a:lnTo>
                    <a:pt x="0" y="32"/>
                  </a:lnTo>
                  <a:lnTo>
                    <a:pt x="736" y="151"/>
                  </a:lnTo>
                  <a:lnTo>
                    <a:pt x="742" y="11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0" name="Google Shape;1065;p42"/>
            <p:cNvSpPr/>
            <p:nvPr/>
          </p:nvSpPr>
          <p:spPr>
            <a:xfrm>
              <a:off x="1192928" y="1669686"/>
              <a:ext cx="23103" cy="10980"/>
            </a:xfrm>
            <a:custGeom>
              <a:avLst/>
              <a:gdLst/>
              <a:ahLst/>
              <a:cxnLst/>
              <a:rect l="l" t="t" r="r" b="b"/>
              <a:pathLst>
                <a:path w="667" h="317" extrusionOk="0">
                  <a:moveTo>
                    <a:pt x="32" y="0"/>
                  </a:moveTo>
                  <a:lnTo>
                    <a:pt x="1" y="10"/>
                  </a:lnTo>
                  <a:lnTo>
                    <a:pt x="42" y="152"/>
                  </a:lnTo>
                  <a:lnTo>
                    <a:pt x="60" y="141"/>
                  </a:lnTo>
                  <a:cubicBezTo>
                    <a:pt x="61" y="140"/>
                    <a:pt x="187" y="71"/>
                    <a:pt x="324" y="71"/>
                  </a:cubicBezTo>
                  <a:cubicBezTo>
                    <a:pt x="363" y="71"/>
                    <a:pt x="403" y="77"/>
                    <a:pt x="441" y="91"/>
                  </a:cubicBezTo>
                  <a:cubicBezTo>
                    <a:pt x="530" y="124"/>
                    <a:pt x="595" y="200"/>
                    <a:pt x="635" y="317"/>
                  </a:cubicBezTo>
                  <a:lnTo>
                    <a:pt x="667" y="305"/>
                  </a:lnTo>
                  <a:cubicBezTo>
                    <a:pt x="623" y="179"/>
                    <a:pt x="551" y="97"/>
                    <a:pt x="453" y="60"/>
                  </a:cubicBezTo>
                  <a:cubicBezTo>
                    <a:pt x="410" y="44"/>
                    <a:pt x="366" y="38"/>
                    <a:pt x="324" y="38"/>
                  </a:cubicBezTo>
                  <a:cubicBezTo>
                    <a:pt x="208" y="38"/>
                    <a:pt x="103" y="83"/>
                    <a:pt x="62" y="10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1" name="Google Shape;1066;p42"/>
            <p:cNvSpPr/>
            <p:nvPr/>
          </p:nvSpPr>
          <p:spPr>
            <a:xfrm>
              <a:off x="1219980" y="1701379"/>
              <a:ext cx="7586" cy="1282"/>
            </a:xfrm>
            <a:custGeom>
              <a:avLst/>
              <a:gdLst/>
              <a:ahLst/>
              <a:cxnLst/>
              <a:rect l="l" t="t" r="r" b="b"/>
              <a:pathLst>
                <a:path w="219" h="37" extrusionOk="0">
                  <a:moveTo>
                    <a:pt x="0" y="1"/>
                  </a:moveTo>
                  <a:lnTo>
                    <a:pt x="0" y="34"/>
                  </a:lnTo>
                  <a:lnTo>
                    <a:pt x="218" y="36"/>
                  </a:lnTo>
                  <a:lnTo>
                    <a:pt x="219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2" name="Google Shape;1067;p42"/>
            <p:cNvSpPr/>
            <p:nvPr/>
          </p:nvSpPr>
          <p:spPr>
            <a:xfrm>
              <a:off x="801215" y="1702591"/>
              <a:ext cx="128263" cy="153860"/>
            </a:xfrm>
            <a:custGeom>
              <a:avLst/>
              <a:gdLst/>
              <a:ahLst/>
              <a:cxnLst/>
              <a:rect l="l" t="t" r="r" b="b"/>
              <a:pathLst>
                <a:path w="3703" h="4442" extrusionOk="0">
                  <a:moveTo>
                    <a:pt x="867" y="0"/>
                  </a:moveTo>
                  <a:lnTo>
                    <a:pt x="292" y="97"/>
                  </a:lnTo>
                  <a:cubicBezTo>
                    <a:pt x="160" y="606"/>
                    <a:pt x="28" y="1129"/>
                    <a:pt x="15" y="1656"/>
                  </a:cubicBezTo>
                  <a:cubicBezTo>
                    <a:pt x="1" y="2201"/>
                    <a:pt x="93" y="2716"/>
                    <a:pt x="403" y="3172"/>
                  </a:cubicBezTo>
                  <a:cubicBezTo>
                    <a:pt x="676" y="3572"/>
                    <a:pt x="1121" y="3849"/>
                    <a:pt x="1572" y="4009"/>
                  </a:cubicBezTo>
                  <a:cubicBezTo>
                    <a:pt x="2157" y="4216"/>
                    <a:pt x="2786" y="4325"/>
                    <a:pt x="3394" y="4439"/>
                  </a:cubicBezTo>
                  <a:cubicBezTo>
                    <a:pt x="3406" y="4441"/>
                    <a:pt x="3419" y="4442"/>
                    <a:pt x="3431" y="4442"/>
                  </a:cubicBezTo>
                  <a:cubicBezTo>
                    <a:pt x="3559" y="4442"/>
                    <a:pt x="3675" y="4323"/>
                    <a:pt x="3687" y="4199"/>
                  </a:cubicBezTo>
                  <a:cubicBezTo>
                    <a:pt x="3703" y="4046"/>
                    <a:pt x="3591" y="3932"/>
                    <a:pt x="3448" y="3906"/>
                  </a:cubicBezTo>
                  <a:cubicBezTo>
                    <a:pt x="2958" y="3815"/>
                    <a:pt x="2466" y="3718"/>
                    <a:pt x="1986" y="3580"/>
                  </a:cubicBezTo>
                  <a:cubicBezTo>
                    <a:pt x="1592" y="3467"/>
                    <a:pt x="1188" y="3288"/>
                    <a:pt x="919" y="2967"/>
                  </a:cubicBezTo>
                  <a:cubicBezTo>
                    <a:pt x="305" y="2240"/>
                    <a:pt x="576" y="1181"/>
                    <a:pt x="776" y="349"/>
                  </a:cubicBezTo>
                  <a:cubicBezTo>
                    <a:pt x="804" y="233"/>
                    <a:pt x="835" y="116"/>
                    <a:pt x="8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3" name="Google Shape;1068;p42"/>
            <p:cNvSpPr/>
            <p:nvPr/>
          </p:nvSpPr>
          <p:spPr>
            <a:xfrm>
              <a:off x="777592" y="1622198"/>
              <a:ext cx="85243" cy="93868"/>
            </a:xfrm>
            <a:custGeom>
              <a:avLst/>
              <a:gdLst/>
              <a:ahLst/>
              <a:cxnLst/>
              <a:rect l="l" t="t" r="r" b="b"/>
              <a:pathLst>
                <a:path w="2461" h="2710" extrusionOk="0">
                  <a:moveTo>
                    <a:pt x="604" y="0"/>
                  </a:moveTo>
                  <a:cubicBezTo>
                    <a:pt x="598" y="0"/>
                    <a:pt x="591" y="0"/>
                    <a:pt x="585" y="1"/>
                  </a:cubicBezTo>
                  <a:cubicBezTo>
                    <a:pt x="365" y="42"/>
                    <a:pt x="475" y="316"/>
                    <a:pt x="475" y="316"/>
                  </a:cubicBezTo>
                  <a:cubicBezTo>
                    <a:pt x="416" y="247"/>
                    <a:pt x="302" y="137"/>
                    <a:pt x="202" y="137"/>
                  </a:cubicBezTo>
                  <a:cubicBezTo>
                    <a:pt x="167" y="137"/>
                    <a:pt x="133" y="150"/>
                    <a:pt x="104" y="185"/>
                  </a:cubicBezTo>
                  <a:cubicBezTo>
                    <a:pt x="0" y="309"/>
                    <a:pt x="77" y="497"/>
                    <a:pt x="117" y="618"/>
                  </a:cubicBezTo>
                  <a:cubicBezTo>
                    <a:pt x="172" y="786"/>
                    <a:pt x="238" y="951"/>
                    <a:pt x="307" y="1114"/>
                  </a:cubicBezTo>
                  <a:cubicBezTo>
                    <a:pt x="328" y="1161"/>
                    <a:pt x="376" y="1238"/>
                    <a:pt x="368" y="1292"/>
                  </a:cubicBezTo>
                  <a:cubicBezTo>
                    <a:pt x="245" y="2087"/>
                    <a:pt x="789" y="2307"/>
                    <a:pt x="789" y="2307"/>
                  </a:cubicBezTo>
                  <a:cubicBezTo>
                    <a:pt x="740" y="2369"/>
                    <a:pt x="687" y="2485"/>
                    <a:pt x="706" y="2536"/>
                  </a:cubicBezTo>
                  <a:cubicBezTo>
                    <a:pt x="734" y="2615"/>
                    <a:pt x="809" y="2667"/>
                    <a:pt x="892" y="2676"/>
                  </a:cubicBezTo>
                  <a:cubicBezTo>
                    <a:pt x="1012" y="2689"/>
                    <a:pt x="1231" y="2709"/>
                    <a:pt x="1417" y="2709"/>
                  </a:cubicBezTo>
                  <a:cubicBezTo>
                    <a:pt x="1510" y="2709"/>
                    <a:pt x="1594" y="2704"/>
                    <a:pt x="1655" y="2691"/>
                  </a:cubicBezTo>
                  <a:cubicBezTo>
                    <a:pt x="1896" y="2639"/>
                    <a:pt x="1685" y="2342"/>
                    <a:pt x="1685" y="2342"/>
                  </a:cubicBezTo>
                  <a:lnTo>
                    <a:pt x="1622" y="2336"/>
                  </a:lnTo>
                  <a:lnTo>
                    <a:pt x="1622" y="2336"/>
                  </a:lnTo>
                  <a:cubicBezTo>
                    <a:pt x="1636" y="2338"/>
                    <a:pt x="1651" y="2338"/>
                    <a:pt x="1666" y="2338"/>
                  </a:cubicBezTo>
                  <a:cubicBezTo>
                    <a:pt x="2249" y="2338"/>
                    <a:pt x="2460" y="1360"/>
                    <a:pt x="2300" y="1090"/>
                  </a:cubicBezTo>
                  <a:cubicBezTo>
                    <a:pt x="2248" y="1016"/>
                    <a:pt x="2194" y="987"/>
                    <a:pt x="2140" y="987"/>
                  </a:cubicBezTo>
                  <a:cubicBezTo>
                    <a:pt x="1944" y="987"/>
                    <a:pt x="1757" y="1377"/>
                    <a:pt x="1757" y="1377"/>
                  </a:cubicBezTo>
                  <a:cubicBezTo>
                    <a:pt x="1757" y="1377"/>
                    <a:pt x="1716" y="906"/>
                    <a:pt x="1426" y="395"/>
                  </a:cubicBezTo>
                  <a:cubicBezTo>
                    <a:pt x="1294" y="163"/>
                    <a:pt x="1196" y="91"/>
                    <a:pt x="1125" y="91"/>
                  </a:cubicBezTo>
                  <a:cubicBezTo>
                    <a:pt x="1010" y="91"/>
                    <a:pt x="966" y="278"/>
                    <a:pt x="966" y="278"/>
                  </a:cubicBezTo>
                  <a:cubicBezTo>
                    <a:pt x="966" y="278"/>
                    <a:pt x="861" y="0"/>
                    <a:pt x="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4" name="Google Shape;1069;p42"/>
            <p:cNvSpPr/>
            <p:nvPr/>
          </p:nvSpPr>
          <p:spPr>
            <a:xfrm>
              <a:off x="777246" y="1621644"/>
              <a:ext cx="84065" cy="94976"/>
            </a:xfrm>
            <a:custGeom>
              <a:avLst/>
              <a:gdLst/>
              <a:ahLst/>
              <a:cxnLst/>
              <a:rect l="l" t="t" r="r" b="b"/>
              <a:pathLst>
                <a:path w="2427" h="2742" extrusionOk="0">
                  <a:moveTo>
                    <a:pt x="613" y="33"/>
                  </a:moveTo>
                  <a:cubicBezTo>
                    <a:pt x="856" y="33"/>
                    <a:pt x="959" y="298"/>
                    <a:pt x="960" y="300"/>
                  </a:cubicBezTo>
                  <a:lnTo>
                    <a:pt x="979" y="351"/>
                  </a:lnTo>
                  <a:lnTo>
                    <a:pt x="992" y="299"/>
                  </a:lnTo>
                  <a:cubicBezTo>
                    <a:pt x="992" y="297"/>
                    <a:pt x="1031" y="137"/>
                    <a:pt x="1123" y="124"/>
                  </a:cubicBezTo>
                  <a:cubicBezTo>
                    <a:pt x="1126" y="124"/>
                    <a:pt x="1130" y="123"/>
                    <a:pt x="1134" y="123"/>
                  </a:cubicBezTo>
                  <a:cubicBezTo>
                    <a:pt x="1192" y="123"/>
                    <a:pt x="1285" y="178"/>
                    <a:pt x="1422" y="419"/>
                  </a:cubicBezTo>
                  <a:cubicBezTo>
                    <a:pt x="1706" y="921"/>
                    <a:pt x="1749" y="1389"/>
                    <a:pt x="1750" y="1394"/>
                  </a:cubicBezTo>
                  <a:lnTo>
                    <a:pt x="1756" y="1454"/>
                  </a:lnTo>
                  <a:lnTo>
                    <a:pt x="1782" y="1400"/>
                  </a:lnTo>
                  <a:cubicBezTo>
                    <a:pt x="1783" y="1396"/>
                    <a:pt x="1959" y="1034"/>
                    <a:pt x="2140" y="1020"/>
                  </a:cubicBezTo>
                  <a:cubicBezTo>
                    <a:pt x="2143" y="1020"/>
                    <a:pt x="2146" y="1020"/>
                    <a:pt x="2150" y="1020"/>
                  </a:cubicBezTo>
                  <a:cubicBezTo>
                    <a:pt x="2203" y="1020"/>
                    <a:pt x="2252" y="1052"/>
                    <a:pt x="2295" y="1115"/>
                  </a:cubicBezTo>
                  <a:cubicBezTo>
                    <a:pt x="2391" y="1276"/>
                    <a:pt x="2350" y="1719"/>
                    <a:pt x="2156" y="2029"/>
                  </a:cubicBezTo>
                  <a:cubicBezTo>
                    <a:pt x="2067" y="2173"/>
                    <a:pt x="1913" y="2338"/>
                    <a:pt x="1677" y="2338"/>
                  </a:cubicBezTo>
                  <a:cubicBezTo>
                    <a:pt x="1663" y="2338"/>
                    <a:pt x="1648" y="2337"/>
                    <a:pt x="1633" y="2336"/>
                  </a:cubicBezTo>
                  <a:lnTo>
                    <a:pt x="1630" y="2369"/>
                  </a:lnTo>
                  <a:lnTo>
                    <a:pt x="1687" y="2374"/>
                  </a:lnTo>
                  <a:cubicBezTo>
                    <a:pt x="1706" y="2405"/>
                    <a:pt x="1790" y="2538"/>
                    <a:pt x="1756" y="2624"/>
                  </a:cubicBezTo>
                  <a:cubicBezTo>
                    <a:pt x="1743" y="2658"/>
                    <a:pt x="1712" y="2681"/>
                    <a:pt x="1661" y="2691"/>
                  </a:cubicBezTo>
                  <a:cubicBezTo>
                    <a:pt x="1603" y="2704"/>
                    <a:pt x="1521" y="2708"/>
                    <a:pt x="1432" y="2708"/>
                  </a:cubicBezTo>
                  <a:cubicBezTo>
                    <a:pt x="1242" y="2708"/>
                    <a:pt x="1017" y="2687"/>
                    <a:pt x="903" y="2675"/>
                  </a:cubicBezTo>
                  <a:cubicBezTo>
                    <a:pt x="824" y="2667"/>
                    <a:pt x="756" y="2616"/>
                    <a:pt x="731" y="2546"/>
                  </a:cubicBezTo>
                  <a:cubicBezTo>
                    <a:pt x="716" y="2504"/>
                    <a:pt x="763" y="2395"/>
                    <a:pt x="812" y="2332"/>
                  </a:cubicBezTo>
                  <a:lnTo>
                    <a:pt x="825" y="2316"/>
                  </a:lnTo>
                  <a:lnTo>
                    <a:pt x="805" y="2307"/>
                  </a:lnTo>
                  <a:cubicBezTo>
                    <a:pt x="804" y="2307"/>
                    <a:pt x="670" y="2251"/>
                    <a:pt x="554" y="2102"/>
                  </a:cubicBezTo>
                  <a:cubicBezTo>
                    <a:pt x="447" y="1964"/>
                    <a:pt x="332" y="1714"/>
                    <a:pt x="394" y="1311"/>
                  </a:cubicBezTo>
                  <a:cubicBezTo>
                    <a:pt x="401" y="1264"/>
                    <a:pt x="372" y="1206"/>
                    <a:pt x="350" y="1160"/>
                  </a:cubicBezTo>
                  <a:cubicBezTo>
                    <a:pt x="343" y="1147"/>
                    <a:pt x="337" y="1134"/>
                    <a:pt x="332" y="1123"/>
                  </a:cubicBezTo>
                  <a:cubicBezTo>
                    <a:pt x="248" y="926"/>
                    <a:pt x="190" y="775"/>
                    <a:pt x="143" y="629"/>
                  </a:cubicBezTo>
                  <a:lnTo>
                    <a:pt x="131" y="596"/>
                  </a:lnTo>
                  <a:cubicBezTo>
                    <a:pt x="92" y="479"/>
                    <a:pt x="37" y="318"/>
                    <a:pt x="127" y="211"/>
                  </a:cubicBezTo>
                  <a:cubicBezTo>
                    <a:pt x="151" y="183"/>
                    <a:pt x="178" y="169"/>
                    <a:pt x="211" y="169"/>
                  </a:cubicBezTo>
                  <a:lnTo>
                    <a:pt x="212" y="169"/>
                  </a:lnTo>
                  <a:cubicBezTo>
                    <a:pt x="310" y="169"/>
                    <a:pt x="427" y="290"/>
                    <a:pt x="473" y="342"/>
                  </a:cubicBezTo>
                  <a:lnTo>
                    <a:pt x="537" y="416"/>
                  </a:lnTo>
                  <a:lnTo>
                    <a:pt x="501" y="326"/>
                  </a:lnTo>
                  <a:cubicBezTo>
                    <a:pt x="500" y="324"/>
                    <a:pt x="446" y="188"/>
                    <a:pt x="494" y="101"/>
                  </a:cubicBezTo>
                  <a:cubicBezTo>
                    <a:pt x="513" y="66"/>
                    <a:pt x="549" y="42"/>
                    <a:pt x="596" y="33"/>
                  </a:cubicBezTo>
                  <a:cubicBezTo>
                    <a:pt x="602" y="33"/>
                    <a:pt x="608" y="33"/>
                    <a:pt x="613" y="33"/>
                  </a:cubicBezTo>
                  <a:close/>
                  <a:moveTo>
                    <a:pt x="614" y="0"/>
                  </a:moveTo>
                  <a:cubicBezTo>
                    <a:pt x="607" y="0"/>
                    <a:pt x="600" y="1"/>
                    <a:pt x="593" y="1"/>
                  </a:cubicBezTo>
                  <a:cubicBezTo>
                    <a:pt x="532" y="11"/>
                    <a:pt x="489" y="40"/>
                    <a:pt x="465" y="85"/>
                  </a:cubicBezTo>
                  <a:cubicBezTo>
                    <a:pt x="433" y="143"/>
                    <a:pt x="439" y="217"/>
                    <a:pt x="450" y="270"/>
                  </a:cubicBezTo>
                  <a:cubicBezTo>
                    <a:pt x="386" y="206"/>
                    <a:pt x="297" y="136"/>
                    <a:pt x="212" y="136"/>
                  </a:cubicBezTo>
                  <a:lnTo>
                    <a:pt x="211" y="136"/>
                  </a:lnTo>
                  <a:cubicBezTo>
                    <a:pt x="168" y="136"/>
                    <a:pt x="131" y="155"/>
                    <a:pt x="102" y="190"/>
                  </a:cubicBezTo>
                  <a:cubicBezTo>
                    <a:pt x="1" y="310"/>
                    <a:pt x="58" y="482"/>
                    <a:pt x="100" y="607"/>
                  </a:cubicBezTo>
                  <a:lnTo>
                    <a:pt x="111" y="639"/>
                  </a:lnTo>
                  <a:cubicBezTo>
                    <a:pt x="159" y="785"/>
                    <a:pt x="218" y="939"/>
                    <a:pt x="302" y="1136"/>
                  </a:cubicBezTo>
                  <a:cubicBezTo>
                    <a:pt x="307" y="1147"/>
                    <a:pt x="313" y="1160"/>
                    <a:pt x="320" y="1174"/>
                  </a:cubicBezTo>
                  <a:cubicBezTo>
                    <a:pt x="341" y="1216"/>
                    <a:pt x="367" y="1270"/>
                    <a:pt x="362" y="1305"/>
                  </a:cubicBezTo>
                  <a:cubicBezTo>
                    <a:pt x="297" y="1722"/>
                    <a:pt x="418" y="1979"/>
                    <a:pt x="530" y="2124"/>
                  </a:cubicBezTo>
                  <a:cubicBezTo>
                    <a:pt x="626" y="2247"/>
                    <a:pt x="731" y="2308"/>
                    <a:pt x="773" y="2329"/>
                  </a:cubicBezTo>
                  <a:cubicBezTo>
                    <a:pt x="728" y="2394"/>
                    <a:pt x="680" y="2502"/>
                    <a:pt x="700" y="2557"/>
                  </a:cubicBezTo>
                  <a:cubicBezTo>
                    <a:pt x="730" y="2640"/>
                    <a:pt x="808" y="2698"/>
                    <a:pt x="900" y="2709"/>
                  </a:cubicBezTo>
                  <a:cubicBezTo>
                    <a:pt x="1038" y="2723"/>
                    <a:pt x="1249" y="2742"/>
                    <a:pt x="1429" y="2742"/>
                  </a:cubicBezTo>
                  <a:cubicBezTo>
                    <a:pt x="1522" y="2742"/>
                    <a:pt x="1607" y="2736"/>
                    <a:pt x="1668" y="2723"/>
                  </a:cubicBezTo>
                  <a:cubicBezTo>
                    <a:pt x="1730" y="2710"/>
                    <a:pt x="1769" y="2681"/>
                    <a:pt x="1787" y="2635"/>
                  </a:cubicBezTo>
                  <a:cubicBezTo>
                    <a:pt x="1823" y="2544"/>
                    <a:pt x="1752" y="2417"/>
                    <a:pt x="1721" y="2369"/>
                  </a:cubicBezTo>
                  <a:cubicBezTo>
                    <a:pt x="1948" y="2350"/>
                    <a:pt x="2096" y="2187"/>
                    <a:pt x="2184" y="2047"/>
                  </a:cubicBezTo>
                  <a:cubicBezTo>
                    <a:pt x="2388" y="1722"/>
                    <a:pt x="2426" y="1270"/>
                    <a:pt x="2323" y="1098"/>
                  </a:cubicBezTo>
                  <a:cubicBezTo>
                    <a:pt x="2273" y="1025"/>
                    <a:pt x="2214" y="987"/>
                    <a:pt x="2151" y="987"/>
                  </a:cubicBezTo>
                  <a:cubicBezTo>
                    <a:pt x="2147" y="987"/>
                    <a:pt x="2142" y="987"/>
                    <a:pt x="2137" y="988"/>
                  </a:cubicBezTo>
                  <a:cubicBezTo>
                    <a:pt x="1978" y="1000"/>
                    <a:pt x="1833" y="1235"/>
                    <a:pt x="1776" y="1338"/>
                  </a:cubicBezTo>
                  <a:cubicBezTo>
                    <a:pt x="1756" y="1200"/>
                    <a:pt x="1682" y="812"/>
                    <a:pt x="1451" y="403"/>
                  </a:cubicBezTo>
                  <a:cubicBezTo>
                    <a:pt x="1334" y="196"/>
                    <a:pt x="1226" y="90"/>
                    <a:pt x="1136" y="90"/>
                  </a:cubicBezTo>
                  <a:cubicBezTo>
                    <a:pt x="1130" y="90"/>
                    <a:pt x="1124" y="91"/>
                    <a:pt x="1118" y="92"/>
                  </a:cubicBezTo>
                  <a:cubicBezTo>
                    <a:pt x="1037" y="103"/>
                    <a:pt x="992" y="194"/>
                    <a:pt x="972" y="249"/>
                  </a:cubicBezTo>
                  <a:cubicBezTo>
                    <a:pt x="931" y="170"/>
                    <a:pt x="81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5" name="Google Shape;1070;p42"/>
            <p:cNvSpPr/>
            <p:nvPr/>
          </p:nvSpPr>
          <p:spPr>
            <a:xfrm>
              <a:off x="810498" y="1631619"/>
              <a:ext cx="12192" cy="28368"/>
            </a:xfrm>
            <a:custGeom>
              <a:avLst/>
              <a:gdLst/>
              <a:ahLst/>
              <a:cxnLst/>
              <a:rect l="l" t="t" r="r" b="b"/>
              <a:pathLst>
                <a:path w="352" h="819" extrusionOk="0">
                  <a:moveTo>
                    <a:pt x="31" y="0"/>
                  </a:moveTo>
                  <a:lnTo>
                    <a:pt x="0" y="12"/>
                  </a:lnTo>
                  <a:lnTo>
                    <a:pt x="321" y="818"/>
                  </a:lnTo>
                  <a:lnTo>
                    <a:pt x="352" y="80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6" name="Google Shape;1071;p42"/>
            <p:cNvSpPr/>
            <p:nvPr/>
          </p:nvSpPr>
          <p:spPr>
            <a:xfrm>
              <a:off x="793526" y="1632901"/>
              <a:ext cx="12920" cy="29788"/>
            </a:xfrm>
            <a:custGeom>
              <a:avLst/>
              <a:gdLst/>
              <a:ahLst/>
              <a:cxnLst/>
              <a:rect l="l" t="t" r="r" b="b"/>
              <a:pathLst>
                <a:path w="373" h="860" extrusionOk="0">
                  <a:moveTo>
                    <a:pt x="31" y="1"/>
                  </a:moveTo>
                  <a:lnTo>
                    <a:pt x="0" y="13"/>
                  </a:lnTo>
                  <a:lnTo>
                    <a:pt x="342" y="859"/>
                  </a:lnTo>
                  <a:lnTo>
                    <a:pt x="372" y="847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7" name="Google Shape;1072;p42"/>
            <p:cNvSpPr/>
            <p:nvPr/>
          </p:nvSpPr>
          <p:spPr>
            <a:xfrm>
              <a:off x="799345" y="1658844"/>
              <a:ext cx="25736" cy="5265"/>
            </a:xfrm>
            <a:custGeom>
              <a:avLst/>
              <a:gdLst/>
              <a:ahLst/>
              <a:cxnLst/>
              <a:rect l="l" t="t" r="r" b="b"/>
              <a:pathLst>
                <a:path w="743" h="152" extrusionOk="0">
                  <a:moveTo>
                    <a:pt x="737" y="0"/>
                  </a:moveTo>
                  <a:lnTo>
                    <a:pt x="1" y="119"/>
                  </a:lnTo>
                  <a:lnTo>
                    <a:pt x="6" y="151"/>
                  </a:lnTo>
                  <a:lnTo>
                    <a:pt x="742" y="3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8" name="Google Shape;1073;p42"/>
            <p:cNvSpPr/>
            <p:nvPr/>
          </p:nvSpPr>
          <p:spPr>
            <a:xfrm>
              <a:off x="815901" y="1669686"/>
              <a:ext cx="23103" cy="10980"/>
            </a:xfrm>
            <a:custGeom>
              <a:avLst/>
              <a:gdLst/>
              <a:ahLst/>
              <a:cxnLst/>
              <a:rect l="l" t="t" r="r" b="b"/>
              <a:pathLst>
                <a:path w="667" h="317" extrusionOk="0">
                  <a:moveTo>
                    <a:pt x="635" y="0"/>
                  </a:moveTo>
                  <a:lnTo>
                    <a:pt x="605" y="104"/>
                  </a:lnTo>
                  <a:cubicBezTo>
                    <a:pt x="563" y="83"/>
                    <a:pt x="458" y="38"/>
                    <a:pt x="343" y="38"/>
                  </a:cubicBezTo>
                  <a:cubicBezTo>
                    <a:pt x="301" y="38"/>
                    <a:pt x="257" y="44"/>
                    <a:pt x="214" y="60"/>
                  </a:cubicBezTo>
                  <a:cubicBezTo>
                    <a:pt x="116" y="97"/>
                    <a:pt x="44" y="179"/>
                    <a:pt x="0" y="305"/>
                  </a:cubicBezTo>
                  <a:lnTo>
                    <a:pt x="31" y="317"/>
                  </a:lnTo>
                  <a:cubicBezTo>
                    <a:pt x="71" y="200"/>
                    <a:pt x="137" y="124"/>
                    <a:pt x="226" y="91"/>
                  </a:cubicBezTo>
                  <a:cubicBezTo>
                    <a:pt x="264" y="77"/>
                    <a:pt x="304" y="71"/>
                    <a:pt x="343" y="71"/>
                  </a:cubicBezTo>
                  <a:cubicBezTo>
                    <a:pt x="480" y="71"/>
                    <a:pt x="605" y="140"/>
                    <a:pt x="606" y="141"/>
                  </a:cubicBezTo>
                  <a:lnTo>
                    <a:pt x="625" y="152"/>
                  </a:lnTo>
                  <a:lnTo>
                    <a:pt x="667" y="1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9" name="Google Shape;1074;p42"/>
            <p:cNvSpPr/>
            <p:nvPr/>
          </p:nvSpPr>
          <p:spPr>
            <a:xfrm>
              <a:off x="804367" y="1701379"/>
              <a:ext cx="7586" cy="1282"/>
            </a:xfrm>
            <a:custGeom>
              <a:avLst/>
              <a:gdLst/>
              <a:ahLst/>
              <a:cxnLst/>
              <a:rect l="l" t="t" r="r" b="b"/>
              <a:pathLst>
                <a:path w="219" h="37" extrusionOk="0">
                  <a:moveTo>
                    <a:pt x="218" y="1"/>
                  </a:moveTo>
                  <a:lnTo>
                    <a:pt x="1" y="3"/>
                  </a:lnTo>
                  <a:lnTo>
                    <a:pt x="1" y="36"/>
                  </a:lnTo>
                  <a:lnTo>
                    <a:pt x="218" y="3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0" name="Google Shape;1075;p42"/>
            <p:cNvSpPr/>
            <p:nvPr/>
          </p:nvSpPr>
          <p:spPr>
            <a:xfrm>
              <a:off x="1049391" y="1912425"/>
              <a:ext cx="59230" cy="114615"/>
            </a:xfrm>
            <a:custGeom>
              <a:avLst/>
              <a:gdLst/>
              <a:ahLst/>
              <a:cxnLst/>
              <a:rect l="l" t="t" r="r" b="b"/>
              <a:pathLst>
                <a:path w="1710" h="3309" extrusionOk="0">
                  <a:moveTo>
                    <a:pt x="1" y="0"/>
                  </a:moveTo>
                  <a:lnTo>
                    <a:pt x="15" y="3282"/>
                  </a:lnTo>
                  <a:lnTo>
                    <a:pt x="1710" y="3309"/>
                  </a:lnTo>
                  <a:cubicBezTo>
                    <a:pt x="1572" y="2611"/>
                    <a:pt x="685" y="2570"/>
                    <a:pt x="685" y="2570"/>
                  </a:cubicBezTo>
                  <a:lnTo>
                    <a:pt x="737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1" name="Google Shape;1076;p42"/>
            <p:cNvSpPr/>
            <p:nvPr/>
          </p:nvSpPr>
          <p:spPr>
            <a:xfrm>
              <a:off x="1048837" y="1911836"/>
              <a:ext cx="60477" cy="115793"/>
            </a:xfrm>
            <a:custGeom>
              <a:avLst/>
              <a:gdLst/>
              <a:ahLst/>
              <a:cxnLst/>
              <a:rect l="l" t="t" r="r" b="b"/>
              <a:pathLst>
                <a:path w="1746" h="3343" extrusionOk="0">
                  <a:moveTo>
                    <a:pt x="33" y="35"/>
                  </a:moveTo>
                  <a:lnTo>
                    <a:pt x="736" y="49"/>
                  </a:lnTo>
                  <a:lnTo>
                    <a:pt x="683" y="2603"/>
                  </a:lnTo>
                  <a:lnTo>
                    <a:pt x="700" y="2604"/>
                  </a:lnTo>
                  <a:cubicBezTo>
                    <a:pt x="708" y="2604"/>
                    <a:pt x="1560" y="2652"/>
                    <a:pt x="1705" y="3309"/>
                  </a:cubicBezTo>
                  <a:lnTo>
                    <a:pt x="47" y="3282"/>
                  </a:lnTo>
                  <a:lnTo>
                    <a:pt x="33" y="35"/>
                  </a:lnTo>
                  <a:close/>
                  <a:moveTo>
                    <a:pt x="0" y="1"/>
                  </a:moveTo>
                  <a:lnTo>
                    <a:pt x="14" y="3314"/>
                  </a:lnTo>
                  <a:lnTo>
                    <a:pt x="1746" y="3342"/>
                  </a:lnTo>
                  <a:lnTo>
                    <a:pt x="1741" y="3322"/>
                  </a:lnTo>
                  <a:cubicBezTo>
                    <a:pt x="1614" y="2672"/>
                    <a:pt x="838" y="2583"/>
                    <a:pt x="717" y="2572"/>
                  </a:cubicBezTo>
                  <a:lnTo>
                    <a:pt x="77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2" name="Google Shape;1077;p42"/>
            <p:cNvSpPr/>
            <p:nvPr/>
          </p:nvSpPr>
          <p:spPr>
            <a:xfrm>
              <a:off x="1049703" y="1983881"/>
              <a:ext cx="58918" cy="43158"/>
            </a:xfrm>
            <a:custGeom>
              <a:avLst/>
              <a:gdLst/>
              <a:ahLst/>
              <a:cxnLst/>
              <a:rect l="l" t="t" r="r" b="b"/>
              <a:pathLst>
                <a:path w="1701" h="1246" extrusionOk="0">
                  <a:moveTo>
                    <a:pt x="1" y="1"/>
                  </a:moveTo>
                  <a:lnTo>
                    <a:pt x="6" y="1219"/>
                  </a:lnTo>
                  <a:lnTo>
                    <a:pt x="1701" y="1246"/>
                  </a:lnTo>
                  <a:cubicBezTo>
                    <a:pt x="1563" y="548"/>
                    <a:pt x="676" y="508"/>
                    <a:pt x="676" y="508"/>
                  </a:cubicBezTo>
                  <a:lnTo>
                    <a:pt x="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3" name="Google Shape;1078;p42"/>
            <p:cNvSpPr/>
            <p:nvPr/>
          </p:nvSpPr>
          <p:spPr>
            <a:xfrm>
              <a:off x="1049114" y="1983293"/>
              <a:ext cx="60200" cy="44336"/>
            </a:xfrm>
            <a:custGeom>
              <a:avLst/>
              <a:gdLst/>
              <a:ahLst/>
              <a:cxnLst/>
              <a:rect l="l" t="t" r="r" b="b"/>
              <a:pathLst>
                <a:path w="1738" h="1280" extrusionOk="0">
                  <a:moveTo>
                    <a:pt x="689" y="34"/>
                  </a:moveTo>
                  <a:lnTo>
                    <a:pt x="675" y="540"/>
                  </a:lnTo>
                  <a:lnTo>
                    <a:pt x="692" y="541"/>
                  </a:lnTo>
                  <a:cubicBezTo>
                    <a:pt x="700" y="541"/>
                    <a:pt x="1552" y="589"/>
                    <a:pt x="1697" y="1246"/>
                  </a:cubicBezTo>
                  <a:lnTo>
                    <a:pt x="39" y="1219"/>
                  </a:lnTo>
                  <a:lnTo>
                    <a:pt x="34" y="34"/>
                  </a:lnTo>
                  <a:close/>
                  <a:moveTo>
                    <a:pt x="1" y="1"/>
                  </a:moveTo>
                  <a:lnTo>
                    <a:pt x="6" y="1251"/>
                  </a:lnTo>
                  <a:lnTo>
                    <a:pt x="1738" y="1279"/>
                  </a:lnTo>
                  <a:lnTo>
                    <a:pt x="1733" y="1259"/>
                  </a:lnTo>
                  <a:cubicBezTo>
                    <a:pt x="1606" y="610"/>
                    <a:pt x="831" y="520"/>
                    <a:pt x="709" y="509"/>
                  </a:cubicBezTo>
                  <a:lnTo>
                    <a:pt x="7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4" name="Google Shape;1079;p42"/>
            <p:cNvSpPr/>
            <p:nvPr/>
          </p:nvSpPr>
          <p:spPr>
            <a:xfrm>
              <a:off x="1067680" y="1986756"/>
              <a:ext cx="1143" cy="6581"/>
            </a:xfrm>
            <a:custGeom>
              <a:avLst/>
              <a:gdLst/>
              <a:ahLst/>
              <a:cxnLst/>
              <a:rect l="l" t="t" r="r" b="b"/>
              <a:pathLst>
                <a:path w="33" h="190" extrusionOk="0">
                  <a:moveTo>
                    <a:pt x="0" y="0"/>
                  </a:moveTo>
                  <a:lnTo>
                    <a:pt x="0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5" name="Google Shape;1080;p42"/>
            <p:cNvSpPr/>
            <p:nvPr/>
          </p:nvSpPr>
          <p:spPr>
            <a:xfrm>
              <a:off x="1060545" y="1986756"/>
              <a:ext cx="1178" cy="6581"/>
            </a:xfrm>
            <a:custGeom>
              <a:avLst/>
              <a:gdLst/>
              <a:ahLst/>
              <a:cxnLst/>
              <a:rect l="l" t="t" r="r" b="b"/>
              <a:pathLst>
                <a:path w="34" h="190" extrusionOk="0">
                  <a:moveTo>
                    <a:pt x="0" y="0"/>
                  </a:moveTo>
                  <a:lnTo>
                    <a:pt x="0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6" name="Google Shape;1081;p42"/>
            <p:cNvSpPr/>
            <p:nvPr/>
          </p:nvSpPr>
          <p:spPr>
            <a:xfrm>
              <a:off x="1053686" y="1986583"/>
              <a:ext cx="1212" cy="6546"/>
            </a:xfrm>
            <a:custGeom>
              <a:avLst/>
              <a:gdLst/>
              <a:ahLst/>
              <a:cxnLst/>
              <a:rect l="l" t="t" r="r" b="b"/>
              <a:pathLst>
                <a:path w="35" h="189" extrusionOk="0">
                  <a:moveTo>
                    <a:pt x="1" y="0"/>
                  </a:moveTo>
                  <a:lnTo>
                    <a:pt x="1" y="189"/>
                  </a:lnTo>
                  <a:lnTo>
                    <a:pt x="34" y="18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7" name="Google Shape;1082;p42"/>
            <p:cNvSpPr/>
            <p:nvPr/>
          </p:nvSpPr>
          <p:spPr>
            <a:xfrm>
              <a:off x="1049634" y="2025966"/>
              <a:ext cx="58988" cy="14894"/>
            </a:xfrm>
            <a:custGeom>
              <a:avLst/>
              <a:gdLst/>
              <a:ahLst/>
              <a:cxnLst/>
              <a:rect l="l" t="t" r="r" b="b"/>
              <a:pathLst>
                <a:path w="1703" h="430" extrusionOk="0">
                  <a:moveTo>
                    <a:pt x="10" y="0"/>
                  </a:moveTo>
                  <a:lnTo>
                    <a:pt x="1" y="424"/>
                  </a:lnTo>
                  <a:lnTo>
                    <a:pt x="513" y="428"/>
                  </a:lnTo>
                  <a:lnTo>
                    <a:pt x="528" y="258"/>
                  </a:lnTo>
                  <a:lnTo>
                    <a:pt x="611" y="430"/>
                  </a:lnTo>
                  <a:lnTo>
                    <a:pt x="1700" y="428"/>
                  </a:lnTo>
                  <a:lnTo>
                    <a:pt x="1703" y="3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8" name="Google Shape;1083;p42"/>
            <p:cNvSpPr/>
            <p:nvPr/>
          </p:nvSpPr>
          <p:spPr>
            <a:xfrm>
              <a:off x="1049080" y="2025377"/>
              <a:ext cx="60131" cy="16072"/>
            </a:xfrm>
            <a:custGeom>
              <a:avLst/>
              <a:gdLst/>
              <a:ahLst/>
              <a:cxnLst/>
              <a:rect l="l" t="t" r="r" b="b"/>
              <a:pathLst>
                <a:path w="1736" h="464" extrusionOk="0">
                  <a:moveTo>
                    <a:pt x="41" y="34"/>
                  </a:moveTo>
                  <a:lnTo>
                    <a:pt x="1702" y="63"/>
                  </a:lnTo>
                  <a:lnTo>
                    <a:pt x="1699" y="428"/>
                  </a:lnTo>
                  <a:lnTo>
                    <a:pt x="638" y="430"/>
                  </a:lnTo>
                  <a:lnTo>
                    <a:pt x="533" y="215"/>
                  </a:lnTo>
                  <a:lnTo>
                    <a:pt x="514" y="428"/>
                  </a:lnTo>
                  <a:lnTo>
                    <a:pt x="33" y="425"/>
                  </a:lnTo>
                  <a:lnTo>
                    <a:pt x="41" y="34"/>
                  </a:lnTo>
                  <a:close/>
                  <a:moveTo>
                    <a:pt x="9" y="0"/>
                  </a:moveTo>
                  <a:lnTo>
                    <a:pt x="0" y="457"/>
                  </a:lnTo>
                  <a:lnTo>
                    <a:pt x="544" y="461"/>
                  </a:lnTo>
                  <a:lnTo>
                    <a:pt x="556" y="336"/>
                  </a:lnTo>
                  <a:lnTo>
                    <a:pt x="618" y="463"/>
                  </a:lnTo>
                  <a:lnTo>
                    <a:pt x="1733" y="461"/>
                  </a:lnTo>
                  <a:lnTo>
                    <a:pt x="1735" y="3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9" name="Google Shape;1084;p42"/>
            <p:cNvSpPr/>
            <p:nvPr/>
          </p:nvSpPr>
          <p:spPr>
            <a:xfrm>
              <a:off x="1049807" y="2002031"/>
              <a:ext cx="58814" cy="25008"/>
            </a:xfrm>
            <a:custGeom>
              <a:avLst/>
              <a:gdLst/>
              <a:ahLst/>
              <a:cxnLst/>
              <a:rect l="l" t="t" r="r" b="b"/>
              <a:pathLst>
                <a:path w="1698" h="722" extrusionOk="0">
                  <a:moveTo>
                    <a:pt x="811" y="0"/>
                  </a:moveTo>
                  <a:cubicBezTo>
                    <a:pt x="682" y="160"/>
                    <a:pt x="470" y="236"/>
                    <a:pt x="258" y="236"/>
                  </a:cubicBezTo>
                  <a:cubicBezTo>
                    <a:pt x="170" y="236"/>
                    <a:pt x="82" y="222"/>
                    <a:pt x="0" y="197"/>
                  </a:cubicBezTo>
                  <a:lnTo>
                    <a:pt x="0" y="197"/>
                  </a:lnTo>
                  <a:lnTo>
                    <a:pt x="3" y="695"/>
                  </a:lnTo>
                  <a:lnTo>
                    <a:pt x="1698" y="722"/>
                  </a:lnTo>
                  <a:cubicBezTo>
                    <a:pt x="1595" y="198"/>
                    <a:pt x="1067" y="44"/>
                    <a:pt x="811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0" name="Google Shape;1085;p42"/>
            <p:cNvSpPr/>
            <p:nvPr/>
          </p:nvSpPr>
          <p:spPr>
            <a:xfrm>
              <a:off x="1049218" y="2001408"/>
              <a:ext cx="60096" cy="26221"/>
            </a:xfrm>
            <a:custGeom>
              <a:avLst/>
              <a:gdLst/>
              <a:ahLst/>
              <a:cxnLst/>
              <a:rect l="l" t="t" r="r" b="b"/>
              <a:pathLst>
                <a:path w="1735" h="757" extrusionOk="0">
                  <a:moveTo>
                    <a:pt x="835" y="37"/>
                  </a:moveTo>
                  <a:cubicBezTo>
                    <a:pt x="1065" y="77"/>
                    <a:pt x="1584" y="224"/>
                    <a:pt x="1694" y="723"/>
                  </a:cubicBezTo>
                  <a:lnTo>
                    <a:pt x="36" y="696"/>
                  </a:lnTo>
                  <a:lnTo>
                    <a:pt x="34" y="238"/>
                  </a:lnTo>
                  <a:lnTo>
                    <a:pt x="34" y="238"/>
                  </a:lnTo>
                  <a:cubicBezTo>
                    <a:pt x="108" y="258"/>
                    <a:pt x="189" y="269"/>
                    <a:pt x="272" y="269"/>
                  </a:cubicBezTo>
                  <a:cubicBezTo>
                    <a:pt x="480" y="269"/>
                    <a:pt x="698" y="200"/>
                    <a:pt x="835" y="37"/>
                  </a:cubicBezTo>
                  <a:close/>
                  <a:moveTo>
                    <a:pt x="821" y="1"/>
                  </a:moveTo>
                  <a:lnTo>
                    <a:pt x="815" y="8"/>
                  </a:lnTo>
                  <a:cubicBezTo>
                    <a:pt x="686" y="168"/>
                    <a:pt x="475" y="236"/>
                    <a:pt x="273" y="236"/>
                  </a:cubicBezTo>
                  <a:cubicBezTo>
                    <a:pt x="185" y="236"/>
                    <a:pt x="99" y="223"/>
                    <a:pt x="22" y="199"/>
                  </a:cubicBezTo>
                  <a:lnTo>
                    <a:pt x="1" y="193"/>
                  </a:lnTo>
                  <a:lnTo>
                    <a:pt x="1" y="193"/>
                  </a:lnTo>
                  <a:lnTo>
                    <a:pt x="3" y="728"/>
                  </a:lnTo>
                  <a:lnTo>
                    <a:pt x="1735" y="756"/>
                  </a:lnTo>
                  <a:lnTo>
                    <a:pt x="1730" y="736"/>
                  </a:lnTo>
                  <a:cubicBezTo>
                    <a:pt x="1625" y="195"/>
                    <a:pt x="1066" y="42"/>
                    <a:pt x="831" y="2"/>
                  </a:cubicBezTo>
                  <a:lnTo>
                    <a:pt x="8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1" name="Google Shape;1086;p42"/>
            <p:cNvSpPr/>
            <p:nvPr/>
          </p:nvSpPr>
          <p:spPr>
            <a:xfrm>
              <a:off x="1078452" y="2004318"/>
              <a:ext cx="11292" cy="9352"/>
            </a:xfrm>
            <a:custGeom>
              <a:avLst/>
              <a:gdLst/>
              <a:ahLst/>
              <a:cxnLst/>
              <a:rect l="l" t="t" r="r" b="b"/>
              <a:pathLst>
                <a:path w="326" h="270" extrusionOk="0">
                  <a:moveTo>
                    <a:pt x="305" y="1"/>
                  </a:moveTo>
                  <a:lnTo>
                    <a:pt x="0" y="243"/>
                  </a:lnTo>
                  <a:lnTo>
                    <a:pt x="20" y="270"/>
                  </a:lnTo>
                  <a:lnTo>
                    <a:pt x="326" y="27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2" name="Google Shape;1087;p42"/>
            <p:cNvSpPr/>
            <p:nvPr/>
          </p:nvSpPr>
          <p:spPr>
            <a:xfrm>
              <a:off x="1083786" y="2007088"/>
              <a:ext cx="11361" cy="9352"/>
            </a:xfrm>
            <a:custGeom>
              <a:avLst/>
              <a:gdLst/>
              <a:ahLst/>
              <a:cxnLst/>
              <a:rect l="l" t="t" r="r" b="b"/>
              <a:pathLst>
                <a:path w="328" h="270" extrusionOk="0">
                  <a:moveTo>
                    <a:pt x="306" y="0"/>
                  </a:moveTo>
                  <a:lnTo>
                    <a:pt x="1" y="243"/>
                  </a:lnTo>
                  <a:lnTo>
                    <a:pt x="22" y="269"/>
                  </a:lnTo>
                  <a:lnTo>
                    <a:pt x="327" y="2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3" name="Google Shape;1088;p42"/>
            <p:cNvSpPr/>
            <p:nvPr/>
          </p:nvSpPr>
          <p:spPr>
            <a:xfrm>
              <a:off x="927399" y="1912425"/>
              <a:ext cx="59230" cy="114615"/>
            </a:xfrm>
            <a:custGeom>
              <a:avLst/>
              <a:gdLst/>
              <a:ahLst/>
              <a:cxnLst/>
              <a:rect l="l" t="t" r="r" b="b"/>
              <a:pathLst>
                <a:path w="1710" h="3309" extrusionOk="0">
                  <a:moveTo>
                    <a:pt x="1709" y="0"/>
                  </a:moveTo>
                  <a:lnTo>
                    <a:pt x="973" y="16"/>
                  </a:lnTo>
                  <a:lnTo>
                    <a:pt x="1026" y="2570"/>
                  </a:lnTo>
                  <a:cubicBezTo>
                    <a:pt x="1026" y="2570"/>
                    <a:pt x="138" y="2611"/>
                    <a:pt x="1" y="3309"/>
                  </a:cubicBezTo>
                  <a:lnTo>
                    <a:pt x="1695" y="3282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4" name="Google Shape;1089;p42"/>
            <p:cNvSpPr/>
            <p:nvPr/>
          </p:nvSpPr>
          <p:spPr>
            <a:xfrm>
              <a:off x="926706" y="1911836"/>
              <a:ext cx="60477" cy="115793"/>
            </a:xfrm>
            <a:custGeom>
              <a:avLst/>
              <a:gdLst/>
              <a:ahLst/>
              <a:cxnLst/>
              <a:rect l="l" t="t" r="r" b="b"/>
              <a:pathLst>
                <a:path w="1746" h="3343" extrusionOk="0">
                  <a:moveTo>
                    <a:pt x="1713" y="35"/>
                  </a:moveTo>
                  <a:lnTo>
                    <a:pt x="1700" y="3282"/>
                  </a:lnTo>
                  <a:lnTo>
                    <a:pt x="42" y="3309"/>
                  </a:lnTo>
                  <a:cubicBezTo>
                    <a:pt x="187" y="2652"/>
                    <a:pt x="1038" y="2604"/>
                    <a:pt x="1047" y="2604"/>
                  </a:cubicBezTo>
                  <a:lnTo>
                    <a:pt x="1063" y="2603"/>
                  </a:lnTo>
                  <a:lnTo>
                    <a:pt x="1010" y="49"/>
                  </a:lnTo>
                  <a:lnTo>
                    <a:pt x="1713" y="35"/>
                  </a:lnTo>
                  <a:close/>
                  <a:moveTo>
                    <a:pt x="1746" y="1"/>
                  </a:moveTo>
                  <a:lnTo>
                    <a:pt x="976" y="16"/>
                  </a:lnTo>
                  <a:lnTo>
                    <a:pt x="1029" y="2572"/>
                  </a:lnTo>
                  <a:cubicBezTo>
                    <a:pt x="907" y="2583"/>
                    <a:pt x="132" y="2672"/>
                    <a:pt x="5" y="3322"/>
                  </a:cubicBezTo>
                  <a:lnTo>
                    <a:pt x="1" y="3342"/>
                  </a:lnTo>
                  <a:lnTo>
                    <a:pt x="1732" y="3314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5" name="Google Shape;1090;p42"/>
            <p:cNvSpPr/>
            <p:nvPr/>
          </p:nvSpPr>
          <p:spPr>
            <a:xfrm>
              <a:off x="927399" y="1983881"/>
              <a:ext cx="58918" cy="43158"/>
            </a:xfrm>
            <a:custGeom>
              <a:avLst/>
              <a:gdLst/>
              <a:ahLst/>
              <a:cxnLst/>
              <a:rect l="l" t="t" r="r" b="b"/>
              <a:pathLst>
                <a:path w="1701" h="1246" extrusionOk="0">
                  <a:moveTo>
                    <a:pt x="1012" y="1"/>
                  </a:moveTo>
                  <a:lnTo>
                    <a:pt x="1026" y="508"/>
                  </a:lnTo>
                  <a:cubicBezTo>
                    <a:pt x="1026" y="508"/>
                    <a:pt x="138" y="548"/>
                    <a:pt x="1" y="1246"/>
                  </a:cubicBezTo>
                  <a:lnTo>
                    <a:pt x="1695" y="12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6" name="Google Shape;1091;p42"/>
            <p:cNvSpPr/>
            <p:nvPr/>
          </p:nvSpPr>
          <p:spPr>
            <a:xfrm>
              <a:off x="926706" y="1983293"/>
              <a:ext cx="60200" cy="44336"/>
            </a:xfrm>
            <a:custGeom>
              <a:avLst/>
              <a:gdLst/>
              <a:ahLst/>
              <a:cxnLst/>
              <a:rect l="l" t="t" r="r" b="b"/>
              <a:pathLst>
                <a:path w="1738" h="1280" extrusionOk="0">
                  <a:moveTo>
                    <a:pt x="1704" y="33"/>
                  </a:moveTo>
                  <a:lnTo>
                    <a:pt x="1700" y="1219"/>
                  </a:lnTo>
                  <a:lnTo>
                    <a:pt x="42" y="1246"/>
                  </a:lnTo>
                  <a:cubicBezTo>
                    <a:pt x="187" y="589"/>
                    <a:pt x="1038" y="541"/>
                    <a:pt x="1047" y="541"/>
                  </a:cubicBezTo>
                  <a:lnTo>
                    <a:pt x="1063" y="540"/>
                  </a:lnTo>
                  <a:lnTo>
                    <a:pt x="1049" y="33"/>
                  </a:lnTo>
                  <a:close/>
                  <a:moveTo>
                    <a:pt x="1015" y="1"/>
                  </a:moveTo>
                  <a:lnTo>
                    <a:pt x="1029" y="509"/>
                  </a:lnTo>
                  <a:cubicBezTo>
                    <a:pt x="907" y="520"/>
                    <a:pt x="132" y="610"/>
                    <a:pt x="5" y="1259"/>
                  </a:cubicBezTo>
                  <a:lnTo>
                    <a:pt x="1" y="1279"/>
                  </a:lnTo>
                  <a:lnTo>
                    <a:pt x="1732" y="1251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7" name="Google Shape;1092;p42"/>
            <p:cNvSpPr/>
            <p:nvPr/>
          </p:nvSpPr>
          <p:spPr>
            <a:xfrm>
              <a:off x="967197" y="1986756"/>
              <a:ext cx="1143" cy="6581"/>
            </a:xfrm>
            <a:custGeom>
              <a:avLst/>
              <a:gdLst/>
              <a:ahLst/>
              <a:cxnLst/>
              <a:rect l="l" t="t" r="r" b="b"/>
              <a:pathLst>
                <a:path w="33" h="190" extrusionOk="0">
                  <a:moveTo>
                    <a:pt x="1" y="0"/>
                  </a:moveTo>
                  <a:lnTo>
                    <a:pt x="1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8" name="Google Shape;1093;p42"/>
            <p:cNvSpPr/>
            <p:nvPr/>
          </p:nvSpPr>
          <p:spPr>
            <a:xfrm>
              <a:off x="974298" y="1986756"/>
              <a:ext cx="1212" cy="6581"/>
            </a:xfrm>
            <a:custGeom>
              <a:avLst/>
              <a:gdLst/>
              <a:ahLst/>
              <a:cxnLst/>
              <a:rect l="l" t="t" r="r" b="b"/>
              <a:pathLst>
                <a:path w="35" h="190" extrusionOk="0">
                  <a:moveTo>
                    <a:pt x="1" y="0"/>
                  </a:moveTo>
                  <a:lnTo>
                    <a:pt x="1" y="189"/>
                  </a:lnTo>
                  <a:lnTo>
                    <a:pt x="34" y="18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9" name="Google Shape;1094;p42"/>
            <p:cNvSpPr/>
            <p:nvPr/>
          </p:nvSpPr>
          <p:spPr>
            <a:xfrm>
              <a:off x="981156" y="1986583"/>
              <a:ext cx="1178" cy="6546"/>
            </a:xfrm>
            <a:custGeom>
              <a:avLst/>
              <a:gdLst/>
              <a:ahLst/>
              <a:cxnLst/>
              <a:rect l="l" t="t" r="r" b="b"/>
              <a:pathLst>
                <a:path w="34" h="189" extrusionOk="0">
                  <a:moveTo>
                    <a:pt x="0" y="0"/>
                  </a:moveTo>
                  <a:lnTo>
                    <a:pt x="0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0" name="Google Shape;1095;p42"/>
            <p:cNvSpPr/>
            <p:nvPr/>
          </p:nvSpPr>
          <p:spPr>
            <a:xfrm>
              <a:off x="927399" y="2025966"/>
              <a:ext cx="58988" cy="14894"/>
            </a:xfrm>
            <a:custGeom>
              <a:avLst/>
              <a:gdLst/>
              <a:ahLst/>
              <a:cxnLst/>
              <a:rect l="l" t="t" r="r" b="b"/>
              <a:pathLst>
                <a:path w="1703" h="430" extrusionOk="0">
                  <a:moveTo>
                    <a:pt x="1694" y="0"/>
                  </a:moveTo>
                  <a:lnTo>
                    <a:pt x="1" y="31"/>
                  </a:lnTo>
                  <a:lnTo>
                    <a:pt x="3" y="428"/>
                  </a:lnTo>
                  <a:lnTo>
                    <a:pt x="1092" y="430"/>
                  </a:lnTo>
                  <a:lnTo>
                    <a:pt x="1175" y="258"/>
                  </a:lnTo>
                  <a:lnTo>
                    <a:pt x="1190" y="428"/>
                  </a:lnTo>
                  <a:lnTo>
                    <a:pt x="1702" y="42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1" name="Google Shape;1096;p42"/>
            <p:cNvSpPr/>
            <p:nvPr/>
          </p:nvSpPr>
          <p:spPr>
            <a:xfrm>
              <a:off x="926845" y="2025377"/>
              <a:ext cx="60096" cy="16072"/>
            </a:xfrm>
            <a:custGeom>
              <a:avLst/>
              <a:gdLst/>
              <a:ahLst/>
              <a:cxnLst/>
              <a:rect l="l" t="t" r="r" b="b"/>
              <a:pathLst>
                <a:path w="1735" h="464" extrusionOk="0">
                  <a:moveTo>
                    <a:pt x="1694" y="34"/>
                  </a:moveTo>
                  <a:lnTo>
                    <a:pt x="1702" y="425"/>
                  </a:lnTo>
                  <a:lnTo>
                    <a:pt x="1222" y="428"/>
                  </a:lnTo>
                  <a:lnTo>
                    <a:pt x="1202" y="215"/>
                  </a:lnTo>
                  <a:lnTo>
                    <a:pt x="1098" y="430"/>
                  </a:lnTo>
                  <a:lnTo>
                    <a:pt x="36" y="428"/>
                  </a:lnTo>
                  <a:lnTo>
                    <a:pt x="33" y="63"/>
                  </a:lnTo>
                  <a:lnTo>
                    <a:pt x="1694" y="34"/>
                  </a:lnTo>
                  <a:close/>
                  <a:moveTo>
                    <a:pt x="1726" y="0"/>
                  </a:moveTo>
                  <a:lnTo>
                    <a:pt x="0" y="31"/>
                  </a:lnTo>
                  <a:lnTo>
                    <a:pt x="3" y="461"/>
                  </a:lnTo>
                  <a:lnTo>
                    <a:pt x="1118" y="463"/>
                  </a:lnTo>
                  <a:lnTo>
                    <a:pt x="1180" y="336"/>
                  </a:lnTo>
                  <a:lnTo>
                    <a:pt x="1191" y="461"/>
                  </a:lnTo>
                  <a:lnTo>
                    <a:pt x="1735" y="45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2" name="Google Shape;1097;p42"/>
            <p:cNvSpPr/>
            <p:nvPr/>
          </p:nvSpPr>
          <p:spPr>
            <a:xfrm>
              <a:off x="927399" y="2002031"/>
              <a:ext cx="58814" cy="25008"/>
            </a:xfrm>
            <a:custGeom>
              <a:avLst/>
              <a:gdLst/>
              <a:ahLst/>
              <a:cxnLst/>
              <a:rect l="l" t="t" r="r" b="b"/>
              <a:pathLst>
                <a:path w="1698" h="722" extrusionOk="0">
                  <a:moveTo>
                    <a:pt x="887" y="0"/>
                  </a:moveTo>
                  <a:cubicBezTo>
                    <a:pt x="631" y="44"/>
                    <a:pt x="104" y="198"/>
                    <a:pt x="1" y="722"/>
                  </a:cubicBezTo>
                  <a:lnTo>
                    <a:pt x="1695" y="695"/>
                  </a:lnTo>
                  <a:lnTo>
                    <a:pt x="1698" y="197"/>
                  </a:lnTo>
                  <a:lnTo>
                    <a:pt x="1698" y="197"/>
                  </a:lnTo>
                  <a:cubicBezTo>
                    <a:pt x="1616" y="222"/>
                    <a:pt x="1529" y="236"/>
                    <a:pt x="1441" y="236"/>
                  </a:cubicBezTo>
                  <a:cubicBezTo>
                    <a:pt x="1229" y="236"/>
                    <a:pt x="1016" y="160"/>
                    <a:pt x="887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3" name="Google Shape;1098;p42"/>
            <p:cNvSpPr/>
            <p:nvPr/>
          </p:nvSpPr>
          <p:spPr>
            <a:xfrm>
              <a:off x="926706" y="2001408"/>
              <a:ext cx="60096" cy="26221"/>
            </a:xfrm>
            <a:custGeom>
              <a:avLst/>
              <a:gdLst/>
              <a:ahLst/>
              <a:cxnLst/>
              <a:rect l="l" t="t" r="r" b="b"/>
              <a:pathLst>
                <a:path w="1735" h="757" extrusionOk="0">
                  <a:moveTo>
                    <a:pt x="900" y="37"/>
                  </a:moveTo>
                  <a:cubicBezTo>
                    <a:pt x="1037" y="200"/>
                    <a:pt x="1255" y="269"/>
                    <a:pt x="1463" y="269"/>
                  </a:cubicBezTo>
                  <a:cubicBezTo>
                    <a:pt x="1546" y="269"/>
                    <a:pt x="1627" y="258"/>
                    <a:pt x="1701" y="238"/>
                  </a:cubicBezTo>
                  <a:lnTo>
                    <a:pt x="1701" y="238"/>
                  </a:lnTo>
                  <a:lnTo>
                    <a:pt x="1700" y="696"/>
                  </a:lnTo>
                  <a:lnTo>
                    <a:pt x="42" y="723"/>
                  </a:lnTo>
                  <a:cubicBezTo>
                    <a:pt x="152" y="224"/>
                    <a:pt x="670" y="77"/>
                    <a:pt x="900" y="37"/>
                  </a:cubicBezTo>
                  <a:close/>
                  <a:moveTo>
                    <a:pt x="914" y="1"/>
                  </a:moveTo>
                  <a:lnTo>
                    <a:pt x="904" y="2"/>
                  </a:lnTo>
                  <a:cubicBezTo>
                    <a:pt x="669" y="42"/>
                    <a:pt x="111" y="195"/>
                    <a:pt x="5" y="736"/>
                  </a:cubicBezTo>
                  <a:lnTo>
                    <a:pt x="1" y="756"/>
                  </a:lnTo>
                  <a:lnTo>
                    <a:pt x="1732" y="728"/>
                  </a:lnTo>
                  <a:lnTo>
                    <a:pt x="1735" y="193"/>
                  </a:lnTo>
                  <a:lnTo>
                    <a:pt x="1713" y="199"/>
                  </a:lnTo>
                  <a:cubicBezTo>
                    <a:pt x="1636" y="223"/>
                    <a:pt x="1550" y="236"/>
                    <a:pt x="1462" y="236"/>
                  </a:cubicBezTo>
                  <a:cubicBezTo>
                    <a:pt x="1261" y="236"/>
                    <a:pt x="1049" y="168"/>
                    <a:pt x="920" y="8"/>
                  </a:cubicBezTo>
                  <a:lnTo>
                    <a:pt x="9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4" name="Google Shape;1099;p42"/>
            <p:cNvSpPr/>
            <p:nvPr/>
          </p:nvSpPr>
          <p:spPr>
            <a:xfrm>
              <a:off x="946276" y="2004318"/>
              <a:ext cx="11326" cy="9352"/>
            </a:xfrm>
            <a:custGeom>
              <a:avLst/>
              <a:gdLst/>
              <a:ahLst/>
              <a:cxnLst/>
              <a:rect l="l" t="t" r="r" b="b"/>
              <a:pathLst>
                <a:path w="327" h="270" extrusionOk="0">
                  <a:moveTo>
                    <a:pt x="21" y="1"/>
                  </a:moveTo>
                  <a:lnTo>
                    <a:pt x="0" y="27"/>
                  </a:lnTo>
                  <a:lnTo>
                    <a:pt x="306" y="270"/>
                  </a:lnTo>
                  <a:lnTo>
                    <a:pt x="326" y="243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5" name="Google Shape;1100;p42"/>
            <p:cNvSpPr/>
            <p:nvPr/>
          </p:nvSpPr>
          <p:spPr>
            <a:xfrm>
              <a:off x="940907" y="2007088"/>
              <a:ext cx="11292" cy="9352"/>
            </a:xfrm>
            <a:custGeom>
              <a:avLst/>
              <a:gdLst/>
              <a:ahLst/>
              <a:cxnLst/>
              <a:rect l="l" t="t" r="r" b="b"/>
              <a:pathLst>
                <a:path w="326" h="270" extrusionOk="0">
                  <a:moveTo>
                    <a:pt x="21" y="0"/>
                  </a:moveTo>
                  <a:lnTo>
                    <a:pt x="0" y="26"/>
                  </a:lnTo>
                  <a:lnTo>
                    <a:pt x="306" y="269"/>
                  </a:lnTo>
                  <a:lnTo>
                    <a:pt x="326" y="2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6" name="Google Shape;1101;p42"/>
            <p:cNvSpPr/>
            <p:nvPr/>
          </p:nvSpPr>
          <p:spPr>
            <a:xfrm>
              <a:off x="812784" y="1616656"/>
              <a:ext cx="414368" cy="414611"/>
            </a:xfrm>
            <a:custGeom>
              <a:avLst/>
              <a:gdLst/>
              <a:ahLst/>
              <a:cxnLst/>
              <a:rect l="l" t="t" r="r" b="b"/>
              <a:pathLst>
                <a:path w="11963" h="11970" extrusionOk="0">
                  <a:moveTo>
                    <a:pt x="6272" y="0"/>
                  </a:moveTo>
                  <a:lnTo>
                    <a:pt x="5554" y="2047"/>
                  </a:lnTo>
                  <a:lnTo>
                    <a:pt x="4409" y="204"/>
                  </a:lnTo>
                  <a:lnTo>
                    <a:pt x="4358" y="2372"/>
                  </a:lnTo>
                  <a:lnTo>
                    <a:pt x="2701" y="973"/>
                  </a:lnTo>
                  <a:lnTo>
                    <a:pt x="3321" y="3051"/>
                  </a:lnTo>
                  <a:lnTo>
                    <a:pt x="1313" y="2232"/>
                  </a:lnTo>
                  <a:lnTo>
                    <a:pt x="1313" y="2232"/>
                  </a:lnTo>
                  <a:lnTo>
                    <a:pt x="2547" y="4016"/>
                  </a:lnTo>
                  <a:lnTo>
                    <a:pt x="384" y="3858"/>
                  </a:lnTo>
                  <a:lnTo>
                    <a:pt x="2107" y="5177"/>
                  </a:lnTo>
                  <a:lnTo>
                    <a:pt x="0" y="5693"/>
                  </a:lnTo>
                  <a:lnTo>
                    <a:pt x="2047" y="6412"/>
                  </a:lnTo>
                  <a:lnTo>
                    <a:pt x="204" y="7557"/>
                  </a:lnTo>
                  <a:lnTo>
                    <a:pt x="2373" y="7609"/>
                  </a:lnTo>
                  <a:lnTo>
                    <a:pt x="971" y="9265"/>
                  </a:lnTo>
                  <a:lnTo>
                    <a:pt x="971" y="9265"/>
                  </a:lnTo>
                  <a:lnTo>
                    <a:pt x="3050" y="8648"/>
                  </a:lnTo>
                  <a:lnTo>
                    <a:pt x="2230" y="10655"/>
                  </a:lnTo>
                  <a:lnTo>
                    <a:pt x="4014" y="9422"/>
                  </a:lnTo>
                  <a:lnTo>
                    <a:pt x="4014" y="9422"/>
                  </a:lnTo>
                  <a:lnTo>
                    <a:pt x="3856" y="11586"/>
                  </a:lnTo>
                  <a:lnTo>
                    <a:pt x="5175" y="9863"/>
                  </a:lnTo>
                  <a:lnTo>
                    <a:pt x="5691" y="11970"/>
                  </a:lnTo>
                  <a:lnTo>
                    <a:pt x="6409" y="9924"/>
                  </a:lnTo>
                  <a:lnTo>
                    <a:pt x="7554" y="11766"/>
                  </a:lnTo>
                  <a:lnTo>
                    <a:pt x="7605" y="9598"/>
                  </a:lnTo>
                  <a:lnTo>
                    <a:pt x="9262" y="10997"/>
                  </a:lnTo>
                  <a:lnTo>
                    <a:pt x="8642" y="8919"/>
                  </a:lnTo>
                  <a:lnTo>
                    <a:pt x="8642" y="8919"/>
                  </a:lnTo>
                  <a:lnTo>
                    <a:pt x="10650" y="9738"/>
                  </a:lnTo>
                  <a:lnTo>
                    <a:pt x="9415" y="7954"/>
                  </a:lnTo>
                  <a:lnTo>
                    <a:pt x="11579" y="8111"/>
                  </a:lnTo>
                  <a:lnTo>
                    <a:pt x="9856" y="6794"/>
                  </a:lnTo>
                  <a:lnTo>
                    <a:pt x="11962" y="6277"/>
                  </a:lnTo>
                  <a:lnTo>
                    <a:pt x="9916" y="5558"/>
                  </a:lnTo>
                  <a:lnTo>
                    <a:pt x="11759" y="4414"/>
                  </a:lnTo>
                  <a:lnTo>
                    <a:pt x="9590" y="4361"/>
                  </a:lnTo>
                  <a:lnTo>
                    <a:pt x="10991" y="2705"/>
                  </a:lnTo>
                  <a:lnTo>
                    <a:pt x="8913" y="3322"/>
                  </a:lnTo>
                  <a:lnTo>
                    <a:pt x="9733" y="1315"/>
                  </a:lnTo>
                  <a:lnTo>
                    <a:pt x="7949" y="2548"/>
                  </a:lnTo>
                  <a:lnTo>
                    <a:pt x="7949" y="2548"/>
                  </a:lnTo>
                  <a:lnTo>
                    <a:pt x="8107" y="384"/>
                  </a:lnTo>
                  <a:lnTo>
                    <a:pt x="6788" y="2107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7" name="Google Shape;1102;p42"/>
            <p:cNvSpPr/>
            <p:nvPr/>
          </p:nvSpPr>
          <p:spPr>
            <a:xfrm>
              <a:off x="810775" y="1614647"/>
              <a:ext cx="418352" cy="418663"/>
            </a:xfrm>
            <a:custGeom>
              <a:avLst/>
              <a:gdLst/>
              <a:ahLst/>
              <a:cxnLst/>
              <a:rect l="l" t="t" r="r" b="b"/>
              <a:pathLst>
                <a:path w="12078" h="12087" extrusionOk="0">
                  <a:moveTo>
                    <a:pt x="6328" y="116"/>
                  </a:moveTo>
                  <a:lnTo>
                    <a:pt x="6838" y="2202"/>
                  </a:lnTo>
                  <a:lnTo>
                    <a:pt x="8144" y="496"/>
                  </a:lnTo>
                  <a:lnTo>
                    <a:pt x="7987" y="2639"/>
                  </a:lnTo>
                  <a:lnTo>
                    <a:pt x="9755" y="1418"/>
                  </a:lnTo>
                  <a:lnTo>
                    <a:pt x="9755" y="1418"/>
                  </a:lnTo>
                  <a:lnTo>
                    <a:pt x="8942" y="3406"/>
                  </a:lnTo>
                  <a:lnTo>
                    <a:pt x="11001" y="2794"/>
                  </a:lnTo>
                  <a:lnTo>
                    <a:pt x="9613" y="4435"/>
                  </a:lnTo>
                  <a:lnTo>
                    <a:pt x="11761" y="4487"/>
                  </a:lnTo>
                  <a:lnTo>
                    <a:pt x="9936" y="5620"/>
                  </a:lnTo>
                  <a:lnTo>
                    <a:pt x="11963" y="6332"/>
                  </a:lnTo>
                  <a:lnTo>
                    <a:pt x="9876" y="6844"/>
                  </a:lnTo>
                  <a:lnTo>
                    <a:pt x="11583" y="8148"/>
                  </a:lnTo>
                  <a:lnTo>
                    <a:pt x="9440" y="7994"/>
                  </a:lnTo>
                  <a:lnTo>
                    <a:pt x="10663" y="9759"/>
                  </a:lnTo>
                  <a:lnTo>
                    <a:pt x="10663" y="9759"/>
                  </a:lnTo>
                  <a:lnTo>
                    <a:pt x="8674" y="8948"/>
                  </a:lnTo>
                  <a:lnTo>
                    <a:pt x="9287" y="11007"/>
                  </a:lnTo>
                  <a:lnTo>
                    <a:pt x="7647" y="9621"/>
                  </a:lnTo>
                  <a:lnTo>
                    <a:pt x="7597" y="11769"/>
                  </a:lnTo>
                  <a:lnTo>
                    <a:pt x="6463" y="9944"/>
                  </a:lnTo>
                  <a:lnTo>
                    <a:pt x="5751" y="11970"/>
                  </a:lnTo>
                  <a:lnTo>
                    <a:pt x="5240" y="9884"/>
                  </a:lnTo>
                  <a:lnTo>
                    <a:pt x="3935" y="11590"/>
                  </a:lnTo>
                  <a:lnTo>
                    <a:pt x="4091" y="9447"/>
                  </a:lnTo>
                  <a:lnTo>
                    <a:pt x="4091" y="9447"/>
                  </a:lnTo>
                  <a:lnTo>
                    <a:pt x="2323" y="10668"/>
                  </a:lnTo>
                  <a:lnTo>
                    <a:pt x="3137" y="8679"/>
                  </a:lnTo>
                  <a:lnTo>
                    <a:pt x="1077" y="9291"/>
                  </a:lnTo>
                  <a:lnTo>
                    <a:pt x="1077" y="9291"/>
                  </a:lnTo>
                  <a:lnTo>
                    <a:pt x="2466" y="7651"/>
                  </a:lnTo>
                  <a:lnTo>
                    <a:pt x="318" y="7599"/>
                  </a:lnTo>
                  <a:lnTo>
                    <a:pt x="2143" y="6466"/>
                  </a:lnTo>
                  <a:lnTo>
                    <a:pt x="116" y="5753"/>
                  </a:lnTo>
                  <a:lnTo>
                    <a:pt x="2203" y="5242"/>
                  </a:lnTo>
                  <a:lnTo>
                    <a:pt x="496" y="3937"/>
                  </a:lnTo>
                  <a:lnTo>
                    <a:pt x="2639" y="4093"/>
                  </a:lnTo>
                  <a:lnTo>
                    <a:pt x="1416" y="2326"/>
                  </a:lnTo>
                  <a:lnTo>
                    <a:pt x="3405" y="3138"/>
                  </a:lnTo>
                  <a:lnTo>
                    <a:pt x="2791" y="1079"/>
                  </a:lnTo>
                  <a:lnTo>
                    <a:pt x="2791" y="1079"/>
                  </a:lnTo>
                  <a:lnTo>
                    <a:pt x="4432" y="2465"/>
                  </a:lnTo>
                  <a:lnTo>
                    <a:pt x="4482" y="317"/>
                  </a:lnTo>
                  <a:lnTo>
                    <a:pt x="5616" y="2142"/>
                  </a:lnTo>
                  <a:lnTo>
                    <a:pt x="6328" y="116"/>
                  </a:lnTo>
                  <a:close/>
                  <a:moveTo>
                    <a:pt x="6334" y="0"/>
                  </a:moveTo>
                  <a:lnTo>
                    <a:pt x="5607" y="2066"/>
                  </a:lnTo>
                  <a:lnTo>
                    <a:pt x="4451" y="206"/>
                  </a:lnTo>
                  <a:lnTo>
                    <a:pt x="4401" y="2395"/>
                  </a:lnTo>
                  <a:lnTo>
                    <a:pt x="2728" y="982"/>
                  </a:lnTo>
                  <a:lnTo>
                    <a:pt x="3354" y="3081"/>
                  </a:lnTo>
                  <a:lnTo>
                    <a:pt x="1325" y="2254"/>
                  </a:lnTo>
                  <a:lnTo>
                    <a:pt x="2572" y="4054"/>
                  </a:lnTo>
                  <a:lnTo>
                    <a:pt x="389" y="3896"/>
                  </a:lnTo>
                  <a:lnTo>
                    <a:pt x="389" y="3896"/>
                  </a:lnTo>
                  <a:lnTo>
                    <a:pt x="2128" y="5227"/>
                  </a:lnTo>
                  <a:lnTo>
                    <a:pt x="1" y="5748"/>
                  </a:lnTo>
                  <a:lnTo>
                    <a:pt x="2067" y="6475"/>
                  </a:lnTo>
                  <a:lnTo>
                    <a:pt x="206" y="7630"/>
                  </a:lnTo>
                  <a:lnTo>
                    <a:pt x="2396" y="7682"/>
                  </a:lnTo>
                  <a:lnTo>
                    <a:pt x="980" y="9354"/>
                  </a:lnTo>
                  <a:lnTo>
                    <a:pt x="980" y="9354"/>
                  </a:lnTo>
                  <a:lnTo>
                    <a:pt x="3080" y="8731"/>
                  </a:lnTo>
                  <a:lnTo>
                    <a:pt x="2251" y="10758"/>
                  </a:lnTo>
                  <a:lnTo>
                    <a:pt x="4053" y="9513"/>
                  </a:lnTo>
                  <a:lnTo>
                    <a:pt x="3894" y="11698"/>
                  </a:lnTo>
                  <a:lnTo>
                    <a:pt x="5225" y="9959"/>
                  </a:lnTo>
                  <a:lnTo>
                    <a:pt x="5745" y="12086"/>
                  </a:lnTo>
                  <a:lnTo>
                    <a:pt x="6472" y="10020"/>
                  </a:lnTo>
                  <a:lnTo>
                    <a:pt x="7627" y="11879"/>
                  </a:lnTo>
                  <a:lnTo>
                    <a:pt x="7678" y="9690"/>
                  </a:lnTo>
                  <a:lnTo>
                    <a:pt x="9351" y="11104"/>
                  </a:lnTo>
                  <a:lnTo>
                    <a:pt x="9351" y="11104"/>
                  </a:lnTo>
                  <a:lnTo>
                    <a:pt x="8725" y="9005"/>
                  </a:lnTo>
                  <a:lnTo>
                    <a:pt x="10753" y="9832"/>
                  </a:lnTo>
                  <a:lnTo>
                    <a:pt x="9507" y="8031"/>
                  </a:lnTo>
                  <a:lnTo>
                    <a:pt x="11690" y="8190"/>
                  </a:lnTo>
                  <a:lnTo>
                    <a:pt x="11690" y="8190"/>
                  </a:lnTo>
                  <a:lnTo>
                    <a:pt x="9951" y="6860"/>
                  </a:lnTo>
                  <a:lnTo>
                    <a:pt x="12078" y="6338"/>
                  </a:lnTo>
                  <a:lnTo>
                    <a:pt x="10012" y="5611"/>
                  </a:lnTo>
                  <a:lnTo>
                    <a:pt x="11873" y="4456"/>
                  </a:lnTo>
                  <a:lnTo>
                    <a:pt x="9683" y="4404"/>
                  </a:lnTo>
                  <a:lnTo>
                    <a:pt x="11098" y="2732"/>
                  </a:lnTo>
                  <a:lnTo>
                    <a:pt x="8998" y="3355"/>
                  </a:lnTo>
                  <a:lnTo>
                    <a:pt x="9828" y="1328"/>
                  </a:lnTo>
                  <a:lnTo>
                    <a:pt x="8026" y="2573"/>
                  </a:lnTo>
                  <a:lnTo>
                    <a:pt x="8185" y="388"/>
                  </a:lnTo>
                  <a:lnTo>
                    <a:pt x="6854" y="2127"/>
                  </a:lnTo>
                  <a:lnTo>
                    <a:pt x="6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8" name="Google Shape;1103;p42"/>
            <p:cNvSpPr/>
            <p:nvPr/>
          </p:nvSpPr>
          <p:spPr>
            <a:xfrm>
              <a:off x="852444" y="1675851"/>
              <a:ext cx="335049" cy="296220"/>
            </a:xfrm>
            <a:custGeom>
              <a:avLst/>
              <a:gdLst/>
              <a:ahLst/>
              <a:cxnLst/>
              <a:rect l="l" t="t" r="r" b="b"/>
              <a:pathLst>
                <a:path w="9673" h="8552" extrusionOk="0">
                  <a:moveTo>
                    <a:pt x="4837" y="0"/>
                  </a:moveTo>
                  <a:cubicBezTo>
                    <a:pt x="3119" y="0"/>
                    <a:pt x="1498" y="1044"/>
                    <a:pt x="845" y="2744"/>
                  </a:cubicBezTo>
                  <a:cubicBezTo>
                    <a:pt x="0" y="4949"/>
                    <a:pt x="1101" y="7421"/>
                    <a:pt x="3305" y="8267"/>
                  </a:cubicBezTo>
                  <a:cubicBezTo>
                    <a:pt x="3809" y="8460"/>
                    <a:pt x="4327" y="8552"/>
                    <a:pt x="4836" y="8552"/>
                  </a:cubicBezTo>
                  <a:cubicBezTo>
                    <a:pt x="6554" y="8552"/>
                    <a:pt x="8175" y="7508"/>
                    <a:pt x="8828" y="5808"/>
                  </a:cubicBezTo>
                  <a:cubicBezTo>
                    <a:pt x="9673" y="3603"/>
                    <a:pt x="8572" y="1131"/>
                    <a:pt x="6368" y="285"/>
                  </a:cubicBezTo>
                  <a:cubicBezTo>
                    <a:pt x="5864" y="92"/>
                    <a:pt x="5346" y="0"/>
                    <a:pt x="4837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9" name="Google Shape;1104;p42"/>
            <p:cNvSpPr/>
            <p:nvPr/>
          </p:nvSpPr>
          <p:spPr>
            <a:xfrm>
              <a:off x="866957" y="1675228"/>
              <a:ext cx="306022" cy="297363"/>
            </a:xfrm>
            <a:custGeom>
              <a:avLst/>
              <a:gdLst/>
              <a:ahLst/>
              <a:cxnLst/>
              <a:rect l="l" t="t" r="r" b="b"/>
              <a:pathLst>
                <a:path w="8835" h="8585" extrusionOk="0">
                  <a:moveTo>
                    <a:pt x="4422" y="36"/>
                  </a:moveTo>
                  <a:cubicBezTo>
                    <a:pt x="4928" y="36"/>
                    <a:pt x="5443" y="127"/>
                    <a:pt x="5943" y="319"/>
                  </a:cubicBezTo>
                  <a:cubicBezTo>
                    <a:pt x="7005" y="726"/>
                    <a:pt x="7844" y="1523"/>
                    <a:pt x="8307" y="2562"/>
                  </a:cubicBezTo>
                  <a:cubicBezTo>
                    <a:pt x="8770" y="3601"/>
                    <a:pt x="8801" y="4758"/>
                    <a:pt x="8393" y="5820"/>
                  </a:cubicBezTo>
                  <a:cubicBezTo>
                    <a:pt x="7743" y="7511"/>
                    <a:pt x="6125" y="8552"/>
                    <a:pt x="4413" y="8552"/>
                  </a:cubicBezTo>
                  <a:cubicBezTo>
                    <a:pt x="3907" y="8552"/>
                    <a:pt x="3392" y="8461"/>
                    <a:pt x="2892" y="8269"/>
                  </a:cubicBezTo>
                  <a:cubicBezTo>
                    <a:pt x="1829" y="7862"/>
                    <a:pt x="990" y="7065"/>
                    <a:pt x="528" y="6026"/>
                  </a:cubicBezTo>
                  <a:cubicBezTo>
                    <a:pt x="65" y="4987"/>
                    <a:pt x="34" y="3830"/>
                    <a:pt x="442" y="2768"/>
                  </a:cubicBezTo>
                  <a:cubicBezTo>
                    <a:pt x="1092" y="1076"/>
                    <a:pt x="2710" y="36"/>
                    <a:pt x="4422" y="36"/>
                  </a:cubicBezTo>
                  <a:close/>
                  <a:moveTo>
                    <a:pt x="4416" y="1"/>
                  </a:moveTo>
                  <a:cubicBezTo>
                    <a:pt x="3823" y="1"/>
                    <a:pt x="3230" y="125"/>
                    <a:pt x="2672" y="374"/>
                  </a:cubicBezTo>
                  <a:cubicBezTo>
                    <a:pt x="1625" y="840"/>
                    <a:pt x="822" y="1686"/>
                    <a:pt x="411" y="2757"/>
                  </a:cubicBezTo>
                  <a:cubicBezTo>
                    <a:pt x="0" y="3826"/>
                    <a:pt x="31" y="4992"/>
                    <a:pt x="497" y="6040"/>
                  </a:cubicBezTo>
                  <a:cubicBezTo>
                    <a:pt x="963" y="7087"/>
                    <a:pt x="1809" y="7889"/>
                    <a:pt x="2880" y="8300"/>
                  </a:cubicBezTo>
                  <a:cubicBezTo>
                    <a:pt x="3384" y="8493"/>
                    <a:pt x="3902" y="8585"/>
                    <a:pt x="4412" y="8585"/>
                  </a:cubicBezTo>
                  <a:cubicBezTo>
                    <a:pt x="6138" y="8585"/>
                    <a:pt x="7769" y="7536"/>
                    <a:pt x="8423" y="5831"/>
                  </a:cubicBezTo>
                  <a:cubicBezTo>
                    <a:pt x="8835" y="4761"/>
                    <a:pt x="8803" y="3596"/>
                    <a:pt x="8337" y="2548"/>
                  </a:cubicBezTo>
                  <a:cubicBezTo>
                    <a:pt x="7871" y="1501"/>
                    <a:pt x="7025" y="699"/>
                    <a:pt x="5955" y="288"/>
                  </a:cubicBezTo>
                  <a:cubicBezTo>
                    <a:pt x="5455" y="96"/>
                    <a:pt x="4935" y="1"/>
                    <a:pt x="44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0" name="Google Shape;1105;p42"/>
            <p:cNvSpPr/>
            <p:nvPr/>
          </p:nvSpPr>
          <p:spPr>
            <a:xfrm>
              <a:off x="924697" y="1733072"/>
              <a:ext cx="68894" cy="92274"/>
            </a:xfrm>
            <a:custGeom>
              <a:avLst/>
              <a:gdLst/>
              <a:ahLst/>
              <a:cxnLst/>
              <a:rect l="l" t="t" r="r" b="b"/>
              <a:pathLst>
                <a:path w="1989" h="2664" extrusionOk="0">
                  <a:moveTo>
                    <a:pt x="954" y="1"/>
                  </a:moveTo>
                  <a:cubicBezTo>
                    <a:pt x="651" y="7"/>
                    <a:pt x="385" y="258"/>
                    <a:pt x="212" y="649"/>
                  </a:cubicBezTo>
                  <a:cubicBezTo>
                    <a:pt x="111" y="877"/>
                    <a:pt x="41" y="1154"/>
                    <a:pt x="15" y="1457"/>
                  </a:cubicBezTo>
                  <a:cubicBezTo>
                    <a:pt x="4" y="1570"/>
                    <a:pt x="0" y="1687"/>
                    <a:pt x="3" y="1807"/>
                  </a:cubicBezTo>
                  <a:cubicBezTo>
                    <a:pt x="10" y="2119"/>
                    <a:pt x="60" y="2410"/>
                    <a:pt x="143" y="2664"/>
                  </a:cubicBezTo>
                  <a:cubicBezTo>
                    <a:pt x="334" y="2576"/>
                    <a:pt x="568" y="2512"/>
                    <a:pt x="825" y="2482"/>
                  </a:cubicBezTo>
                  <a:cubicBezTo>
                    <a:pt x="875" y="2476"/>
                    <a:pt x="926" y="2471"/>
                    <a:pt x="978" y="2468"/>
                  </a:cubicBezTo>
                  <a:cubicBezTo>
                    <a:pt x="1039" y="2464"/>
                    <a:pt x="1100" y="2462"/>
                    <a:pt x="1159" y="2462"/>
                  </a:cubicBezTo>
                  <a:cubicBezTo>
                    <a:pt x="1434" y="2462"/>
                    <a:pt x="1686" y="2504"/>
                    <a:pt x="1893" y="2577"/>
                  </a:cubicBezTo>
                  <a:cubicBezTo>
                    <a:pt x="1955" y="2334"/>
                    <a:pt x="1988" y="2058"/>
                    <a:pt x="1981" y="1768"/>
                  </a:cubicBezTo>
                  <a:cubicBezTo>
                    <a:pt x="1981" y="1753"/>
                    <a:pt x="1980" y="1738"/>
                    <a:pt x="1979" y="1724"/>
                  </a:cubicBezTo>
                  <a:cubicBezTo>
                    <a:pt x="1971" y="1450"/>
                    <a:pt x="1927" y="1192"/>
                    <a:pt x="1858" y="963"/>
                  </a:cubicBezTo>
                  <a:cubicBezTo>
                    <a:pt x="1858" y="963"/>
                    <a:pt x="1858" y="962"/>
                    <a:pt x="1857" y="961"/>
                  </a:cubicBezTo>
                  <a:cubicBezTo>
                    <a:pt x="1685" y="396"/>
                    <a:pt x="1353" y="10"/>
                    <a:pt x="978" y="1"/>
                  </a:cubicBezTo>
                  <a:cubicBezTo>
                    <a:pt x="969" y="1"/>
                    <a:pt x="961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1" name="Google Shape;1106;p42"/>
            <p:cNvSpPr/>
            <p:nvPr/>
          </p:nvSpPr>
          <p:spPr>
            <a:xfrm>
              <a:off x="924108" y="1732483"/>
              <a:ext cx="70037" cy="93660"/>
            </a:xfrm>
            <a:custGeom>
              <a:avLst/>
              <a:gdLst/>
              <a:ahLst/>
              <a:cxnLst/>
              <a:rect l="l" t="t" r="r" b="b"/>
              <a:pathLst>
                <a:path w="2022" h="2704" extrusionOk="0">
                  <a:moveTo>
                    <a:pt x="975" y="34"/>
                  </a:moveTo>
                  <a:cubicBezTo>
                    <a:pt x="981" y="34"/>
                    <a:pt x="987" y="34"/>
                    <a:pt x="994" y="35"/>
                  </a:cubicBezTo>
                  <a:cubicBezTo>
                    <a:pt x="1352" y="43"/>
                    <a:pt x="1683" y="406"/>
                    <a:pt x="1858" y="982"/>
                  </a:cubicBezTo>
                  <a:lnTo>
                    <a:pt x="1860" y="986"/>
                  </a:lnTo>
                  <a:cubicBezTo>
                    <a:pt x="1931" y="1222"/>
                    <a:pt x="1972" y="1483"/>
                    <a:pt x="1980" y="1742"/>
                  </a:cubicBezTo>
                  <a:cubicBezTo>
                    <a:pt x="1981" y="1756"/>
                    <a:pt x="1982" y="1770"/>
                    <a:pt x="1982" y="1785"/>
                  </a:cubicBezTo>
                  <a:cubicBezTo>
                    <a:pt x="1989" y="2055"/>
                    <a:pt x="1960" y="2327"/>
                    <a:pt x="1898" y="2573"/>
                  </a:cubicBezTo>
                  <a:cubicBezTo>
                    <a:pt x="1687" y="2501"/>
                    <a:pt x="1434" y="2463"/>
                    <a:pt x="1172" y="2463"/>
                  </a:cubicBezTo>
                  <a:cubicBezTo>
                    <a:pt x="1113" y="2463"/>
                    <a:pt x="1054" y="2465"/>
                    <a:pt x="994" y="2468"/>
                  </a:cubicBezTo>
                  <a:cubicBezTo>
                    <a:pt x="938" y="2472"/>
                    <a:pt x="888" y="2476"/>
                    <a:pt x="840" y="2483"/>
                  </a:cubicBezTo>
                  <a:cubicBezTo>
                    <a:pt x="596" y="2511"/>
                    <a:pt x="365" y="2572"/>
                    <a:pt x="171" y="2658"/>
                  </a:cubicBezTo>
                  <a:cubicBezTo>
                    <a:pt x="90" y="2405"/>
                    <a:pt x="43" y="2117"/>
                    <a:pt x="36" y="1824"/>
                  </a:cubicBezTo>
                  <a:cubicBezTo>
                    <a:pt x="34" y="1704"/>
                    <a:pt x="38" y="1587"/>
                    <a:pt x="48" y="1475"/>
                  </a:cubicBezTo>
                  <a:cubicBezTo>
                    <a:pt x="74" y="1181"/>
                    <a:pt x="142" y="903"/>
                    <a:pt x="244" y="672"/>
                  </a:cubicBezTo>
                  <a:cubicBezTo>
                    <a:pt x="421" y="273"/>
                    <a:pt x="686" y="40"/>
                    <a:pt x="971" y="34"/>
                  </a:cubicBezTo>
                  <a:close/>
                  <a:moveTo>
                    <a:pt x="970" y="1"/>
                  </a:moveTo>
                  <a:cubicBezTo>
                    <a:pt x="672" y="7"/>
                    <a:pt x="396" y="247"/>
                    <a:pt x="214" y="659"/>
                  </a:cubicBezTo>
                  <a:cubicBezTo>
                    <a:pt x="110" y="893"/>
                    <a:pt x="41" y="1174"/>
                    <a:pt x="15" y="1472"/>
                  </a:cubicBezTo>
                  <a:cubicBezTo>
                    <a:pt x="5" y="1585"/>
                    <a:pt x="0" y="1704"/>
                    <a:pt x="3" y="1825"/>
                  </a:cubicBezTo>
                  <a:cubicBezTo>
                    <a:pt x="10" y="2127"/>
                    <a:pt x="59" y="2425"/>
                    <a:pt x="145" y="2686"/>
                  </a:cubicBezTo>
                  <a:lnTo>
                    <a:pt x="151" y="2703"/>
                  </a:lnTo>
                  <a:lnTo>
                    <a:pt x="167" y="2695"/>
                  </a:lnTo>
                  <a:cubicBezTo>
                    <a:pt x="363" y="2606"/>
                    <a:pt x="596" y="2544"/>
                    <a:pt x="844" y="2516"/>
                  </a:cubicBezTo>
                  <a:cubicBezTo>
                    <a:pt x="891" y="2510"/>
                    <a:pt x="941" y="2504"/>
                    <a:pt x="996" y="2502"/>
                  </a:cubicBezTo>
                  <a:cubicBezTo>
                    <a:pt x="1055" y="2498"/>
                    <a:pt x="1115" y="2496"/>
                    <a:pt x="1173" y="2496"/>
                  </a:cubicBezTo>
                  <a:cubicBezTo>
                    <a:pt x="1439" y="2496"/>
                    <a:pt x="1694" y="2536"/>
                    <a:pt x="1904" y="2610"/>
                  </a:cubicBezTo>
                  <a:lnTo>
                    <a:pt x="1921" y="2616"/>
                  </a:lnTo>
                  <a:lnTo>
                    <a:pt x="1926" y="2599"/>
                  </a:lnTo>
                  <a:cubicBezTo>
                    <a:pt x="1991" y="2344"/>
                    <a:pt x="2022" y="2063"/>
                    <a:pt x="2015" y="1785"/>
                  </a:cubicBezTo>
                  <a:cubicBezTo>
                    <a:pt x="2015" y="1769"/>
                    <a:pt x="2014" y="1754"/>
                    <a:pt x="2013" y="1740"/>
                  </a:cubicBezTo>
                  <a:cubicBezTo>
                    <a:pt x="2005" y="1478"/>
                    <a:pt x="1963" y="1215"/>
                    <a:pt x="1892" y="977"/>
                  </a:cubicBezTo>
                  <a:lnTo>
                    <a:pt x="1892" y="974"/>
                  </a:lnTo>
                  <a:lnTo>
                    <a:pt x="1889" y="970"/>
                  </a:lnTo>
                  <a:cubicBezTo>
                    <a:pt x="1709" y="382"/>
                    <a:pt x="1367" y="11"/>
                    <a:pt x="996" y="2"/>
                  </a:cubicBezTo>
                  <a:cubicBezTo>
                    <a:pt x="987" y="1"/>
                    <a:pt x="979" y="1"/>
                    <a:pt x="9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2" name="Google Shape;1107;p42"/>
            <p:cNvSpPr/>
            <p:nvPr/>
          </p:nvSpPr>
          <p:spPr>
            <a:xfrm>
              <a:off x="921995" y="1739480"/>
              <a:ext cx="10322" cy="16626"/>
            </a:xfrm>
            <a:custGeom>
              <a:avLst/>
              <a:gdLst/>
              <a:ahLst/>
              <a:cxnLst/>
              <a:rect l="l" t="t" r="r" b="b"/>
              <a:pathLst>
                <a:path w="298" h="480" extrusionOk="0">
                  <a:moveTo>
                    <a:pt x="13" y="1"/>
                  </a:moveTo>
                  <a:cubicBezTo>
                    <a:pt x="13" y="4"/>
                    <a:pt x="0" y="354"/>
                    <a:pt x="283" y="479"/>
                  </a:cubicBezTo>
                  <a:lnTo>
                    <a:pt x="297" y="449"/>
                  </a:lnTo>
                  <a:cubicBezTo>
                    <a:pt x="34" y="333"/>
                    <a:pt x="46" y="6"/>
                    <a:pt x="46" y="2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3" name="Google Shape;1108;p42"/>
            <p:cNvSpPr/>
            <p:nvPr/>
          </p:nvSpPr>
          <p:spPr>
            <a:xfrm>
              <a:off x="913163" y="1752608"/>
              <a:ext cx="14582" cy="14478"/>
            </a:xfrm>
            <a:custGeom>
              <a:avLst/>
              <a:gdLst/>
              <a:ahLst/>
              <a:cxnLst/>
              <a:rect l="l" t="t" r="r" b="b"/>
              <a:pathLst>
                <a:path w="421" h="418" extrusionOk="0">
                  <a:moveTo>
                    <a:pt x="33" y="1"/>
                  </a:moveTo>
                  <a:lnTo>
                    <a:pt x="0" y="8"/>
                  </a:lnTo>
                  <a:cubicBezTo>
                    <a:pt x="1" y="11"/>
                    <a:pt x="81" y="387"/>
                    <a:pt x="418" y="418"/>
                  </a:cubicBezTo>
                  <a:lnTo>
                    <a:pt x="420" y="386"/>
                  </a:lnTo>
                  <a:cubicBezTo>
                    <a:pt x="109" y="357"/>
                    <a:pt x="34" y="4"/>
                    <a:pt x="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4" name="Google Shape;1109;p42"/>
            <p:cNvSpPr/>
            <p:nvPr/>
          </p:nvSpPr>
          <p:spPr>
            <a:xfrm>
              <a:off x="910357" y="1771000"/>
              <a:ext cx="14929" cy="13093"/>
            </a:xfrm>
            <a:custGeom>
              <a:avLst/>
              <a:gdLst/>
              <a:ahLst/>
              <a:cxnLst/>
              <a:rect l="l" t="t" r="r" b="b"/>
              <a:pathLst>
                <a:path w="431" h="378" extrusionOk="0">
                  <a:moveTo>
                    <a:pt x="32" y="0"/>
                  </a:moveTo>
                  <a:lnTo>
                    <a:pt x="0" y="9"/>
                  </a:lnTo>
                  <a:cubicBezTo>
                    <a:pt x="1" y="13"/>
                    <a:pt x="91" y="340"/>
                    <a:pt x="427" y="378"/>
                  </a:cubicBezTo>
                  <a:lnTo>
                    <a:pt x="431" y="345"/>
                  </a:lnTo>
                  <a:cubicBezTo>
                    <a:pt x="117" y="310"/>
                    <a:pt x="33" y="4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5" name="Google Shape;1110;p42"/>
            <p:cNvSpPr/>
            <p:nvPr/>
          </p:nvSpPr>
          <p:spPr>
            <a:xfrm>
              <a:off x="946380" y="1733107"/>
              <a:ext cx="46899" cy="66296"/>
            </a:xfrm>
            <a:custGeom>
              <a:avLst/>
              <a:gdLst/>
              <a:ahLst/>
              <a:cxnLst/>
              <a:rect l="l" t="t" r="r" b="b"/>
              <a:pathLst>
                <a:path w="1354" h="1914" extrusionOk="0">
                  <a:moveTo>
                    <a:pt x="352" y="0"/>
                  </a:moveTo>
                  <a:cubicBezTo>
                    <a:pt x="145" y="191"/>
                    <a:pt x="10" y="491"/>
                    <a:pt x="3" y="833"/>
                  </a:cubicBezTo>
                  <a:cubicBezTo>
                    <a:pt x="0" y="1001"/>
                    <a:pt x="29" y="1160"/>
                    <a:pt x="83" y="1302"/>
                  </a:cubicBezTo>
                  <a:lnTo>
                    <a:pt x="555" y="1150"/>
                  </a:lnTo>
                  <a:lnTo>
                    <a:pt x="555" y="1150"/>
                  </a:lnTo>
                  <a:lnTo>
                    <a:pt x="228" y="1571"/>
                  </a:lnTo>
                  <a:cubicBezTo>
                    <a:pt x="382" y="1777"/>
                    <a:pt x="600" y="1909"/>
                    <a:pt x="845" y="1913"/>
                  </a:cubicBezTo>
                  <a:cubicBezTo>
                    <a:pt x="850" y="1914"/>
                    <a:pt x="854" y="1914"/>
                    <a:pt x="859" y="1914"/>
                  </a:cubicBezTo>
                  <a:cubicBezTo>
                    <a:pt x="1042" y="1914"/>
                    <a:pt x="1213" y="1843"/>
                    <a:pt x="1353" y="1723"/>
                  </a:cubicBezTo>
                  <a:cubicBezTo>
                    <a:pt x="1345" y="1449"/>
                    <a:pt x="1301" y="1191"/>
                    <a:pt x="1232" y="962"/>
                  </a:cubicBezTo>
                  <a:cubicBezTo>
                    <a:pt x="1232" y="962"/>
                    <a:pt x="1232" y="961"/>
                    <a:pt x="1231" y="960"/>
                  </a:cubicBezTo>
                  <a:cubicBezTo>
                    <a:pt x="1059" y="395"/>
                    <a:pt x="727" y="9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6" name="Google Shape;1111;p42"/>
            <p:cNvSpPr/>
            <p:nvPr/>
          </p:nvSpPr>
          <p:spPr>
            <a:xfrm>
              <a:off x="945791" y="1732518"/>
              <a:ext cx="48077" cy="67474"/>
            </a:xfrm>
            <a:custGeom>
              <a:avLst/>
              <a:gdLst/>
              <a:ahLst/>
              <a:cxnLst/>
              <a:rect l="l" t="t" r="r" b="b"/>
              <a:pathLst>
                <a:path w="1388" h="1948" extrusionOk="0">
                  <a:moveTo>
                    <a:pt x="375" y="34"/>
                  </a:moveTo>
                  <a:cubicBezTo>
                    <a:pt x="730" y="47"/>
                    <a:pt x="1058" y="409"/>
                    <a:pt x="1232" y="981"/>
                  </a:cubicBezTo>
                  <a:lnTo>
                    <a:pt x="1234" y="985"/>
                  </a:lnTo>
                  <a:cubicBezTo>
                    <a:pt x="1304" y="1218"/>
                    <a:pt x="1345" y="1476"/>
                    <a:pt x="1354" y="1732"/>
                  </a:cubicBezTo>
                  <a:cubicBezTo>
                    <a:pt x="1211" y="1851"/>
                    <a:pt x="1047" y="1914"/>
                    <a:pt x="877" y="1914"/>
                  </a:cubicBezTo>
                  <a:cubicBezTo>
                    <a:pt x="872" y="1914"/>
                    <a:pt x="868" y="1914"/>
                    <a:pt x="863" y="1914"/>
                  </a:cubicBezTo>
                  <a:cubicBezTo>
                    <a:pt x="634" y="1910"/>
                    <a:pt x="423" y="1794"/>
                    <a:pt x="266" y="1588"/>
                  </a:cubicBezTo>
                  <a:lnTo>
                    <a:pt x="619" y="1134"/>
                  </a:lnTo>
                  <a:lnTo>
                    <a:pt x="110" y="1299"/>
                  </a:lnTo>
                  <a:cubicBezTo>
                    <a:pt x="58" y="1156"/>
                    <a:pt x="34" y="1005"/>
                    <a:pt x="36" y="850"/>
                  </a:cubicBezTo>
                  <a:cubicBezTo>
                    <a:pt x="42" y="526"/>
                    <a:pt x="166" y="230"/>
                    <a:pt x="375" y="34"/>
                  </a:cubicBezTo>
                  <a:close/>
                  <a:moveTo>
                    <a:pt x="363" y="1"/>
                  </a:moveTo>
                  <a:lnTo>
                    <a:pt x="358" y="5"/>
                  </a:lnTo>
                  <a:cubicBezTo>
                    <a:pt x="139" y="207"/>
                    <a:pt x="10" y="514"/>
                    <a:pt x="3" y="849"/>
                  </a:cubicBezTo>
                  <a:cubicBezTo>
                    <a:pt x="0" y="1014"/>
                    <a:pt x="28" y="1174"/>
                    <a:pt x="84" y="1325"/>
                  </a:cubicBezTo>
                  <a:lnTo>
                    <a:pt x="90" y="1340"/>
                  </a:lnTo>
                  <a:lnTo>
                    <a:pt x="526" y="1199"/>
                  </a:lnTo>
                  <a:lnTo>
                    <a:pt x="224" y="1588"/>
                  </a:lnTo>
                  <a:lnTo>
                    <a:pt x="232" y="1598"/>
                  </a:lnTo>
                  <a:cubicBezTo>
                    <a:pt x="396" y="1819"/>
                    <a:pt x="620" y="1943"/>
                    <a:pt x="862" y="1947"/>
                  </a:cubicBezTo>
                  <a:lnTo>
                    <a:pt x="877" y="1947"/>
                  </a:lnTo>
                  <a:cubicBezTo>
                    <a:pt x="1057" y="1947"/>
                    <a:pt x="1232" y="1880"/>
                    <a:pt x="1381" y="1752"/>
                  </a:cubicBezTo>
                  <a:lnTo>
                    <a:pt x="1387" y="1747"/>
                  </a:lnTo>
                  <a:lnTo>
                    <a:pt x="1387" y="1739"/>
                  </a:lnTo>
                  <a:cubicBezTo>
                    <a:pt x="1379" y="1477"/>
                    <a:pt x="1337" y="1214"/>
                    <a:pt x="1266" y="976"/>
                  </a:cubicBezTo>
                  <a:lnTo>
                    <a:pt x="1266" y="973"/>
                  </a:lnTo>
                  <a:lnTo>
                    <a:pt x="1263" y="969"/>
                  </a:lnTo>
                  <a:cubicBezTo>
                    <a:pt x="1083" y="381"/>
                    <a:pt x="741" y="10"/>
                    <a:pt x="3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7" name="Google Shape;1112;p42"/>
            <p:cNvSpPr/>
            <p:nvPr/>
          </p:nvSpPr>
          <p:spPr>
            <a:xfrm>
              <a:off x="1046517" y="1733003"/>
              <a:ext cx="68755" cy="92032"/>
            </a:xfrm>
            <a:custGeom>
              <a:avLst/>
              <a:gdLst/>
              <a:ahLst/>
              <a:cxnLst/>
              <a:rect l="l" t="t" r="r" b="b"/>
              <a:pathLst>
                <a:path w="1985" h="2657" extrusionOk="0">
                  <a:moveTo>
                    <a:pt x="1012" y="1"/>
                  </a:moveTo>
                  <a:cubicBezTo>
                    <a:pt x="469" y="1"/>
                    <a:pt x="18" y="793"/>
                    <a:pt x="5" y="1776"/>
                  </a:cubicBezTo>
                  <a:cubicBezTo>
                    <a:pt x="1" y="2067"/>
                    <a:pt x="36" y="2343"/>
                    <a:pt x="100" y="2585"/>
                  </a:cubicBezTo>
                  <a:cubicBezTo>
                    <a:pt x="272" y="2523"/>
                    <a:pt x="477" y="2482"/>
                    <a:pt x="699" y="2469"/>
                  </a:cubicBezTo>
                  <a:cubicBezTo>
                    <a:pt x="712" y="2468"/>
                    <a:pt x="724" y="2468"/>
                    <a:pt x="737" y="2467"/>
                  </a:cubicBezTo>
                  <a:cubicBezTo>
                    <a:pt x="780" y="2465"/>
                    <a:pt x="823" y="2464"/>
                    <a:pt x="867" y="2464"/>
                  </a:cubicBezTo>
                  <a:cubicBezTo>
                    <a:pt x="916" y="2464"/>
                    <a:pt x="965" y="2466"/>
                    <a:pt x="1015" y="2468"/>
                  </a:cubicBezTo>
                  <a:cubicBezTo>
                    <a:pt x="1255" y="2482"/>
                    <a:pt x="1478" y="2524"/>
                    <a:pt x="1672" y="2589"/>
                  </a:cubicBezTo>
                  <a:lnTo>
                    <a:pt x="1673" y="2589"/>
                  </a:lnTo>
                  <a:cubicBezTo>
                    <a:pt x="1696" y="2596"/>
                    <a:pt x="1717" y="2605"/>
                    <a:pt x="1738" y="2612"/>
                  </a:cubicBezTo>
                  <a:cubicBezTo>
                    <a:pt x="1777" y="2626"/>
                    <a:pt x="1814" y="2641"/>
                    <a:pt x="1850" y="2657"/>
                  </a:cubicBezTo>
                  <a:cubicBezTo>
                    <a:pt x="1853" y="2649"/>
                    <a:pt x="1855" y="2641"/>
                    <a:pt x="1857" y="2632"/>
                  </a:cubicBezTo>
                  <a:cubicBezTo>
                    <a:pt x="1858" y="2631"/>
                    <a:pt x="1859" y="2628"/>
                    <a:pt x="1859" y="2625"/>
                  </a:cubicBezTo>
                  <a:cubicBezTo>
                    <a:pt x="1861" y="2624"/>
                    <a:pt x="1862" y="2621"/>
                    <a:pt x="1862" y="2618"/>
                  </a:cubicBezTo>
                  <a:cubicBezTo>
                    <a:pt x="1936" y="2373"/>
                    <a:pt x="1979" y="2095"/>
                    <a:pt x="1984" y="1800"/>
                  </a:cubicBezTo>
                  <a:cubicBezTo>
                    <a:pt x="1985" y="1772"/>
                    <a:pt x="1985" y="1742"/>
                    <a:pt x="1984" y="1714"/>
                  </a:cubicBezTo>
                  <a:cubicBezTo>
                    <a:pt x="1983" y="1709"/>
                    <a:pt x="1984" y="1704"/>
                    <a:pt x="1983" y="1698"/>
                  </a:cubicBezTo>
                  <a:cubicBezTo>
                    <a:pt x="1983" y="1679"/>
                    <a:pt x="1982" y="1659"/>
                    <a:pt x="1981" y="1640"/>
                  </a:cubicBezTo>
                  <a:cubicBezTo>
                    <a:pt x="1980" y="1613"/>
                    <a:pt x="1979" y="1586"/>
                    <a:pt x="1978" y="1561"/>
                  </a:cubicBezTo>
                  <a:cubicBezTo>
                    <a:pt x="1976" y="1523"/>
                    <a:pt x="1972" y="1486"/>
                    <a:pt x="1970" y="1449"/>
                  </a:cubicBezTo>
                  <a:cubicBezTo>
                    <a:pt x="1970" y="1448"/>
                    <a:pt x="1970" y="1446"/>
                    <a:pt x="1969" y="1445"/>
                  </a:cubicBezTo>
                  <a:cubicBezTo>
                    <a:pt x="1966" y="1418"/>
                    <a:pt x="1964" y="1392"/>
                    <a:pt x="1960" y="1366"/>
                  </a:cubicBezTo>
                  <a:cubicBezTo>
                    <a:pt x="1951" y="1285"/>
                    <a:pt x="1938" y="1208"/>
                    <a:pt x="1922" y="1135"/>
                  </a:cubicBezTo>
                  <a:cubicBezTo>
                    <a:pt x="1917" y="1108"/>
                    <a:pt x="1910" y="1080"/>
                    <a:pt x="1903" y="1053"/>
                  </a:cubicBezTo>
                  <a:cubicBezTo>
                    <a:pt x="1897" y="1026"/>
                    <a:pt x="1890" y="1000"/>
                    <a:pt x="1883" y="974"/>
                  </a:cubicBezTo>
                  <a:cubicBezTo>
                    <a:pt x="1878" y="953"/>
                    <a:pt x="1872" y="934"/>
                    <a:pt x="1866" y="915"/>
                  </a:cubicBezTo>
                  <a:cubicBezTo>
                    <a:pt x="1862" y="903"/>
                    <a:pt x="1858" y="891"/>
                    <a:pt x="1854" y="879"/>
                  </a:cubicBezTo>
                  <a:cubicBezTo>
                    <a:pt x="1850" y="870"/>
                    <a:pt x="1848" y="861"/>
                    <a:pt x="1844" y="851"/>
                  </a:cubicBezTo>
                  <a:cubicBezTo>
                    <a:pt x="1842" y="844"/>
                    <a:pt x="1840" y="838"/>
                    <a:pt x="1837" y="831"/>
                  </a:cubicBezTo>
                  <a:cubicBezTo>
                    <a:pt x="1816" y="766"/>
                    <a:pt x="1792" y="703"/>
                    <a:pt x="1765" y="644"/>
                  </a:cubicBezTo>
                  <a:cubicBezTo>
                    <a:pt x="1765" y="644"/>
                    <a:pt x="1765" y="643"/>
                    <a:pt x="1765" y="643"/>
                  </a:cubicBezTo>
                  <a:cubicBezTo>
                    <a:pt x="1589" y="255"/>
                    <a:pt x="1321" y="5"/>
                    <a:pt x="1018" y="1"/>
                  </a:cubicBezTo>
                  <a:cubicBezTo>
                    <a:pt x="1016" y="1"/>
                    <a:pt x="1014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8" name="Google Shape;1113;p42"/>
            <p:cNvSpPr/>
            <p:nvPr/>
          </p:nvSpPr>
          <p:spPr>
            <a:xfrm>
              <a:off x="1045962" y="1732483"/>
              <a:ext cx="69898" cy="93313"/>
            </a:xfrm>
            <a:custGeom>
              <a:avLst/>
              <a:gdLst/>
              <a:ahLst/>
              <a:cxnLst/>
              <a:rect l="l" t="t" r="r" b="b"/>
              <a:pathLst>
                <a:path w="2018" h="2694" extrusionOk="0">
                  <a:moveTo>
                    <a:pt x="1034" y="32"/>
                  </a:moveTo>
                  <a:cubicBezTo>
                    <a:pt x="1318" y="36"/>
                    <a:pt x="1584" y="266"/>
                    <a:pt x="1764" y="662"/>
                  </a:cubicBezTo>
                  <a:lnTo>
                    <a:pt x="1764" y="675"/>
                  </a:lnTo>
                  <a:lnTo>
                    <a:pt x="1770" y="675"/>
                  </a:lnTo>
                  <a:cubicBezTo>
                    <a:pt x="1794" y="728"/>
                    <a:pt x="1816" y="788"/>
                    <a:pt x="1837" y="851"/>
                  </a:cubicBezTo>
                  <a:cubicBezTo>
                    <a:pt x="1838" y="855"/>
                    <a:pt x="1840" y="858"/>
                    <a:pt x="1841" y="862"/>
                  </a:cubicBezTo>
                  <a:cubicBezTo>
                    <a:pt x="1842" y="865"/>
                    <a:pt x="1843" y="868"/>
                    <a:pt x="1844" y="872"/>
                  </a:cubicBezTo>
                  <a:lnTo>
                    <a:pt x="1854" y="899"/>
                  </a:lnTo>
                  <a:cubicBezTo>
                    <a:pt x="1858" y="911"/>
                    <a:pt x="1862" y="923"/>
                    <a:pt x="1866" y="935"/>
                  </a:cubicBezTo>
                  <a:cubicBezTo>
                    <a:pt x="1872" y="954"/>
                    <a:pt x="1878" y="973"/>
                    <a:pt x="1883" y="994"/>
                  </a:cubicBezTo>
                  <a:cubicBezTo>
                    <a:pt x="1891" y="1019"/>
                    <a:pt x="1898" y="1045"/>
                    <a:pt x="1904" y="1071"/>
                  </a:cubicBezTo>
                  <a:cubicBezTo>
                    <a:pt x="1911" y="1099"/>
                    <a:pt x="1917" y="1126"/>
                    <a:pt x="1922" y="1154"/>
                  </a:cubicBezTo>
                  <a:cubicBezTo>
                    <a:pt x="1938" y="1226"/>
                    <a:pt x="1950" y="1303"/>
                    <a:pt x="1960" y="1382"/>
                  </a:cubicBezTo>
                  <a:cubicBezTo>
                    <a:pt x="1963" y="1408"/>
                    <a:pt x="1966" y="1435"/>
                    <a:pt x="1968" y="1461"/>
                  </a:cubicBezTo>
                  <a:lnTo>
                    <a:pt x="1968" y="1463"/>
                  </a:lnTo>
                  <a:lnTo>
                    <a:pt x="1969" y="1465"/>
                  </a:lnTo>
                  <a:cubicBezTo>
                    <a:pt x="1973" y="1502"/>
                    <a:pt x="1975" y="1539"/>
                    <a:pt x="1978" y="1577"/>
                  </a:cubicBezTo>
                  <a:cubicBezTo>
                    <a:pt x="1979" y="1601"/>
                    <a:pt x="1980" y="1627"/>
                    <a:pt x="1981" y="1655"/>
                  </a:cubicBezTo>
                  <a:lnTo>
                    <a:pt x="1982" y="1715"/>
                  </a:lnTo>
                  <a:cubicBezTo>
                    <a:pt x="1983" y="1718"/>
                    <a:pt x="1983" y="1719"/>
                    <a:pt x="1983" y="1722"/>
                  </a:cubicBezTo>
                  <a:cubicBezTo>
                    <a:pt x="1983" y="1725"/>
                    <a:pt x="1983" y="1727"/>
                    <a:pt x="1983" y="1729"/>
                  </a:cubicBezTo>
                  <a:cubicBezTo>
                    <a:pt x="1984" y="1757"/>
                    <a:pt x="1984" y="1786"/>
                    <a:pt x="1983" y="1814"/>
                  </a:cubicBezTo>
                  <a:cubicBezTo>
                    <a:pt x="1980" y="2097"/>
                    <a:pt x="1938" y="2379"/>
                    <a:pt x="1863" y="2628"/>
                  </a:cubicBezTo>
                  <a:lnTo>
                    <a:pt x="1859" y="2634"/>
                  </a:lnTo>
                  <a:lnTo>
                    <a:pt x="1857" y="2644"/>
                  </a:lnTo>
                  <a:cubicBezTo>
                    <a:pt x="1857" y="2646"/>
                    <a:pt x="1857" y="2647"/>
                    <a:pt x="1856" y="2649"/>
                  </a:cubicBezTo>
                  <a:cubicBezTo>
                    <a:pt x="1825" y="2636"/>
                    <a:pt x="1794" y="2624"/>
                    <a:pt x="1760" y="2612"/>
                  </a:cubicBezTo>
                  <a:cubicBezTo>
                    <a:pt x="1739" y="2604"/>
                    <a:pt x="1717" y="2596"/>
                    <a:pt x="1693" y="2588"/>
                  </a:cubicBezTo>
                  <a:cubicBezTo>
                    <a:pt x="1494" y="2522"/>
                    <a:pt x="1265" y="2480"/>
                    <a:pt x="1031" y="2468"/>
                  </a:cubicBezTo>
                  <a:cubicBezTo>
                    <a:pt x="981" y="2464"/>
                    <a:pt x="928" y="2462"/>
                    <a:pt x="877" y="2462"/>
                  </a:cubicBezTo>
                  <a:cubicBezTo>
                    <a:pt x="835" y="2462"/>
                    <a:pt x="793" y="2463"/>
                    <a:pt x="751" y="2466"/>
                  </a:cubicBezTo>
                  <a:cubicBezTo>
                    <a:pt x="745" y="2466"/>
                    <a:pt x="739" y="2467"/>
                    <a:pt x="734" y="2467"/>
                  </a:cubicBezTo>
                  <a:cubicBezTo>
                    <a:pt x="727" y="2467"/>
                    <a:pt x="721" y="2467"/>
                    <a:pt x="715" y="2468"/>
                  </a:cubicBezTo>
                  <a:cubicBezTo>
                    <a:pt x="502" y="2481"/>
                    <a:pt x="301" y="2519"/>
                    <a:pt x="128" y="2578"/>
                  </a:cubicBezTo>
                  <a:cubicBezTo>
                    <a:pt x="65" y="2333"/>
                    <a:pt x="33" y="2061"/>
                    <a:pt x="38" y="1791"/>
                  </a:cubicBezTo>
                  <a:cubicBezTo>
                    <a:pt x="51" y="819"/>
                    <a:pt x="495" y="32"/>
                    <a:pt x="1028" y="32"/>
                  </a:cubicBezTo>
                  <a:close/>
                  <a:moveTo>
                    <a:pt x="1028" y="0"/>
                  </a:moveTo>
                  <a:cubicBezTo>
                    <a:pt x="476" y="0"/>
                    <a:pt x="18" y="801"/>
                    <a:pt x="5" y="1791"/>
                  </a:cubicBezTo>
                  <a:cubicBezTo>
                    <a:pt x="0" y="2070"/>
                    <a:pt x="33" y="2351"/>
                    <a:pt x="101" y="2605"/>
                  </a:cubicBezTo>
                  <a:lnTo>
                    <a:pt x="105" y="2622"/>
                  </a:lnTo>
                  <a:lnTo>
                    <a:pt x="123" y="2616"/>
                  </a:lnTo>
                  <a:cubicBezTo>
                    <a:pt x="295" y="2553"/>
                    <a:pt x="501" y="2514"/>
                    <a:pt x="716" y="2501"/>
                  </a:cubicBezTo>
                  <a:cubicBezTo>
                    <a:pt x="722" y="2500"/>
                    <a:pt x="729" y="2500"/>
                    <a:pt x="735" y="2500"/>
                  </a:cubicBezTo>
                  <a:cubicBezTo>
                    <a:pt x="741" y="2499"/>
                    <a:pt x="747" y="2499"/>
                    <a:pt x="753" y="2499"/>
                  </a:cubicBezTo>
                  <a:cubicBezTo>
                    <a:pt x="795" y="2497"/>
                    <a:pt x="838" y="2496"/>
                    <a:pt x="880" y="2496"/>
                  </a:cubicBezTo>
                  <a:cubicBezTo>
                    <a:pt x="930" y="2496"/>
                    <a:pt x="980" y="2497"/>
                    <a:pt x="1030" y="2500"/>
                  </a:cubicBezTo>
                  <a:cubicBezTo>
                    <a:pt x="1260" y="2513"/>
                    <a:pt x="1486" y="2554"/>
                    <a:pt x="1684" y="2620"/>
                  </a:cubicBezTo>
                  <a:cubicBezTo>
                    <a:pt x="1706" y="2627"/>
                    <a:pt x="1727" y="2634"/>
                    <a:pt x="1748" y="2642"/>
                  </a:cubicBezTo>
                  <a:cubicBezTo>
                    <a:pt x="1788" y="2657"/>
                    <a:pt x="1824" y="2672"/>
                    <a:pt x="1859" y="2688"/>
                  </a:cubicBezTo>
                  <a:lnTo>
                    <a:pt x="1877" y="2694"/>
                  </a:lnTo>
                  <a:lnTo>
                    <a:pt x="1882" y="2676"/>
                  </a:lnTo>
                  <a:cubicBezTo>
                    <a:pt x="1885" y="2668"/>
                    <a:pt x="1887" y="2660"/>
                    <a:pt x="1889" y="2654"/>
                  </a:cubicBezTo>
                  <a:cubicBezTo>
                    <a:pt x="1890" y="2652"/>
                    <a:pt x="1891" y="2649"/>
                    <a:pt x="1892" y="2647"/>
                  </a:cubicBezTo>
                  <a:cubicBezTo>
                    <a:pt x="1892" y="2644"/>
                    <a:pt x="1893" y="2641"/>
                    <a:pt x="1893" y="2640"/>
                  </a:cubicBezTo>
                  <a:lnTo>
                    <a:pt x="1878" y="2633"/>
                  </a:lnTo>
                  <a:lnTo>
                    <a:pt x="1894" y="2638"/>
                  </a:lnTo>
                  <a:cubicBezTo>
                    <a:pt x="1970" y="2386"/>
                    <a:pt x="2013" y="2101"/>
                    <a:pt x="2016" y="1815"/>
                  </a:cubicBezTo>
                  <a:cubicBezTo>
                    <a:pt x="2017" y="1787"/>
                    <a:pt x="2017" y="1757"/>
                    <a:pt x="2016" y="1727"/>
                  </a:cubicBezTo>
                  <a:cubicBezTo>
                    <a:pt x="2015" y="1725"/>
                    <a:pt x="2015" y="1723"/>
                    <a:pt x="2015" y="1721"/>
                  </a:cubicBezTo>
                  <a:cubicBezTo>
                    <a:pt x="2015" y="1718"/>
                    <a:pt x="2015" y="1715"/>
                    <a:pt x="2015" y="1713"/>
                  </a:cubicBezTo>
                  <a:lnTo>
                    <a:pt x="2014" y="1651"/>
                  </a:lnTo>
                  <a:cubicBezTo>
                    <a:pt x="2013" y="1625"/>
                    <a:pt x="2012" y="1600"/>
                    <a:pt x="2010" y="1575"/>
                  </a:cubicBezTo>
                  <a:cubicBezTo>
                    <a:pt x="2009" y="1537"/>
                    <a:pt x="2005" y="1499"/>
                    <a:pt x="2002" y="1464"/>
                  </a:cubicBezTo>
                  <a:cubicBezTo>
                    <a:pt x="2002" y="1463"/>
                    <a:pt x="2002" y="1460"/>
                    <a:pt x="2002" y="1457"/>
                  </a:cubicBezTo>
                  <a:cubicBezTo>
                    <a:pt x="1999" y="1430"/>
                    <a:pt x="1995" y="1404"/>
                    <a:pt x="1993" y="1379"/>
                  </a:cubicBezTo>
                  <a:cubicBezTo>
                    <a:pt x="1983" y="1298"/>
                    <a:pt x="1970" y="1220"/>
                    <a:pt x="1954" y="1147"/>
                  </a:cubicBezTo>
                  <a:cubicBezTo>
                    <a:pt x="1949" y="1119"/>
                    <a:pt x="1943" y="1092"/>
                    <a:pt x="1936" y="1064"/>
                  </a:cubicBezTo>
                  <a:cubicBezTo>
                    <a:pt x="1930" y="1037"/>
                    <a:pt x="1923" y="1010"/>
                    <a:pt x="1915" y="985"/>
                  </a:cubicBezTo>
                  <a:cubicBezTo>
                    <a:pt x="1910" y="964"/>
                    <a:pt x="1904" y="945"/>
                    <a:pt x="1898" y="926"/>
                  </a:cubicBezTo>
                  <a:cubicBezTo>
                    <a:pt x="1893" y="913"/>
                    <a:pt x="1890" y="900"/>
                    <a:pt x="1885" y="889"/>
                  </a:cubicBezTo>
                  <a:lnTo>
                    <a:pt x="1876" y="862"/>
                  </a:lnTo>
                  <a:cubicBezTo>
                    <a:pt x="1875" y="858"/>
                    <a:pt x="1873" y="855"/>
                    <a:pt x="1872" y="851"/>
                  </a:cubicBezTo>
                  <a:cubicBezTo>
                    <a:pt x="1871" y="848"/>
                    <a:pt x="1871" y="845"/>
                    <a:pt x="1869" y="841"/>
                  </a:cubicBezTo>
                  <a:cubicBezTo>
                    <a:pt x="1846" y="773"/>
                    <a:pt x="1822" y="709"/>
                    <a:pt x="1796" y="652"/>
                  </a:cubicBezTo>
                  <a:lnTo>
                    <a:pt x="1792" y="643"/>
                  </a:lnTo>
                  <a:cubicBezTo>
                    <a:pt x="1606" y="238"/>
                    <a:pt x="1331" y="4"/>
                    <a:pt x="10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9" name="Google Shape;1114;p42"/>
            <p:cNvSpPr/>
            <p:nvPr/>
          </p:nvSpPr>
          <p:spPr>
            <a:xfrm>
              <a:off x="1107409" y="1739168"/>
              <a:ext cx="10287" cy="16695"/>
            </a:xfrm>
            <a:custGeom>
              <a:avLst/>
              <a:gdLst/>
              <a:ahLst/>
              <a:cxnLst/>
              <a:rect l="l" t="t" r="r" b="b"/>
              <a:pathLst>
                <a:path w="297" h="482" extrusionOk="0">
                  <a:moveTo>
                    <a:pt x="281" y="0"/>
                  </a:moveTo>
                  <a:lnTo>
                    <a:pt x="248" y="2"/>
                  </a:lnTo>
                  <a:cubicBezTo>
                    <a:pt x="248" y="5"/>
                    <a:pt x="262" y="333"/>
                    <a:pt x="1" y="451"/>
                  </a:cubicBezTo>
                  <a:lnTo>
                    <a:pt x="14" y="481"/>
                  </a:lnTo>
                  <a:cubicBezTo>
                    <a:pt x="297" y="354"/>
                    <a:pt x="282" y="4"/>
                    <a:pt x="2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0" name="Google Shape;1115;p42"/>
            <p:cNvSpPr/>
            <p:nvPr/>
          </p:nvSpPr>
          <p:spPr>
            <a:xfrm>
              <a:off x="1112050" y="1752227"/>
              <a:ext cx="14478" cy="14617"/>
            </a:xfrm>
            <a:custGeom>
              <a:avLst/>
              <a:gdLst/>
              <a:ahLst/>
              <a:cxnLst/>
              <a:rect l="l" t="t" r="r" b="b"/>
              <a:pathLst>
                <a:path w="418" h="422" extrusionOk="0">
                  <a:moveTo>
                    <a:pt x="385" y="0"/>
                  </a:moveTo>
                  <a:cubicBezTo>
                    <a:pt x="384" y="4"/>
                    <a:pt x="312" y="357"/>
                    <a:pt x="1" y="388"/>
                  </a:cubicBezTo>
                  <a:lnTo>
                    <a:pt x="4" y="421"/>
                  </a:lnTo>
                  <a:cubicBezTo>
                    <a:pt x="340" y="387"/>
                    <a:pt x="417" y="11"/>
                    <a:pt x="417" y="6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1" name="Google Shape;1116;p42"/>
            <p:cNvSpPr/>
            <p:nvPr/>
          </p:nvSpPr>
          <p:spPr>
            <a:xfrm>
              <a:off x="1114648" y="1770584"/>
              <a:ext cx="14859" cy="13197"/>
            </a:xfrm>
            <a:custGeom>
              <a:avLst/>
              <a:gdLst/>
              <a:ahLst/>
              <a:cxnLst/>
              <a:rect l="l" t="t" r="r" b="b"/>
              <a:pathLst>
                <a:path w="429" h="381" extrusionOk="0">
                  <a:moveTo>
                    <a:pt x="396" y="0"/>
                  </a:moveTo>
                  <a:cubicBezTo>
                    <a:pt x="395" y="4"/>
                    <a:pt x="313" y="310"/>
                    <a:pt x="0" y="348"/>
                  </a:cubicBezTo>
                  <a:lnTo>
                    <a:pt x="5" y="381"/>
                  </a:lnTo>
                  <a:cubicBezTo>
                    <a:pt x="340" y="340"/>
                    <a:pt x="427" y="12"/>
                    <a:pt x="428" y="9"/>
                  </a:cubicBezTo>
                  <a:lnTo>
                    <a:pt x="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2" name="Google Shape;1117;p42"/>
            <p:cNvSpPr/>
            <p:nvPr/>
          </p:nvSpPr>
          <p:spPr>
            <a:xfrm>
              <a:off x="1068615" y="1733280"/>
              <a:ext cx="46449" cy="66643"/>
            </a:xfrm>
            <a:custGeom>
              <a:avLst/>
              <a:gdLst/>
              <a:ahLst/>
              <a:cxnLst/>
              <a:rect l="l" t="t" r="r" b="b"/>
              <a:pathLst>
                <a:path w="1341" h="1924" extrusionOk="0">
                  <a:moveTo>
                    <a:pt x="371" y="1"/>
                  </a:moveTo>
                  <a:cubicBezTo>
                    <a:pt x="162" y="188"/>
                    <a:pt x="20" y="485"/>
                    <a:pt x="7" y="827"/>
                  </a:cubicBezTo>
                  <a:cubicBezTo>
                    <a:pt x="0" y="994"/>
                    <a:pt x="27" y="1154"/>
                    <a:pt x="78" y="1298"/>
                  </a:cubicBezTo>
                  <a:lnTo>
                    <a:pt x="538" y="1174"/>
                  </a:lnTo>
                  <a:lnTo>
                    <a:pt x="218" y="1569"/>
                  </a:lnTo>
                  <a:cubicBezTo>
                    <a:pt x="367" y="1778"/>
                    <a:pt x="584" y="1914"/>
                    <a:pt x="829" y="1923"/>
                  </a:cubicBezTo>
                  <a:cubicBezTo>
                    <a:pt x="839" y="1924"/>
                    <a:pt x="848" y="1924"/>
                    <a:pt x="858" y="1924"/>
                  </a:cubicBezTo>
                  <a:cubicBezTo>
                    <a:pt x="1035" y="1924"/>
                    <a:pt x="1202" y="1857"/>
                    <a:pt x="1341" y="1743"/>
                  </a:cubicBezTo>
                  <a:cubicBezTo>
                    <a:pt x="1337" y="1468"/>
                    <a:pt x="1298" y="1209"/>
                    <a:pt x="1234" y="979"/>
                  </a:cubicBezTo>
                  <a:cubicBezTo>
                    <a:pt x="1234" y="979"/>
                    <a:pt x="1233" y="979"/>
                    <a:pt x="1233" y="978"/>
                  </a:cubicBezTo>
                  <a:cubicBezTo>
                    <a:pt x="1072" y="410"/>
                    <a:pt x="748" y="17"/>
                    <a:pt x="3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3" name="Google Shape;1118;p42"/>
            <p:cNvSpPr/>
            <p:nvPr/>
          </p:nvSpPr>
          <p:spPr>
            <a:xfrm>
              <a:off x="1068061" y="1732726"/>
              <a:ext cx="47592" cy="67786"/>
            </a:xfrm>
            <a:custGeom>
              <a:avLst/>
              <a:gdLst/>
              <a:ahLst/>
              <a:cxnLst/>
              <a:rect l="l" t="t" r="r" b="b"/>
              <a:pathLst>
                <a:path w="1374" h="1957" extrusionOk="0">
                  <a:moveTo>
                    <a:pt x="393" y="34"/>
                  </a:moveTo>
                  <a:cubicBezTo>
                    <a:pt x="748" y="53"/>
                    <a:pt x="1069" y="422"/>
                    <a:pt x="1233" y="998"/>
                  </a:cubicBezTo>
                  <a:lnTo>
                    <a:pt x="1234" y="1002"/>
                  </a:lnTo>
                  <a:cubicBezTo>
                    <a:pt x="1300" y="1236"/>
                    <a:pt x="1336" y="1494"/>
                    <a:pt x="1340" y="1751"/>
                  </a:cubicBezTo>
                  <a:cubicBezTo>
                    <a:pt x="1199" y="1864"/>
                    <a:pt x="1038" y="1923"/>
                    <a:pt x="873" y="1923"/>
                  </a:cubicBezTo>
                  <a:cubicBezTo>
                    <a:pt x="864" y="1923"/>
                    <a:pt x="855" y="1923"/>
                    <a:pt x="846" y="1923"/>
                  </a:cubicBezTo>
                  <a:cubicBezTo>
                    <a:pt x="617" y="1914"/>
                    <a:pt x="407" y="1794"/>
                    <a:pt x="255" y="1586"/>
                  </a:cubicBezTo>
                  <a:lnTo>
                    <a:pt x="599" y="1161"/>
                  </a:lnTo>
                  <a:lnTo>
                    <a:pt x="104" y="1294"/>
                  </a:lnTo>
                  <a:cubicBezTo>
                    <a:pt x="56" y="1150"/>
                    <a:pt x="34" y="998"/>
                    <a:pt x="40" y="843"/>
                  </a:cubicBezTo>
                  <a:cubicBezTo>
                    <a:pt x="52" y="520"/>
                    <a:pt x="181" y="225"/>
                    <a:pt x="393" y="34"/>
                  </a:cubicBezTo>
                  <a:close/>
                  <a:moveTo>
                    <a:pt x="382" y="0"/>
                  </a:moveTo>
                  <a:lnTo>
                    <a:pt x="377" y="4"/>
                  </a:lnTo>
                  <a:cubicBezTo>
                    <a:pt x="154" y="202"/>
                    <a:pt x="20" y="507"/>
                    <a:pt x="7" y="842"/>
                  </a:cubicBezTo>
                  <a:cubicBezTo>
                    <a:pt x="1" y="1006"/>
                    <a:pt x="24" y="1167"/>
                    <a:pt x="78" y="1319"/>
                  </a:cubicBezTo>
                  <a:lnTo>
                    <a:pt x="84" y="1333"/>
                  </a:lnTo>
                  <a:lnTo>
                    <a:pt x="510" y="1219"/>
                  </a:lnTo>
                  <a:lnTo>
                    <a:pt x="214" y="1585"/>
                  </a:lnTo>
                  <a:lnTo>
                    <a:pt x="221" y="1594"/>
                  </a:lnTo>
                  <a:cubicBezTo>
                    <a:pt x="380" y="1818"/>
                    <a:pt x="601" y="1946"/>
                    <a:pt x="844" y="1956"/>
                  </a:cubicBezTo>
                  <a:cubicBezTo>
                    <a:pt x="854" y="1957"/>
                    <a:pt x="863" y="1957"/>
                    <a:pt x="873" y="1957"/>
                  </a:cubicBezTo>
                  <a:cubicBezTo>
                    <a:pt x="1048" y="1957"/>
                    <a:pt x="1219" y="1893"/>
                    <a:pt x="1367" y="1772"/>
                  </a:cubicBezTo>
                  <a:lnTo>
                    <a:pt x="1373" y="1766"/>
                  </a:lnTo>
                  <a:lnTo>
                    <a:pt x="1373" y="1759"/>
                  </a:lnTo>
                  <a:cubicBezTo>
                    <a:pt x="1370" y="1497"/>
                    <a:pt x="1333" y="1232"/>
                    <a:pt x="1267" y="993"/>
                  </a:cubicBezTo>
                  <a:lnTo>
                    <a:pt x="1267" y="989"/>
                  </a:lnTo>
                  <a:lnTo>
                    <a:pt x="1264" y="986"/>
                  </a:lnTo>
                  <a:cubicBezTo>
                    <a:pt x="1095" y="394"/>
                    <a:pt x="759" y="17"/>
                    <a:pt x="388" y="1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4" name="Google Shape;1119;p42"/>
            <p:cNvSpPr/>
            <p:nvPr/>
          </p:nvSpPr>
          <p:spPr>
            <a:xfrm>
              <a:off x="1008450" y="1799264"/>
              <a:ext cx="23034" cy="22999"/>
            </a:xfrm>
            <a:custGeom>
              <a:avLst/>
              <a:gdLst/>
              <a:ahLst/>
              <a:cxnLst/>
              <a:rect l="l" t="t" r="r" b="b"/>
              <a:pathLst>
                <a:path w="665" h="664" extrusionOk="0">
                  <a:moveTo>
                    <a:pt x="332" y="1"/>
                  </a:moveTo>
                  <a:cubicBezTo>
                    <a:pt x="149" y="1"/>
                    <a:pt x="1" y="149"/>
                    <a:pt x="1" y="332"/>
                  </a:cubicBezTo>
                  <a:cubicBezTo>
                    <a:pt x="1" y="515"/>
                    <a:pt x="149" y="664"/>
                    <a:pt x="332" y="664"/>
                  </a:cubicBezTo>
                  <a:cubicBezTo>
                    <a:pt x="516" y="664"/>
                    <a:pt x="664" y="515"/>
                    <a:pt x="664" y="332"/>
                  </a:cubicBezTo>
                  <a:cubicBezTo>
                    <a:pt x="664" y="149"/>
                    <a:pt x="516" y="1"/>
                    <a:pt x="332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5" name="Google Shape;1120;p42"/>
            <p:cNvSpPr/>
            <p:nvPr/>
          </p:nvSpPr>
          <p:spPr>
            <a:xfrm>
              <a:off x="1007896" y="1798710"/>
              <a:ext cx="24108" cy="24142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48" y="33"/>
                  </a:moveTo>
                  <a:cubicBezTo>
                    <a:pt x="522" y="33"/>
                    <a:pt x="664" y="174"/>
                    <a:pt x="664" y="348"/>
                  </a:cubicBezTo>
                  <a:cubicBezTo>
                    <a:pt x="664" y="522"/>
                    <a:pt x="522" y="663"/>
                    <a:pt x="348" y="663"/>
                  </a:cubicBezTo>
                  <a:cubicBezTo>
                    <a:pt x="175" y="663"/>
                    <a:pt x="33" y="522"/>
                    <a:pt x="33" y="348"/>
                  </a:cubicBezTo>
                  <a:cubicBezTo>
                    <a:pt x="33" y="174"/>
                    <a:pt x="175" y="33"/>
                    <a:pt x="348" y="33"/>
                  </a:cubicBezTo>
                  <a:close/>
                  <a:moveTo>
                    <a:pt x="348" y="0"/>
                  </a:moveTo>
                  <a:cubicBezTo>
                    <a:pt x="156" y="0"/>
                    <a:pt x="1" y="157"/>
                    <a:pt x="1" y="348"/>
                  </a:cubicBezTo>
                  <a:cubicBezTo>
                    <a:pt x="1" y="540"/>
                    <a:pt x="156" y="696"/>
                    <a:pt x="348" y="696"/>
                  </a:cubicBezTo>
                  <a:cubicBezTo>
                    <a:pt x="541" y="696"/>
                    <a:pt x="696" y="540"/>
                    <a:pt x="696" y="348"/>
                  </a:cubicBezTo>
                  <a:cubicBezTo>
                    <a:pt x="696" y="157"/>
                    <a:pt x="541" y="0"/>
                    <a:pt x="3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6" name="Google Shape;1121;p42"/>
            <p:cNvSpPr/>
            <p:nvPr/>
          </p:nvSpPr>
          <p:spPr>
            <a:xfrm>
              <a:off x="990681" y="1824134"/>
              <a:ext cx="61966" cy="81086"/>
            </a:xfrm>
            <a:custGeom>
              <a:avLst/>
              <a:gdLst/>
              <a:ahLst/>
              <a:cxnLst/>
              <a:rect l="l" t="t" r="r" b="b"/>
              <a:pathLst>
                <a:path w="1789" h="2341" extrusionOk="0">
                  <a:moveTo>
                    <a:pt x="1557" y="1"/>
                  </a:moveTo>
                  <a:cubicBezTo>
                    <a:pt x="1436" y="64"/>
                    <a:pt x="1183" y="176"/>
                    <a:pt x="844" y="176"/>
                  </a:cubicBezTo>
                  <a:cubicBezTo>
                    <a:pt x="843" y="176"/>
                    <a:pt x="841" y="176"/>
                    <a:pt x="840" y="176"/>
                  </a:cubicBezTo>
                  <a:cubicBezTo>
                    <a:pt x="515" y="175"/>
                    <a:pt x="271" y="70"/>
                    <a:pt x="149" y="8"/>
                  </a:cubicBezTo>
                  <a:lnTo>
                    <a:pt x="149" y="8"/>
                  </a:lnTo>
                  <a:cubicBezTo>
                    <a:pt x="149" y="9"/>
                    <a:pt x="1" y="2341"/>
                    <a:pt x="834" y="2341"/>
                  </a:cubicBezTo>
                  <a:cubicBezTo>
                    <a:pt x="835" y="2341"/>
                    <a:pt x="836" y="2341"/>
                    <a:pt x="837" y="2341"/>
                  </a:cubicBezTo>
                  <a:cubicBezTo>
                    <a:pt x="1788" y="2335"/>
                    <a:pt x="1557" y="1"/>
                    <a:pt x="1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7" name="Google Shape;1122;p42"/>
            <p:cNvSpPr/>
            <p:nvPr/>
          </p:nvSpPr>
          <p:spPr>
            <a:xfrm>
              <a:off x="994006" y="1823268"/>
              <a:ext cx="54208" cy="82541"/>
            </a:xfrm>
            <a:custGeom>
              <a:avLst/>
              <a:gdLst/>
              <a:ahLst/>
              <a:cxnLst/>
              <a:rect l="l" t="t" r="r" b="b"/>
              <a:pathLst>
                <a:path w="1565" h="2383" extrusionOk="0">
                  <a:moveTo>
                    <a:pt x="1447" y="52"/>
                  </a:moveTo>
                  <a:lnTo>
                    <a:pt x="1447" y="52"/>
                  </a:lnTo>
                  <a:cubicBezTo>
                    <a:pt x="1464" y="255"/>
                    <a:pt x="1565" y="1676"/>
                    <a:pt x="1115" y="2175"/>
                  </a:cubicBezTo>
                  <a:cubicBezTo>
                    <a:pt x="1012" y="2290"/>
                    <a:pt x="886" y="2348"/>
                    <a:pt x="741" y="2349"/>
                  </a:cubicBezTo>
                  <a:lnTo>
                    <a:pt x="738" y="2349"/>
                  </a:lnTo>
                  <a:cubicBezTo>
                    <a:pt x="624" y="2349"/>
                    <a:pt x="522" y="2303"/>
                    <a:pt x="436" y="2212"/>
                  </a:cubicBezTo>
                  <a:cubicBezTo>
                    <a:pt x="0" y="1749"/>
                    <a:pt x="57" y="270"/>
                    <a:pt x="67" y="60"/>
                  </a:cubicBezTo>
                  <a:lnTo>
                    <a:pt x="67" y="60"/>
                  </a:lnTo>
                  <a:cubicBezTo>
                    <a:pt x="278" y="163"/>
                    <a:pt x="511" y="217"/>
                    <a:pt x="744" y="218"/>
                  </a:cubicBezTo>
                  <a:cubicBezTo>
                    <a:pt x="747" y="218"/>
                    <a:pt x="750" y="218"/>
                    <a:pt x="753" y="218"/>
                  </a:cubicBezTo>
                  <a:cubicBezTo>
                    <a:pt x="1053" y="218"/>
                    <a:pt x="1291" y="130"/>
                    <a:pt x="1447" y="52"/>
                  </a:cubicBezTo>
                  <a:close/>
                  <a:moveTo>
                    <a:pt x="1475" y="0"/>
                  </a:moveTo>
                  <a:lnTo>
                    <a:pt x="1453" y="11"/>
                  </a:lnTo>
                  <a:cubicBezTo>
                    <a:pt x="1302" y="91"/>
                    <a:pt x="1056" y="185"/>
                    <a:pt x="748" y="185"/>
                  </a:cubicBezTo>
                  <a:cubicBezTo>
                    <a:pt x="747" y="185"/>
                    <a:pt x="746" y="185"/>
                    <a:pt x="744" y="185"/>
                  </a:cubicBezTo>
                  <a:cubicBezTo>
                    <a:pt x="508" y="184"/>
                    <a:pt x="271" y="127"/>
                    <a:pt x="61" y="19"/>
                  </a:cubicBezTo>
                  <a:lnTo>
                    <a:pt x="38" y="8"/>
                  </a:lnTo>
                  <a:lnTo>
                    <a:pt x="36" y="33"/>
                  </a:lnTo>
                  <a:cubicBezTo>
                    <a:pt x="36" y="37"/>
                    <a:pt x="10" y="460"/>
                    <a:pt x="43" y="940"/>
                  </a:cubicBezTo>
                  <a:cubicBezTo>
                    <a:pt x="87" y="1586"/>
                    <a:pt x="212" y="2022"/>
                    <a:pt x="412" y="2235"/>
                  </a:cubicBezTo>
                  <a:cubicBezTo>
                    <a:pt x="505" y="2332"/>
                    <a:pt x="614" y="2382"/>
                    <a:pt x="738" y="2382"/>
                  </a:cubicBezTo>
                  <a:lnTo>
                    <a:pt x="741" y="2382"/>
                  </a:lnTo>
                  <a:cubicBezTo>
                    <a:pt x="896" y="2381"/>
                    <a:pt x="1031" y="2319"/>
                    <a:pt x="1140" y="2198"/>
                  </a:cubicBezTo>
                  <a:cubicBezTo>
                    <a:pt x="1347" y="1967"/>
                    <a:pt x="1467" y="1532"/>
                    <a:pt x="1496" y="901"/>
                  </a:cubicBezTo>
                  <a:cubicBezTo>
                    <a:pt x="1518" y="434"/>
                    <a:pt x="1478" y="28"/>
                    <a:pt x="1478" y="24"/>
                  </a:cubicBezTo>
                  <a:lnTo>
                    <a:pt x="14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8" name="Google Shape;1123;p42"/>
            <p:cNvSpPr/>
            <p:nvPr/>
          </p:nvSpPr>
          <p:spPr>
            <a:xfrm>
              <a:off x="1010217" y="1829399"/>
              <a:ext cx="1385" cy="73016"/>
            </a:xfrm>
            <a:custGeom>
              <a:avLst/>
              <a:gdLst/>
              <a:ahLst/>
              <a:cxnLst/>
              <a:rect l="l" t="t" r="r" b="b"/>
              <a:pathLst>
                <a:path w="40" h="2108" extrusionOk="0">
                  <a:moveTo>
                    <a:pt x="0" y="1"/>
                  </a:moveTo>
                  <a:lnTo>
                    <a:pt x="7" y="2107"/>
                  </a:lnTo>
                  <a:lnTo>
                    <a:pt x="40" y="210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9" name="Google Shape;1124;p42"/>
            <p:cNvSpPr/>
            <p:nvPr/>
          </p:nvSpPr>
          <p:spPr>
            <a:xfrm>
              <a:off x="1027951" y="1829503"/>
              <a:ext cx="1489" cy="73258"/>
            </a:xfrm>
            <a:custGeom>
              <a:avLst/>
              <a:gdLst/>
              <a:ahLst/>
              <a:cxnLst/>
              <a:rect l="l" t="t" r="r" b="b"/>
              <a:pathLst>
                <a:path w="43" h="2115" extrusionOk="0">
                  <a:moveTo>
                    <a:pt x="10" y="0"/>
                  </a:moveTo>
                  <a:lnTo>
                    <a:pt x="1" y="2115"/>
                  </a:lnTo>
                  <a:lnTo>
                    <a:pt x="33" y="211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0" name="Google Shape;1125;p42"/>
            <p:cNvSpPr/>
            <p:nvPr/>
          </p:nvSpPr>
          <p:spPr>
            <a:xfrm>
              <a:off x="996951" y="1864902"/>
              <a:ext cx="47453" cy="1489"/>
            </a:xfrm>
            <a:custGeom>
              <a:avLst/>
              <a:gdLst/>
              <a:ahLst/>
              <a:cxnLst/>
              <a:rect l="l" t="t" r="r" b="b"/>
              <a:pathLst>
                <a:path w="1370" h="43" extrusionOk="0">
                  <a:moveTo>
                    <a:pt x="1370" y="1"/>
                  </a:moveTo>
                  <a:lnTo>
                    <a:pt x="1" y="9"/>
                  </a:lnTo>
                  <a:lnTo>
                    <a:pt x="1" y="42"/>
                  </a:lnTo>
                  <a:lnTo>
                    <a:pt x="1370" y="34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1" name="Google Shape;1126;p42"/>
            <p:cNvSpPr/>
            <p:nvPr/>
          </p:nvSpPr>
          <p:spPr>
            <a:xfrm>
              <a:off x="1034082" y="1496672"/>
              <a:ext cx="57845" cy="49982"/>
            </a:xfrm>
            <a:custGeom>
              <a:avLst/>
              <a:gdLst/>
              <a:ahLst/>
              <a:cxnLst/>
              <a:rect l="l" t="t" r="r" b="b"/>
              <a:pathLst>
                <a:path w="1670" h="1443" extrusionOk="0">
                  <a:moveTo>
                    <a:pt x="624" y="0"/>
                  </a:moveTo>
                  <a:cubicBezTo>
                    <a:pt x="624" y="0"/>
                    <a:pt x="0" y="482"/>
                    <a:pt x="1488" y="1443"/>
                  </a:cubicBezTo>
                  <a:cubicBezTo>
                    <a:pt x="1488" y="1443"/>
                    <a:pt x="1670" y="62"/>
                    <a:pt x="624" y="0"/>
                  </a:cubicBezTo>
                  <a:close/>
                </a:path>
              </a:pathLst>
            </a:custGeom>
            <a:solidFill>
              <a:srgbClr val="FF8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2" name="Google Shape;1127;p42"/>
            <p:cNvSpPr/>
            <p:nvPr/>
          </p:nvSpPr>
          <p:spPr>
            <a:xfrm>
              <a:off x="1050327" y="1496049"/>
              <a:ext cx="39106" cy="51575"/>
            </a:xfrm>
            <a:custGeom>
              <a:avLst/>
              <a:gdLst/>
              <a:ahLst/>
              <a:cxnLst/>
              <a:rect l="l" t="t" r="r" b="b"/>
              <a:pathLst>
                <a:path w="1129" h="1489" extrusionOk="0">
                  <a:moveTo>
                    <a:pt x="161" y="35"/>
                  </a:moveTo>
                  <a:cubicBezTo>
                    <a:pt x="411" y="51"/>
                    <a:pt x="610" y="147"/>
                    <a:pt x="754" y="320"/>
                  </a:cubicBezTo>
                  <a:cubicBezTo>
                    <a:pt x="1057" y="687"/>
                    <a:pt x="1018" y="1298"/>
                    <a:pt x="1005" y="1432"/>
                  </a:cubicBezTo>
                  <a:cubicBezTo>
                    <a:pt x="227" y="925"/>
                    <a:pt x="52" y="559"/>
                    <a:pt x="42" y="339"/>
                  </a:cubicBezTo>
                  <a:cubicBezTo>
                    <a:pt x="34" y="158"/>
                    <a:pt x="137" y="55"/>
                    <a:pt x="161" y="35"/>
                  </a:cubicBezTo>
                  <a:close/>
                  <a:moveTo>
                    <a:pt x="149" y="1"/>
                  </a:moveTo>
                  <a:lnTo>
                    <a:pt x="145" y="5"/>
                  </a:lnTo>
                  <a:cubicBezTo>
                    <a:pt x="139" y="10"/>
                    <a:pt x="0" y="120"/>
                    <a:pt x="9" y="340"/>
                  </a:cubicBezTo>
                  <a:cubicBezTo>
                    <a:pt x="19" y="568"/>
                    <a:pt x="200" y="952"/>
                    <a:pt x="1010" y="1475"/>
                  </a:cubicBezTo>
                  <a:lnTo>
                    <a:pt x="1032" y="1489"/>
                  </a:lnTo>
                  <a:lnTo>
                    <a:pt x="1036" y="1462"/>
                  </a:lnTo>
                  <a:cubicBezTo>
                    <a:pt x="1036" y="1455"/>
                    <a:pt x="1128" y="722"/>
                    <a:pt x="779" y="299"/>
                  </a:cubicBezTo>
                  <a:cubicBezTo>
                    <a:pt x="629" y="117"/>
                    <a:pt x="419" y="17"/>
                    <a:pt x="156" y="2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3" name="Google Shape;1128;p42"/>
            <p:cNvSpPr/>
            <p:nvPr/>
          </p:nvSpPr>
          <p:spPr>
            <a:xfrm>
              <a:off x="1050084" y="1484203"/>
              <a:ext cx="24593" cy="41600"/>
            </a:xfrm>
            <a:custGeom>
              <a:avLst/>
              <a:gdLst/>
              <a:ahLst/>
              <a:cxnLst/>
              <a:rect l="l" t="t" r="r" b="b"/>
              <a:pathLst>
                <a:path w="710" h="1201" extrusionOk="0">
                  <a:moveTo>
                    <a:pt x="31" y="1"/>
                  </a:moveTo>
                  <a:lnTo>
                    <a:pt x="0" y="10"/>
                  </a:lnTo>
                  <a:cubicBezTo>
                    <a:pt x="132" y="455"/>
                    <a:pt x="491" y="938"/>
                    <a:pt x="625" y="1121"/>
                  </a:cubicBezTo>
                  <a:cubicBezTo>
                    <a:pt x="651" y="1155"/>
                    <a:pt x="673" y="1185"/>
                    <a:pt x="676" y="1191"/>
                  </a:cubicBezTo>
                  <a:lnTo>
                    <a:pt x="691" y="1185"/>
                  </a:lnTo>
                  <a:lnTo>
                    <a:pt x="683" y="1171"/>
                  </a:lnTo>
                  <a:lnTo>
                    <a:pt x="699" y="1200"/>
                  </a:lnTo>
                  <a:lnTo>
                    <a:pt x="707" y="1189"/>
                  </a:lnTo>
                  <a:cubicBezTo>
                    <a:pt x="709" y="1178"/>
                    <a:pt x="708" y="1177"/>
                    <a:pt x="652" y="1101"/>
                  </a:cubicBezTo>
                  <a:cubicBezTo>
                    <a:pt x="518" y="920"/>
                    <a:pt x="162" y="440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4" name="Google Shape;1129;p42"/>
            <p:cNvSpPr/>
            <p:nvPr/>
          </p:nvSpPr>
          <p:spPr>
            <a:xfrm>
              <a:off x="850989" y="1626528"/>
              <a:ext cx="57845" cy="50017"/>
            </a:xfrm>
            <a:custGeom>
              <a:avLst/>
              <a:gdLst/>
              <a:ahLst/>
              <a:cxnLst/>
              <a:rect l="l" t="t" r="r" b="b"/>
              <a:pathLst>
                <a:path w="1670" h="1444" extrusionOk="0">
                  <a:moveTo>
                    <a:pt x="625" y="1"/>
                  </a:moveTo>
                  <a:lnTo>
                    <a:pt x="625" y="1"/>
                  </a:lnTo>
                  <a:cubicBezTo>
                    <a:pt x="624" y="1"/>
                    <a:pt x="0" y="483"/>
                    <a:pt x="1488" y="1444"/>
                  </a:cubicBezTo>
                  <a:cubicBezTo>
                    <a:pt x="1488" y="1444"/>
                    <a:pt x="1670" y="63"/>
                    <a:pt x="625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5" name="Google Shape;1130;p42"/>
            <p:cNvSpPr/>
            <p:nvPr/>
          </p:nvSpPr>
          <p:spPr>
            <a:xfrm>
              <a:off x="867234" y="1625939"/>
              <a:ext cx="39106" cy="51575"/>
            </a:xfrm>
            <a:custGeom>
              <a:avLst/>
              <a:gdLst/>
              <a:ahLst/>
              <a:cxnLst/>
              <a:rect l="l" t="t" r="r" b="b"/>
              <a:pathLst>
                <a:path w="1129" h="1489" extrusionOk="0">
                  <a:moveTo>
                    <a:pt x="161" y="35"/>
                  </a:moveTo>
                  <a:cubicBezTo>
                    <a:pt x="411" y="51"/>
                    <a:pt x="611" y="147"/>
                    <a:pt x="754" y="320"/>
                  </a:cubicBezTo>
                  <a:cubicBezTo>
                    <a:pt x="1057" y="686"/>
                    <a:pt x="1018" y="1298"/>
                    <a:pt x="1006" y="1432"/>
                  </a:cubicBezTo>
                  <a:cubicBezTo>
                    <a:pt x="228" y="926"/>
                    <a:pt x="52" y="558"/>
                    <a:pt x="42" y="339"/>
                  </a:cubicBezTo>
                  <a:cubicBezTo>
                    <a:pt x="34" y="158"/>
                    <a:pt x="138" y="55"/>
                    <a:pt x="161" y="35"/>
                  </a:cubicBezTo>
                  <a:close/>
                  <a:moveTo>
                    <a:pt x="150" y="1"/>
                  </a:moveTo>
                  <a:lnTo>
                    <a:pt x="145" y="4"/>
                  </a:lnTo>
                  <a:cubicBezTo>
                    <a:pt x="139" y="10"/>
                    <a:pt x="0" y="120"/>
                    <a:pt x="10" y="339"/>
                  </a:cubicBezTo>
                  <a:cubicBezTo>
                    <a:pt x="19" y="568"/>
                    <a:pt x="201" y="952"/>
                    <a:pt x="1010" y="1475"/>
                  </a:cubicBezTo>
                  <a:lnTo>
                    <a:pt x="1032" y="1489"/>
                  </a:lnTo>
                  <a:lnTo>
                    <a:pt x="1036" y="1463"/>
                  </a:lnTo>
                  <a:cubicBezTo>
                    <a:pt x="1037" y="1456"/>
                    <a:pt x="1128" y="721"/>
                    <a:pt x="779" y="299"/>
                  </a:cubicBezTo>
                  <a:cubicBezTo>
                    <a:pt x="629" y="117"/>
                    <a:pt x="419" y="17"/>
                    <a:pt x="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6" name="Google Shape;1131;p42"/>
            <p:cNvSpPr/>
            <p:nvPr/>
          </p:nvSpPr>
          <p:spPr>
            <a:xfrm>
              <a:off x="866991" y="1614093"/>
              <a:ext cx="24593" cy="41565"/>
            </a:xfrm>
            <a:custGeom>
              <a:avLst/>
              <a:gdLst/>
              <a:ahLst/>
              <a:cxnLst/>
              <a:rect l="l" t="t" r="r" b="b"/>
              <a:pathLst>
                <a:path w="710" h="1200" extrusionOk="0">
                  <a:moveTo>
                    <a:pt x="32" y="1"/>
                  </a:moveTo>
                  <a:lnTo>
                    <a:pt x="0" y="9"/>
                  </a:lnTo>
                  <a:cubicBezTo>
                    <a:pt x="132" y="454"/>
                    <a:pt x="491" y="938"/>
                    <a:pt x="626" y="1120"/>
                  </a:cubicBezTo>
                  <a:cubicBezTo>
                    <a:pt x="651" y="1155"/>
                    <a:pt x="673" y="1185"/>
                    <a:pt x="676" y="1190"/>
                  </a:cubicBezTo>
                  <a:lnTo>
                    <a:pt x="691" y="1186"/>
                  </a:lnTo>
                  <a:lnTo>
                    <a:pt x="691" y="1186"/>
                  </a:lnTo>
                  <a:lnTo>
                    <a:pt x="699" y="1199"/>
                  </a:lnTo>
                  <a:lnTo>
                    <a:pt x="707" y="1188"/>
                  </a:lnTo>
                  <a:cubicBezTo>
                    <a:pt x="710" y="1179"/>
                    <a:pt x="709" y="1177"/>
                    <a:pt x="652" y="1101"/>
                  </a:cubicBezTo>
                  <a:cubicBezTo>
                    <a:pt x="519" y="920"/>
                    <a:pt x="163" y="439"/>
                    <a:pt x="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7" name="Google Shape;1132;p42"/>
            <p:cNvSpPr/>
            <p:nvPr/>
          </p:nvSpPr>
          <p:spPr>
            <a:xfrm>
              <a:off x="826223" y="1987830"/>
              <a:ext cx="57845" cy="50017"/>
            </a:xfrm>
            <a:custGeom>
              <a:avLst/>
              <a:gdLst/>
              <a:ahLst/>
              <a:cxnLst/>
              <a:rect l="l" t="t" r="r" b="b"/>
              <a:pathLst>
                <a:path w="1670" h="1444" extrusionOk="0">
                  <a:moveTo>
                    <a:pt x="624" y="1"/>
                  </a:moveTo>
                  <a:cubicBezTo>
                    <a:pt x="624" y="1"/>
                    <a:pt x="0" y="483"/>
                    <a:pt x="1488" y="1443"/>
                  </a:cubicBezTo>
                  <a:cubicBezTo>
                    <a:pt x="1488" y="1443"/>
                    <a:pt x="1670" y="63"/>
                    <a:pt x="624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8" name="Google Shape;1133;p42"/>
            <p:cNvSpPr/>
            <p:nvPr/>
          </p:nvSpPr>
          <p:spPr>
            <a:xfrm>
              <a:off x="842433" y="1987276"/>
              <a:ext cx="39140" cy="51541"/>
            </a:xfrm>
            <a:custGeom>
              <a:avLst/>
              <a:gdLst/>
              <a:ahLst/>
              <a:cxnLst/>
              <a:rect l="l" t="t" r="r" b="b"/>
              <a:pathLst>
                <a:path w="1130" h="1488" extrusionOk="0">
                  <a:moveTo>
                    <a:pt x="162" y="33"/>
                  </a:moveTo>
                  <a:cubicBezTo>
                    <a:pt x="412" y="50"/>
                    <a:pt x="612" y="146"/>
                    <a:pt x="755" y="318"/>
                  </a:cubicBezTo>
                  <a:cubicBezTo>
                    <a:pt x="1057" y="686"/>
                    <a:pt x="1019" y="1298"/>
                    <a:pt x="1007" y="1431"/>
                  </a:cubicBezTo>
                  <a:cubicBezTo>
                    <a:pt x="229" y="924"/>
                    <a:pt x="53" y="557"/>
                    <a:pt x="44" y="338"/>
                  </a:cubicBezTo>
                  <a:cubicBezTo>
                    <a:pt x="35" y="157"/>
                    <a:pt x="139" y="54"/>
                    <a:pt x="162" y="33"/>
                  </a:cubicBezTo>
                  <a:close/>
                  <a:moveTo>
                    <a:pt x="151" y="0"/>
                  </a:moveTo>
                  <a:lnTo>
                    <a:pt x="146" y="4"/>
                  </a:lnTo>
                  <a:cubicBezTo>
                    <a:pt x="141" y="8"/>
                    <a:pt x="1" y="118"/>
                    <a:pt x="11" y="338"/>
                  </a:cubicBezTo>
                  <a:cubicBezTo>
                    <a:pt x="20" y="568"/>
                    <a:pt x="202" y="951"/>
                    <a:pt x="1011" y="1473"/>
                  </a:cubicBezTo>
                  <a:lnTo>
                    <a:pt x="1033" y="1487"/>
                  </a:lnTo>
                  <a:lnTo>
                    <a:pt x="1037" y="1462"/>
                  </a:lnTo>
                  <a:cubicBezTo>
                    <a:pt x="1037" y="1454"/>
                    <a:pt x="1129" y="721"/>
                    <a:pt x="780" y="298"/>
                  </a:cubicBezTo>
                  <a:cubicBezTo>
                    <a:pt x="630" y="116"/>
                    <a:pt x="420" y="16"/>
                    <a:pt x="1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9" name="Google Shape;1134;p42"/>
            <p:cNvSpPr/>
            <p:nvPr/>
          </p:nvSpPr>
          <p:spPr>
            <a:xfrm>
              <a:off x="842226" y="1975395"/>
              <a:ext cx="24593" cy="41565"/>
            </a:xfrm>
            <a:custGeom>
              <a:avLst/>
              <a:gdLst/>
              <a:ahLst/>
              <a:cxnLst/>
              <a:rect l="l" t="t" r="r" b="b"/>
              <a:pathLst>
                <a:path w="710" h="1200" extrusionOk="0">
                  <a:moveTo>
                    <a:pt x="32" y="0"/>
                  </a:moveTo>
                  <a:lnTo>
                    <a:pt x="1" y="10"/>
                  </a:lnTo>
                  <a:cubicBezTo>
                    <a:pt x="132" y="454"/>
                    <a:pt x="491" y="938"/>
                    <a:pt x="626" y="1120"/>
                  </a:cubicBezTo>
                  <a:cubicBezTo>
                    <a:pt x="651" y="1154"/>
                    <a:pt x="673" y="1184"/>
                    <a:pt x="676" y="1190"/>
                  </a:cubicBezTo>
                  <a:lnTo>
                    <a:pt x="691" y="1186"/>
                  </a:lnTo>
                  <a:lnTo>
                    <a:pt x="691" y="1186"/>
                  </a:lnTo>
                  <a:lnTo>
                    <a:pt x="699" y="1200"/>
                  </a:lnTo>
                  <a:lnTo>
                    <a:pt x="707" y="1188"/>
                  </a:lnTo>
                  <a:cubicBezTo>
                    <a:pt x="710" y="1179"/>
                    <a:pt x="709" y="1177"/>
                    <a:pt x="652" y="1101"/>
                  </a:cubicBezTo>
                  <a:cubicBezTo>
                    <a:pt x="519" y="920"/>
                    <a:pt x="162" y="439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0" name="Google Shape;1135;p42"/>
            <p:cNvSpPr/>
            <p:nvPr/>
          </p:nvSpPr>
          <p:spPr>
            <a:xfrm>
              <a:off x="1149736" y="1905047"/>
              <a:ext cx="75925" cy="65638"/>
            </a:xfrm>
            <a:custGeom>
              <a:avLst/>
              <a:gdLst/>
              <a:ahLst/>
              <a:cxnLst/>
              <a:rect l="l" t="t" r="r" b="b"/>
              <a:pathLst>
                <a:path w="2192" h="1895" extrusionOk="0">
                  <a:moveTo>
                    <a:pt x="819" y="0"/>
                  </a:moveTo>
                  <a:lnTo>
                    <a:pt x="819" y="0"/>
                  </a:lnTo>
                  <a:cubicBezTo>
                    <a:pt x="819" y="0"/>
                    <a:pt x="0" y="634"/>
                    <a:pt x="1953" y="1895"/>
                  </a:cubicBezTo>
                  <a:cubicBezTo>
                    <a:pt x="1953" y="1895"/>
                    <a:pt x="2192" y="82"/>
                    <a:pt x="81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1" name="Google Shape;1136;p42"/>
            <p:cNvSpPr/>
            <p:nvPr/>
          </p:nvSpPr>
          <p:spPr>
            <a:xfrm>
              <a:off x="1171211" y="1904458"/>
              <a:ext cx="50986" cy="67197"/>
            </a:xfrm>
            <a:custGeom>
              <a:avLst/>
              <a:gdLst/>
              <a:ahLst/>
              <a:cxnLst/>
              <a:rect l="l" t="t" r="r" b="b"/>
              <a:pathLst>
                <a:path w="1472" h="1940" extrusionOk="0">
                  <a:moveTo>
                    <a:pt x="204" y="35"/>
                  </a:moveTo>
                  <a:cubicBezTo>
                    <a:pt x="536" y="56"/>
                    <a:pt x="800" y="182"/>
                    <a:pt x="988" y="410"/>
                  </a:cubicBezTo>
                  <a:cubicBezTo>
                    <a:pt x="1394" y="902"/>
                    <a:pt x="1335" y="1726"/>
                    <a:pt x="1319" y="1883"/>
                  </a:cubicBezTo>
                  <a:cubicBezTo>
                    <a:pt x="291" y="1214"/>
                    <a:pt x="58" y="729"/>
                    <a:pt x="45" y="439"/>
                  </a:cubicBezTo>
                  <a:cubicBezTo>
                    <a:pt x="35" y="194"/>
                    <a:pt x="177" y="58"/>
                    <a:pt x="204" y="35"/>
                  </a:cubicBezTo>
                  <a:close/>
                  <a:moveTo>
                    <a:pt x="194" y="1"/>
                  </a:moveTo>
                  <a:lnTo>
                    <a:pt x="189" y="4"/>
                  </a:lnTo>
                  <a:cubicBezTo>
                    <a:pt x="182" y="10"/>
                    <a:pt x="1" y="153"/>
                    <a:pt x="13" y="439"/>
                  </a:cubicBezTo>
                  <a:cubicBezTo>
                    <a:pt x="36" y="983"/>
                    <a:pt x="739" y="1548"/>
                    <a:pt x="1324" y="1925"/>
                  </a:cubicBezTo>
                  <a:lnTo>
                    <a:pt x="1346" y="1940"/>
                  </a:lnTo>
                  <a:lnTo>
                    <a:pt x="1350" y="1914"/>
                  </a:lnTo>
                  <a:cubicBezTo>
                    <a:pt x="1351" y="1904"/>
                    <a:pt x="1471" y="943"/>
                    <a:pt x="1014" y="389"/>
                  </a:cubicBezTo>
                  <a:cubicBezTo>
                    <a:pt x="818" y="153"/>
                    <a:pt x="544" y="22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2" name="Google Shape;1137;p42"/>
            <p:cNvSpPr/>
            <p:nvPr/>
          </p:nvSpPr>
          <p:spPr>
            <a:xfrm>
              <a:off x="1170899" y="1888767"/>
              <a:ext cx="31936" cy="54346"/>
            </a:xfrm>
            <a:custGeom>
              <a:avLst/>
              <a:gdLst/>
              <a:ahLst/>
              <a:cxnLst/>
              <a:rect l="l" t="t" r="r" b="b"/>
              <a:pathLst>
                <a:path w="922" h="1569" extrusionOk="0">
                  <a:moveTo>
                    <a:pt x="33" y="0"/>
                  </a:moveTo>
                  <a:lnTo>
                    <a:pt x="0" y="10"/>
                  </a:lnTo>
                  <a:cubicBezTo>
                    <a:pt x="173" y="592"/>
                    <a:pt x="644" y="1227"/>
                    <a:pt x="821" y="1466"/>
                  </a:cubicBezTo>
                  <a:cubicBezTo>
                    <a:pt x="854" y="1512"/>
                    <a:pt x="884" y="1551"/>
                    <a:pt x="887" y="1559"/>
                  </a:cubicBezTo>
                  <a:lnTo>
                    <a:pt x="902" y="1555"/>
                  </a:lnTo>
                  <a:lnTo>
                    <a:pt x="894" y="1541"/>
                  </a:lnTo>
                  <a:lnTo>
                    <a:pt x="911" y="1569"/>
                  </a:lnTo>
                  <a:lnTo>
                    <a:pt x="919" y="1557"/>
                  </a:lnTo>
                  <a:cubicBezTo>
                    <a:pt x="921" y="1547"/>
                    <a:pt x="921" y="1546"/>
                    <a:pt x="847" y="1446"/>
                  </a:cubicBezTo>
                  <a:cubicBezTo>
                    <a:pt x="671" y="1209"/>
                    <a:pt x="203" y="577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3" name="Google Shape;1138;p42"/>
            <p:cNvSpPr/>
            <p:nvPr/>
          </p:nvSpPr>
          <p:spPr>
            <a:xfrm>
              <a:off x="1153130" y="1990151"/>
              <a:ext cx="44301" cy="47315"/>
            </a:xfrm>
            <a:custGeom>
              <a:avLst/>
              <a:gdLst/>
              <a:ahLst/>
              <a:cxnLst/>
              <a:rect l="l" t="t" r="r" b="b"/>
              <a:pathLst>
                <a:path w="1279" h="1366" extrusionOk="0">
                  <a:moveTo>
                    <a:pt x="640" y="0"/>
                  </a:moveTo>
                  <a:cubicBezTo>
                    <a:pt x="623" y="0"/>
                    <a:pt x="1" y="10"/>
                    <a:pt x="456" y="1366"/>
                  </a:cubicBezTo>
                  <a:cubicBezTo>
                    <a:pt x="456" y="1366"/>
                    <a:pt x="1278" y="575"/>
                    <a:pt x="641" y="0"/>
                  </a:cubicBezTo>
                  <a:cubicBezTo>
                    <a:pt x="641" y="0"/>
                    <a:pt x="641" y="0"/>
                    <a:pt x="640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4" name="Google Shape;1139;p42"/>
            <p:cNvSpPr/>
            <p:nvPr/>
          </p:nvSpPr>
          <p:spPr>
            <a:xfrm>
              <a:off x="1159642" y="1989562"/>
              <a:ext cx="24904" cy="48943"/>
            </a:xfrm>
            <a:custGeom>
              <a:avLst/>
              <a:gdLst/>
              <a:ahLst/>
              <a:cxnLst/>
              <a:rect l="l" t="t" r="r" b="b"/>
              <a:pathLst>
                <a:path w="719" h="1413" extrusionOk="0">
                  <a:moveTo>
                    <a:pt x="447" y="34"/>
                  </a:moveTo>
                  <a:cubicBezTo>
                    <a:pt x="598" y="172"/>
                    <a:pt x="675" y="334"/>
                    <a:pt x="678" y="517"/>
                  </a:cubicBezTo>
                  <a:cubicBezTo>
                    <a:pt x="685" y="900"/>
                    <a:pt x="358" y="1266"/>
                    <a:pt x="275" y="1352"/>
                  </a:cubicBezTo>
                  <a:cubicBezTo>
                    <a:pt x="39" y="635"/>
                    <a:pt x="113" y="311"/>
                    <a:pt x="219" y="167"/>
                  </a:cubicBezTo>
                  <a:cubicBezTo>
                    <a:pt x="303" y="50"/>
                    <a:pt x="420" y="36"/>
                    <a:pt x="447" y="34"/>
                  </a:cubicBezTo>
                  <a:close/>
                  <a:moveTo>
                    <a:pt x="453" y="1"/>
                  </a:moveTo>
                  <a:cubicBezTo>
                    <a:pt x="447" y="1"/>
                    <a:pt x="300" y="1"/>
                    <a:pt x="193" y="146"/>
                  </a:cubicBezTo>
                  <a:cubicBezTo>
                    <a:pt x="81" y="299"/>
                    <a:pt x="0" y="638"/>
                    <a:pt x="252" y="1388"/>
                  </a:cubicBezTo>
                  <a:lnTo>
                    <a:pt x="261" y="1413"/>
                  </a:lnTo>
                  <a:lnTo>
                    <a:pt x="279" y="1395"/>
                  </a:lnTo>
                  <a:cubicBezTo>
                    <a:pt x="297" y="1378"/>
                    <a:pt x="719" y="967"/>
                    <a:pt x="711" y="516"/>
                  </a:cubicBezTo>
                  <a:cubicBezTo>
                    <a:pt x="708" y="322"/>
                    <a:pt x="625" y="150"/>
                    <a:pt x="463" y="5"/>
                  </a:cubicBezTo>
                  <a:lnTo>
                    <a:pt x="4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5" name="Google Shape;1140;p42"/>
            <p:cNvSpPr/>
            <p:nvPr/>
          </p:nvSpPr>
          <p:spPr>
            <a:xfrm>
              <a:off x="1171904" y="1979483"/>
              <a:ext cx="6997" cy="38933"/>
            </a:xfrm>
            <a:custGeom>
              <a:avLst/>
              <a:gdLst/>
              <a:ahLst/>
              <a:cxnLst/>
              <a:rect l="l" t="t" r="r" b="b"/>
              <a:pathLst>
                <a:path w="202" h="1124" extrusionOk="0">
                  <a:moveTo>
                    <a:pt x="171" y="1"/>
                  </a:moveTo>
                  <a:cubicBezTo>
                    <a:pt x="28" y="353"/>
                    <a:pt x="11" y="846"/>
                    <a:pt x="4" y="1032"/>
                  </a:cubicBezTo>
                  <a:cubicBezTo>
                    <a:pt x="2" y="1067"/>
                    <a:pt x="1" y="1097"/>
                    <a:pt x="0" y="1102"/>
                  </a:cubicBezTo>
                  <a:lnTo>
                    <a:pt x="15" y="1108"/>
                  </a:lnTo>
                  <a:lnTo>
                    <a:pt x="13" y="1124"/>
                  </a:lnTo>
                  <a:lnTo>
                    <a:pt x="26" y="1120"/>
                  </a:lnTo>
                  <a:cubicBezTo>
                    <a:pt x="33" y="1114"/>
                    <a:pt x="33" y="1112"/>
                    <a:pt x="37" y="1034"/>
                  </a:cubicBezTo>
                  <a:cubicBezTo>
                    <a:pt x="43" y="850"/>
                    <a:pt x="61" y="360"/>
                    <a:pt x="202" y="13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6" name="Google Shape;1141;p42"/>
            <p:cNvSpPr/>
            <p:nvPr/>
          </p:nvSpPr>
          <p:spPr>
            <a:xfrm>
              <a:off x="913960" y="1557045"/>
              <a:ext cx="82264" cy="71596"/>
            </a:xfrm>
            <a:custGeom>
              <a:avLst/>
              <a:gdLst/>
              <a:ahLst/>
              <a:cxnLst/>
              <a:rect l="l" t="t" r="r" b="b"/>
              <a:pathLst>
                <a:path w="2375" h="2067" extrusionOk="0">
                  <a:moveTo>
                    <a:pt x="1595" y="0"/>
                  </a:moveTo>
                  <a:lnTo>
                    <a:pt x="1595" y="0"/>
                  </a:lnTo>
                  <a:cubicBezTo>
                    <a:pt x="1" y="69"/>
                    <a:pt x="335" y="2067"/>
                    <a:pt x="335" y="2067"/>
                  </a:cubicBezTo>
                  <a:cubicBezTo>
                    <a:pt x="2374" y="1023"/>
                    <a:pt x="1595" y="0"/>
                    <a:pt x="1595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7" name="Google Shape;1142;p42"/>
            <p:cNvSpPr/>
            <p:nvPr/>
          </p:nvSpPr>
          <p:spPr>
            <a:xfrm>
              <a:off x="919190" y="1556422"/>
              <a:ext cx="58191" cy="73085"/>
            </a:xfrm>
            <a:custGeom>
              <a:avLst/>
              <a:gdLst/>
              <a:ahLst/>
              <a:cxnLst/>
              <a:rect l="l" t="t" r="r" b="b"/>
              <a:pathLst>
                <a:path w="1680" h="2110" extrusionOk="0">
                  <a:moveTo>
                    <a:pt x="1436" y="35"/>
                  </a:moveTo>
                  <a:cubicBezTo>
                    <a:pt x="1468" y="80"/>
                    <a:pt x="1636" y="350"/>
                    <a:pt x="1550" y="725"/>
                  </a:cubicBezTo>
                  <a:cubicBezTo>
                    <a:pt x="1440" y="1204"/>
                    <a:pt x="986" y="1653"/>
                    <a:pt x="197" y="2059"/>
                  </a:cubicBezTo>
                  <a:cubicBezTo>
                    <a:pt x="177" y="1906"/>
                    <a:pt x="75" y="1006"/>
                    <a:pt x="516" y="461"/>
                  </a:cubicBezTo>
                  <a:cubicBezTo>
                    <a:pt x="729" y="197"/>
                    <a:pt x="1039" y="54"/>
                    <a:pt x="1436" y="35"/>
                  </a:cubicBezTo>
                  <a:close/>
                  <a:moveTo>
                    <a:pt x="1452" y="1"/>
                  </a:moveTo>
                  <a:lnTo>
                    <a:pt x="1444" y="1"/>
                  </a:lnTo>
                  <a:cubicBezTo>
                    <a:pt x="1032" y="19"/>
                    <a:pt x="712" y="166"/>
                    <a:pt x="491" y="440"/>
                  </a:cubicBezTo>
                  <a:cubicBezTo>
                    <a:pt x="0" y="1046"/>
                    <a:pt x="167" y="2077"/>
                    <a:pt x="169" y="2087"/>
                  </a:cubicBezTo>
                  <a:lnTo>
                    <a:pt x="172" y="2109"/>
                  </a:lnTo>
                  <a:lnTo>
                    <a:pt x="192" y="2099"/>
                  </a:lnTo>
                  <a:cubicBezTo>
                    <a:pt x="1002" y="1685"/>
                    <a:pt x="1470" y="1225"/>
                    <a:pt x="1582" y="732"/>
                  </a:cubicBezTo>
                  <a:cubicBezTo>
                    <a:pt x="1679" y="305"/>
                    <a:pt x="1460" y="11"/>
                    <a:pt x="1457" y="8"/>
                  </a:cubicBezTo>
                  <a:lnTo>
                    <a:pt x="14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8" name="Google Shape;1143;p42"/>
            <p:cNvSpPr/>
            <p:nvPr/>
          </p:nvSpPr>
          <p:spPr>
            <a:xfrm>
              <a:off x="946449" y="1547624"/>
              <a:ext cx="43713" cy="38863"/>
            </a:xfrm>
            <a:custGeom>
              <a:avLst/>
              <a:gdLst/>
              <a:ahLst/>
              <a:cxnLst/>
              <a:rect l="l" t="t" r="r" b="b"/>
              <a:pathLst>
                <a:path w="1262" h="1122" extrusionOk="0">
                  <a:moveTo>
                    <a:pt x="1255" y="1"/>
                  </a:moveTo>
                  <a:cubicBezTo>
                    <a:pt x="293" y="207"/>
                    <a:pt x="3" y="1102"/>
                    <a:pt x="1" y="1112"/>
                  </a:cubicBezTo>
                  <a:lnTo>
                    <a:pt x="32" y="1122"/>
                  </a:lnTo>
                  <a:cubicBezTo>
                    <a:pt x="35" y="1113"/>
                    <a:pt x="319" y="236"/>
                    <a:pt x="1262" y="33"/>
                  </a:cubicBezTo>
                  <a:lnTo>
                    <a:pt x="12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9" name="Google Shape;1144;p42"/>
            <p:cNvSpPr/>
            <p:nvPr/>
          </p:nvSpPr>
          <p:spPr>
            <a:xfrm>
              <a:off x="784312" y="1894171"/>
              <a:ext cx="82229" cy="71630"/>
            </a:xfrm>
            <a:custGeom>
              <a:avLst/>
              <a:gdLst/>
              <a:ahLst/>
              <a:cxnLst/>
              <a:rect l="l" t="t" r="r" b="b"/>
              <a:pathLst>
                <a:path w="2374" h="2068" extrusionOk="0">
                  <a:moveTo>
                    <a:pt x="1596" y="1"/>
                  </a:moveTo>
                  <a:cubicBezTo>
                    <a:pt x="1" y="71"/>
                    <a:pt x="336" y="2067"/>
                    <a:pt x="336" y="2067"/>
                  </a:cubicBezTo>
                  <a:cubicBezTo>
                    <a:pt x="2374" y="1025"/>
                    <a:pt x="1596" y="1"/>
                    <a:pt x="1596" y="1"/>
                  </a:cubicBezTo>
                  <a:close/>
                </a:path>
              </a:pathLst>
            </a:custGeom>
            <a:solidFill>
              <a:srgbClr val="FF8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0" name="Google Shape;1145;p42"/>
            <p:cNvSpPr/>
            <p:nvPr/>
          </p:nvSpPr>
          <p:spPr>
            <a:xfrm>
              <a:off x="789542" y="1893616"/>
              <a:ext cx="58191" cy="73050"/>
            </a:xfrm>
            <a:custGeom>
              <a:avLst/>
              <a:gdLst/>
              <a:ahLst/>
              <a:cxnLst/>
              <a:rect l="l" t="t" r="r" b="b"/>
              <a:pathLst>
                <a:path w="1680" h="2109" extrusionOk="0">
                  <a:moveTo>
                    <a:pt x="1436" y="34"/>
                  </a:moveTo>
                  <a:cubicBezTo>
                    <a:pt x="1468" y="80"/>
                    <a:pt x="1635" y="348"/>
                    <a:pt x="1550" y="724"/>
                  </a:cubicBezTo>
                  <a:cubicBezTo>
                    <a:pt x="1441" y="1202"/>
                    <a:pt x="986" y="1651"/>
                    <a:pt x="198" y="2059"/>
                  </a:cubicBezTo>
                  <a:cubicBezTo>
                    <a:pt x="176" y="1905"/>
                    <a:pt x="75" y="1004"/>
                    <a:pt x="516" y="460"/>
                  </a:cubicBezTo>
                  <a:cubicBezTo>
                    <a:pt x="730" y="197"/>
                    <a:pt x="1039" y="53"/>
                    <a:pt x="1436" y="34"/>
                  </a:cubicBezTo>
                  <a:close/>
                  <a:moveTo>
                    <a:pt x="1453" y="0"/>
                  </a:moveTo>
                  <a:lnTo>
                    <a:pt x="1444" y="1"/>
                  </a:lnTo>
                  <a:cubicBezTo>
                    <a:pt x="1033" y="19"/>
                    <a:pt x="712" y="166"/>
                    <a:pt x="491" y="439"/>
                  </a:cubicBezTo>
                  <a:cubicBezTo>
                    <a:pt x="1" y="1044"/>
                    <a:pt x="167" y="2077"/>
                    <a:pt x="169" y="2087"/>
                  </a:cubicBezTo>
                  <a:lnTo>
                    <a:pt x="172" y="2109"/>
                  </a:lnTo>
                  <a:lnTo>
                    <a:pt x="192" y="2098"/>
                  </a:lnTo>
                  <a:cubicBezTo>
                    <a:pt x="1002" y="1684"/>
                    <a:pt x="1469" y="1224"/>
                    <a:pt x="1582" y="732"/>
                  </a:cubicBezTo>
                  <a:cubicBezTo>
                    <a:pt x="1679" y="305"/>
                    <a:pt x="1460" y="10"/>
                    <a:pt x="1458" y="7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1" name="Google Shape;1146;p42"/>
            <p:cNvSpPr/>
            <p:nvPr/>
          </p:nvSpPr>
          <p:spPr>
            <a:xfrm>
              <a:off x="816802" y="1884819"/>
              <a:ext cx="43713" cy="38863"/>
            </a:xfrm>
            <a:custGeom>
              <a:avLst/>
              <a:gdLst/>
              <a:ahLst/>
              <a:cxnLst/>
              <a:rect l="l" t="t" r="r" b="b"/>
              <a:pathLst>
                <a:path w="1262" h="1122" extrusionOk="0">
                  <a:moveTo>
                    <a:pt x="1254" y="0"/>
                  </a:moveTo>
                  <a:cubicBezTo>
                    <a:pt x="294" y="207"/>
                    <a:pt x="3" y="1102"/>
                    <a:pt x="1" y="1111"/>
                  </a:cubicBezTo>
                  <a:lnTo>
                    <a:pt x="32" y="1121"/>
                  </a:lnTo>
                  <a:cubicBezTo>
                    <a:pt x="35" y="1112"/>
                    <a:pt x="319" y="236"/>
                    <a:pt x="1261" y="3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2" name="Google Shape;1147;p42"/>
            <p:cNvSpPr/>
            <p:nvPr/>
          </p:nvSpPr>
          <p:spPr>
            <a:xfrm>
              <a:off x="1132902" y="1575576"/>
              <a:ext cx="54277" cy="52822"/>
            </a:xfrm>
            <a:custGeom>
              <a:avLst/>
              <a:gdLst/>
              <a:ahLst/>
              <a:cxnLst/>
              <a:rect l="l" t="t" r="r" b="b"/>
              <a:pathLst>
                <a:path w="1567" h="1525" extrusionOk="0">
                  <a:moveTo>
                    <a:pt x="324" y="0"/>
                  </a:moveTo>
                  <a:cubicBezTo>
                    <a:pt x="134" y="0"/>
                    <a:pt x="1" y="47"/>
                    <a:pt x="1" y="47"/>
                  </a:cubicBezTo>
                  <a:cubicBezTo>
                    <a:pt x="65" y="1501"/>
                    <a:pt x="1566" y="1525"/>
                    <a:pt x="1566" y="1525"/>
                  </a:cubicBezTo>
                  <a:cubicBezTo>
                    <a:pt x="1382" y="211"/>
                    <a:pt x="726" y="0"/>
                    <a:pt x="32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3" name="Google Shape;1148;p42"/>
            <p:cNvSpPr/>
            <p:nvPr/>
          </p:nvSpPr>
          <p:spPr>
            <a:xfrm>
              <a:off x="1132313" y="1575022"/>
              <a:ext cx="55489" cy="54000"/>
            </a:xfrm>
            <a:custGeom>
              <a:avLst/>
              <a:gdLst/>
              <a:ahLst/>
              <a:cxnLst/>
              <a:rect l="l" t="t" r="r" b="b"/>
              <a:pathLst>
                <a:path w="1602" h="1559" extrusionOk="0">
                  <a:moveTo>
                    <a:pt x="341" y="34"/>
                  </a:moveTo>
                  <a:cubicBezTo>
                    <a:pt x="495" y="34"/>
                    <a:pt x="687" y="65"/>
                    <a:pt x="873" y="178"/>
                  </a:cubicBezTo>
                  <a:cubicBezTo>
                    <a:pt x="1235" y="398"/>
                    <a:pt x="1467" y="851"/>
                    <a:pt x="1564" y="1524"/>
                  </a:cubicBezTo>
                  <a:cubicBezTo>
                    <a:pt x="1389" y="1514"/>
                    <a:pt x="101" y="1395"/>
                    <a:pt x="35" y="75"/>
                  </a:cubicBezTo>
                  <a:cubicBezTo>
                    <a:pt x="71" y="64"/>
                    <a:pt x="187" y="34"/>
                    <a:pt x="341" y="34"/>
                  </a:cubicBezTo>
                  <a:close/>
                  <a:moveTo>
                    <a:pt x="340" y="1"/>
                  </a:moveTo>
                  <a:cubicBezTo>
                    <a:pt x="149" y="1"/>
                    <a:pt x="15" y="47"/>
                    <a:pt x="12" y="48"/>
                  </a:cubicBezTo>
                  <a:lnTo>
                    <a:pt x="1" y="52"/>
                  </a:lnTo>
                  <a:lnTo>
                    <a:pt x="1" y="64"/>
                  </a:lnTo>
                  <a:cubicBezTo>
                    <a:pt x="66" y="1516"/>
                    <a:pt x="1567" y="1557"/>
                    <a:pt x="1582" y="1557"/>
                  </a:cubicBezTo>
                  <a:lnTo>
                    <a:pt x="1601" y="1558"/>
                  </a:lnTo>
                  <a:lnTo>
                    <a:pt x="1599" y="1539"/>
                  </a:lnTo>
                  <a:cubicBezTo>
                    <a:pt x="1502" y="845"/>
                    <a:pt x="1264" y="377"/>
                    <a:pt x="890" y="150"/>
                  </a:cubicBezTo>
                  <a:cubicBezTo>
                    <a:pt x="697" y="33"/>
                    <a:pt x="499" y="1"/>
                    <a:pt x="3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4" name="Google Shape;1149;p42"/>
            <p:cNvSpPr/>
            <p:nvPr/>
          </p:nvSpPr>
          <p:spPr>
            <a:xfrm>
              <a:off x="1116241" y="1570069"/>
              <a:ext cx="50779" cy="36993"/>
            </a:xfrm>
            <a:custGeom>
              <a:avLst/>
              <a:gdLst/>
              <a:ahLst/>
              <a:cxnLst/>
              <a:rect l="l" t="t" r="r" b="b"/>
              <a:pathLst>
                <a:path w="1466" h="1068" extrusionOk="0">
                  <a:moveTo>
                    <a:pt x="7" y="0"/>
                  </a:moveTo>
                  <a:lnTo>
                    <a:pt x="0" y="33"/>
                  </a:lnTo>
                  <a:cubicBezTo>
                    <a:pt x="750" y="201"/>
                    <a:pt x="1433" y="1059"/>
                    <a:pt x="1439" y="1067"/>
                  </a:cubicBezTo>
                  <a:lnTo>
                    <a:pt x="1466" y="1046"/>
                  </a:lnTo>
                  <a:cubicBezTo>
                    <a:pt x="1459" y="1038"/>
                    <a:pt x="769" y="172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5" name="Google Shape;1150;p42"/>
            <p:cNvSpPr/>
            <p:nvPr/>
          </p:nvSpPr>
          <p:spPr>
            <a:xfrm>
              <a:off x="820058" y="1532764"/>
              <a:ext cx="55801" cy="25736"/>
            </a:xfrm>
            <a:custGeom>
              <a:avLst/>
              <a:gdLst/>
              <a:ahLst/>
              <a:cxnLst/>
              <a:rect l="l" t="t" r="r" b="b"/>
              <a:pathLst>
                <a:path w="1611" h="743" extrusionOk="0">
                  <a:moveTo>
                    <a:pt x="899" y="0"/>
                  </a:moveTo>
                  <a:cubicBezTo>
                    <a:pt x="380" y="0"/>
                    <a:pt x="0" y="409"/>
                    <a:pt x="0" y="409"/>
                  </a:cubicBezTo>
                  <a:cubicBezTo>
                    <a:pt x="366" y="656"/>
                    <a:pt x="657" y="743"/>
                    <a:pt x="886" y="743"/>
                  </a:cubicBezTo>
                  <a:cubicBezTo>
                    <a:pt x="1417" y="743"/>
                    <a:pt x="1610" y="278"/>
                    <a:pt x="1610" y="278"/>
                  </a:cubicBezTo>
                  <a:cubicBezTo>
                    <a:pt x="1360" y="73"/>
                    <a:pt x="1117" y="0"/>
                    <a:pt x="899" y="0"/>
                  </a:cubicBezTo>
                  <a:close/>
                </a:path>
              </a:pathLst>
            </a:custGeom>
            <a:solidFill>
              <a:srgbClr val="FF8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6" name="Google Shape;1151;p42"/>
            <p:cNvSpPr/>
            <p:nvPr/>
          </p:nvSpPr>
          <p:spPr>
            <a:xfrm>
              <a:off x="819157" y="1532245"/>
              <a:ext cx="57394" cy="26844"/>
            </a:xfrm>
            <a:custGeom>
              <a:avLst/>
              <a:gdLst/>
              <a:ahLst/>
              <a:cxnLst/>
              <a:rect l="l" t="t" r="r" b="b"/>
              <a:pathLst>
                <a:path w="1657" h="775" extrusionOk="0">
                  <a:moveTo>
                    <a:pt x="929" y="34"/>
                  </a:moveTo>
                  <a:cubicBezTo>
                    <a:pt x="1141" y="34"/>
                    <a:pt x="1375" y="103"/>
                    <a:pt x="1616" y="297"/>
                  </a:cubicBezTo>
                  <a:cubicBezTo>
                    <a:pt x="1589" y="354"/>
                    <a:pt x="1448" y="616"/>
                    <a:pt x="1142" y="708"/>
                  </a:cubicBezTo>
                  <a:cubicBezTo>
                    <a:pt x="1069" y="730"/>
                    <a:pt x="991" y="741"/>
                    <a:pt x="911" y="741"/>
                  </a:cubicBezTo>
                  <a:cubicBezTo>
                    <a:pt x="659" y="741"/>
                    <a:pt x="371" y="635"/>
                    <a:pt x="51" y="422"/>
                  </a:cubicBezTo>
                  <a:cubicBezTo>
                    <a:pt x="124" y="351"/>
                    <a:pt x="473" y="34"/>
                    <a:pt x="929" y="34"/>
                  </a:cubicBezTo>
                  <a:close/>
                  <a:moveTo>
                    <a:pt x="929" y="0"/>
                  </a:moveTo>
                  <a:cubicBezTo>
                    <a:pt x="406" y="0"/>
                    <a:pt x="19" y="408"/>
                    <a:pt x="14" y="414"/>
                  </a:cubicBezTo>
                  <a:lnTo>
                    <a:pt x="1" y="428"/>
                  </a:lnTo>
                  <a:lnTo>
                    <a:pt x="16" y="438"/>
                  </a:lnTo>
                  <a:cubicBezTo>
                    <a:pt x="348" y="662"/>
                    <a:pt x="648" y="775"/>
                    <a:pt x="910" y="775"/>
                  </a:cubicBezTo>
                  <a:cubicBezTo>
                    <a:pt x="994" y="775"/>
                    <a:pt x="1075" y="763"/>
                    <a:pt x="1151" y="740"/>
                  </a:cubicBezTo>
                  <a:cubicBezTo>
                    <a:pt x="1509" y="632"/>
                    <a:pt x="1650" y="302"/>
                    <a:pt x="1652" y="299"/>
                  </a:cubicBezTo>
                  <a:lnTo>
                    <a:pt x="1656" y="287"/>
                  </a:lnTo>
                  <a:lnTo>
                    <a:pt x="1647" y="279"/>
                  </a:lnTo>
                  <a:cubicBezTo>
                    <a:pt x="1395" y="73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7" name="Google Shape;1152;p42"/>
            <p:cNvSpPr/>
            <p:nvPr/>
          </p:nvSpPr>
          <p:spPr>
            <a:xfrm>
              <a:off x="842433" y="1535951"/>
              <a:ext cx="45687" cy="11119"/>
            </a:xfrm>
            <a:custGeom>
              <a:avLst/>
              <a:gdLst/>
              <a:ahLst/>
              <a:cxnLst/>
              <a:rect l="l" t="t" r="r" b="b"/>
              <a:pathLst>
                <a:path w="1319" h="321" extrusionOk="0">
                  <a:moveTo>
                    <a:pt x="1300" y="0"/>
                  </a:moveTo>
                  <a:cubicBezTo>
                    <a:pt x="939" y="257"/>
                    <a:pt x="369" y="287"/>
                    <a:pt x="123" y="287"/>
                  </a:cubicBezTo>
                  <a:cubicBezTo>
                    <a:pt x="50" y="287"/>
                    <a:pt x="5" y="284"/>
                    <a:pt x="4" y="284"/>
                  </a:cubicBezTo>
                  <a:lnTo>
                    <a:pt x="1" y="317"/>
                  </a:lnTo>
                  <a:cubicBezTo>
                    <a:pt x="3" y="317"/>
                    <a:pt x="47" y="320"/>
                    <a:pt x="121" y="320"/>
                  </a:cubicBezTo>
                  <a:cubicBezTo>
                    <a:pt x="369" y="320"/>
                    <a:pt x="949" y="289"/>
                    <a:pt x="1319" y="27"/>
                  </a:cubicBezTo>
                  <a:lnTo>
                    <a:pt x="1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153;p42"/>
          <p:cNvGrpSpPr/>
          <p:nvPr/>
        </p:nvGrpSpPr>
        <p:grpSpPr>
          <a:xfrm rot="-121" flipH="1">
            <a:off x="8722252" y="1216694"/>
            <a:ext cx="388415" cy="398325"/>
            <a:chOff x="5025163" y="2175181"/>
            <a:chExt cx="96828" cy="96878"/>
          </a:xfrm>
        </p:grpSpPr>
        <p:sp>
          <p:nvSpPr>
            <p:cNvPr id="1049178" name="Google Shape;1154;p42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9" name="Google Shape;1155;p42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80" name="Google Shape;1156;p42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448;p39"/>
          <p:cNvSpPr txBox="1">
            <a:spLocks noGrp="1"/>
          </p:cNvSpPr>
          <p:nvPr>
            <p:ph type="title" idx="4294967295"/>
          </p:nvPr>
        </p:nvSpPr>
        <p:spPr>
          <a:xfrm>
            <a:off x="187470" y="-90878"/>
            <a:ext cx="8828236" cy="939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300">
                <a:solidFill>
                  <a:schemeClr val="accent3">
                    <a:lumMod val="75000"/>
                  </a:schemeClr>
                </a:solidFill>
              </a:rPr>
              <a:t>Nguyên Nhân Fragment Ra Đời</a:t>
            </a:r>
            <a:endParaRPr sz="4300" b="1" dirty="0">
              <a:solidFill>
                <a:schemeClr val="accent3">
                  <a:lumMod val="75000"/>
                </a:schemeClr>
              </a:solidFill>
              <a:sym typeface="Yeseva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433" y="856998"/>
            <a:ext cx="60535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Fragment ra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với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mục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tối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u hóa giao diện. Nó giúp tiết kiệm không gian màn hình dành cho những thiết bị có kích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20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màn hình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lớn.</a:t>
            </a:r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35" y="2006620"/>
            <a:ext cx="5702723" cy="292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9" name="Google Shape;893;p42"/>
          <p:cNvSpPr/>
          <p:nvPr/>
        </p:nvSpPr>
        <p:spPr>
          <a:xfrm>
            <a:off x="7090473" y="1370816"/>
            <a:ext cx="1949011" cy="2513253"/>
          </a:xfrm>
          <a:prstGeom prst="rect">
            <a:avLst/>
          </a:prstGeom>
          <a:solidFill>
            <a:srgbClr val="FFF5EB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1055;p42"/>
          <p:cNvGrpSpPr/>
          <p:nvPr/>
        </p:nvGrpSpPr>
        <p:grpSpPr>
          <a:xfrm>
            <a:off x="6527555" y="1360362"/>
            <a:ext cx="2430456" cy="2858246"/>
            <a:chOff x="759200" y="1468200"/>
            <a:chExt cx="513536" cy="589218"/>
          </a:xfrm>
        </p:grpSpPr>
        <p:sp>
          <p:nvSpPr>
            <p:cNvPr id="1049081" name="Google Shape;1056;p42"/>
            <p:cNvSpPr/>
            <p:nvPr/>
          </p:nvSpPr>
          <p:spPr>
            <a:xfrm>
              <a:off x="759200" y="1531621"/>
              <a:ext cx="513536" cy="525797"/>
            </a:xfrm>
            <a:custGeom>
              <a:avLst/>
              <a:gdLst/>
              <a:ahLst/>
              <a:cxnLst/>
              <a:rect l="l" t="t" r="r" b="b"/>
              <a:pathLst>
                <a:path w="14826" h="15180" extrusionOk="0">
                  <a:moveTo>
                    <a:pt x="5470" y="2971"/>
                  </a:moveTo>
                  <a:lnTo>
                    <a:pt x="5450" y="3817"/>
                  </a:lnTo>
                  <a:lnTo>
                    <a:pt x="4821" y="3285"/>
                  </a:lnTo>
                  <a:cubicBezTo>
                    <a:pt x="4883" y="3281"/>
                    <a:pt x="4945" y="3265"/>
                    <a:pt x="5002" y="3236"/>
                  </a:cubicBezTo>
                  <a:lnTo>
                    <a:pt x="5022" y="3226"/>
                  </a:lnTo>
                  <a:cubicBezTo>
                    <a:pt x="5183" y="3144"/>
                    <a:pt x="5332" y="3058"/>
                    <a:pt x="5470" y="2971"/>
                  </a:cubicBezTo>
                  <a:close/>
                  <a:moveTo>
                    <a:pt x="3344" y="4193"/>
                  </a:moveTo>
                  <a:cubicBezTo>
                    <a:pt x="3496" y="4323"/>
                    <a:pt x="3674" y="4454"/>
                    <a:pt x="3879" y="4585"/>
                  </a:cubicBezTo>
                  <a:lnTo>
                    <a:pt x="3882" y="4587"/>
                  </a:lnTo>
                  <a:lnTo>
                    <a:pt x="3315" y="4356"/>
                  </a:lnTo>
                  <a:cubicBezTo>
                    <a:pt x="3328" y="4302"/>
                    <a:pt x="3337" y="4248"/>
                    <a:pt x="3344" y="4193"/>
                  </a:cubicBezTo>
                  <a:close/>
                  <a:moveTo>
                    <a:pt x="4076" y="4667"/>
                  </a:moveTo>
                  <a:cubicBezTo>
                    <a:pt x="4091" y="4668"/>
                    <a:pt x="4106" y="4670"/>
                    <a:pt x="4121" y="4671"/>
                  </a:cubicBezTo>
                  <a:lnTo>
                    <a:pt x="4125" y="4687"/>
                  </a:lnTo>
                  <a:lnTo>
                    <a:pt x="4125" y="4687"/>
                  </a:lnTo>
                  <a:lnTo>
                    <a:pt x="4076" y="4667"/>
                  </a:lnTo>
                  <a:close/>
                  <a:moveTo>
                    <a:pt x="11529" y="4426"/>
                  </a:moveTo>
                  <a:cubicBezTo>
                    <a:pt x="11575" y="4595"/>
                    <a:pt x="11645" y="4756"/>
                    <a:pt x="11729" y="4890"/>
                  </a:cubicBezTo>
                  <a:cubicBezTo>
                    <a:pt x="11731" y="4894"/>
                    <a:pt x="11733" y="4896"/>
                    <a:pt x="11735" y="4900"/>
                  </a:cubicBezTo>
                  <a:lnTo>
                    <a:pt x="11279" y="5035"/>
                  </a:lnTo>
                  <a:lnTo>
                    <a:pt x="11529" y="4426"/>
                  </a:lnTo>
                  <a:close/>
                  <a:moveTo>
                    <a:pt x="2751" y="5369"/>
                  </a:moveTo>
                  <a:lnTo>
                    <a:pt x="3133" y="5921"/>
                  </a:lnTo>
                  <a:lnTo>
                    <a:pt x="3133" y="5921"/>
                  </a:lnTo>
                  <a:lnTo>
                    <a:pt x="2330" y="5863"/>
                  </a:lnTo>
                  <a:cubicBezTo>
                    <a:pt x="2338" y="5828"/>
                    <a:pt x="2345" y="5792"/>
                    <a:pt x="2353" y="5756"/>
                  </a:cubicBezTo>
                  <a:cubicBezTo>
                    <a:pt x="2534" y="5699"/>
                    <a:pt x="2672" y="5572"/>
                    <a:pt x="2738" y="5403"/>
                  </a:cubicBezTo>
                  <a:cubicBezTo>
                    <a:pt x="2743" y="5391"/>
                    <a:pt x="2747" y="5380"/>
                    <a:pt x="2751" y="5369"/>
                  </a:cubicBezTo>
                  <a:close/>
                  <a:moveTo>
                    <a:pt x="12512" y="5932"/>
                  </a:moveTo>
                  <a:cubicBezTo>
                    <a:pt x="12542" y="6079"/>
                    <a:pt x="12569" y="6226"/>
                    <a:pt x="12586" y="6373"/>
                  </a:cubicBezTo>
                  <a:lnTo>
                    <a:pt x="12148" y="6362"/>
                  </a:lnTo>
                  <a:lnTo>
                    <a:pt x="12512" y="5932"/>
                  </a:lnTo>
                  <a:close/>
                  <a:moveTo>
                    <a:pt x="2263" y="7169"/>
                  </a:moveTo>
                  <a:lnTo>
                    <a:pt x="2571" y="7405"/>
                  </a:lnTo>
                  <a:lnTo>
                    <a:pt x="2377" y="7452"/>
                  </a:lnTo>
                  <a:cubicBezTo>
                    <a:pt x="2325" y="7364"/>
                    <a:pt x="2288" y="7269"/>
                    <a:pt x="2263" y="7169"/>
                  </a:cubicBezTo>
                  <a:close/>
                  <a:moveTo>
                    <a:pt x="10932" y="12193"/>
                  </a:moveTo>
                  <a:lnTo>
                    <a:pt x="11818" y="12555"/>
                  </a:lnTo>
                  <a:cubicBezTo>
                    <a:pt x="11747" y="12605"/>
                    <a:pt x="11692" y="12675"/>
                    <a:pt x="11658" y="12757"/>
                  </a:cubicBezTo>
                  <a:cubicBezTo>
                    <a:pt x="11643" y="12795"/>
                    <a:pt x="11628" y="12835"/>
                    <a:pt x="11615" y="12878"/>
                  </a:cubicBezTo>
                  <a:cubicBezTo>
                    <a:pt x="11534" y="12927"/>
                    <a:pt x="11453" y="12996"/>
                    <a:pt x="11381" y="13095"/>
                  </a:cubicBezTo>
                  <a:cubicBezTo>
                    <a:pt x="11334" y="13161"/>
                    <a:pt x="11295" y="13231"/>
                    <a:pt x="11265" y="13309"/>
                  </a:cubicBezTo>
                  <a:lnTo>
                    <a:pt x="10932" y="12193"/>
                  </a:lnTo>
                  <a:close/>
                  <a:moveTo>
                    <a:pt x="9606" y="13063"/>
                  </a:moveTo>
                  <a:lnTo>
                    <a:pt x="9958" y="13360"/>
                  </a:lnTo>
                  <a:lnTo>
                    <a:pt x="9958" y="13360"/>
                  </a:lnTo>
                  <a:cubicBezTo>
                    <a:pt x="9957" y="13359"/>
                    <a:pt x="9956" y="13359"/>
                    <a:pt x="9955" y="13358"/>
                  </a:cubicBezTo>
                  <a:cubicBezTo>
                    <a:pt x="9953" y="13357"/>
                    <a:pt x="9951" y="13356"/>
                    <a:pt x="9950" y="13355"/>
                  </a:cubicBezTo>
                  <a:cubicBezTo>
                    <a:pt x="9923" y="13335"/>
                    <a:pt x="9893" y="13319"/>
                    <a:pt x="9862" y="13305"/>
                  </a:cubicBezTo>
                  <a:cubicBezTo>
                    <a:pt x="9833" y="13290"/>
                    <a:pt x="9804" y="13275"/>
                    <a:pt x="9773" y="13261"/>
                  </a:cubicBezTo>
                  <a:cubicBezTo>
                    <a:pt x="9723" y="13229"/>
                    <a:pt x="9668" y="13206"/>
                    <a:pt x="9610" y="13195"/>
                  </a:cubicBezTo>
                  <a:cubicBezTo>
                    <a:pt x="9607" y="13194"/>
                    <a:pt x="9606" y="13194"/>
                    <a:pt x="9603" y="13193"/>
                  </a:cubicBezTo>
                  <a:lnTo>
                    <a:pt x="9606" y="13063"/>
                  </a:lnTo>
                  <a:close/>
                  <a:moveTo>
                    <a:pt x="6661" y="1"/>
                  </a:moveTo>
                  <a:cubicBezTo>
                    <a:pt x="6628" y="1"/>
                    <a:pt x="6596" y="4"/>
                    <a:pt x="6563" y="11"/>
                  </a:cubicBezTo>
                  <a:cubicBezTo>
                    <a:pt x="6332" y="61"/>
                    <a:pt x="6116" y="146"/>
                    <a:pt x="5917" y="265"/>
                  </a:cubicBezTo>
                  <a:cubicBezTo>
                    <a:pt x="5432" y="314"/>
                    <a:pt x="5030" y="520"/>
                    <a:pt x="4751" y="866"/>
                  </a:cubicBezTo>
                  <a:cubicBezTo>
                    <a:pt x="4201" y="1544"/>
                    <a:pt x="4291" y="2563"/>
                    <a:pt x="4324" y="2820"/>
                  </a:cubicBezTo>
                  <a:cubicBezTo>
                    <a:pt x="4302" y="2789"/>
                    <a:pt x="4279" y="2758"/>
                    <a:pt x="4254" y="2727"/>
                  </a:cubicBezTo>
                  <a:cubicBezTo>
                    <a:pt x="4086" y="2524"/>
                    <a:pt x="3866" y="2383"/>
                    <a:pt x="3607" y="2313"/>
                  </a:cubicBezTo>
                  <a:cubicBezTo>
                    <a:pt x="3599" y="2291"/>
                    <a:pt x="3593" y="2270"/>
                    <a:pt x="3587" y="2250"/>
                  </a:cubicBezTo>
                  <a:cubicBezTo>
                    <a:pt x="3552" y="2133"/>
                    <a:pt x="3472" y="2034"/>
                    <a:pt x="3364" y="1976"/>
                  </a:cubicBezTo>
                  <a:cubicBezTo>
                    <a:pt x="3296" y="1939"/>
                    <a:pt x="3220" y="1920"/>
                    <a:pt x="3144" y="1920"/>
                  </a:cubicBezTo>
                  <a:cubicBezTo>
                    <a:pt x="3100" y="1920"/>
                    <a:pt x="3055" y="1926"/>
                    <a:pt x="3013" y="1939"/>
                  </a:cubicBezTo>
                  <a:lnTo>
                    <a:pt x="2981" y="1949"/>
                  </a:lnTo>
                  <a:cubicBezTo>
                    <a:pt x="2737" y="2021"/>
                    <a:pt x="2598" y="2278"/>
                    <a:pt x="2670" y="2522"/>
                  </a:cubicBezTo>
                  <a:cubicBezTo>
                    <a:pt x="2687" y="2580"/>
                    <a:pt x="2708" y="2639"/>
                    <a:pt x="2731" y="2701"/>
                  </a:cubicBezTo>
                  <a:cubicBezTo>
                    <a:pt x="2690" y="2804"/>
                    <a:pt x="2661" y="2931"/>
                    <a:pt x="2667" y="3082"/>
                  </a:cubicBezTo>
                  <a:cubicBezTo>
                    <a:pt x="2668" y="3096"/>
                    <a:pt x="2669" y="3110"/>
                    <a:pt x="2671" y="3124"/>
                  </a:cubicBezTo>
                  <a:cubicBezTo>
                    <a:pt x="2654" y="3124"/>
                    <a:pt x="2637" y="3125"/>
                    <a:pt x="2621" y="3126"/>
                  </a:cubicBezTo>
                  <a:cubicBezTo>
                    <a:pt x="2597" y="3128"/>
                    <a:pt x="2573" y="3131"/>
                    <a:pt x="2548" y="3136"/>
                  </a:cubicBezTo>
                  <a:cubicBezTo>
                    <a:pt x="2501" y="3020"/>
                    <a:pt x="2443" y="2898"/>
                    <a:pt x="2373" y="2775"/>
                  </a:cubicBezTo>
                  <a:cubicBezTo>
                    <a:pt x="2297" y="2639"/>
                    <a:pt x="2063" y="2227"/>
                    <a:pt x="1656" y="2227"/>
                  </a:cubicBezTo>
                  <a:cubicBezTo>
                    <a:pt x="1628" y="2227"/>
                    <a:pt x="1599" y="2230"/>
                    <a:pt x="1574" y="2233"/>
                  </a:cubicBezTo>
                  <a:cubicBezTo>
                    <a:pt x="1559" y="2235"/>
                    <a:pt x="1544" y="2238"/>
                    <a:pt x="1530" y="2241"/>
                  </a:cubicBezTo>
                  <a:cubicBezTo>
                    <a:pt x="1410" y="2174"/>
                    <a:pt x="1274" y="2137"/>
                    <a:pt x="1134" y="2137"/>
                  </a:cubicBezTo>
                  <a:cubicBezTo>
                    <a:pt x="1119" y="2137"/>
                    <a:pt x="1104" y="2138"/>
                    <a:pt x="1089" y="2139"/>
                  </a:cubicBezTo>
                  <a:cubicBezTo>
                    <a:pt x="1069" y="2140"/>
                    <a:pt x="1049" y="2142"/>
                    <a:pt x="1029" y="2146"/>
                  </a:cubicBezTo>
                  <a:cubicBezTo>
                    <a:pt x="920" y="2166"/>
                    <a:pt x="822" y="2210"/>
                    <a:pt x="741" y="2273"/>
                  </a:cubicBezTo>
                  <a:lnTo>
                    <a:pt x="728" y="2273"/>
                  </a:lnTo>
                  <a:cubicBezTo>
                    <a:pt x="549" y="2274"/>
                    <a:pt x="387" y="2352"/>
                    <a:pt x="270" y="2492"/>
                  </a:cubicBezTo>
                  <a:cubicBezTo>
                    <a:pt x="0" y="2811"/>
                    <a:pt x="129" y="3191"/>
                    <a:pt x="184" y="3353"/>
                  </a:cubicBezTo>
                  <a:lnTo>
                    <a:pt x="193" y="3381"/>
                  </a:lnTo>
                  <a:cubicBezTo>
                    <a:pt x="246" y="3541"/>
                    <a:pt x="308" y="3705"/>
                    <a:pt x="398" y="3916"/>
                  </a:cubicBezTo>
                  <a:cubicBezTo>
                    <a:pt x="402" y="3925"/>
                    <a:pt x="407" y="3936"/>
                    <a:pt x="412" y="3947"/>
                  </a:cubicBezTo>
                  <a:cubicBezTo>
                    <a:pt x="361" y="4462"/>
                    <a:pt x="529" y="4805"/>
                    <a:pt x="687" y="5006"/>
                  </a:cubicBezTo>
                  <a:cubicBezTo>
                    <a:pt x="709" y="5035"/>
                    <a:pt x="732" y="5062"/>
                    <a:pt x="756" y="5088"/>
                  </a:cubicBezTo>
                  <a:cubicBezTo>
                    <a:pt x="751" y="5160"/>
                    <a:pt x="759" y="5236"/>
                    <a:pt x="787" y="5313"/>
                  </a:cubicBezTo>
                  <a:cubicBezTo>
                    <a:pt x="815" y="5390"/>
                    <a:pt x="857" y="5462"/>
                    <a:pt x="909" y="5523"/>
                  </a:cubicBezTo>
                  <a:cubicBezTo>
                    <a:pt x="835" y="5860"/>
                    <a:pt x="776" y="6215"/>
                    <a:pt x="766" y="6581"/>
                  </a:cubicBezTo>
                  <a:cubicBezTo>
                    <a:pt x="752" y="7137"/>
                    <a:pt x="842" y="7615"/>
                    <a:pt x="1042" y="8033"/>
                  </a:cubicBezTo>
                  <a:cubicBezTo>
                    <a:pt x="1034" y="8061"/>
                    <a:pt x="1030" y="8092"/>
                    <a:pt x="1028" y="8123"/>
                  </a:cubicBezTo>
                  <a:cubicBezTo>
                    <a:pt x="1018" y="8327"/>
                    <a:pt x="1144" y="8513"/>
                    <a:pt x="1336" y="8581"/>
                  </a:cubicBezTo>
                  <a:lnTo>
                    <a:pt x="1430" y="8613"/>
                  </a:lnTo>
                  <a:cubicBezTo>
                    <a:pt x="1659" y="8866"/>
                    <a:pt x="1926" y="9050"/>
                    <a:pt x="2179" y="9183"/>
                  </a:cubicBezTo>
                  <a:lnTo>
                    <a:pt x="1451" y="9635"/>
                  </a:lnTo>
                  <a:cubicBezTo>
                    <a:pt x="1279" y="9742"/>
                    <a:pt x="1196" y="9951"/>
                    <a:pt x="1250" y="10148"/>
                  </a:cubicBezTo>
                  <a:cubicBezTo>
                    <a:pt x="1265" y="10206"/>
                    <a:pt x="1293" y="10257"/>
                    <a:pt x="1327" y="10304"/>
                  </a:cubicBezTo>
                  <a:cubicBezTo>
                    <a:pt x="1209" y="10387"/>
                    <a:pt x="1101" y="10485"/>
                    <a:pt x="1008" y="10600"/>
                  </a:cubicBezTo>
                  <a:cubicBezTo>
                    <a:pt x="389" y="11365"/>
                    <a:pt x="581" y="12563"/>
                    <a:pt x="590" y="12614"/>
                  </a:cubicBezTo>
                  <a:lnTo>
                    <a:pt x="593" y="12637"/>
                  </a:lnTo>
                  <a:cubicBezTo>
                    <a:pt x="618" y="12782"/>
                    <a:pt x="709" y="12906"/>
                    <a:pt x="841" y="12972"/>
                  </a:cubicBezTo>
                  <a:cubicBezTo>
                    <a:pt x="907" y="13005"/>
                    <a:pt x="977" y="13022"/>
                    <a:pt x="1048" y="13022"/>
                  </a:cubicBezTo>
                  <a:cubicBezTo>
                    <a:pt x="1120" y="13022"/>
                    <a:pt x="1193" y="13004"/>
                    <a:pt x="1258" y="12971"/>
                  </a:cubicBezTo>
                  <a:lnTo>
                    <a:pt x="1279" y="12961"/>
                  </a:lnTo>
                  <a:cubicBezTo>
                    <a:pt x="1735" y="12727"/>
                    <a:pt x="2099" y="12473"/>
                    <a:pt x="2369" y="12201"/>
                  </a:cubicBezTo>
                  <a:cubicBezTo>
                    <a:pt x="2402" y="12209"/>
                    <a:pt x="2435" y="12213"/>
                    <a:pt x="2469" y="12213"/>
                  </a:cubicBezTo>
                  <a:cubicBezTo>
                    <a:pt x="2513" y="12213"/>
                    <a:pt x="2558" y="12207"/>
                    <a:pt x="2601" y="12194"/>
                  </a:cubicBezTo>
                  <a:lnTo>
                    <a:pt x="3777" y="11845"/>
                  </a:lnTo>
                  <a:lnTo>
                    <a:pt x="3777" y="11845"/>
                  </a:lnTo>
                  <a:lnTo>
                    <a:pt x="3324" y="12954"/>
                  </a:lnTo>
                  <a:cubicBezTo>
                    <a:pt x="3197" y="12858"/>
                    <a:pt x="3052" y="12788"/>
                    <a:pt x="2892" y="12744"/>
                  </a:cubicBezTo>
                  <a:cubicBezTo>
                    <a:pt x="2884" y="12722"/>
                    <a:pt x="2878" y="12701"/>
                    <a:pt x="2872" y="12681"/>
                  </a:cubicBezTo>
                  <a:cubicBezTo>
                    <a:pt x="2837" y="12564"/>
                    <a:pt x="2757" y="12465"/>
                    <a:pt x="2649" y="12407"/>
                  </a:cubicBezTo>
                  <a:cubicBezTo>
                    <a:pt x="2581" y="12369"/>
                    <a:pt x="2505" y="12351"/>
                    <a:pt x="2429" y="12351"/>
                  </a:cubicBezTo>
                  <a:cubicBezTo>
                    <a:pt x="2385" y="12351"/>
                    <a:pt x="2340" y="12357"/>
                    <a:pt x="2297" y="12370"/>
                  </a:cubicBezTo>
                  <a:lnTo>
                    <a:pt x="2266" y="12379"/>
                  </a:lnTo>
                  <a:cubicBezTo>
                    <a:pt x="2022" y="12452"/>
                    <a:pt x="1883" y="12709"/>
                    <a:pt x="1955" y="12953"/>
                  </a:cubicBezTo>
                  <a:cubicBezTo>
                    <a:pt x="1972" y="13011"/>
                    <a:pt x="1993" y="13071"/>
                    <a:pt x="2016" y="13132"/>
                  </a:cubicBezTo>
                  <a:cubicBezTo>
                    <a:pt x="1974" y="13235"/>
                    <a:pt x="1946" y="13362"/>
                    <a:pt x="1952" y="13512"/>
                  </a:cubicBezTo>
                  <a:cubicBezTo>
                    <a:pt x="1974" y="14012"/>
                    <a:pt x="2370" y="14503"/>
                    <a:pt x="3164" y="15016"/>
                  </a:cubicBezTo>
                  <a:lnTo>
                    <a:pt x="3185" y="15031"/>
                  </a:lnTo>
                  <a:cubicBezTo>
                    <a:pt x="3261" y="15080"/>
                    <a:pt x="3349" y="15104"/>
                    <a:pt x="3436" y="15104"/>
                  </a:cubicBezTo>
                  <a:cubicBezTo>
                    <a:pt x="3502" y="15104"/>
                    <a:pt x="3568" y="15090"/>
                    <a:pt x="3630" y="15061"/>
                  </a:cubicBezTo>
                  <a:cubicBezTo>
                    <a:pt x="3773" y="14995"/>
                    <a:pt x="3873" y="14860"/>
                    <a:pt x="3894" y="14703"/>
                  </a:cubicBezTo>
                  <a:lnTo>
                    <a:pt x="3897" y="14676"/>
                  </a:lnTo>
                  <a:cubicBezTo>
                    <a:pt x="3907" y="14605"/>
                    <a:pt x="3963" y="14100"/>
                    <a:pt x="3791" y="13613"/>
                  </a:cubicBezTo>
                  <a:cubicBezTo>
                    <a:pt x="3865" y="13605"/>
                    <a:pt x="3938" y="13580"/>
                    <a:pt x="4003" y="13535"/>
                  </a:cubicBezTo>
                  <a:lnTo>
                    <a:pt x="5012" y="12838"/>
                  </a:lnTo>
                  <a:lnTo>
                    <a:pt x="4973" y="13368"/>
                  </a:lnTo>
                  <a:cubicBezTo>
                    <a:pt x="4955" y="13380"/>
                    <a:pt x="4938" y="13391"/>
                    <a:pt x="4920" y="13403"/>
                  </a:cubicBezTo>
                  <a:cubicBezTo>
                    <a:pt x="4910" y="13410"/>
                    <a:pt x="4900" y="13418"/>
                    <a:pt x="4887" y="13428"/>
                  </a:cubicBezTo>
                  <a:cubicBezTo>
                    <a:pt x="4865" y="13443"/>
                    <a:pt x="4844" y="13460"/>
                    <a:pt x="4823" y="13478"/>
                  </a:cubicBezTo>
                  <a:cubicBezTo>
                    <a:pt x="4815" y="13485"/>
                    <a:pt x="4807" y="13491"/>
                    <a:pt x="4800" y="13498"/>
                  </a:cubicBezTo>
                  <a:cubicBezTo>
                    <a:pt x="4775" y="13519"/>
                    <a:pt x="4752" y="13541"/>
                    <a:pt x="4726" y="13567"/>
                  </a:cubicBezTo>
                  <a:lnTo>
                    <a:pt x="4709" y="13585"/>
                  </a:lnTo>
                  <a:cubicBezTo>
                    <a:pt x="4684" y="13612"/>
                    <a:pt x="4658" y="13641"/>
                    <a:pt x="4635" y="13670"/>
                  </a:cubicBezTo>
                  <a:lnTo>
                    <a:pt x="4621" y="13689"/>
                  </a:lnTo>
                  <a:cubicBezTo>
                    <a:pt x="4569" y="13757"/>
                    <a:pt x="4524" y="13830"/>
                    <a:pt x="4486" y="13909"/>
                  </a:cubicBezTo>
                  <a:lnTo>
                    <a:pt x="4478" y="13929"/>
                  </a:lnTo>
                  <a:cubicBezTo>
                    <a:pt x="4459" y="13968"/>
                    <a:pt x="4444" y="14009"/>
                    <a:pt x="4430" y="14052"/>
                  </a:cubicBezTo>
                  <a:lnTo>
                    <a:pt x="4423" y="14074"/>
                  </a:lnTo>
                  <a:cubicBezTo>
                    <a:pt x="4417" y="14090"/>
                    <a:pt x="4413" y="14106"/>
                    <a:pt x="4409" y="14123"/>
                  </a:cubicBezTo>
                  <a:cubicBezTo>
                    <a:pt x="4393" y="14164"/>
                    <a:pt x="4383" y="14207"/>
                    <a:pt x="4380" y="14254"/>
                  </a:cubicBezTo>
                  <a:cubicBezTo>
                    <a:pt x="4374" y="14295"/>
                    <a:pt x="4374" y="14336"/>
                    <a:pt x="4379" y="14377"/>
                  </a:cubicBezTo>
                  <a:lnTo>
                    <a:pt x="4382" y="14719"/>
                  </a:lnTo>
                  <a:cubicBezTo>
                    <a:pt x="4383" y="14973"/>
                    <a:pt x="4589" y="15178"/>
                    <a:pt x="4843" y="15178"/>
                  </a:cubicBezTo>
                  <a:cubicBezTo>
                    <a:pt x="4843" y="15178"/>
                    <a:pt x="5958" y="15179"/>
                    <a:pt x="5958" y="15179"/>
                  </a:cubicBezTo>
                  <a:cubicBezTo>
                    <a:pt x="5972" y="15179"/>
                    <a:pt x="5987" y="15179"/>
                    <a:pt x="6001" y="15177"/>
                  </a:cubicBezTo>
                  <a:cubicBezTo>
                    <a:pt x="6011" y="15178"/>
                    <a:pt x="6021" y="15178"/>
                    <a:pt x="6031" y="15178"/>
                  </a:cubicBezTo>
                  <a:cubicBezTo>
                    <a:pt x="6032" y="15178"/>
                    <a:pt x="6578" y="15174"/>
                    <a:pt x="6578" y="15174"/>
                  </a:cubicBezTo>
                  <a:cubicBezTo>
                    <a:pt x="6702" y="15173"/>
                    <a:pt x="6820" y="15122"/>
                    <a:pt x="6906" y="15034"/>
                  </a:cubicBezTo>
                  <a:cubicBezTo>
                    <a:pt x="6949" y="14991"/>
                    <a:pt x="6982" y="14939"/>
                    <a:pt x="7005" y="14883"/>
                  </a:cubicBezTo>
                  <a:cubicBezTo>
                    <a:pt x="7067" y="14919"/>
                    <a:pt x="7137" y="14940"/>
                    <a:pt x="7211" y="14944"/>
                  </a:cubicBezTo>
                  <a:lnTo>
                    <a:pt x="7234" y="14944"/>
                  </a:lnTo>
                  <a:cubicBezTo>
                    <a:pt x="7430" y="14944"/>
                    <a:pt x="7604" y="14821"/>
                    <a:pt x="7670" y="14636"/>
                  </a:cubicBezTo>
                  <a:lnTo>
                    <a:pt x="7913" y="13945"/>
                  </a:lnTo>
                  <a:lnTo>
                    <a:pt x="7914" y="14293"/>
                  </a:lnTo>
                  <a:cubicBezTo>
                    <a:pt x="7914" y="14302"/>
                    <a:pt x="7914" y="14310"/>
                    <a:pt x="7915" y="14319"/>
                  </a:cubicBezTo>
                  <a:lnTo>
                    <a:pt x="7907" y="14703"/>
                  </a:lnTo>
                  <a:cubicBezTo>
                    <a:pt x="7905" y="14826"/>
                    <a:pt x="7952" y="14946"/>
                    <a:pt x="8038" y="15034"/>
                  </a:cubicBezTo>
                  <a:cubicBezTo>
                    <a:pt x="8124" y="15122"/>
                    <a:pt x="8242" y="15173"/>
                    <a:pt x="8366" y="15174"/>
                  </a:cubicBezTo>
                  <a:cubicBezTo>
                    <a:pt x="8366" y="15174"/>
                    <a:pt x="8911" y="15178"/>
                    <a:pt x="8913" y="15178"/>
                  </a:cubicBezTo>
                  <a:cubicBezTo>
                    <a:pt x="8923" y="15178"/>
                    <a:pt x="8933" y="15178"/>
                    <a:pt x="8943" y="15177"/>
                  </a:cubicBezTo>
                  <a:cubicBezTo>
                    <a:pt x="8957" y="15179"/>
                    <a:pt x="8972" y="15179"/>
                    <a:pt x="8987" y="15179"/>
                  </a:cubicBezTo>
                  <a:cubicBezTo>
                    <a:pt x="8987" y="15179"/>
                    <a:pt x="10102" y="15178"/>
                    <a:pt x="10102" y="15178"/>
                  </a:cubicBezTo>
                  <a:cubicBezTo>
                    <a:pt x="10356" y="15178"/>
                    <a:pt x="10561" y="14973"/>
                    <a:pt x="10563" y="14719"/>
                  </a:cubicBezTo>
                  <a:lnTo>
                    <a:pt x="10565" y="14381"/>
                  </a:lnTo>
                  <a:cubicBezTo>
                    <a:pt x="10570" y="14339"/>
                    <a:pt x="10570" y="14296"/>
                    <a:pt x="10564" y="14253"/>
                  </a:cubicBezTo>
                  <a:cubicBezTo>
                    <a:pt x="10561" y="14211"/>
                    <a:pt x="10552" y="14170"/>
                    <a:pt x="10539" y="14131"/>
                  </a:cubicBezTo>
                  <a:cubicBezTo>
                    <a:pt x="10537" y="14128"/>
                    <a:pt x="10536" y="14124"/>
                    <a:pt x="10535" y="14120"/>
                  </a:cubicBezTo>
                  <a:cubicBezTo>
                    <a:pt x="10532" y="14106"/>
                    <a:pt x="10528" y="14092"/>
                    <a:pt x="10522" y="14072"/>
                  </a:cubicBezTo>
                  <a:lnTo>
                    <a:pt x="10515" y="14051"/>
                  </a:lnTo>
                  <a:cubicBezTo>
                    <a:pt x="10509" y="14035"/>
                    <a:pt x="10503" y="14020"/>
                    <a:pt x="10498" y="14004"/>
                  </a:cubicBezTo>
                  <a:cubicBezTo>
                    <a:pt x="10488" y="13979"/>
                    <a:pt x="10478" y="13954"/>
                    <a:pt x="10467" y="13929"/>
                  </a:cubicBezTo>
                  <a:lnTo>
                    <a:pt x="10457" y="13908"/>
                  </a:lnTo>
                  <a:cubicBezTo>
                    <a:pt x="10437" y="13865"/>
                    <a:pt x="10417" y="13828"/>
                    <a:pt x="10394" y="13791"/>
                  </a:cubicBezTo>
                  <a:cubicBezTo>
                    <a:pt x="10391" y="13787"/>
                    <a:pt x="10390" y="13784"/>
                    <a:pt x="10387" y="13780"/>
                  </a:cubicBezTo>
                  <a:cubicBezTo>
                    <a:pt x="10368" y="13750"/>
                    <a:pt x="10347" y="13719"/>
                    <a:pt x="10322" y="13688"/>
                  </a:cubicBezTo>
                  <a:lnTo>
                    <a:pt x="10308" y="13670"/>
                  </a:lnTo>
                  <a:cubicBezTo>
                    <a:pt x="10296" y="13654"/>
                    <a:pt x="10284" y="13639"/>
                    <a:pt x="10271" y="13624"/>
                  </a:cubicBezTo>
                  <a:lnTo>
                    <a:pt x="10271" y="13624"/>
                  </a:lnTo>
                  <a:lnTo>
                    <a:pt x="10542" y="13854"/>
                  </a:lnTo>
                  <a:cubicBezTo>
                    <a:pt x="10627" y="13925"/>
                    <a:pt x="10734" y="13962"/>
                    <a:pt x="10840" y="13962"/>
                  </a:cubicBezTo>
                  <a:cubicBezTo>
                    <a:pt x="10928" y="13962"/>
                    <a:pt x="11016" y="13938"/>
                    <a:pt x="11093" y="13887"/>
                  </a:cubicBezTo>
                  <a:cubicBezTo>
                    <a:pt x="11128" y="13863"/>
                    <a:pt x="11159" y="13835"/>
                    <a:pt x="11186" y="13805"/>
                  </a:cubicBezTo>
                  <a:cubicBezTo>
                    <a:pt x="11189" y="14074"/>
                    <a:pt x="11252" y="14389"/>
                    <a:pt x="11375" y="14756"/>
                  </a:cubicBezTo>
                  <a:lnTo>
                    <a:pt x="11384" y="14781"/>
                  </a:lnTo>
                  <a:cubicBezTo>
                    <a:pt x="11434" y="14930"/>
                    <a:pt x="11558" y="15045"/>
                    <a:pt x="11712" y="15082"/>
                  </a:cubicBezTo>
                  <a:cubicBezTo>
                    <a:pt x="11748" y="15091"/>
                    <a:pt x="11785" y="15095"/>
                    <a:pt x="11822" y="15095"/>
                  </a:cubicBezTo>
                  <a:cubicBezTo>
                    <a:pt x="11939" y="15095"/>
                    <a:pt x="12055" y="15050"/>
                    <a:pt x="12141" y="14967"/>
                  </a:cubicBezTo>
                  <a:lnTo>
                    <a:pt x="12160" y="14949"/>
                  </a:lnTo>
                  <a:cubicBezTo>
                    <a:pt x="12258" y="14854"/>
                    <a:pt x="12745" y="14355"/>
                    <a:pt x="12734" y="13730"/>
                  </a:cubicBezTo>
                  <a:cubicBezTo>
                    <a:pt x="12731" y="13510"/>
                    <a:pt x="12665" y="13305"/>
                    <a:pt x="12542" y="13122"/>
                  </a:cubicBezTo>
                  <a:cubicBezTo>
                    <a:pt x="12543" y="13120"/>
                    <a:pt x="12544" y="13119"/>
                    <a:pt x="12545" y="13117"/>
                  </a:cubicBezTo>
                  <a:cubicBezTo>
                    <a:pt x="12589" y="13007"/>
                    <a:pt x="12588" y="12891"/>
                    <a:pt x="12551" y="12788"/>
                  </a:cubicBezTo>
                  <a:lnTo>
                    <a:pt x="12551" y="12788"/>
                  </a:lnTo>
                  <a:cubicBezTo>
                    <a:pt x="12679" y="12884"/>
                    <a:pt x="12818" y="12980"/>
                    <a:pt x="12968" y="13077"/>
                  </a:cubicBezTo>
                  <a:lnTo>
                    <a:pt x="12990" y="13092"/>
                  </a:lnTo>
                  <a:cubicBezTo>
                    <a:pt x="13066" y="13140"/>
                    <a:pt x="13153" y="13165"/>
                    <a:pt x="13241" y="13165"/>
                  </a:cubicBezTo>
                  <a:cubicBezTo>
                    <a:pt x="13307" y="13165"/>
                    <a:pt x="13373" y="13151"/>
                    <a:pt x="13434" y="13123"/>
                  </a:cubicBezTo>
                  <a:cubicBezTo>
                    <a:pt x="13578" y="13057"/>
                    <a:pt x="13678" y="12921"/>
                    <a:pt x="13699" y="12764"/>
                  </a:cubicBezTo>
                  <a:lnTo>
                    <a:pt x="13702" y="12739"/>
                  </a:lnTo>
                  <a:cubicBezTo>
                    <a:pt x="13708" y="12694"/>
                    <a:pt x="13832" y="11713"/>
                    <a:pt x="13372" y="11007"/>
                  </a:cubicBezTo>
                  <a:cubicBezTo>
                    <a:pt x="13480" y="10957"/>
                    <a:pt x="13567" y="10867"/>
                    <a:pt x="13612" y="10751"/>
                  </a:cubicBezTo>
                  <a:cubicBezTo>
                    <a:pt x="13684" y="10559"/>
                    <a:pt x="13622" y="10344"/>
                    <a:pt x="13460" y="10220"/>
                  </a:cubicBezTo>
                  <a:lnTo>
                    <a:pt x="12486" y="9475"/>
                  </a:lnTo>
                  <a:lnTo>
                    <a:pt x="13677" y="9183"/>
                  </a:lnTo>
                  <a:cubicBezTo>
                    <a:pt x="13875" y="9135"/>
                    <a:pt x="14018" y="8962"/>
                    <a:pt x="14029" y="8757"/>
                  </a:cubicBezTo>
                  <a:cubicBezTo>
                    <a:pt x="14038" y="8554"/>
                    <a:pt x="13913" y="8367"/>
                    <a:pt x="13721" y="8300"/>
                  </a:cubicBezTo>
                  <a:lnTo>
                    <a:pt x="13652" y="8275"/>
                  </a:lnTo>
                  <a:cubicBezTo>
                    <a:pt x="13943" y="7804"/>
                    <a:pt x="14077" y="7249"/>
                    <a:pt x="14060" y="6581"/>
                  </a:cubicBezTo>
                  <a:cubicBezTo>
                    <a:pt x="14051" y="6215"/>
                    <a:pt x="13991" y="5860"/>
                    <a:pt x="13916" y="5523"/>
                  </a:cubicBezTo>
                  <a:cubicBezTo>
                    <a:pt x="13970" y="5462"/>
                    <a:pt x="14011" y="5390"/>
                    <a:pt x="14039" y="5313"/>
                  </a:cubicBezTo>
                  <a:cubicBezTo>
                    <a:pt x="14067" y="5236"/>
                    <a:pt x="14075" y="5160"/>
                    <a:pt x="14070" y="5088"/>
                  </a:cubicBezTo>
                  <a:cubicBezTo>
                    <a:pt x="14093" y="5062"/>
                    <a:pt x="14117" y="5035"/>
                    <a:pt x="14140" y="5006"/>
                  </a:cubicBezTo>
                  <a:cubicBezTo>
                    <a:pt x="14296" y="4805"/>
                    <a:pt x="14465" y="4462"/>
                    <a:pt x="14414" y="3947"/>
                  </a:cubicBezTo>
                  <a:cubicBezTo>
                    <a:pt x="14419" y="3936"/>
                    <a:pt x="14424" y="3925"/>
                    <a:pt x="14428" y="3916"/>
                  </a:cubicBezTo>
                  <a:cubicBezTo>
                    <a:pt x="14517" y="3706"/>
                    <a:pt x="14580" y="3541"/>
                    <a:pt x="14631" y="3385"/>
                  </a:cubicBezTo>
                  <a:lnTo>
                    <a:pt x="14642" y="3354"/>
                  </a:lnTo>
                  <a:cubicBezTo>
                    <a:pt x="14697" y="3191"/>
                    <a:pt x="14825" y="2811"/>
                    <a:pt x="14556" y="2491"/>
                  </a:cubicBezTo>
                  <a:cubicBezTo>
                    <a:pt x="14438" y="2352"/>
                    <a:pt x="14276" y="2274"/>
                    <a:pt x="14093" y="2273"/>
                  </a:cubicBezTo>
                  <a:lnTo>
                    <a:pt x="14085" y="2273"/>
                  </a:lnTo>
                  <a:cubicBezTo>
                    <a:pt x="14003" y="2210"/>
                    <a:pt x="13904" y="2165"/>
                    <a:pt x="13793" y="2145"/>
                  </a:cubicBezTo>
                  <a:cubicBezTo>
                    <a:pt x="13774" y="2142"/>
                    <a:pt x="13755" y="2140"/>
                    <a:pt x="13736" y="2138"/>
                  </a:cubicBezTo>
                  <a:cubicBezTo>
                    <a:pt x="13720" y="2137"/>
                    <a:pt x="13705" y="2137"/>
                    <a:pt x="13690" y="2137"/>
                  </a:cubicBezTo>
                  <a:cubicBezTo>
                    <a:pt x="13550" y="2137"/>
                    <a:pt x="13415" y="2174"/>
                    <a:pt x="13295" y="2241"/>
                  </a:cubicBezTo>
                  <a:cubicBezTo>
                    <a:pt x="13281" y="2238"/>
                    <a:pt x="13267" y="2235"/>
                    <a:pt x="13253" y="2233"/>
                  </a:cubicBezTo>
                  <a:cubicBezTo>
                    <a:pt x="13226" y="2230"/>
                    <a:pt x="13198" y="2227"/>
                    <a:pt x="13170" y="2227"/>
                  </a:cubicBezTo>
                  <a:cubicBezTo>
                    <a:pt x="13007" y="2227"/>
                    <a:pt x="12873" y="2293"/>
                    <a:pt x="12765" y="2381"/>
                  </a:cubicBezTo>
                  <a:cubicBezTo>
                    <a:pt x="12617" y="1729"/>
                    <a:pt x="12328" y="1268"/>
                    <a:pt x="11902" y="1008"/>
                  </a:cubicBezTo>
                  <a:cubicBezTo>
                    <a:pt x="11669" y="867"/>
                    <a:pt x="11396" y="792"/>
                    <a:pt x="11113" y="792"/>
                  </a:cubicBezTo>
                  <a:cubicBezTo>
                    <a:pt x="11012" y="792"/>
                    <a:pt x="10923" y="800"/>
                    <a:pt x="10849" y="813"/>
                  </a:cubicBezTo>
                  <a:cubicBezTo>
                    <a:pt x="10703" y="743"/>
                    <a:pt x="10558" y="692"/>
                    <a:pt x="10417" y="661"/>
                  </a:cubicBezTo>
                  <a:cubicBezTo>
                    <a:pt x="10384" y="653"/>
                    <a:pt x="10350" y="649"/>
                    <a:pt x="10315" y="649"/>
                  </a:cubicBezTo>
                  <a:cubicBezTo>
                    <a:pt x="10229" y="649"/>
                    <a:pt x="10143" y="674"/>
                    <a:pt x="10068" y="721"/>
                  </a:cubicBezTo>
                  <a:cubicBezTo>
                    <a:pt x="9965" y="786"/>
                    <a:pt x="9892" y="890"/>
                    <a:pt x="9865" y="1010"/>
                  </a:cubicBezTo>
                  <a:lnTo>
                    <a:pt x="9858" y="1042"/>
                  </a:lnTo>
                  <a:cubicBezTo>
                    <a:pt x="9802" y="1290"/>
                    <a:pt x="9958" y="1537"/>
                    <a:pt x="10207" y="1593"/>
                  </a:cubicBezTo>
                  <a:cubicBezTo>
                    <a:pt x="10251" y="1603"/>
                    <a:pt x="10296" y="1618"/>
                    <a:pt x="10343" y="1635"/>
                  </a:cubicBezTo>
                  <a:cubicBezTo>
                    <a:pt x="10513" y="2621"/>
                    <a:pt x="11276" y="3045"/>
                    <a:pt x="11859" y="3199"/>
                  </a:cubicBezTo>
                  <a:cubicBezTo>
                    <a:pt x="11784" y="3238"/>
                    <a:pt x="11706" y="3298"/>
                    <a:pt x="11635" y="3390"/>
                  </a:cubicBezTo>
                  <a:cubicBezTo>
                    <a:pt x="11625" y="3381"/>
                    <a:pt x="11616" y="3373"/>
                    <a:pt x="11606" y="3365"/>
                  </a:cubicBezTo>
                  <a:cubicBezTo>
                    <a:pt x="11522" y="3298"/>
                    <a:pt x="11419" y="3264"/>
                    <a:pt x="11317" y="3264"/>
                  </a:cubicBezTo>
                  <a:cubicBezTo>
                    <a:pt x="11225" y="3264"/>
                    <a:pt x="11134" y="3291"/>
                    <a:pt x="11054" y="3345"/>
                  </a:cubicBezTo>
                  <a:lnTo>
                    <a:pt x="10045" y="4042"/>
                  </a:lnTo>
                  <a:lnTo>
                    <a:pt x="10135" y="2819"/>
                  </a:lnTo>
                  <a:cubicBezTo>
                    <a:pt x="10150" y="2616"/>
                    <a:pt x="10029" y="2426"/>
                    <a:pt x="9838" y="2354"/>
                  </a:cubicBezTo>
                  <a:cubicBezTo>
                    <a:pt x="9785" y="2334"/>
                    <a:pt x="9729" y="2323"/>
                    <a:pt x="9674" y="2323"/>
                  </a:cubicBezTo>
                  <a:cubicBezTo>
                    <a:pt x="9533" y="2323"/>
                    <a:pt x="9397" y="2388"/>
                    <a:pt x="9307" y="2505"/>
                  </a:cubicBezTo>
                  <a:lnTo>
                    <a:pt x="8562" y="3478"/>
                  </a:lnTo>
                  <a:lnTo>
                    <a:pt x="8271" y="2287"/>
                  </a:lnTo>
                  <a:cubicBezTo>
                    <a:pt x="8223" y="2089"/>
                    <a:pt x="8049" y="1946"/>
                    <a:pt x="7845" y="1935"/>
                  </a:cubicBezTo>
                  <a:lnTo>
                    <a:pt x="7823" y="1935"/>
                  </a:lnTo>
                  <a:cubicBezTo>
                    <a:pt x="7627" y="1935"/>
                    <a:pt x="7452" y="2059"/>
                    <a:pt x="7387" y="2244"/>
                  </a:cubicBezTo>
                  <a:lnTo>
                    <a:pt x="6980" y="3401"/>
                  </a:lnTo>
                  <a:lnTo>
                    <a:pt x="6333" y="2360"/>
                  </a:lnTo>
                  <a:cubicBezTo>
                    <a:pt x="6316" y="2333"/>
                    <a:pt x="6296" y="2308"/>
                    <a:pt x="6275" y="2286"/>
                  </a:cubicBezTo>
                  <a:cubicBezTo>
                    <a:pt x="6466" y="2053"/>
                    <a:pt x="6592" y="1808"/>
                    <a:pt x="6651" y="1550"/>
                  </a:cubicBezTo>
                  <a:cubicBezTo>
                    <a:pt x="6701" y="1332"/>
                    <a:pt x="6694" y="1137"/>
                    <a:pt x="6663" y="972"/>
                  </a:cubicBezTo>
                  <a:cubicBezTo>
                    <a:pt x="6696" y="962"/>
                    <a:pt x="6730" y="953"/>
                    <a:pt x="6764" y="946"/>
                  </a:cubicBezTo>
                  <a:cubicBezTo>
                    <a:pt x="6884" y="920"/>
                    <a:pt x="6989" y="848"/>
                    <a:pt x="7055" y="745"/>
                  </a:cubicBezTo>
                  <a:cubicBezTo>
                    <a:pt x="7122" y="642"/>
                    <a:pt x="7144" y="517"/>
                    <a:pt x="7118" y="397"/>
                  </a:cubicBezTo>
                  <a:lnTo>
                    <a:pt x="7111" y="365"/>
                  </a:lnTo>
                  <a:cubicBezTo>
                    <a:pt x="7065" y="148"/>
                    <a:pt x="6874" y="1"/>
                    <a:pt x="6661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2" name="Google Shape;1057;p42"/>
            <p:cNvSpPr/>
            <p:nvPr/>
          </p:nvSpPr>
          <p:spPr>
            <a:xfrm>
              <a:off x="1032211" y="1468200"/>
              <a:ext cx="73639" cy="95426"/>
            </a:xfrm>
            <a:custGeom>
              <a:avLst/>
              <a:gdLst/>
              <a:ahLst/>
              <a:cxnLst/>
              <a:rect l="l" t="t" r="r" b="b"/>
              <a:pathLst>
                <a:path w="2126" h="2755" extrusionOk="0">
                  <a:moveTo>
                    <a:pt x="547" y="1"/>
                  </a:moveTo>
                  <a:cubicBezTo>
                    <a:pt x="504" y="1"/>
                    <a:pt x="459" y="8"/>
                    <a:pt x="417" y="20"/>
                  </a:cubicBezTo>
                  <a:lnTo>
                    <a:pt x="384" y="29"/>
                  </a:lnTo>
                  <a:cubicBezTo>
                    <a:pt x="141" y="102"/>
                    <a:pt x="1" y="359"/>
                    <a:pt x="73" y="603"/>
                  </a:cubicBezTo>
                  <a:cubicBezTo>
                    <a:pt x="91" y="661"/>
                    <a:pt x="111" y="721"/>
                    <a:pt x="135" y="782"/>
                  </a:cubicBezTo>
                  <a:cubicBezTo>
                    <a:pt x="93" y="885"/>
                    <a:pt x="65" y="1012"/>
                    <a:pt x="71" y="1163"/>
                  </a:cubicBezTo>
                  <a:cubicBezTo>
                    <a:pt x="92" y="1662"/>
                    <a:pt x="488" y="2154"/>
                    <a:pt x="1283" y="2666"/>
                  </a:cubicBezTo>
                  <a:lnTo>
                    <a:pt x="1304" y="2680"/>
                  </a:lnTo>
                  <a:cubicBezTo>
                    <a:pt x="1380" y="2729"/>
                    <a:pt x="1467" y="2755"/>
                    <a:pt x="1555" y="2755"/>
                  </a:cubicBezTo>
                  <a:cubicBezTo>
                    <a:pt x="1621" y="2755"/>
                    <a:pt x="1687" y="2741"/>
                    <a:pt x="1749" y="2712"/>
                  </a:cubicBezTo>
                  <a:cubicBezTo>
                    <a:pt x="1892" y="2645"/>
                    <a:pt x="1992" y="2510"/>
                    <a:pt x="2013" y="2353"/>
                  </a:cubicBezTo>
                  <a:lnTo>
                    <a:pt x="2016" y="2327"/>
                  </a:lnTo>
                  <a:cubicBezTo>
                    <a:pt x="2028" y="2231"/>
                    <a:pt x="2125" y="1375"/>
                    <a:pt x="1657" y="808"/>
                  </a:cubicBezTo>
                  <a:cubicBezTo>
                    <a:pt x="1490" y="605"/>
                    <a:pt x="1269" y="464"/>
                    <a:pt x="1011" y="394"/>
                  </a:cubicBezTo>
                  <a:cubicBezTo>
                    <a:pt x="1003" y="373"/>
                    <a:pt x="996" y="352"/>
                    <a:pt x="990" y="332"/>
                  </a:cubicBezTo>
                  <a:cubicBezTo>
                    <a:pt x="955" y="214"/>
                    <a:pt x="876" y="115"/>
                    <a:pt x="768" y="57"/>
                  </a:cubicBezTo>
                  <a:cubicBezTo>
                    <a:pt x="699" y="20"/>
                    <a:pt x="624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3" name="Google Shape;1058;p42"/>
            <p:cNvSpPr/>
            <p:nvPr/>
          </p:nvSpPr>
          <p:spPr>
            <a:xfrm>
              <a:off x="802739" y="1516277"/>
              <a:ext cx="103566" cy="58780"/>
            </a:xfrm>
            <a:custGeom>
              <a:avLst/>
              <a:gdLst/>
              <a:ahLst/>
              <a:cxnLst/>
              <a:rect l="l" t="t" r="r" b="b"/>
              <a:pathLst>
                <a:path w="2990" h="1697" extrusionOk="0">
                  <a:moveTo>
                    <a:pt x="1403" y="0"/>
                  </a:moveTo>
                  <a:cubicBezTo>
                    <a:pt x="680" y="0"/>
                    <a:pt x="171" y="537"/>
                    <a:pt x="150" y="561"/>
                  </a:cubicBezTo>
                  <a:lnTo>
                    <a:pt x="137" y="575"/>
                  </a:lnTo>
                  <a:cubicBezTo>
                    <a:pt x="45" y="673"/>
                    <a:pt x="1" y="807"/>
                    <a:pt x="16" y="941"/>
                  </a:cubicBezTo>
                  <a:cubicBezTo>
                    <a:pt x="31" y="1075"/>
                    <a:pt x="104" y="1195"/>
                    <a:pt x="216" y="1271"/>
                  </a:cubicBezTo>
                  <a:lnTo>
                    <a:pt x="233" y="1283"/>
                  </a:lnTo>
                  <a:cubicBezTo>
                    <a:pt x="641" y="1558"/>
                    <a:pt x="1028" y="1697"/>
                    <a:pt x="1384" y="1697"/>
                  </a:cubicBezTo>
                  <a:cubicBezTo>
                    <a:pt x="1514" y="1697"/>
                    <a:pt x="1639" y="1679"/>
                    <a:pt x="1758" y="1643"/>
                  </a:cubicBezTo>
                  <a:cubicBezTo>
                    <a:pt x="2109" y="1538"/>
                    <a:pt x="2325" y="1305"/>
                    <a:pt x="2441" y="1134"/>
                  </a:cubicBezTo>
                  <a:cubicBezTo>
                    <a:pt x="2548" y="1087"/>
                    <a:pt x="2646" y="1033"/>
                    <a:pt x="2733" y="972"/>
                  </a:cubicBezTo>
                  <a:cubicBezTo>
                    <a:pt x="2940" y="824"/>
                    <a:pt x="2989" y="536"/>
                    <a:pt x="2842" y="328"/>
                  </a:cubicBezTo>
                  <a:lnTo>
                    <a:pt x="2823" y="301"/>
                  </a:lnTo>
                  <a:cubicBezTo>
                    <a:pt x="2752" y="201"/>
                    <a:pt x="2644" y="134"/>
                    <a:pt x="2523" y="113"/>
                  </a:cubicBezTo>
                  <a:cubicBezTo>
                    <a:pt x="2498" y="108"/>
                    <a:pt x="2472" y="107"/>
                    <a:pt x="2446" y="107"/>
                  </a:cubicBezTo>
                  <a:cubicBezTo>
                    <a:pt x="2351" y="107"/>
                    <a:pt x="2257" y="136"/>
                    <a:pt x="2178" y="192"/>
                  </a:cubicBezTo>
                  <a:cubicBezTo>
                    <a:pt x="2172" y="197"/>
                    <a:pt x="2165" y="202"/>
                    <a:pt x="2157" y="206"/>
                  </a:cubicBezTo>
                  <a:cubicBezTo>
                    <a:pt x="1919" y="69"/>
                    <a:pt x="1667" y="0"/>
                    <a:pt x="1403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4" name="Google Shape;1059;p42"/>
            <p:cNvSpPr/>
            <p:nvPr/>
          </p:nvSpPr>
          <p:spPr>
            <a:xfrm>
              <a:off x="1102456" y="1702591"/>
              <a:ext cx="128263" cy="153860"/>
            </a:xfrm>
            <a:custGeom>
              <a:avLst/>
              <a:gdLst/>
              <a:ahLst/>
              <a:cxnLst/>
              <a:rect l="l" t="t" r="r" b="b"/>
              <a:pathLst>
                <a:path w="3703" h="4442" extrusionOk="0">
                  <a:moveTo>
                    <a:pt x="2836" y="0"/>
                  </a:moveTo>
                  <a:cubicBezTo>
                    <a:pt x="2868" y="116"/>
                    <a:pt x="2898" y="233"/>
                    <a:pt x="2926" y="349"/>
                  </a:cubicBezTo>
                  <a:cubicBezTo>
                    <a:pt x="3127" y="1181"/>
                    <a:pt x="3398" y="2240"/>
                    <a:pt x="2785" y="2967"/>
                  </a:cubicBezTo>
                  <a:cubicBezTo>
                    <a:pt x="2514" y="3288"/>
                    <a:pt x="2111" y="3467"/>
                    <a:pt x="1717" y="3580"/>
                  </a:cubicBezTo>
                  <a:cubicBezTo>
                    <a:pt x="1237" y="3718"/>
                    <a:pt x="745" y="3815"/>
                    <a:pt x="254" y="3906"/>
                  </a:cubicBezTo>
                  <a:cubicBezTo>
                    <a:pt x="112" y="3932"/>
                    <a:pt x="0" y="4046"/>
                    <a:pt x="15" y="4199"/>
                  </a:cubicBezTo>
                  <a:cubicBezTo>
                    <a:pt x="28" y="4323"/>
                    <a:pt x="143" y="4442"/>
                    <a:pt x="271" y="4442"/>
                  </a:cubicBezTo>
                  <a:cubicBezTo>
                    <a:pt x="284" y="4442"/>
                    <a:pt x="296" y="4441"/>
                    <a:pt x="309" y="4439"/>
                  </a:cubicBezTo>
                  <a:cubicBezTo>
                    <a:pt x="917" y="4325"/>
                    <a:pt x="1546" y="4216"/>
                    <a:pt x="2131" y="4009"/>
                  </a:cubicBezTo>
                  <a:cubicBezTo>
                    <a:pt x="2581" y="3849"/>
                    <a:pt x="3027" y="3572"/>
                    <a:pt x="3300" y="3172"/>
                  </a:cubicBezTo>
                  <a:cubicBezTo>
                    <a:pt x="3610" y="2716"/>
                    <a:pt x="3702" y="2201"/>
                    <a:pt x="3688" y="1656"/>
                  </a:cubicBezTo>
                  <a:cubicBezTo>
                    <a:pt x="3674" y="1129"/>
                    <a:pt x="3543" y="606"/>
                    <a:pt x="3412" y="97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5" name="Google Shape;1060;p42"/>
            <p:cNvSpPr/>
            <p:nvPr/>
          </p:nvSpPr>
          <p:spPr>
            <a:xfrm>
              <a:off x="1169098" y="1622198"/>
              <a:ext cx="85278" cy="93868"/>
            </a:xfrm>
            <a:custGeom>
              <a:avLst/>
              <a:gdLst/>
              <a:ahLst/>
              <a:cxnLst/>
              <a:rect l="l" t="t" r="r" b="b"/>
              <a:pathLst>
                <a:path w="2462" h="2710" extrusionOk="0">
                  <a:moveTo>
                    <a:pt x="1857" y="0"/>
                  </a:moveTo>
                  <a:cubicBezTo>
                    <a:pt x="1600" y="0"/>
                    <a:pt x="1496" y="278"/>
                    <a:pt x="1496" y="278"/>
                  </a:cubicBezTo>
                  <a:cubicBezTo>
                    <a:pt x="1496" y="278"/>
                    <a:pt x="1451" y="91"/>
                    <a:pt x="1336" y="91"/>
                  </a:cubicBezTo>
                  <a:cubicBezTo>
                    <a:pt x="1265" y="91"/>
                    <a:pt x="1166" y="163"/>
                    <a:pt x="1034" y="395"/>
                  </a:cubicBezTo>
                  <a:cubicBezTo>
                    <a:pt x="745" y="906"/>
                    <a:pt x="704" y="1377"/>
                    <a:pt x="704" y="1377"/>
                  </a:cubicBezTo>
                  <a:cubicBezTo>
                    <a:pt x="704" y="1377"/>
                    <a:pt x="517" y="987"/>
                    <a:pt x="321" y="987"/>
                  </a:cubicBezTo>
                  <a:cubicBezTo>
                    <a:pt x="267" y="987"/>
                    <a:pt x="213" y="1016"/>
                    <a:pt x="161" y="1090"/>
                  </a:cubicBezTo>
                  <a:cubicBezTo>
                    <a:pt x="0" y="1360"/>
                    <a:pt x="212" y="2338"/>
                    <a:pt x="795" y="2338"/>
                  </a:cubicBezTo>
                  <a:cubicBezTo>
                    <a:pt x="809" y="2338"/>
                    <a:pt x="824" y="2338"/>
                    <a:pt x="839" y="2336"/>
                  </a:cubicBezTo>
                  <a:lnTo>
                    <a:pt x="839" y="2336"/>
                  </a:lnTo>
                  <a:lnTo>
                    <a:pt x="775" y="2342"/>
                  </a:lnTo>
                  <a:cubicBezTo>
                    <a:pt x="775" y="2342"/>
                    <a:pt x="565" y="2639"/>
                    <a:pt x="806" y="2691"/>
                  </a:cubicBezTo>
                  <a:cubicBezTo>
                    <a:pt x="866" y="2704"/>
                    <a:pt x="951" y="2709"/>
                    <a:pt x="1043" y="2709"/>
                  </a:cubicBezTo>
                  <a:cubicBezTo>
                    <a:pt x="1230" y="2709"/>
                    <a:pt x="1449" y="2689"/>
                    <a:pt x="1569" y="2676"/>
                  </a:cubicBezTo>
                  <a:cubicBezTo>
                    <a:pt x="1653" y="2667"/>
                    <a:pt x="1727" y="2615"/>
                    <a:pt x="1756" y="2536"/>
                  </a:cubicBezTo>
                  <a:cubicBezTo>
                    <a:pt x="1774" y="2485"/>
                    <a:pt x="1722" y="2369"/>
                    <a:pt x="1672" y="2307"/>
                  </a:cubicBezTo>
                  <a:cubicBezTo>
                    <a:pt x="1672" y="2307"/>
                    <a:pt x="2215" y="2087"/>
                    <a:pt x="2093" y="1292"/>
                  </a:cubicBezTo>
                  <a:cubicBezTo>
                    <a:pt x="2084" y="1238"/>
                    <a:pt x="2134" y="1161"/>
                    <a:pt x="2154" y="1114"/>
                  </a:cubicBezTo>
                  <a:cubicBezTo>
                    <a:pt x="2223" y="951"/>
                    <a:pt x="2289" y="786"/>
                    <a:pt x="2344" y="618"/>
                  </a:cubicBezTo>
                  <a:cubicBezTo>
                    <a:pt x="2383" y="497"/>
                    <a:pt x="2461" y="309"/>
                    <a:pt x="2356" y="185"/>
                  </a:cubicBezTo>
                  <a:cubicBezTo>
                    <a:pt x="2327" y="150"/>
                    <a:pt x="2294" y="137"/>
                    <a:pt x="2258" y="137"/>
                  </a:cubicBezTo>
                  <a:cubicBezTo>
                    <a:pt x="2158" y="137"/>
                    <a:pt x="2045" y="247"/>
                    <a:pt x="1985" y="316"/>
                  </a:cubicBezTo>
                  <a:cubicBezTo>
                    <a:pt x="1985" y="316"/>
                    <a:pt x="2096" y="42"/>
                    <a:pt x="1875" y="1"/>
                  </a:cubicBezTo>
                  <a:cubicBezTo>
                    <a:pt x="1869" y="0"/>
                    <a:pt x="1863" y="0"/>
                    <a:pt x="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6" name="Google Shape;1061;p42"/>
            <p:cNvSpPr/>
            <p:nvPr/>
          </p:nvSpPr>
          <p:spPr>
            <a:xfrm>
              <a:off x="1170657" y="1621609"/>
              <a:ext cx="84031" cy="95011"/>
            </a:xfrm>
            <a:custGeom>
              <a:avLst/>
              <a:gdLst/>
              <a:ahLst/>
              <a:cxnLst/>
              <a:rect l="l" t="t" r="r" b="b"/>
              <a:pathLst>
                <a:path w="2426" h="2743" extrusionOk="0">
                  <a:moveTo>
                    <a:pt x="1810" y="34"/>
                  </a:moveTo>
                  <a:cubicBezTo>
                    <a:pt x="1816" y="34"/>
                    <a:pt x="1822" y="34"/>
                    <a:pt x="1828" y="34"/>
                  </a:cubicBezTo>
                  <a:cubicBezTo>
                    <a:pt x="1877" y="43"/>
                    <a:pt x="1912" y="67"/>
                    <a:pt x="1932" y="102"/>
                  </a:cubicBezTo>
                  <a:cubicBezTo>
                    <a:pt x="1980" y="189"/>
                    <a:pt x="1925" y="325"/>
                    <a:pt x="1925" y="327"/>
                  </a:cubicBezTo>
                  <a:lnTo>
                    <a:pt x="1889" y="417"/>
                  </a:lnTo>
                  <a:lnTo>
                    <a:pt x="1953" y="343"/>
                  </a:lnTo>
                  <a:cubicBezTo>
                    <a:pt x="1999" y="291"/>
                    <a:pt x="2115" y="170"/>
                    <a:pt x="2214" y="170"/>
                  </a:cubicBezTo>
                  <a:lnTo>
                    <a:pt x="2214" y="170"/>
                  </a:lnTo>
                  <a:cubicBezTo>
                    <a:pt x="2248" y="170"/>
                    <a:pt x="2276" y="184"/>
                    <a:pt x="2299" y="212"/>
                  </a:cubicBezTo>
                  <a:cubicBezTo>
                    <a:pt x="2388" y="319"/>
                    <a:pt x="2334" y="480"/>
                    <a:pt x="2294" y="597"/>
                  </a:cubicBezTo>
                  <a:lnTo>
                    <a:pt x="2283" y="630"/>
                  </a:lnTo>
                  <a:cubicBezTo>
                    <a:pt x="2235" y="776"/>
                    <a:pt x="2177" y="927"/>
                    <a:pt x="2093" y="1124"/>
                  </a:cubicBezTo>
                  <a:cubicBezTo>
                    <a:pt x="2089" y="1135"/>
                    <a:pt x="2083" y="1148"/>
                    <a:pt x="2076" y="1161"/>
                  </a:cubicBezTo>
                  <a:cubicBezTo>
                    <a:pt x="2053" y="1207"/>
                    <a:pt x="2024" y="1265"/>
                    <a:pt x="2031" y="1312"/>
                  </a:cubicBezTo>
                  <a:cubicBezTo>
                    <a:pt x="2094" y="1715"/>
                    <a:pt x="1979" y="1965"/>
                    <a:pt x="1871" y="2103"/>
                  </a:cubicBezTo>
                  <a:cubicBezTo>
                    <a:pt x="1755" y="2252"/>
                    <a:pt x="1623" y="2308"/>
                    <a:pt x="1621" y="2308"/>
                  </a:cubicBezTo>
                  <a:lnTo>
                    <a:pt x="1601" y="2317"/>
                  </a:lnTo>
                  <a:lnTo>
                    <a:pt x="1615" y="2333"/>
                  </a:lnTo>
                  <a:cubicBezTo>
                    <a:pt x="1664" y="2396"/>
                    <a:pt x="1710" y="2505"/>
                    <a:pt x="1695" y="2547"/>
                  </a:cubicBezTo>
                  <a:cubicBezTo>
                    <a:pt x="1670" y="2617"/>
                    <a:pt x="1602" y="2668"/>
                    <a:pt x="1522" y="2676"/>
                  </a:cubicBezTo>
                  <a:cubicBezTo>
                    <a:pt x="1409" y="2688"/>
                    <a:pt x="1184" y="2709"/>
                    <a:pt x="994" y="2709"/>
                  </a:cubicBezTo>
                  <a:cubicBezTo>
                    <a:pt x="904" y="2709"/>
                    <a:pt x="823" y="2705"/>
                    <a:pt x="764" y="2692"/>
                  </a:cubicBezTo>
                  <a:cubicBezTo>
                    <a:pt x="714" y="2682"/>
                    <a:pt x="683" y="2659"/>
                    <a:pt x="669" y="2625"/>
                  </a:cubicBezTo>
                  <a:cubicBezTo>
                    <a:pt x="636" y="2539"/>
                    <a:pt x="720" y="2406"/>
                    <a:pt x="740" y="2375"/>
                  </a:cubicBezTo>
                  <a:lnTo>
                    <a:pt x="796" y="2370"/>
                  </a:lnTo>
                  <a:lnTo>
                    <a:pt x="793" y="2337"/>
                  </a:lnTo>
                  <a:cubicBezTo>
                    <a:pt x="779" y="2338"/>
                    <a:pt x="765" y="2338"/>
                    <a:pt x="751" y="2338"/>
                  </a:cubicBezTo>
                  <a:cubicBezTo>
                    <a:pt x="514" y="2338"/>
                    <a:pt x="359" y="2174"/>
                    <a:pt x="269" y="2030"/>
                  </a:cubicBezTo>
                  <a:cubicBezTo>
                    <a:pt x="75" y="1720"/>
                    <a:pt x="35" y="1277"/>
                    <a:pt x="129" y="1117"/>
                  </a:cubicBezTo>
                  <a:cubicBezTo>
                    <a:pt x="174" y="1053"/>
                    <a:pt x="224" y="1021"/>
                    <a:pt x="277" y="1021"/>
                  </a:cubicBezTo>
                  <a:cubicBezTo>
                    <a:pt x="280" y="1021"/>
                    <a:pt x="283" y="1021"/>
                    <a:pt x="287" y="1021"/>
                  </a:cubicBezTo>
                  <a:cubicBezTo>
                    <a:pt x="466" y="1035"/>
                    <a:pt x="643" y="1397"/>
                    <a:pt x="645" y="1401"/>
                  </a:cubicBezTo>
                  <a:lnTo>
                    <a:pt x="671" y="1455"/>
                  </a:lnTo>
                  <a:lnTo>
                    <a:pt x="676" y="1395"/>
                  </a:lnTo>
                  <a:cubicBezTo>
                    <a:pt x="676" y="1390"/>
                    <a:pt x="720" y="922"/>
                    <a:pt x="1004" y="420"/>
                  </a:cubicBezTo>
                  <a:cubicBezTo>
                    <a:pt x="1140" y="179"/>
                    <a:pt x="1234" y="124"/>
                    <a:pt x="1291" y="124"/>
                  </a:cubicBezTo>
                  <a:cubicBezTo>
                    <a:pt x="1295" y="124"/>
                    <a:pt x="1299" y="125"/>
                    <a:pt x="1303" y="125"/>
                  </a:cubicBezTo>
                  <a:cubicBezTo>
                    <a:pt x="1395" y="138"/>
                    <a:pt x="1434" y="298"/>
                    <a:pt x="1434" y="300"/>
                  </a:cubicBezTo>
                  <a:lnTo>
                    <a:pt x="1447" y="352"/>
                  </a:lnTo>
                  <a:lnTo>
                    <a:pt x="1466" y="301"/>
                  </a:lnTo>
                  <a:cubicBezTo>
                    <a:pt x="1467" y="299"/>
                    <a:pt x="1568" y="34"/>
                    <a:pt x="1810" y="34"/>
                  </a:cubicBezTo>
                  <a:close/>
                  <a:moveTo>
                    <a:pt x="1811" y="1"/>
                  </a:moveTo>
                  <a:cubicBezTo>
                    <a:pt x="1607" y="1"/>
                    <a:pt x="1495" y="170"/>
                    <a:pt x="1453" y="250"/>
                  </a:cubicBezTo>
                  <a:cubicBezTo>
                    <a:pt x="1433" y="195"/>
                    <a:pt x="1389" y="104"/>
                    <a:pt x="1308" y="93"/>
                  </a:cubicBezTo>
                  <a:cubicBezTo>
                    <a:pt x="1303" y="92"/>
                    <a:pt x="1297" y="92"/>
                    <a:pt x="1291" y="92"/>
                  </a:cubicBezTo>
                  <a:cubicBezTo>
                    <a:pt x="1199" y="92"/>
                    <a:pt x="1093" y="197"/>
                    <a:pt x="976" y="404"/>
                  </a:cubicBezTo>
                  <a:cubicBezTo>
                    <a:pt x="743" y="813"/>
                    <a:pt x="670" y="1201"/>
                    <a:pt x="650" y="1339"/>
                  </a:cubicBezTo>
                  <a:cubicBezTo>
                    <a:pt x="593" y="1236"/>
                    <a:pt x="447" y="1001"/>
                    <a:pt x="289" y="989"/>
                  </a:cubicBezTo>
                  <a:cubicBezTo>
                    <a:pt x="284" y="988"/>
                    <a:pt x="279" y="988"/>
                    <a:pt x="275" y="988"/>
                  </a:cubicBezTo>
                  <a:cubicBezTo>
                    <a:pt x="211" y="988"/>
                    <a:pt x="153" y="1026"/>
                    <a:pt x="102" y="1099"/>
                  </a:cubicBezTo>
                  <a:cubicBezTo>
                    <a:pt x="0" y="1271"/>
                    <a:pt x="39" y="1723"/>
                    <a:pt x="241" y="2048"/>
                  </a:cubicBezTo>
                  <a:cubicBezTo>
                    <a:pt x="329" y="2189"/>
                    <a:pt x="479" y="2351"/>
                    <a:pt x="704" y="2370"/>
                  </a:cubicBezTo>
                  <a:cubicBezTo>
                    <a:pt x="673" y="2418"/>
                    <a:pt x="603" y="2545"/>
                    <a:pt x="638" y="2636"/>
                  </a:cubicBezTo>
                  <a:cubicBezTo>
                    <a:pt x="656" y="2682"/>
                    <a:pt x="696" y="2711"/>
                    <a:pt x="757" y="2724"/>
                  </a:cubicBezTo>
                  <a:cubicBezTo>
                    <a:pt x="819" y="2737"/>
                    <a:pt x="904" y="2743"/>
                    <a:pt x="997" y="2743"/>
                  </a:cubicBezTo>
                  <a:cubicBezTo>
                    <a:pt x="1177" y="2743"/>
                    <a:pt x="1388" y="2724"/>
                    <a:pt x="1526" y="2710"/>
                  </a:cubicBezTo>
                  <a:cubicBezTo>
                    <a:pt x="1618" y="2699"/>
                    <a:pt x="1697" y="2641"/>
                    <a:pt x="1726" y="2558"/>
                  </a:cubicBezTo>
                  <a:cubicBezTo>
                    <a:pt x="1746" y="2503"/>
                    <a:pt x="1698" y="2395"/>
                    <a:pt x="1652" y="2330"/>
                  </a:cubicBezTo>
                  <a:cubicBezTo>
                    <a:pt x="1695" y="2309"/>
                    <a:pt x="1800" y="2248"/>
                    <a:pt x="1897" y="2125"/>
                  </a:cubicBezTo>
                  <a:cubicBezTo>
                    <a:pt x="2008" y="1980"/>
                    <a:pt x="2128" y="1723"/>
                    <a:pt x="2064" y="1306"/>
                  </a:cubicBezTo>
                  <a:cubicBezTo>
                    <a:pt x="2058" y="1271"/>
                    <a:pt x="2084" y="1217"/>
                    <a:pt x="2105" y="1175"/>
                  </a:cubicBezTo>
                  <a:cubicBezTo>
                    <a:pt x="2112" y="1161"/>
                    <a:pt x="2119" y="1148"/>
                    <a:pt x="2124" y="1137"/>
                  </a:cubicBezTo>
                  <a:cubicBezTo>
                    <a:pt x="2208" y="940"/>
                    <a:pt x="2267" y="786"/>
                    <a:pt x="2315" y="640"/>
                  </a:cubicBezTo>
                  <a:lnTo>
                    <a:pt x="2325" y="608"/>
                  </a:lnTo>
                  <a:cubicBezTo>
                    <a:pt x="2368" y="483"/>
                    <a:pt x="2426" y="311"/>
                    <a:pt x="2325" y="191"/>
                  </a:cubicBezTo>
                  <a:cubicBezTo>
                    <a:pt x="2294" y="156"/>
                    <a:pt x="2257" y="137"/>
                    <a:pt x="2215" y="137"/>
                  </a:cubicBezTo>
                  <a:lnTo>
                    <a:pt x="2214" y="137"/>
                  </a:lnTo>
                  <a:cubicBezTo>
                    <a:pt x="2130" y="137"/>
                    <a:pt x="2040" y="207"/>
                    <a:pt x="1976" y="271"/>
                  </a:cubicBezTo>
                  <a:cubicBezTo>
                    <a:pt x="1987" y="218"/>
                    <a:pt x="1993" y="144"/>
                    <a:pt x="1961" y="86"/>
                  </a:cubicBezTo>
                  <a:cubicBezTo>
                    <a:pt x="1936" y="41"/>
                    <a:pt x="1893" y="12"/>
                    <a:pt x="1831" y="1"/>
                  </a:cubicBezTo>
                  <a:cubicBezTo>
                    <a:pt x="1825" y="1"/>
                    <a:pt x="1818" y="1"/>
                    <a:pt x="1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7" name="Google Shape;1062;p42"/>
            <p:cNvSpPr/>
            <p:nvPr/>
          </p:nvSpPr>
          <p:spPr>
            <a:xfrm>
              <a:off x="1209208" y="1631619"/>
              <a:ext cx="12227" cy="28368"/>
            </a:xfrm>
            <a:custGeom>
              <a:avLst/>
              <a:gdLst/>
              <a:ahLst/>
              <a:cxnLst/>
              <a:rect l="l" t="t" r="r" b="b"/>
              <a:pathLst>
                <a:path w="353" h="819" extrusionOk="0">
                  <a:moveTo>
                    <a:pt x="322" y="0"/>
                  </a:moveTo>
                  <a:lnTo>
                    <a:pt x="0" y="806"/>
                  </a:lnTo>
                  <a:lnTo>
                    <a:pt x="32" y="818"/>
                  </a:lnTo>
                  <a:lnTo>
                    <a:pt x="352" y="1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8" name="Google Shape;1063;p42"/>
            <p:cNvSpPr/>
            <p:nvPr/>
          </p:nvSpPr>
          <p:spPr>
            <a:xfrm>
              <a:off x="1225522" y="1632901"/>
              <a:ext cx="12920" cy="29788"/>
            </a:xfrm>
            <a:custGeom>
              <a:avLst/>
              <a:gdLst/>
              <a:ahLst/>
              <a:cxnLst/>
              <a:rect l="l" t="t" r="r" b="b"/>
              <a:pathLst>
                <a:path w="373" h="860" extrusionOk="0">
                  <a:moveTo>
                    <a:pt x="341" y="1"/>
                  </a:moveTo>
                  <a:lnTo>
                    <a:pt x="0" y="847"/>
                  </a:lnTo>
                  <a:lnTo>
                    <a:pt x="31" y="859"/>
                  </a:lnTo>
                  <a:lnTo>
                    <a:pt x="372" y="13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9" name="Google Shape;1064;p42"/>
            <p:cNvSpPr/>
            <p:nvPr/>
          </p:nvSpPr>
          <p:spPr>
            <a:xfrm>
              <a:off x="1206853" y="1658844"/>
              <a:ext cx="25701" cy="5265"/>
            </a:xfrm>
            <a:custGeom>
              <a:avLst/>
              <a:gdLst/>
              <a:ahLst/>
              <a:cxnLst/>
              <a:rect l="l" t="t" r="r" b="b"/>
              <a:pathLst>
                <a:path w="742" h="152" extrusionOk="0">
                  <a:moveTo>
                    <a:pt x="6" y="0"/>
                  </a:moveTo>
                  <a:lnTo>
                    <a:pt x="0" y="32"/>
                  </a:lnTo>
                  <a:lnTo>
                    <a:pt x="736" y="151"/>
                  </a:lnTo>
                  <a:lnTo>
                    <a:pt x="742" y="11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0" name="Google Shape;1065;p42"/>
            <p:cNvSpPr/>
            <p:nvPr/>
          </p:nvSpPr>
          <p:spPr>
            <a:xfrm>
              <a:off x="1192928" y="1669686"/>
              <a:ext cx="23103" cy="10980"/>
            </a:xfrm>
            <a:custGeom>
              <a:avLst/>
              <a:gdLst/>
              <a:ahLst/>
              <a:cxnLst/>
              <a:rect l="l" t="t" r="r" b="b"/>
              <a:pathLst>
                <a:path w="667" h="317" extrusionOk="0">
                  <a:moveTo>
                    <a:pt x="32" y="0"/>
                  </a:moveTo>
                  <a:lnTo>
                    <a:pt x="1" y="10"/>
                  </a:lnTo>
                  <a:lnTo>
                    <a:pt x="42" y="152"/>
                  </a:lnTo>
                  <a:lnTo>
                    <a:pt x="60" y="141"/>
                  </a:lnTo>
                  <a:cubicBezTo>
                    <a:pt x="61" y="140"/>
                    <a:pt x="187" y="71"/>
                    <a:pt x="324" y="71"/>
                  </a:cubicBezTo>
                  <a:cubicBezTo>
                    <a:pt x="363" y="71"/>
                    <a:pt x="403" y="77"/>
                    <a:pt x="441" y="91"/>
                  </a:cubicBezTo>
                  <a:cubicBezTo>
                    <a:pt x="530" y="124"/>
                    <a:pt x="595" y="200"/>
                    <a:pt x="635" y="317"/>
                  </a:cubicBezTo>
                  <a:lnTo>
                    <a:pt x="667" y="305"/>
                  </a:lnTo>
                  <a:cubicBezTo>
                    <a:pt x="623" y="179"/>
                    <a:pt x="551" y="97"/>
                    <a:pt x="453" y="60"/>
                  </a:cubicBezTo>
                  <a:cubicBezTo>
                    <a:pt x="410" y="44"/>
                    <a:pt x="366" y="38"/>
                    <a:pt x="324" y="38"/>
                  </a:cubicBezTo>
                  <a:cubicBezTo>
                    <a:pt x="208" y="38"/>
                    <a:pt x="103" y="83"/>
                    <a:pt x="62" y="10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1" name="Google Shape;1066;p42"/>
            <p:cNvSpPr/>
            <p:nvPr/>
          </p:nvSpPr>
          <p:spPr>
            <a:xfrm>
              <a:off x="1219980" y="1701379"/>
              <a:ext cx="7586" cy="1282"/>
            </a:xfrm>
            <a:custGeom>
              <a:avLst/>
              <a:gdLst/>
              <a:ahLst/>
              <a:cxnLst/>
              <a:rect l="l" t="t" r="r" b="b"/>
              <a:pathLst>
                <a:path w="219" h="37" extrusionOk="0">
                  <a:moveTo>
                    <a:pt x="0" y="1"/>
                  </a:moveTo>
                  <a:lnTo>
                    <a:pt x="0" y="34"/>
                  </a:lnTo>
                  <a:lnTo>
                    <a:pt x="218" y="36"/>
                  </a:lnTo>
                  <a:lnTo>
                    <a:pt x="219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2" name="Google Shape;1067;p42"/>
            <p:cNvSpPr/>
            <p:nvPr/>
          </p:nvSpPr>
          <p:spPr>
            <a:xfrm>
              <a:off x="801215" y="1702591"/>
              <a:ext cx="128263" cy="153860"/>
            </a:xfrm>
            <a:custGeom>
              <a:avLst/>
              <a:gdLst/>
              <a:ahLst/>
              <a:cxnLst/>
              <a:rect l="l" t="t" r="r" b="b"/>
              <a:pathLst>
                <a:path w="3703" h="4442" extrusionOk="0">
                  <a:moveTo>
                    <a:pt x="867" y="0"/>
                  </a:moveTo>
                  <a:lnTo>
                    <a:pt x="292" y="97"/>
                  </a:lnTo>
                  <a:cubicBezTo>
                    <a:pt x="160" y="606"/>
                    <a:pt x="28" y="1129"/>
                    <a:pt x="15" y="1656"/>
                  </a:cubicBezTo>
                  <a:cubicBezTo>
                    <a:pt x="1" y="2201"/>
                    <a:pt x="93" y="2716"/>
                    <a:pt x="403" y="3172"/>
                  </a:cubicBezTo>
                  <a:cubicBezTo>
                    <a:pt x="676" y="3572"/>
                    <a:pt x="1121" y="3849"/>
                    <a:pt x="1572" y="4009"/>
                  </a:cubicBezTo>
                  <a:cubicBezTo>
                    <a:pt x="2157" y="4216"/>
                    <a:pt x="2786" y="4325"/>
                    <a:pt x="3394" y="4439"/>
                  </a:cubicBezTo>
                  <a:cubicBezTo>
                    <a:pt x="3406" y="4441"/>
                    <a:pt x="3419" y="4442"/>
                    <a:pt x="3431" y="4442"/>
                  </a:cubicBezTo>
                  <a:cubicBezTo>
                    <a:pt x="3559" y="4442"/>
                    <a:pt x="3675" y="4323"/>
                    <a:pt x="3687" y="4199"/>
                  </a:cubicBezTo>
                  <a:cubicBezTo>
                    <a:pt x="3703" y="4046"/>
                    <a:pt x="3591" y="3932"/>
                    <a:pt x="3448" y="3906"/>
                  </a:cubicBezTo>
                  <a:cubicBezTo>
                    <a:pt x="2958" y="3815"/>
                    <a:pt x="2466" y="3718"/>
                    <a:pt x="1986" y="3580"/>
                  </a:cubicBezTo>
                  <a:cubicBezTo>
                    <a:pt x="1592" y="3467"/>
                    <a:pt x="1188" y="3288"/>
                    <a:pt x="919" y="2967"/>
                  </a:cubicBezTo>
                  <a:cubicBezTo>
                    <a:pt x="305" y="2240"/>
                    <a:pt x="576" y="1181"/>
                    <a:pt x="776" y="349"/>
                  </a:cubicBezTo>
                  <a:cubicBezTo>
                    <a:pt x="804" y="233"/>
                    <a:pt x="835" y="116"/>
                    <a:pt x="8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3" name="Google Shape;1068;p42"/>
            <p:cNvSpPr/>
            <p:nvPr/>
          </p:nvSpPr>
          <p:spPr>
            <a:xfrm>
              <a:off x="777592" y="1622198"/>
              <a:ext cx="85243" cy="93868"/>
            </a:xfrm>
            <a:custGeom>
              <a:avLst/>
              <a:gdLst/>
              <a:ahLst/>
              <a:cxnLst/>
              <a:rect l="l" t="t" r="r" b="b"/>
              <a:pathLst>
                <a:path w="2461" h="2710" extrusionOk="0">
                  <a:moveTo>
                    <a:pt x="604" y="0"/>
                  </a:moveTo>
                  <a:cubicBezTo>
                    <a:pt x="598" y="0"/>
                    <a:pt x="591" y="0"/>
                    <a:pt x="585" y="1"/>
                  </a:cubicBezTo>
                  <a:cubicBezTo>
                    <a:pt x="365" y="42"/>
                    <a:pt x="475" y="316"/>
                    <a:pt x="475" y="316"/>
                  </a:cubicBezTo>
                  <a:cubicBezTo>
                    <a:pt x="416" y="247"/>
                    <a:pt x="302" y="137"/>
                    <a:pt x="202" y="137"/>
                  </a:cubicBezTo>
                  <a:cubicBezTo>
                    <a:pt x="167" y="137"/>
                    <a:pt x="133" y="150"/>
                    <a:pt x="104" y="185"/>
                  </a:cubicBezTo>
                  <a:cubicBezTo>
                    <a:pt x="0" y="309"/>
                    <a:pt x="77" y="497"/>
                    <a:pt x="117" y="618"/>
                  </a:cubicBezTo>
                  <a:cubicBezTo>
                    <a:pt x="172" y="786"/>
                    <a:pt x="238" y="951"/>
                    <a:pt x="307" y="1114"/>
                  </a:cubicBezTo>
                  <a:cubicBezTo>
                    <a:pt x="328" y="1161"/>
                    <a:pt x="376" y="1238"/>
                    <a:pt x="368" y="1292"/>
                  </a:cubicBezTo>
                  <a:cubicBezTo>
                    <a:pt x="245" y="2087"/>
                    <a:pt x="789" y="2307"/>
                    <a:pt x="789" y="2307"/>
                  </a:cubicBezTo>
                  <a:cubicBezTo>
                    <a:pt x="740" y="2369"/>
                    <a:pt x="687" y="2485"/>
                    <a:pt x="706" y="2536"/>
                  </a:cubicBezTo>
                  <a:cubicBezTo>
                    <a:pt x="734" y="2615"/>
                    <a:pt x="809" y="2667"/>
                    <a:pt x="892" y="2676"/>
                  </a:cubicBezTo>
                  <a:cubicBezTo>
                    <a:pt x="1012" y="2689"/>
                    <a:pt x="1231" y="2709"/>
                    <a:pt x="1417" y="2709"/>
                  </a:cubicBezTo>
                  <a:cubicBezTo>
                    <a:pt x="1510" y="2709"/>
                    <a:pt x="1594" y="2704"/>
                    <a:pt x="1655" y="2691"/>
                  </a:cubicBezTo>
                  <a:cubicBezTo>
                    <a:pt x="1896" y="2639"/>
                    <a:pt x="1685" y="2342"/>
                    <a:pt x="1685" y="2342"/>
                  </a:cubicBezTo>
                  <a:lnTo>
                    <a:pt x="1622" y="2336"/>
                  </a:lnTo>
                  <a:lnTo>
                    <a:pt x="1622" y="2336"/>
                  </a:lnTo>
                  <a:cubicBezTo>
                    <a:pt x="1636" y="2338"/>
                    <a:pt x="1651" y="2338"/>
                    <a:pt x="1666" y="2338"/>
                  </a:cubicBezTo>
                  <a:cubicBezTo>
                    <a:pt x="2249" y="2338"/>
                    <a:pt x="2460" y="1360"/>
                    <a:pt x="2300" y="1090"/>
                  </a:cubicBezTo>
                  <a:cubicBezTo>
                    <a:pt x="2248" y="1016"/>
                    <a:pt x="2194" y="987"/>
                    <a:pt x="2140" y="987"/>
                  </a:cubicBezTo>
                  <a:cubicBezTo>
                    <a:pt x="1944" y="987"/>
                    <a:pt x="1757" y="1377"/>
                    <a:pt x="1757" y="1377"/>
                  </a:cubicBezTo>
                  <a:cubicBezTo>
                    <a:pt x="1757" y="1377"/>
                    <a:pt x="1716" y="906"/>
                    <a:pt x="1426" y="395"/>
                  </a:cubicBezTo>
                  <a:cubicBezTo>
                    <a:pt x="1294" y="163"/>
                    <a:pt x="1196" y="91"/>
                    <a:pt x="1125" y="91"/>
                  </a:cubicBezTo>
                  <a:cubicBezTo>
                    <a:pt x="1010" y="91"/>
                    <a:pt x="966" y="278"/>
                    <a:pt x="966" y="278"/>
                  </a:cubicBezTo>
                  <a:cubicBezTo>
                    <a:pt x="966" y="278"/>
                    <a:pt x="861" y="0"/>
                    <a:pt x="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4" name="Google Shape;1069;p42"/>
            <p:cNvSpPr/>
            <p:nvPr/>
          </p:nvSpPr>
          <p:spPr>
            <a:xfrm>
              <a:off x="777246" y="1621644"/>
              <a:ext cx="84065" cy="94976"/>
            </a:xfrm>
            <a:custGeom>
              <a:avLst/>
              <a:gdLst/>
              <a:ahLst/>
              <a:cxnLst/>
              <a:rect l="l" t="t" r="r" b="b"/>
              <a:pathLst>
                <a:path w="2427" h="2742" extrusionOk="0">
                  <a:moveTo>
                    <a:pt x="613" y="33"/>
                  </a:moveTo>
                  <a:cubicBezTo>
                    <a:pt x="856" y="33"/>
                    <a:pt x="959" y="298"/>
                    <a:pt x="960" y="300"/>
                  </a:cubicBezTo>
                  <a:lnTo>
                    <a:pt x="979" y="351"/>
                  </a:lnTo>
                  <a:lnTo>
                    <a:pt x="992" y="299"/>
                  </a:lnTo>
                  <a:cubicBezTo>
                    <a:pt x="992" y="297"/>
                    <a:pt x="1031" y="137"/>
                    <a:pt x="1123" y="124"/>
                  </a:cubicBezTo>
                  <a:cubicBezTo>
                    <a:pt x="1126" y="124"/>
                    <a:pt x="1130" y="123"/>
                    <a:pt x="1134" y="123"/>
                  </a:cubicBezTo>
                  <a:cubicBezTo>
                    <a:pt x="1192" y="123"/>
                    <a:pt x="1285" y="178"/>
                    <a:pt x="1422" y="419"/>
                  </a:cubicBezTo>
                  <a:cubicBezTo>
                    <a:pt x="1706" y="921"/>
                    <a:pt x="1749" y="1389"/>
                    <a:pt x="1750" y="1394"/>
                  </a:cubicBezTo>
                  <a:lnTo>
                    <a:pt x="1756" y="1454"/>
                  </a:lnTo>
                  <a:lnTo>
                    <a:pt x="1782" y="1400"/>
                  </a:lnTo>
                  <a:cubicBezTo>
                    <a:pt x="1783" y="1396"/>
                    <a:pt x="1959" y="1034"/>
                    <a:pt x="2140" y="1020"/>
                  </a:cubicBezTo>
                  <a:cubicBezTo>
                    <a:pt x="2143" y="1020"/>
                    <a:pt x="2146" y="1020"/>
                    <a:pt x="2150" y="1020"/>
                  </a:cubicBezTo>
                  <a:cubicBezTo>
                    <a:pt x="2203" y="1020"/>
                    <a:pt x="2252" y="1052"/>
                    <a:pt x="2295" y="1115"/>
                  </a:cubicBezTo>
                  <a:cubicBezTo>
                    <a:pt x="2391" y="1276"/>
                    <a:pt x="2350" y="1719"/>
                    <a:pt x="2156" y="2029"/>
                  </a:cubicBezTo>
                  <a:cubicBezTo>
                    <a:pt x="2067" y="2173"/>
                    <a:pt x="1913" y="2338"/>
                    <a:pt x="1677" y="2338"/>
                  </a:cubicBezTo>
                  <a:cubicBezTo>
                    <a:pt x="1663" y="2338"/>
                    <a:pt x="1648" y="2337"/>
                    <a:pt x="1633" y="2336"/>
                  </a:cubicBezTo>
                  <a:lnTo>
                    <a:pt x="1630" y="2369"/>
                  </a:lnTo>
                  <a:lnTo>
                    <a:pt x="1687" y="2374"/>
                  </a:lnTo>
                  <a:cubicBezTo>
                    <a:pt x="1706" y="2405"/>
                    <a:pt x="1790" y="2538"/>
                    <a:pt x="1756" y="2624"/>
                  </a:cubicBezTo>
                  <a:cubicBezTo>
                    <a:pt x="1743" y="2658"/>
                    <a:pt x="1712" y="2681"/>
                    <a:pt x="1661" y="2691"/>
                  </a:cubicBezTo>
                  <a:cubicBezTo>
                    <a:pt x="1603" y="2704"/>
                    <a:pt x="1521" y="2708"/>
                    <a:pt x="1432" y="2708"/>
                  </a:cubicBezTo>
                  <a:cubicBezTo>
                    <a:pt x="1242" y="2708"/>
                    <a:pt x="1017" y="2687"/>
                    <a:pt x="903" y="2675"/>
                  </a:cubicBezTo>
                  <a:cubicBezTo>
                    <a:pt x="824" y="2667"/>
                    <a:pt x="756" y="2616"/>
                    <a:pt x="731" y="2546"/>
                  </a:cubicBezTo>
                  <a:cubicBezTo>
                    <a:pt x="716" y="2504"/>
                    <a:pt x="763" y="2395"/>
                    <a:pt x="812" y="2332"/>
                  </a:cubicBezTo>
                  <a:lnTo>
                    <a:pt x="825" y="2316"/>
                  </a:lnTo>
                  <a:lnTo>
                    <a:pt x="805" y="2307"/>
                  </a:lnTo>
                  <a:cubicBezTo>
                    <a:pt x="804" y="2307"/>
                    <a:pt x="670" y="2251"/>
                    <a:pt x="554" y="2102"/>
                  </a:cubicBezTo>
                  <a:cubicBezTo>
                    <a:pt x="447" y="1964"/>
                    <a:pt x="332" y="1714"/>
                    <a:pt x="394" y="1311"/>
                  </a:cubicBezTo>
                  <a:cubicBezTo>
                    <a:pt x="401" y="1264"/>
                    <a:pt x="372" y="1206"/>
                    <a:pt x="350" y="1160"/>
                  </a:cubicBezTo>
                  <a:cubicBezTo>
                    <a:pt x="343" y="1147"/>
                    <a:pt x="337" y="1134"/>
                    <a:pt x="332" y="1123"/>
                  </a:cubicBezTo>
                  <a:cubicBezTo>
                    <a:pt x="248" y="926"/>
                    <a:pt x="190" y="775"/>
                    <a:pt x="143" y="629"/>
                  </a:cubicBezTo>
                  <a:lnTo>
                    <a:pt x="131" y="596"/>
                  </a:lnTo>
                  <a:cubicBezTo>
                    <a:pt x="92" y="479"/>
                    <a:pt x="37" y="318"/>
                    <a:pt x="127" y="211"/>
                  </a:cubicBezTo>
                  <a:cubicBezTo>
                    <a:pt x="151" y="183"/>
                    <a:pt x="178" y="169"/>
                    <a:pt x="211" y="169"/>
                  </a:cubicBezTo>
                  <a:lnTo>
                    <a:pt x="212" y="169"/>
                  </a:lnTo>
                  <a:cubicBezTo>
                    <a:pt x="310" y="169"/>
                    <a:pt x="427" y="290"/>
                    <a:pt x="473" y="342"/>
                  </a:cubicBezTo>
                  <a:lnTo>
                    <a:pt x="537" y="416"/>
                  </a:lnTo>
                  <a:lnTo>
                    <a:pt x="501" y="326"/>
                  </a:lnTo>
                  <a:cubicBezTo>
                    <a:pt x="500" y="324"/>
                    <a:pt x="446" y="188"/>
                    <a:pt x="494" y="101"/>
                  </a:cubicBezTo>
                  <a:cubicBezTo>
                    <a:pt x="513" y="66"/>
                    <a:pt x="549" y="42"/>
                    <a:pt x="596" y="33"/>
                  </a:cubicBezTo>
                  <a:cubicBezTo>
                    <a:pt x="602" y="33"/>
                    <a:pt x="608" y="33"/>
                    <a:pt x="613" y="33"/>
                  </a:cubicBezTo>
                  <a:close/>
                  <a:moveTo>
                    <a:pt x="614" y="0"/>
                  </a:moveTo>
                  <a:cubicBezTo>
                    <a:pt x="607" y="0"/>
                    <a:pt x="600" y="1"/>
                    <a:pt x="593" y="1"/>
                  </a:cubicBezTo>
                  <a:cubicBezTo>
                    <a:pt x="532" y="11"/>
                    <a:pt x="489" y="40"/>
                    <a:pt x="465" y="85"/>
                  </a:cubicBezTo>
                  <a:cubicBezTo>
                    <a:pt x="433" y="143"/>
                    <a:pt x="439" y="217"/>
                    <a:pt x="450" y="270"/>
                  </a:cubicBezTo>
                  <a:cubicBezTo>
                    <a:pt x="386" y="206"/>
                    <a:pt x="297" y="136"/>
                    <a:pt x="212" y="136"/>
                  </a:cubicBezTo>
                  <a:lnTo>
                    <a:pt x="211" y="136"/>
                  </a:lnTo>
                  <a:cubicBezTo>
                    <a:pt x="168" y="136"/>
                    <a:pt x="131" y="155"/>
                    <a:pt x="102" y="190"/>
                  </a:cubicBezTo>
                  <a:cubicBezTo>
                    <a:pt x="1" y="310"/>
                    <a:pt x="58" y="482"/>
                    <a:pt x="100" y="607"/>
                  </a:cubicBezTo>
                  <a:lnTo>
                    <a:pt x="111" y="639"/>
                  </a:lnTo>
                  <a:cubicBezTo>
                    <a:pt x="159" y="785"/>
                    <a:pt x="218" y="939"/>
                    <a:pt x="302" y="1136"/>
                  </a:cubicBezTo>
                  <a:cubicBezTo>
                    <a:pt x="307" y="1147"/>
                    <a:pt x="313" y="1160"/>
                    <a:pt x="320" y="1174"/>
                  </a:cubicBezTo>
                  <a:cubicBezTo>
                    <a:pt x="341" y="1216"/>
                    <a:pt x="367" y="1270"/>
                    <a:pt x="362" y="1305"/>
                  </a:cubicBezTo>
                  <a:cubicBezTo>
                    <a:pt x="297" y="1722"/>
                    <a:pt x="418" y="1979"/>
                    <a:pt x="530" y="2124"/>
                  </a:cubicBezTo>
                  <a:cubicBezTo>
                    <a:pt x="626" y="2247"/>
                    <a:pt x="731" y="2308"/>
                    <a:pt x="773" y="2329"/>
                  </a:cubicBezTo>
                  <a:cubicBezTo>
                    <a:pt x="728" y="2394"/>
                    <a:pt x="680" y="2502"/>
                    <a:pt x="700" y="2557"/>
                  </a:cubicBezTo>
                  <a:cubicBezTo>
                    <a:pt x="730" y="2640"/>
                    <a:pt x="808" y="2698"/>
                    <a:pt x="900" y="2709"/>
                  </a:cubicBezTo>
                  <a:cubicBezTo>
                    <a:pt x="1038" y="2723"/>
                    <a:pt x="1249" y="2742"/>
                    <a:pt x="1429" y="2742"/>
                  </a:cubicBezTo>
                  <a:cubicBezTo>
                    <a:pt x="1522" y="2742"/>
                    <a:pt x="1607" y="2736"/>
                    <a:pt x="1668" y="2723"/>
                  </a:cubicBezTo>
                  <a:cubicBezTo>
                    <a:pt x="1730" y="2710"/>
                    <a:pt x="1769" y="2681"/>
                    <a:pt x="1787" y="2635"/>
                  </a:cubicBezTo>
                  <a:cubicBezTo>
                    <a:pt x="1823" y="2544"/>
                    <a:pt x="1752" y="2417"/>
                    <a:pt x="1721" y="2369"/>
                  </a:cubicBezTo>
                  <a:cubicBezTo>
                    <a:pt x="1948" y="2350"/>
                    <a:pt x="2096" y="2187"/>
                    <a:pt x="2184" y="2047"/>
                  </a:cubicBezTo>
                  <a:cubicBezTo>
                    <a:pt x="2388" y="1722"/>
                    <a:pt x="2426" y="1270"/>
                    <a:pt x="2323" y="1098"/>
                  </a:cubicBezTo>
                  <a:cubicBezTo>
                    <a:pt x="2273" y="1025"/>
                    <a:pt x="2214" y="987"/>
                    <a:pt x="2151" y="987"/>
                  </a:cubicBezTo>
                  <a:cubicBezTo>
                    <a:pt x="2147" y="987"/>
                    <a:pt x="2142" y="987"/>
                    <a:pt x="2137" y="988"/>
                  </a:cubicBezTo>
                  <a:cubicBezTo>
                    <a:pt x="1978" y="1000"/>
                    <a:pt x="1833" y="1235"/>
                    <a:pt x="1776" y="1338"/>
                  </a:cubicBezTo>
                  <a:cubicBezTo>
                    <a:pt x="1756" y="1200"/>
                    <a:pt x="1682" y="812"/>
                    <a:pt x="1451" y="403"/>
                  </a:cubicBezTo>
                  <a:cubicBezTo>
                    <a:pt x="1334" y="196"/>
                    <a:pt x="1226" y="90"/>
                    <a:pt x="1136" y="90"/>
                  </a:cubicBezTo>
                  <a:cubicBezTo>
                    <a:pt x="1130" y="90"/>
                    <a:pt x="1124" y="91"/>
                    <a:pt x="1118" y="92"/>
                  </a:cubicBezTo>
                  <a:cubicBezTo>
                    <a:pt x="1037" y="103"/>
                    <a:pt x="992" y="194"/>
                    <a:pt x="972" y="249"/>
                  </a:cubicBezTo>
                  <a:cubicBezTo>
                    <a:pt x="931" y="170"/>
                    <a:pt x="81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5" name="Google Shape;1070;p42"/>
            <p:cNvSpPr/>
            <p:nvPr/>
          </p:nvSpPr>
          <p:spPr>
            <a:xfrm>
              <a:off x="810498" y="1631619"/>
              <a:ext cx="12192" cy="28368"/>
            </a:xfrm>
            <a:custGeom>
              <a:avLst/>
              <a:gdLst/>
              <a:ahLst/>
              <a:cxnLst/>
              <a:rect l="l" t="t" r="r" b="b"/>
              <a:pathLst>
                <a:path w="352" h="819" extrusionOk="0">
                  <a:moveTo>
                    <a:pt x="31" y="0"/>
                  </a:moveTo>
                  <a:lnTo>
                    <a:pt x="0" y="12"/>
                  </a:lnTo>
                  <a:lnTo>
                    <a:pt x="321" y="818"/>
                  </a:lnTo>
                  <a:lnTo>
                    <a:pt x="352" y="80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6" name="Google Shape;1071;p42"/>
            <p:cNvSpPr/>
            <p:nvPr/>
          </p:nvSpPr>
          <p:spPr>
            <a:xfrm>
              <a:off x="793526" y="1632901"/>
              <a:ext cx="12920" cy="29788"/>
            </a:xfrm>
            <a:custGeom>
              <a:avLst/>
              <a:gdLst/>
              <a:ahLst/>
              <a:cxnLst/>
              <a:rect l="l" t="t" r="r" b="b"/>
              <a:pathLst>
                <a:path w="373" h="860" extrusionOk="0">
                  <a:moveTo>
                    <a:pt x="31" y="1"/>
                  </a:moveTo>
                  <a:lnTo>
                    <a:pt x="0" y="13"/>
                  </a:lnTo>
                  <a:lnTo>
                    <a:pt x="342" y="859"/>
                  </a:lnTo>
                  <a:lnTo>
                    <a:pt x="372" y="847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7" name="Google Shape;1072;p42"/>
            <p:cNvSpPr/>
            <p:nvPr/>
          </p:nvSpPr>
          <p:spPr>
            <a:xfrm>
              <a:off x="799345" y="1658844"/>
              <a:ext cx="25736" cy="5265"/>
            </a:xfrm>
            <a:custGeom>
              <a:avLst/>
              <a:gdLst/>
              <a:ahLst/>
              <a:cxnLst/>
              <a:rect l="l" t="t" r="r" b="b"/>
              <a:pathLst>
                <a:path w="743" h="152" extrusionOk="0">
                  <a:moveTo>
                    <a:pt x="737" y="0"/>
                  </a:moveTo>
                  <a:lnTo>
                    <a:pt x="1" y="119"/>
                  </a:lnTo>
                  <a:lnTo>
                    <a:pt x="6" y="151"/>
                  </a:lnTo>
                  <a:lnTo>
                    <a:pt x="742" y="3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8" name="Google Shape;1073;p42"/>
            <p:cNvSpPr/>
            <p:nvPr/>
          </p:nvSpPr>
          <p:spPr>
            <a:xfrm>
              <a:off x="815901" y="1669686"/>
              <a:ext cx="23103" cy="10980"/>
            </a:xfrm>
            <a:custGeom>
              <a:avLst/>
              <a:gdLst/>
              <a:ahLst/>
              <a:cxnLst/>
              <a:rect l="l" t="t" r="r" b="b"/>
              <a:pathLst>
                <a:path w="667" h="317" extrusionOk="0">
                  <a:moveTo>
                    <a:pt x="635" y="0"/>
                  </a:moveTo>
                  <a:lnTo>
                    <a:pt x="605" y="104"/>
                  </a:lnTo>
                  <a:cubicBezTo>
                    <a:pt x="563" y="83"/>
                    <a:pt x="458" y="38"/>
                    <a:pt x="343" y="38"/>
                  </a:cubicBezTo>
                  <a:cubicBezTo>
                    <a:pt x="301" y="38"/>
                    <a:pt x="257" y="44"/>
                    <a:pt x="214" y="60"/>
                  </a:cubicBezTo>
                  <a:cubicBezTo>
                    <a:pt x="116" y="97"/>
                    <a:pt x="44" y="179"/>
                    <a:pt x="0" y="305"/>
                  </a:cubicBezTo>
                  <a:lnTo>
                    <a:pt x="31" y="317"/>
                  </a:lnTo>
                  <a:cubicBezTo>
                    <a:pt x="71" y="200"/>
                    <a:pt x="137" y="124"/>
                    <a:pt x="226" y="91"/>
                  </a:cubicBezTo>
                  <a:cubicBezTo>
                    <a:pt x="264" y="77"/>
                    <a:pt x="304" y="71"/>
                    <a:pt x="343" y="71"/>
                  </a:cubicBezTo>
                  <a:cubicBezTo>
                    <a:pt x="480" y="71"/>
                    <a:pt x="605" y="140"/>
                    <a:pt x="606" y="141"/>
                  </a:cubicBezTo>
                  <a:lnTo>
                    <a:pt x="625" y="152"/>
                  </a:lnTo>
                  <a:lnTo>
                    <a:pt x="667" y="1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9" name="Google Shape;1074;p42"/>
            <p:cNvSpPr/>
            <p:nvPr/>
          </p:nvSpPr>
          <p:spPr>
            <a:xfrm>
              <a:off x="804367" y="1701379"/>
              <a:ext cx="7586" cy="1282"/>
            </a:xfrm>
            <a:custGeom>
              <a:avLst/>
              <a:gdLst/>
              <a:ahLst/>
              <a:cxnLst/>
              <a:rect l="l" t="t" r="r" b="b"/>
              <a:pathLst>
                <a:path w="219" h="37" extrusionOk="0">
                  <a:moveTo>
                    <a:pt x="218" y="1"/>
                  </a:moveTo>
                  <a:lnTo>
                    <a:pt x="1" y="3"/>
                  </a:lnTo>
                  <a:lnTo>
                    <a:pt x="1" y="36"/>
                  </a:lnTo>
                  <a:lnTo>
                    <a:pt x="218" y="3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0" name="Google Shape;1075;p42"/>
            <p:cNvSpPr/>
            <p:nvPr/>
          </p:nvSpPr>
          <p:spPr>
            <a:xfrm>
              <a:off x="1049391" y="1912425"/>
              <a:ext cx="59230" cy="114615"/>
            </a:xfrm>
            <a:custGeom>
              <a:avLst/>
              <a:gdLst/>
              <a:ahLst/>
              <a:cxnLst/>
              <a:rect l="l" t="t" r="r" b="b"/>
              <a:pathLst>
                <a:path w="1710" h="3309" extrusionOk="0">
                  <a:moveTo>
                    <a:pt x="1" y="0"/>
                  </a:moveTo>
                  <a:lnTo>
                    <a:pt x="15" y="3282"/>
                  </a:lnTo>
                  <a:lnTo>
                    <a:pt x="1710" y="3309"/>
                  </a:lnTo>
                  <a:cubicBezTo>
                    <a:pt x="1572" y="2611"/>
                    <a:pt x="685" y="2570"/>
                    <a:pt x="685" y="2570"/>
                  </a:cubicBezTo>
                  <a:lnTo>
                    <a:pt x="737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1" name="Google Shape;1076;p42"/>
            <p:cNvSpPr/>
            <p:nvPr/>
          </p:nvSpPr>
          <p:spPr>
            <a:xfrm>
              <a:off x="1048837" y="1911836"/>
              <a:ext cx="60477" cy="115793"/>
            </a:xfrm>
            <a:custGeom>
              <a:avLst/>
              <a:gdLst/>
              <a:ahLst/>
              <a:cxnLst/>
              <a:rect l="l" t="t" r="r" b="b"/>
              <a:pathLst>
                <a:path w="1746" h="3343" extrusionOk="0">
                  <a:moveTo>
                    <a:pt x="33" y="35"/>
                  </a:moveTo>
                  <a:lnTo>
                    <a:pt x="736" y="49"/>
                  </a:lnTo>
                  <a:lnTo>
                    <a:pt x="683" y="2603"/>
                  </a:lnTo>
                  <a:lnTo>
                    <a:pt x="700" y="2604"/>
                  </a:lnTo>
                  <a:cubicBezTo>
                    <a:pt x="708" y="2604"/>
                    <a:pt x="1560" y="2652"/>
                    <a:pt x="1705" y="3309"/>
                  </a:cubicBezTo>
                  <a:lnTo>
                    <a:pt x="47" y="3282"/>
                  </a:lnTo>
                  <a:lnTo>
                    <a:pt x="33" y="35"/>
                  </a:lnTo>
                  <a:close/>
                  <a:moveTo>
                    <a:pt x="0" y="1"/>
                  </a:moveTo>
                  <a:lnTo>
                    <a:pt x="14" y="3314"/>
                  </a:lnTo>
                  <a:lnTo>
                    <a:pt x="1746" y="3342"/>
                  </a:lnTo>
                  <a:lnTo>
                    <a:pt x="1741" y="3322"/>
                  </a:lnTo>
                  <a:cubicBezTo>
                    <a:pt x="1614" y="2672"/>
                    <a:pt x="838" y="2583"/>
                    <a:pt x="717" y="2572"/>
                  </a:cubicBezTo>
                  <a:lnTo>
                    <a:pt x="77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2" name="Google Shape;1077;p42"/>
            <p:cNvSpPr/>
            <p:nvPr/>
          </p:nvSpPr>
          <p:spPr>
            <a:xfrm>
              <a:off x="1049703" y="1983881"/>
              <a:ext cx="58918" cy="43158"/>
            </a:xfrm>
            <a:custGeom>
              <a:avLst/>
              <a:gdLst/>
              <a:ahLst/>
              <a:cxnLst/>
              <a:rect l="l" t="t" r="r" b="b"/>
              <a:pathLst>
                <a:path w="1701" h="1246" extrusionOk="0">
                  <a:moveTo>
                    <a:pt x="1" y="1"/>
                  </a:moveTo>
                  <a:lnTo>
                    <a:pt x="6" y="1219"/>
                  </a:lnTo>
                  <a:lnTo>
                    <a:pt x="1701" y="1246"/>
                  </a:lnTo>
                  <a:cubicBezTo>
                    <a:pt x="1563" y="548"/>
                    <a:pt x="676" y="508"/>
                    <a:pt x="676" y="508"/>
                  </a:cubicBezTo>
                  <a:lnTo>
                    <a:pt x="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3" name="Google Shape;1078;p42"/>
            <p:cNvSpPr/>
            <p:nvPr/>
          </p:nvSpPr>
          <p:spPr>
            <a:xfrm>
              <a:off x="1049114" y="1983293"/>
              <a:ext cx="60200" cy="44336"/>
            </a:xfrm>
            <a:custGeom>
              <a:avLst/>
              <a:gdLst/>
              <a:ahLst/>
              <a:cxnLst/>
              <a:rect l="l" t="t" r="r" b="b"/>
              <a:pathLst>
                <a:path w="1738" h="1280" extrusionOk="0">
                  <a:moveTo>
                    <a:pt x="689" y="34"/>
                  </a:moveTo>
                  <a:lnTo>
                    <a:pt x="675" y="540"/>
                  </a:lnTo>
                  <a:lnTo>
                    <a:pt x="692" y="541"/>
                  </a:lnTo>
                  <a:cubicBezTo>
                    <a:pt x="700" y="541"/>
                    <a:pt x="1552" y="589"/>
                    <a:pt x="1697" y="1246"/>
                  </a:cubicBezTo>
                  <a:lnTo>
                    <a:pt x="39" y="1219"/>
                  </a:lnTo>
                  <a:lnTo>
                    <a:pt x="34" y="34"/>
                  </a:lnTo>
                  <a:close/>
                  <a:moveTo>
                    <a:pt x="1" y="1"/>
                  </a:moveTo>
                  <a:lnTo>
                    <a:pt x="6" y="1251"/>
                  </a:lnTo>
                  <a:lnTo>
                    <a:pt x="1738" y="1279"/>
                  </a:lnTo>
                  <a:lnTo>
                    <a:pt x="1733" y="1259"/>
                  </a:lnTo>
                  <a:cubicBezTo>
                    <a:pt x="1606" y="610"/>
                    <a:pt x="831" y="520"/>
                    <a:pt x="709" y="509"/>
                  </a:cubicBezTo>
                  <a:lnTo>
                    <a:pt x="7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4" name="Google Shape;1079;p42"/>
            <p:cNvSpPr/>
            <p:nvPr/>
          </p:nvSpPr>
          <p:spPr>
            <a:xfrm>
              <a:off x="1067680" y="1986756"/>
              <a:ext cx="1143" cy="6581"/>
            </a:xfrm>
            <a:custGeom>
              <a:avLst/>
              <a:gdLst/>
              <a:ahLst/>
              <a:cxnLst/>
              <a:rect l="l" t="t" r="r" b="b"/>
              <a:pathLst>
                <a:path w="33" h="190" extrusionOk="0">
                  <a:moveTo>
                    <a:pt x="0" y="0"/>
                  </a:moveTo>
                  <a:lnTo>
                    <a:pt x="0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5" name="Google Shape;1080;p42"/>
            <p:cNvSpPr/>
            <p:nvPr/>
          </p:nvSpPr>
          <p:spPr>
            <a:xfrm>
              <a:off x="1060545" y="1986756"/>
              <a:ext cx="1178" cy="6581"/>
            </a:xfrm>
            <a:custGeom>
              <a:avLst/>
              <a:gdLst/>
              <a:ahLst/>
              <a:cxnLst/>
              <a:rect l="l" t="t" r="r" b="b"/>
              <a:pathLst>
                <a:path w="34" h="190" extrusionOk="0">
                  <a:moveTo>
                    <a:pt x="0" y="0"/>
                  </a:moveTo>
                  <a:lnTo>
                    <a:pt x="0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6" name="Google Shape;1081;p42"/>
            <p:cNvSpPr/>
            <p:nvPr/>
          </p:nvSpPr>
          <p:spPr>
            <a:xfrm>
              <a:off x="1053686" y="1986583"/>
              <a:ext cx="1212" cy="6546"/>
            </a:xfrm>
            <a:custGeom>
              <a:avLst/>
              <a:gdLst/>
              <a:ahLst/>
              <a:cxnLst/>
              <a:rect l="l" t="t" r="r" b="b"/>
              <a:pathLst>
                <a:path w="35" h="189" extrusionOk="0">
                  <a:moveTo>
                    <a:pt x="1" y="0"/>
                  </a:moveTo>
                  <a:lnTo>
                    <a:pt x="1" y="189"/>
                  </a:lnTo>
                  <a:lnTo>
                    <a:pt x="34" y="18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7" name="Google Shape;1082;p42"/>
            <p:cNvSpPr/>
            <p:nvPr/>
          </p:nvSpPr>
          <p:spPr>
            <a:xfrm>
              <a:off x="1049634" y="2025966"/>
              <a:ext cx="58988" cy="14894"/>
            </a:xfrm>
            <a:custGeom>
              <a:avLst/>
              <a:gdLst/>
              <a:ahLst/>
              <a:cxnLst/>
              <a:rect l="l" t="t" r="r" b="b"/>
              <a:pathLst>
                <a:path w="1703" h="430" extrusionOk="0">
                  <a:moveTo>
                    <a:pt x="10" y="0"/>
                  </a:moveTo>
                  <a:lnTo>
                    <a:pt x="1" y="424"/>
                  </a:lnTo>
                  <a:lnTo>
                    <a:pt x="513" y="428"/>
                  </a:lnTo>
                  <a:lnTo>
                    <a:pt x="528" y="258"/>
                  </a:lnTo>
                  <a:lnTo>
                    <a:pt x="611" y="430"/>
                  </a:lnTo>
                  <a:lnTo>
                    <a:pt x="1700" y="428"/>
                  </a:lnTo>
                  <a:lnTo>
                    <a:pt x="1703" y="3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8" name="Google Shape;1083;p42"/>
            <p:cNvSpPr/>
            <p:nvPr/>
          </p:nvSpPr>
          <p:spPr>
            <a:xfrm>
              <a:off x="1049080" y="2025377"/>
              <a:ext cx="60131" cy="16072"/>
            </a:xfrm>
            <a:custGeom>
              <a:avLst/>
              <a:gdLst/>
              <a:ahLst/>
              <a:cxnLst/>
              <a:rect l="l" t="t" r="r" b="b"/>
              <a:pathLst>
                <a:path w="1736" h="464" extrusionOk="0">
                  <a:moveTo>
                    <a:pt x="41" y="34"/>
                  </a:moveTo>
                  <a:lnTo>
                    <a:pt x="1702" y="63"/>
                  </a:lnTo>
                  <a:lnTo>
                    <a:pt x="1699" y="428"/>
                  </a:lnTo>
                  <a:lnTo>
                    <a:pt x="638" y="430"/>
                  </a:lnTo>
                  <a:lnTo>
                    <a:pt x="533" y="215"/>
                  </a:lnTo>
                  <a:lnTo>
                    <a:pt x="514" y="428"/>
                  </a:lnTo>
                  <a:lnTo>
                    <a:pt x="33" y="425"/>
                  </a:lnTo>
                  <a:lnTo>
                    <a:pt x="41" y="34"/>
                  </a:lnTo>
                  <a:close/>
                  <a:moveTo>
                    <a:pt x="9" y="0"/>
                  </a:moveTo>
                  <a:lnTo>
                    <a:pt x="0" y="457"/>
                  </a:lnTo>
                  <a:lnTo>
                    <a:pt x="544" y="461"/>
                  </a:lnTo>
                  <a:lnTo>
                    <a:pt x="556" y="336"/>
                  </a:lnTo>
                  <a:lnTo>
                    <a:pt x="618" y="463"/>
                  </a:lnTo>
                  <a:lnTo>
                    <a:pt x="1733" y="461"/>
                  </a:lnTo>
                  <a:lnTo>
                    <a:pt x="1735" y="3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9" name="Google Shape;1084;p42"/>
            <p:cNvSpPr/>
            <p:nvPr/>
          </p:nvSpPr>
          <p:spPr>
            <a:xfrm>
              <a:off x="1049807" y="2002031"/>
              <a:ext cx="58814" cy="25008"/>
            </a:xfrm>
            <a:custGeom>
              <a:avLst/>
              <a:gdLst/>
              <a:ahLst/>
              <a:cxnLst/>
              <a:rect l="l" t="t" r="r" b="b"/>
              <a:pathLst>
                <a:path w="1698" h="722" extrusionOk="0">
                  <a:moveTo>
                    <a:pt x="811" y="0"/>
                  </a:moveTo>
                  <a:cubicBezTo>
                    <a:pt x="682" y="160"/>
                    <a:pt x="470" y="236"/>
                    <a:pt x="258" y="236"/>
                  </a:cubicBezTo>
                  <a:cubicBezTo>
                    <a:pt x="170" y="236"/>
                    <a:pt x="82" y="222"/>
                    <a:pt x="0" y="197"/>
                  </a:cubicBezTo>
                  <a:lnTo>
                    <a:pt x="0" y="197"/>
                  </a:lnTo>
                  <a:lnTo>
                    <a:pt x="3" y="695"/>
                  </a:lnTo>
                  <a:lnTo>
                    <a:pt x="1698" y="722"/>
                  </a:lnTo>
                  <a:cubicBezTo>
                    <a:pt x="1595" y="198"/>
                    <a:pt x="1067" y="44"/>
                    <a:pt x="811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0" name="Google Shape;1085;p42"/>
            <p:cNvSpPr/>
            <p:nvPr/>
          </p:nvSpPr>
          <p:spPr>
            <a:xfrm>
              <a:off x="1049218" y="2001408"/>
              <a:ext cx="60096" cy="26221"/>
            </a:xfrm>
            <a:custGeom>
              <a:avLst/>
              <a:gdLst/>
              <a:ahLst/>
              <a:cxnLst/>
              <a:rect l="l" t="t" r="r" b="b"/>
              <a:pathLst>
                <a:path w="1735" h="757" extrusionOk="0">
                  <a:moveTo>
                    <a:pt x="835" y="37"/>
                  </a:moveTo>
                  <a:cubicBezTo>
                    <a:pt x="1065" y="77"/>
                    <a:pt x="1584" y="224"/>
                    <a:pt x="1694" y="723"/>
                  </a:cubicBezTo>
                  <a:lnTo>
                    <a:pt x="36" y="696"/>
                  </a:lnTo>
                  <a:lnTo>
                    <a:pt x="34" y="238"/>
                  </a:lnTo>
                  <a:lnTo>
                    <a:pt x="34" y="238"/>
                  </a:lnTo>
                  <a:cubicBezTo>
                    <a:pt x="108" y="258"/>
                    <a:pt x="189" y="269"/>
                    <a:pt x="272" y="269"/>
                  </a:cubicBezTo>
                  <a:cubicBezTo>
                    <a:pt x="480" y="269"/>
                    <a:pt x="698" y="200"/>
                    <a:pt x="835" y="37"/>
                  </a:cubicBezTo>
                  <a:close/>
                  <a:moveTo>
                    <a:pt x="821" y="1"/>
                  </a:moveTo>
                  <a:lnTo>
                    <a:pt x="815" y="8"/>
                  </a:lnTo>
                  <a:cubicBezTo>
                    <a:pt x="686" y="168"/>
                    <a:pt x="475" y="236"/>
                    <a:pt x="273" y="236"/>
                  </a:cubicBezTo>
                  <a:cubicBezTo>
                    <a:pt x="185" y="236"/>
                    <a:pt x="99" y="223"/>
                    <a:pt x="22" y="199"/>
                  </a:cubicBezTo>
                  <a:lnTo>
                    <a:pt x="1" y="193"/>
                  </a:lnTo>
                  <a:lnTo>
                    <a:pt x="1" y="193"/>
                  </a:lnTo>
                  <a:lnTo>
                    <a:pt x="3" y="728"/>
                  </a:lnTo>
                  <a:lnTo>
                    <a:pt x="1735" y="756"/>
                  </a:lnTo>
                  <a:lnTo>
                    <a:pt x="1730" y="736"/>
                  </a:lnTo>
                  <a:cubicBezTo>
                    <a:pt x="1625" y="195"/>
                    <a:pt x="1066" y="42"/>
                    <a:pt x="831" y="2"/>
                  </a:cubicBezTo>
                  <a:lnTo>
                    <a:pt x="8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1" name="Google Shape;1086;p42"/>
            <p:cNvSpPr/>
            <p:nvPr/>
          </p:nvSpPr>
          <p:spPr>
            <a:xfrm>
              <a:off x="1078452" y="2004318"/>
              <a:ext cx="11292" cy="9352"/>
            </a:xfrm>
            <a:custGeom>
              <a:avLst/>
              <a:gdLst/>
              <a:ahLst/>
              <a:cxnLst/>
              <a:rect l="l" t="t" r="r" b="b"/>
              <a:pathLst>
                <a:path w="326" h="270" extrusionOk="0">
                  <a:moveTo>
                    <a:pt x="305" y="1"/>
                  </a:moveTo>
                  <a:lnTo>
                    <a:pt x="0" y="243"/>
                  </a:lnTo>
                  <a:lnTo>
                    <a:pt x="20" y="270"/>
                  </a:lnTo>
                  <a:lnTo>
                    <a:pt x="326" y="27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2" name="Google Shape;1087;p42"/>
            <p:cNvSpPr/>
            <p:nvPr/>
          </p:nvSpPr>
          <p:spPr>
            <a:xfrm>
              <a:off x="1083786" y="2007088"/>
              <a:ext cx="11361" cy="9352"/>
            </a:xfrm>
            <a:custGeom>
              <a:avLst/>
              <a:gdLst/>
              <a:ahLst/>
              <a:cxnLst/>
              <a:rect l="l" t="t" r="r" b="b"/>
              <a:pathLst>
                <a:path w="328" h="270" extrusionOk="0">
                  <a:moveTo>
                    <a:pt x="306" y="0"/>
                  </a:moveTo>
                  <a:lnTo>
                    <a:pt x="1" y="243"/>
                  </a:lnTo>
                  <a:lnTo>
                    <a:pt x="22" y="269"/>
                  </a:lnTo>
                  <a:lnTo>
                    <a:pt x="327" y="2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3" name="Google Shape;1088;p42"/>
            <p:cNvSpPr/>
            <p:nvPr/>
          </p:nvSpPr>
          <p:spPr>
            <a:xfrm>
              <a:off x="927399" y="1912425"/>
              <a:ext cx="59230" cy="114615"/>
            </a:xfrm>
            <a:custGeom>
              <a:avLst/>
              <a:gdLst/>
              <a:ahLst/>
              <a:cxnLst/>
              <a:rect l="l" t="t" r="r" b="b"/>
              <a:pathLst>
                <a:path w="1710" h="3309" extrusionOk="0">
                  <a:moveTo>
                    <a:pt x="1709" y="0"/>
                  </a:moveTo>
                  <a:lnTo>
                    <a:pt x="973" y="16"/>
                  </a:lnTo>
                  <a:lnTo>
                    <a:pt x="1026" y="2570"/>
                  </a:lnTo>
                  <a:cubicBezTo>
                    <a:pt x="1026" y="2570"/>
                    <a:pt x="138" y="2611"/>
                    <a:pt x="1" y="3309"/>
                  </a:cubicBezTo>
                  <a:lnTo>
                    <a:pt x="1695" y="3282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4" name="Google Shape;1089;p42"/>
            <p:cNvSpPr/>
            <p:nvPr/>
          </p:nvSpPr>
          <p:spPr>
            <a:xfrm>
              <a:off x="926706" y="1911836"/>
              <a:ext cx="60477" cy="115793"/>
            </a:xfrm>
            <a:custGeom>
              <a:avLst/>
              <a:gdLst/>
              <a:ahLst/>
              <a:cxnLst/>
              <a:rect l="l" t="t" r="r" b="b"/>
              <a:pathLst>
                <a:path w="1746" h="3343" extrusionOk="0">
                  <a:moveTo>
                    <a:pt x="1713" y="35"/>
                  </a:moveTo>
                  <a:lnTo>
                    <a:pt x="1700" y="3282"/>
                  </a:lnTo>
                  <a:lnTo>
                    <a:pt x="42" y="3309"/>
                  </a:lnTo>
                  <a:cubicBezTo>
                    <a:pt x="187" y="2652"/>
                    <a:pt x="1038" y="2604"/>
                    <a:pt x="1047" y="2604"/>
                  </a:cubicBezTo>
                  <a:lnTo>
                    <a:pt x="1063" y="2603"/>
                  </a:lnTo>
                  <a:lnTo>
                    <a:pt x="1010" y="49"/>
                  </a:lnTo>
                  <a:lnTo>
                    <a:pt x="1713" y="35"/>
                  </a:lnTo>
                  <a:close/>
                  <a:moveTo>
                    <a:pt x="1746" y="1"/>
                  </a:moveTo>
                  <a:lnTo>
                    <a:pt x="976" y="16"/>
                  </a:lnTo>
                  <a:lnTo>
                    <a:pt x="1029" y="2572"/>
                  </a:lnTo>
                  <a:cubicBezTo>
                    <a:pt x="907" y="2583"/>
                    <a:pt x="132" y="2672"/>
                    <a:pt x="5" y="3322"/>
                  </a:cubicBezTo>
                  <a:lnTo>
                    <a:pt x="1" y="3342"/>
                  </a:lnTo>
                  <a:lnTo>
                    <a:pt x="1732" y="3314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5" name="Google Shape;1090;p42"/>
            <p:cNvSpPr/>
            <p:nvPr/>
          </p:nvSpPr>
          <p:spPr>
            <a:xfrm>
              <a:off x="927399" y="1983881"/>
              <a:ext cx="58918" cy="43158"/>
            </a:xfrm>
            <a:custGeom>
              <a:avLst/>
              <a:gdLst/>
              <a:ahLst/>
              <a:cxnLst/>
              <a:rect l="l" t="t" r="r" b="b"/>
              <a:pathLst>
                <a:path w="1701" h="1246" extrusionOk="0">
                  <a:moveTo>
                    <a:pt x="1012" y="1"/>
                  </a:moveTo>
                  <a:lnTo>
                    <a:pt x="1026" y="508"/>
                  </a:lnTo>
                  <a:cubicBezTo>
                    <a:pt x="1026" y="508"/>
                    <a:pt x="138" y="548"/>
                    <a:pt x="1" y="1246"/>
                  </a:cubicBezTo>
                  <a:lnTo>
                    <a:pt x="1695" y="12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6" name="Google Shape;1091;p42"/>
            <p:cNvSpPr/>
            <p:nvPr/>
          </p:nvSpPr>
          <p:spPr>
            <a:xfrm>
              <a:off x="926706" y="1983293"/>
              <a:ext cx="60200" cy="44336"/>
            </a:xfrm>
            <a:custGeom>
              <a:avLst/>
              <a:gdLst/>
              <a:ahLst/>
              <a:cxnLst/>
              <a:rect l="l" t="t" r="r" b="b"/>
              <a:pathLst>
                <a:path w="1738" h="1280" extrusionOk="0">
                  <a:moveTo>
                    <a:pt x="1704" y="33"/>
                  </a:moveTo>
                  <a:lnTo>
                    <a:pt x="1700" y="1219"/>
                  </a:lnTo>
                  <a:lnTo>
                    <a:pt x="42" y="1246"/>
                  </a:lnTo>
                  <a:cubicBezTo>
                    <a:pt x="187" y="589"/>
                    <a:pt x="1038" y="541"/>
                    <a:pt x="1047" y="541"/>
                  </a:cubicBezTo>
                  <a:lnTo>
                    <a:pt x="1063" y="540"/>
                  </a:lnTo>
                  <a:lnTo>
                    <a:pt x="1049" y="33"/>
                  </a:lnTo>
                  <a:close/>
                  <a:moveTo>
                    <a:pt x="1015" y="1"/>
                  </a:moveTo>
                  <a:lnTo>
                    <a:pt x="1029" y="509"/>
                  </a:lnTo>
                  <a:cubicBezTo>
                    <a:pt x="907" y="520"/>
                    <a:pt x="132" y="610"/>
                    <a:pt x="5" y="1259"/>
                  </a:cubicBezTo>
                  <a:lnTo>
                    <a:pt x="1" y="1279"/>
                  </a:lnTo>
                  <a:lnTo>
                    <a:pt x="1732" y="1251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7" name="Google Shape;1092;p42"/>
            <p:cNvSpPr/>
            <p:nvPr/>
          </p:nvSpPr>
          <p:spPr>
            <a:xfrm>
              <a:off x="967197" y="1986756"/>
              <a:ext cx="1143" cy="6581"/>
            </a:xfrm>
            <a:custGeom>
              <a:avLst/>
              <a:gdLst/>
              <a:ahLst/>
              <a:cxnLst/>
              <a:rect l="l" t="t" r="r" b="b"/>
              <a:pathLst>
                <a:path w="33" h="190" extrusionOk="0">
                  <a:moveTo>
                    <a:pt x="1" y="0"/>
                  </a:moveTo>
                  <a:lnTo>
                    <a:pt x="1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8" name="Google Shape;1093;p42"/>
            <p:cNvSpPr/>
            <p:nvPr/>
          </p:nvSpPr>
          <p:spPr>
            <a:xfrm>
              <a:off x="974298" y="1986756"/>
              <a:ext cx="1212" cy="6581"/>
            </a:xfrm>
            <a:custGeom>
              <a:avLst/>
              <a:gdLst/>
              <a:ahLst/>
              <a:cxnLst/>
              <a:rect l="l" t="t" r="r" b="b"/>
              <a:pathLst>
                <a:path w="35" h="190" extrusionOk="0">
                  <a:moveTo>
                    <a:pt x="1" y="0"/>
                  </a:moveTo>
                  <a:lnTo>
                    <a:pt x="1" y="189"/>
                  </a:lnTo>
                  <a:lnTo>
                    <a:pt x="34" y="18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9" name="Google Shape;1094;p42"/>
            <p:cNvSpPr/>
            <p:nvPr/>
          </p:nvSpPr>
          <p:spPr>
            <a:xfrm>
              <a:off x="981156" y="1986583"/>
              <a:ext cx="1178" cy="6546"/>
            </a:xfrm>
            <a:custGeom>
              <a:avLst/>
              <a:gdLst/>
              <a:ahLst/>
              <a:cxnLst/>
              <a:rect l="l" t="t" r="r" b="b"/>
              <a:pathLst>
                <a:path w="34" h="189" extrusionOk="0">
                  <a:moveTo>
                    <a:pt x="0" y="0"/>
                  </a:moveTo>
                  <a:lnTo>
                    <a:pt x="0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0" name="Google Shape;1095;p42"/>
            <p:cNvSpPr/>
            <p:nvPr/>
          </p:nvSpPr>
          <p:spPr>
            <a:xfrm>
              <a:off x="927399" y="2025966"/>
              <a:ext cx="58988" cy="14894"/>
            </a:xfrm>
            <a:custGeom>
              <a:avLst/>
              <a:gdLst/>
              <a:ahLst/>
              <a:cxnLst/>
              <a:rect l="l" t="t" r="r" b="b"/>
              <a:pathLst>
                <a:path w="1703" h="430" extrusionOk="0">
                  <a:moveTo>
                    <a:pt x="1694" y="0"/>
                  </a:moveTo>
                  <a:lnTo>
                    <a:pt x="1" y="31"/>
                  </a:lnTo>
                  <a:lnTo>
                    <a:pt x="3" y="428"/>
                  </a:lnTo>
                  <a:lnTo>
                    <a:pt x="1092" y="430"/>
                  </a:lnTo>
                  <a:lnTo>
                    <a:pt x="1175" y="258"/>
                  </a:lnTo>
                  <a:lnTo>
                    <a:pt x="1190" y="428"/>
                  </a:lnTo>
                  <a:lnTo>
                    <a:pt x="1702" y="42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1" name="Google Shape;1096;p42"/>
            <p:cNvSpPr/>
            <p:nvPr/>
          </p:nvSpPr>
          <p:spPr>
            <a:xfrm>
              <a:off x="926845" y="2025377"/>
              <a:ext cx="60096" cy="16072"/>
            </a:xfrm>
            <a:custGeom>
              <a:avLst/>
              <a:gdLst/>
              <a:ahLst/>
              <a:cxnLst/>
              <a:rect l="l" t="t" r="r" b="b"/>
              <a:pathLst>
                <a:path w="1735" h="464" extrusionOk="0">
                  <a:moveTo>
                    <a:pt x="1694" y="34"/>
                  </a:moveTo>
                  <a:lnTo>
                    <a:pt x="1702" y="425"/>
                  </a:lnTo>
                  <a:lnTo>
                    <a:pt x="1222" y="428"/>
                  </a:lnTo>
                  <a:lnTo>
                    <a:pt x="1202" y="215"/>
                  </a:lnTo>
                  <a:lnTo>
                    <a:pt x="1098" y="430"/>
                  </a:lnTo>
                  <a:lnTo>
                    <a:pt x="36" y="428"/>
                  </a:lnTo>
                  <a:lnTo>
                    <a:pt x="33" y="63"/>
                  </a:lnTo>
                  <a:lnTo>
                    <a:pt x="1694" y="34"/>
                  </a:lnTo>
                  <a:close/>
                  <a:moveTo>
                    <a:pt x="1726" y="0"/>
                  </a:moveTo>
                  <a:lnTo>
                    <a:pt x="0" y="31"/>
                  </a:lnTo>
                  <a:lnTo>
                    <a:pt x="3" y="461"/>
                  </a:lnTo>
                  <a:lnTo>
                    <a:pt x="1118" y="463"/>
                  </a:lnTo>
                  <a:lnTo>
                    <a:pt x="1180" y="336"/>
                  </a:lnTo>
                  <a:lnTo>
                    <a:pt x="1191" y="461"/>
                  </a:lnTo>
                  <a:lnTo>
                    <a:pt x="1735" y="45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2" name="Google Shape;1097;p42"/>
            <p:cNvSpPr/>
            <p:nvPr/>
          </p:nvSpPr>
          <p:spPr>
            <a:xfrm>
              <a:off x="927399" y="2002031"/>
              <a:ext cx="58814" cy="25008"/>
            </a:xfrm>
            <a:custGeom>
              <a:avLst/>
              <a:gdLst/>
              <a:ahLst/>
              <a:cxnLst/>
              <a:rect l="l" t="t" r="r" b="b"/>
              <a:pathLst>
                <a:path w="1698" h="722" extrusionOk="0">
                  <a:moveTo>
                    <a:pt x="887" y="0"/>
                  </a:moveTo>
                  <a:cubicBezTo>
                    <a:pt x="631" y="44"/>
                    <a:pt x="104" y="198"/>
                    <a:pt x="1" y="722"/>
                  </a:cubicBezTo>
                  <a:lnTo>
                    <a:pt x="1695" y="695"/>
                  </a:lnTo>
                  <a:lnTo>
                    <a:pt x="1698" y="197"/>
                  </a:lnTo>
                  <a:lnTo>
                    <a:pt x="1698" y="197"/>
                  </a:lnTo>
                  <a:cubicBezTo>
                    <a:pt x="1616" y="222"/>
                    <a:pt x="1529" y="236"/>
                    <a:pt x="1441" y="236"/>
                  </a:cubicBezTo>
                  <a:cubicBezTo>
                    <a:pt x="1229" y="236"/>
                    <a:pt x="1016" y="160"/>
                    <a:pt x="887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3" name="Google Shape;1098;p42"/>
            <p:cNvSpPr/>
            <p:nvPr/>
          </p:nvSpPr>
          <p:spPr>
            <a:xfrm>
              <a:off x="926706" y="2001408"/>
              <a:ext cx="60096" cy="26221"/>
            </a:xfrm>
            <a:custGeom>
              <a:avLst/>
              <a:gdLst/>
              <a:ahLst/>
              <a:cxnLst/>
              <a:rect l="l" t="t" r="r" b="b"/>
              <a:pathLst>
                <a:path w="1735" h="757" extrusionOk="0">
                  <a:moveTo>
                    <a:pt x="900" y="37"/>
                  </a:moveTo>
                  <a:cubicBezTo>
                    <a:pt x="1037" y="200"/>
                    <a:pt x="1255" y="269"/>
                    <a:pt x="1463" y="269"/>
                  </a:cubicBezTo>
                  <a:cubicBezTo>
                    <a:pt x="1546" y="269"/>
                    <a:pt x="1627" y="258"/>
                    <a:pt x="1701" y="238"/>
                  </a:cubicBezTo>
                  <a:lnTo>
                    <a:pt x="1701" y="238"/>
                  </a:lnTo>
                  <a:lnTo>
                    <a:pt x="1700" y="696"/>
                  </a:lnTo>
                  <a:lnTo>
                    <a:pt x="42" y="723"/>
                  </a:lnTo>
                  <a:cubicBezTo>
                    <a:pt x="152" y="224"/>
                    <a:pt x="670" y="77"/>
                    <a:pt x="900" y="37"/>
                  </a:cubicBezTo>
                  <a:close/>
                  <a:moveTo>
                    <a:pt x="914" y="1"/>
                  </a:moveTo>
                  <a:lnTo>
                    <a:pt x="904" y="2"/>
                  </a:lnTo>
                  <a:cubicBezTo>
                    <a:pt x="669" y="42"/>
                    <a:pt x="111" y="195"/>
                    <a:pt x="5" y="736"/>
                  </a:cubicBezTo>
                  <a:lnTo>
                    <a:pt x="1" y="756"/>
                  </a:lnTo>
                  <a:lnTo>
                    <a:pt x="1732" y="728"/>
                  </a:lnTo>
                  <a:lnTo>
                    <a:pt x="1735" y="193"/>
                  </a:lnTo>
                  <a:lnTo>
                    <a:pt x="1713" y="199"/>
                  </a:lnTo>
                  <a:cubicBezTo>
                    <a:pt x="1636" y="223"/>
                    <a:pt x="1550" y="236"/>
                    <a:pt x="1462" y="236"/>
                  </a:cubicBezTo>
                  <a:cubicBezTo>
                    <a:pt x="1261" y="236"/>
                    <a:pt x="1049" y="168"/>
                    <a:pt x="920" y="8"/>
                  </a:cubicBezTo>
                  <a:lnTo>
                    <a:pt x="9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4" name="Google Shape;1099;p42"/>
            <p:cNvSpPr/>
            <p:nvPr/>
          </p:nvSpPr>
          <p:spPr>
            <a:xfrm>
              <a:off x="946276" y="2004318"/>
              <a:ext cx="11326" cy="9352"/>
            </a:xfrm>
            <a:custGeom>
              <a:avLst/>
              <a:gdLst/>
              <a:ahLst/>
              <a:cxnLst/>
              <a:rect l="l" t="t" r="r" b="b"/>
              <a:pathLst>
                <a:path w="327" h="270" extrusionOk="0">
                  <a:moveTo>
                    <a:pt x="21" y="1"/>
                  </a:moveTo>
                  <a:lnTo>
                    <a:pt x="0" y="27"/>
                  </a:lnTo>
                  <a:lnTo>
                    <a:pt x="306" y="270"/>
                  </a:lnTo>
                  <a:lnTo>
                    <a:pt x="326" y="243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5" name="Google Shape;1100;p42"/>
            <p:cNvSpPr/>
            <p:nvPr/>
          </p:nvSpPr>
          <p:spPr>
            <a:xfrm>
              <a:off x="940907" y="2007088"/>
              <a:ext cx="11292" cy="9352"/>
            </a:xfrm>
            <a:custGeom>
              <a:avLst/>
              <a:gdLst/>
              <a:ahLst/>
              <a:cxnLst/>
              <a:rect l="l" t="t" r="r" b="b"/>
              <a:pathLst>
                <a:path w="326" h="270" extrusionOk="0">
                  <a:moveTo>
                    <a:pt x="21" y="0"/>
                  </a:moveTo>
                  <a:lnTo>
                    <a:pt x="0" y="26"/>
                  </a:lnTo>
                  <a:lnTo>
                    <a:pt x="306" y="269"/>
                  </a:lnTo>
                  <a:lnTo>
                    <a:pt x="326" y="2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6" name="Google Shape;1101;p42"/>
            <p:cNvSpPr/>
            <p:nvPr/>
          </p:nvSpPr>
          <p:spPr>
            <a:xfrm>
              <a:off x="812784" y="1616656"/>
              <a:ext cx="414368" cy="414611"/>
            </a:xfrm>
            <a:custGeom>
              <a:avLst/>
              <a:gdLst/>
              <a:ahLst/>
              <a:cxnLst/>
              <a:rect l="l" t="t" r="r" b="b"/>
              <a:pathLst>
                <a:path w="11963" h="11970" extrusionOk="0">
                  <a:moveTo>
                    <a:pt x="6272" y="0"/>
                  </a:moveTo>
                  <a:lnTo>
                    <a:pt x="5554" y="2047"/>
                  </a:lnTo>
                  <a:lnTo>
                    <a:pt x="4409" y="204"/>
                  </a:lnTo>
                  <a:lnTo>
                    <a:pt x="4358" y="2372"/>
                  </a:lnTo>
                  <a:lnTo>
                    <a:pt x="2701" y="973"/>
                  </a:lnTo>
                  <a:lnTo>
                    <a:pt x="3321" y="3051"/>
                  </a:lnTo>
                  <a:lnTo>
                    <a:pt x="1313" y="2232"/>
                  </a:lnTo>
                  <a:lnTo>
                    <a:pt x="1313" y="2232"/>
                  </a:lnTo>
                  <a:lnTo>
                    <a:pt x="2547" y="4016"/>
                  </a:lnTo>
                  <a:lnTo>
                    <a:pt x="384" y="3858"/>
                  </a:lnTo>
                  <a:lnTo>
                    <a:pt x="2107" y="5177"/>
                  </a:lnTo>
                  <a:lnTo>
                    <a:pt x="0" y="5693"/>
                  </a:lnTo>
                  <a:lnTo>
                    <a:pt x="2047" y="6412"/>
                  </a:lnTo>
                  <a:lnTo>
                    <a:pt x="204" y="7557"/>
                  </a:lnTo>
                  <a:lnTo>
                    <a:pt x="2373" y="7609"/>
                  </a:lnTo>
                  <a:lnTo>
                    <a:pt x="971" y="9265"/>
                  </a:lnTo>
                  <a:lnTo>
                    <a:pt x="971" y="9265"/>
                  </a:lnTo>
                  <a:lnTo>
                    <a:pt x="3050" y="8648"/>
                  </a:lnTo>
                  <a:lnTo>
                    <a:pt x="2230" y="10655"/>
                  </a:lnTo>
                  <a:lnTo>
                    <a:pt x="4014" y="9422"/>
                  </a:lnTo>
                  <a:lnTo>
                    <a:pt x="4014" y="9422"/>
                  </a:lnTo>
                  <a:lnTo>
                    <a:pt x="3856" y="11586"/>
                  </a:lnTo>
                  <a:lnTo>
                    <a:pt x="5175" y="9863"/>
                  </a:lnTo>
                  <a:lnTo>
                    <a:pt x="5691" y="11970"/>
                  </a:lnTo>
                  <a:lnTo>
                    <a:pt x="6409" y="9924"/>
                  </a:lnTo>
                  <a:lnTo>
                    <a:pt x="7554" y="11766"/>
                  </a:lnTo>
                  <a:lnTo>
                    <a:pt x="7605" y="9598"/>
                  </a:lnTo>
                  <a:lnTo>
                    <a:pt x="9262" y="10997"/>
                  </a:lnTo>
                  <a:lnTo>
                    <a:pt x="8642" y="8919"/>
                  </a:lnTo>
                  <a:lnTo>
                    <a:pt x="8642" y="8919"/>
                  </a:lnTo>
                  <a:lnTo>
                    <a:pt x="10650" y="9738"/>
                  </a:lnTo>
                  <a:lnTo>
                    <a:pt x="9415" y="7954"/>
                  </a:lnTo>
                  <a:lnTo>
                    <a:pt x="11579" y="8111"/>
                  </a:lnTo>
                  <a:lnTo>
                    <a:pt x="9856" y="6794"/>
                  </a:lnTo>
                  <a:lnTo>
                    <a:pt x="11962" y="6277"/>
                  </a:lnTo>
                  <a:lnTo>
                    <a:pt x="9916" y="5558"/>
                  </a:lnTo>
                  <a:lnTo>
                    <a:pt x="11759" y="4414"/>
                  </a:lnTo>
                  <a:lnTo>
                    <a:pt x="9590" y="4361"/>
                  </a:lnTo>
                  <a:lnTo>
                    <a:pt x="10991" y="2705"/>
                  </a:lnTo>
                  <a:lnTo>
                    <a:pt x="8913" y="3322"/>
                  </a:lnTo>
                  <a:lnTo>
                    <a:pt x="9733" y="1315"/>
                  </a:lnTo>
                  <a:lnTo>
                    <a:pt x="7949" y="2548"/>
                  </a:lnTo>
                  <a:lnTo>
                    <a:pt x="7949" y="2548"/>
                  </a:lnTo>
                  <a:lnTo>
                    <a:pt x="8107" y="384"/>
                  </a:lnTo>
                  <a:lnTo>
                    <a:pt x="6788" y="2107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7" name="Google Shape;1102;p42"/>
            <p:cNvSpPr/>
            <p:nvPr/>
          </p:nvSpPr>
          <p:spPr>
            <a:xfrm>
              <a:off x="810775" y="1614647"/>
              <a:ext cx="418352" cy="418663"/>
            </a:xfrm>
            <a:custGeom>
              <a:avLst/>
              <a:gdLst/>
              <a:ahLst/>
              <a:cxnLst/>
              <a:rect l="l" t="t" r="r" b="b"/>
              <a:pathLst>
                <a:path w="12078" h="12087" extrusionOk="0">
                  <a:moveTo>
                    <a:pt x="6328" y="116"/>
                  </a:moveTo>
                  <a:lnTo>
                    <a:pt x="6838" y="2202"/>
                  </a:lnTo>
                  <a:lnTo>
                    <a:pt x="8144" y="496"/>
                  </a:lnTo>
                  <a:lnTo>
                    <a:pt x="7987" y="2639"/>
                  </a:lnTo>
                  <a:lnTo>
                    <a:pt x="9755" y="1418"/>
                  </a:lnTo>
                  <a:lnTo>
                    <a:pt x="9755" y="1418"/>
                  </a:lnTo>
                  <a:lnTo>
                    <a:pt x="8942" y="3406"/>
                  </a:lnTo>
                  <a:lnTo>
                    <a:pt x="11001" y="2794"/>
                  </a:lnTo>
                  <a:lnTo>
                    <a:pt x="9613" y="4435"/>
                  </a:lnTo>
                  <a:lnTo>
                    <a:pt x="11761" y="4487"/>
                  </a:lnTo>
                  <a:lnTo>
                    <a:pt x="9936" y="5620"/>
                  </a:lnTo>
                  <a:lnTo>
                    <a:pt x="11963" y="6332"/>
                  </a:lnTo>
                  <a:lnTo>
                    <a:pt x="9876" y="6844"/>
                  </a:lnTo>
                  <a:lnTo>
                    <a:pt x="11583" y="8148"/>
                  </a:lnTo>
                  <a:lnTo>
                    <a:pt x="9440" y="7994"/>
                  </a:lnTo>
                  <a:lnTo>
                    <a:pt x="10663" y="9759"/>
                  </a:lnTo>
                  <a:lnTo>
                    <a:pt x="10663" y="9759"/>
                  </a:lnTo>
                  <a:lnTo>
                    <a:pt x="8674" y="8948"/>
                  </a:lnTo>
                  <a:lnTo>
                    <a:pt x="9287" y="11007"/>
                  </a:lnTo>
                  <a:lnTo>
                    <a:pt x="7647" y="9621"/>
                  </a:lnTo>
                  <a:lnTo>
                    <a:pt x="7597" y="11769"/>
                  </a:lnTo>
                  <a:lnTo>
                    <a:pt x="6463" y="9944"/>
                  </a:lnTo>
                  <a:lnTo>
                    <a:pt x="5751" y="11970"/>
                  </a:lnTo>
                  <a:lnTo>
                    <a:pt x="5240" y="9884"/>
                  </a:lnTo>
                  <a:lnTo>
                    <a:pt x="3935" y="11590"/>
                  </a:lnTo>
                  <a:lnTo>
                    <a:pt x="4091" y="9447"/>
                  </a:lnTo>
                  <a:lnTo>
                    <a:pt x="4091" y="9447"/>
                  </a:lnTo>
                  <a:lnTo>
                    <a:pt x="2323" y="10668"/>
                  </a:lnTo>
                  <a:lnTo>
                    <a:pt x="3137" y="8679"/>
                  </a:lnTo>
                  <a:lnTo>
                    <a:pt x="1077" y="9291"/>
                  </a:lnTo>
                  <a:lnTo>
                    <a:pt x="1077" y="9291"/>
                  </a:lnTo>
                  <a:lnTo>
                    <a:pt x="2466" y="7651"/>
                  </a:lnTo>
                  <a:lnTo>
                    <a:pt x="318" y="7599"/>
                  </a:lnTo>
                  <a:lnTo>
                    <a:pt x="2143" y="6466"/>
                  </a:lnTo>
                  <a:lnTo>
                    <a:pt x="116" y="5753"/>
                  </a:lnTo>
                  <a:lnTo>
                    <a:pt x="2203" y="5242"/>
                  </a:lnTo>
                  <a:lnTo>
                    <a:pt x="496" y="3937"/>
                  </a:lnTo>
                  <a:lnTo>
                    <a:pt x="2639" y="4093"/>
                  </a:lnTo>
                  <a:lnTo>
                    <a:pt x="1416" y="2326"/>
                  </a:lnTo>
                  <a:lnTo>
                    <a:pt x="3405" y="3138"/>
                  </a:lnTo>
                  <a:lnTo>
                    <a:pt x="2791" y="1079"/>
                  </a:lnTo>
                  <a:lnTo>
                    <a:pt x="2791" y="1079"/>
                  </a:lnTo>
                  <a:lnTo>
                    <a:pt x="4432" y="2465"/>
                  </a:lnTo>
                  <a:lnTo>
                    <a:pt x="4482" y="317"/>
                  </a:lnTo>
                  <a:lnTo>
                    <a:pt x="5616" y="2142"/>
                  </a:lnTo>
                  <a:lnTo>
                    <a:pt x="6328" y="116"/>
                  </a:lnTo>
                  <a:close/>
                  <a:moveTo>
                    <a:pt x="6334" y="0"/>
                  </a:moveTo>
                  <a:lnTo>
                    <a:pt x="5607" y="2066"/>
                  </a:lnTo>
                  <a:lnTo>
                    <a:pt x="4451" y="206"/>
                  </a:lnTo>
                  <a:lnTo>
                    <a:pt x="4401" y="2395"/>
                  </a:lnTo>
                  <a:lnTo>
                    <a:pt x="2728" y="982"/>
                  </a:lnTo>
                  <a:lnTo>
                    <a:pt x="3354" y="3081"/>
                  </a:lnTo>
                  <a:lnTo>
                    <a:pt x="1325" y="2254"/>
                  </a:lnTo>
                  <a:lnTo>
                    <a:pt x="2572" y="4054"/>
                  </a:lnTo>
                  <a:lnTo>
                    <a:pt x="389" y="3896"/>
                  </a:lnTo>
                  <a:lnTo>
                    <a:pt x="389" y="3896"/>
                  </a:lnTo>
                  <a:lnTo>
                    <a:pt x="2128" y="5227"/>
                  </a:lnTo>
                  <a:lnTo>
                    <a:pt x="1" y="5748"/>
                  </a:lnTo>
                  <a:lnTo>
                    <a:pt x="2067" y="6475"/>
                  </a:lnTo>
                  <a:lnTo>
                    <a:pt x="206" y="7630"/>
                  </a:lnTo>
                  <a:lnTo>
                    <a:pt x="2396" y="7682"/>
                  </a:lnTo>
                  <a:lnTo>
                    <a:pt x="980" y="9354"/>
                  </a:lnTo>
                  <a:lnTo>
                    <a:pt x="980" y="9354"/>
                  </a:lnTo>
                  <a:lnTo>
                    <a:pt x="3080" y="8731"/>
                  </a:lnTo>
                  <a:lnTo>
                    <a:pt x="2251" y="10758"/>
                  </a:lnTo>
                  <a:lnTo>
                    <a:pt x="4053" y="9513"/>
                  </a:lnTo>
                  <a:lnTo>
                    <a:pt x="3894" y="11698"/>
                  </a:lnTo>
                  <a:lnTo>
                    <a:pt x="5225" y="9959"/>
                  </a:lnTo>
                  <a:lnTo>
                    <a:pt x="5745" y="12086"/>
                  </a:lnTo>
                  <a:lnTo>
                    <a:pt x="6472" y="10020"/>
                  </a:lnTo>
                  <a:lnTo>
                    <a:pt x="7627" y="11879"/>
                  </a:lnTo>
                  <a:lnTo>
                    <a:pt x="7678" y="9690"/>
                  </a:lnTo>
                  <a:lnTo>
                    <a:pt x="9351" y="11104"/>
                  </a:lnTo>
                  <a:lnTo>
                    <a:pt x="9351" y="11104"/>
                  </a:lnTo>
                  <a:lnTo>
                    <a:pt x="8725" y="9005"/>
                  </a:lnTo>
                  <a:lnTo>
                    <a:pt x="10753" y="9832"/>
                  </a:lnTo>
                  <a:lnTo>
                    <a:pt x="9507" y="8031"/>
                  </a:lnTo>
                  <a:lnTo>
                    <a:pt x="11690" y="8190"/>
                  </a:lnTo>
                  <a:lnTo>
                    <a:pt x="11690" y="8190"/>
                  </a:lnTo>
                  <a:lnTo>
                    <a:pt x="9951" y="6860"/>
                  </a:lnTo>
                  <a:lnTo>
                    <a:pt x="12078" y="6338"/>
                  </a:lnTo>
                  <a:lnTo>
                    <a:pt x="10012" y="5611"/>
                  </a:lnTo>
                  <a:lnTo>
                    <a:pt x="11873" y="4456"/>
                  </a:lnTo>
                  <a:lnTo>
                    <a:pt x="9683" y="4404"/>
                  </a:lnTo>
                  <a:lnTo>
                    <a:pt x="11098" y="2732"/>
                  </a:lnTo>
                  <a:lnTo>
                    <a:pt x="8998" y="3355"/>
                  </a:lnTo>
                  <a:lnTo>
                    <a:pt x="9828" y="1328"/>
                  </a:lnTo>
                  <a:lnTo>
                    <a:pt x="8026" y="2573"/>
                  </a:lnTo>
                  <a:lnTo>
                    <a:pt x="8185" y="388"/>
                  </a:lnTo>
                  <a:lnTo>
                    <a:pt x="6854" y="2127"/>
                  </a:lnTo>
                  <a:lnTo>
                    <a:pt x="6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8" name="Google Shape;1103;p42"/>
            <p:cNvSpPr/>
            <p:nvPr/>
          </p:nvSpPr>
          <p:spPr>
            <a:xfrm>
              <a:off x="852444" y="1675851"/>
              <a:ext cx="335049" cy="296220"/>
            </a:xfrm>
            <a:custGeom>
              <a:avLst/>
              <a:gdLst/>
              <a:ahLst/>
              <a:cxnLst/>
              <a:rect l="l" t="t" r="r" b="b"/>
              <a:pathLst>
                <a:path w="9673" h="8552" extrusionOk="0">
                  <a:moveTo>
                    <a:pt x="4837" y="0"/>
                  </a:moveTo>
                  <a:cubicBezTo>
                    <a:pt x="3119" y="0"/>
                    <a:pt x="1498" y="1044"/>
                    <a:pt x="845" y="2744"/>
                  </a:cubicBezTo>
                  <a:cubicBezTo>
                    <a:pt x="0" y="4949"/>
                    <a:pt x="1101" y="7421"/>
                    <a:pt x="3305" y="8267"/>
                  </a:cubicBezTo>
                  <a:cubicBezTo>
                    <a:pt x="3809" y="8460"/>
                    <a:pt x="4327" y="8552"/>
                    <a:pt x="4836" y="8552"/>
                  </a:cubicBezTo>
                  <a:cubicBezTo>
                    <a:pt x="6554" y="8552"/>
                    <a:pt x="8175" y="7508"/>
                    <a:pt x="8828" y="5808"/>
                  </a:cubicBezTo>
                  <a:cubicBezTo>
                    <a:pt x="9673" y="3603"/>
                    <a:pt x="8572" y="1131"/>
                    <a:pt x="6368" y="285"/>
                  </a:cubicBezTo>
                  <a:cubicBezTo>
                    <a:pt x="5864" y="92"/>
                    <a:pt x="5346" y="0"/>
                    <a:pt x="4837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9" name="Google Shape;1104;p42"/>
            <p:cNvSpPr/>
            <p:nvPr/>
          </p:nvSpPr>
          <p:spPr>
            <a:xfrm>
              <a:off x="866957" y="1675228"/>
              <a:ext cx="306022" cy="297363"/>
            </a:xfrm>
            <a:custGeom>
              <a:avLst/>
              <a:gdLst/>
              <a:ahLst/>
              <a:cxnLst/>
              <a:rect l="l" t="t" r="r" b="b"/>
              <a:pathLst>
                <a:path w="8835" h="8585" extrusionOk="0">
                  <a:moveTo>
                    <a:pt x="4422" y="36"/>
                  </a:moveTo>
                  <a:cubicBezTo>
                    <a:pt x="4928" y="36"/>
                    <a:pt x="5443" y="127"/>
                    <a:pt x="5943" y="319"/>
                  </a:cubicBezTo>
                  <a:cubicBezTo>
                    <a:pt x="7005" y="726"/>
                    <a:pt x="7844" y="1523"/>
                    <a:pt x="8307" y="2562"/>
                  </a:cubicBezTo>
                  <a:cubicBezTo>
                    <a:pt x="8770" y="3601"/>
                    <a:pt x="8801" y="4758"/>
                    <a:pt x="8393" y="5820"/>
                  </a:cubicBezTo>
                  <a:cubicBezTo>
                    <a:pt x="7743" y="7511"/>
                    <a:pt x="6125" y="8552"/>
                    <a:pt x="4413" y="8552"/>
                  </a:cubicBezTo>
                  <a:cubicBezTo>
                    <a:pt x="3907" y="8552"/>
                    <a:pt x="3392" y="8461"/>
                    <a:pt x="2892" y="8269"/>
                  </a:cubicBezTo>
                  <a:cubicBezTo>
                    <a:pt x="1829" y="7862"/>
                    <a:pt x="990" y="7065"/>
                    <a:pt x="528" y="6026"/>
                  </a:cubicBezTo>
                  <a:cubicBezTo>
                    <a:pt x="65" y="4987"/>
                    <a:pt x="34" y="3830"/>
                    <a:pt x="442" y="2768"/>
                  </a:cubicBezTo>
                  <a:cubicBezTo>
                    <a:pt x="1092" y="1076"/>
                    <a:pt x="2710" y="36"/>
                    <a:pt x="4422" y="36"/>
                  </a:cubicBezTo>
                  <a:close/>
                  <a:moveTo>
                    <a:pt x="4416" y="1"/>
                  </a:moveTo>
                  <a:cubicBezTo>
                    <a:pt x="3823" y="1"/>
                    <a:pt x="3230" y="125"/>
                    <a:pt x="2672" y="374"/>
                  </a:cubicBezTo>
                  <a:cubicBezTo>
                    <a:pt x="1625" y="840"/>
                    <a:pt x="822" y="1686"/>
                    <a:pt x="411" y="2757"/>
                  </a:cubicBezTo>
                  <a:cubicBezTo>
                    <a:pt x="0" y="3826"/>
                    <a:pt x="31" y="4992"/>
                    <a:pt x="497" y="6040"/>
                  </a:cubicBezTo>
                  <a:cubicBezTo>
                    <a:pt x="963" y="7087"/>
                    <a:pt x="1809" y="7889"/>
                    <a:pt x="2880" y="8300"/>
                  </a:cubicBezTo>
                  <a:cubicBezTo>
                    <a:pt x="3384" y="8493"/>
                    <a:pt x="3902" y="8585"/>
                    <a:pt x="4412" y="8585"/>
                  </a:cubicBezTo>
                  <a:cubicBezTo>
                    <a:pt x="6138" y="8585"/>
                    <a:pt x="7769" y="7536"/>
                    <a:pt x="8423" y="5831"/>
                  </a:cubicBezTo>
                  <a:cubicBezTo>
                    <a:pt x="8835" y="4761"/>
                    <a:pt x="8803" y="3596"/>
                    <a:pt x="8337" y="2548"/>
                  </a:cubicBezTo>
                  <a:cubicBezTo>
                    <a:pt x="7871" y="1501"/>
                    <a:pt x="7025" y="699"/>
                    <a:pt x="5955" y="288"/>
                  </a:cubicBezTo>
                  <a:cubicBezTo>
                    <a:pt x="5455" y="96"/>
                    <a:pt x="4935" y="1"/>
                    <a:pt x="44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0" name="Google Shape;1105;p42"/>
            <p:cNvSpPr/>
            <p:nvPr/>
          </p:nvSpPr>
          <p:spPr>
            <a:xfrm>
              <a:off x="924697" y="1733072"/>
              <a:ext cx="68894" cy="92274"/>
            </a:xfrm>
            <a:custGeom>
              <a:avLst/>
              <a:gdLst/>
              <a:ahLst/>
              <a:cxnLst/>
              <a:rect l="l" t="t" r="r" b="b"/>
              <a:pathLst>
                <a:path w="1989" h="2664" extrusionOk="0">
                  <a:moveTo>
                    <a:pt x="954" y="1"/>
                  </a:moveTo>
                  <a:cubicBezTo>
                    <a:pt x="651" y="7"/>
                    <a:pt x="385" y="258"/>
                    <a:pt x="212" y="649"/>
                  </a:cubicBezTo>
                  <a:cubicBezTo>
                    <a:pt x="111" y="877"/>
                    <a:pt x="41" y="1154"/>
                    <a:pt x="15" y="1457"/>
                  </a:cubicBezTo>
                  <a:cubicBezTo>
                    <a:pt x="4" y="1570"/>
                    <a:pt x="0" y="1687"/>
                    <a:pt x="3" y="1807"/>
                  </a:cubicBezTo>
                  <a:cubicBezTo>
                    <a:pt x="10" y="2119"/>
                    <a:pt x="60" y="2410"/>
                    <a:pt x="143" y="2664"/>
                  </a:cubicBezTo>
                  <a:cubicBezTo>
                    <a:pt x="334" y="2576"/>
                    <a:pt x="568" y="2512"/>
                    <a:pt x="825" y="2482"/>
                  </a:cubicBezTo>
                  <a:cubicBezTo>
                    <a:pt x="875" y="2476"/>
                    <a:pt x="926" y="2471"/>
                    <a:pt x="978" y="2468"/>
                  </a:cubicBezTo>
                  <a:cubicBezTo>
                    <a:pt x="1039" y="2464"/>
                    <a:pt x="1100" y="2462"/>
                    <a:pt x="1159" y="2462"/>
                  </a:cubicBezTo>
                  <a:cubicBezTo>
                    <a:pt x="1434" y="2462"/>
                    <a:pt x="1686" y="2504"/>
                    <a:pt x="1893" y="2577"/>
                  </a:cubicBezTo>
                  <a:cubicBezTo>
                    <a:pt x="1955" y="2334"/>
                    <a:pt x="1988" y="2058"/>
                    <a:pt x="1981" y="1768"/>
                  </a:cubicBezTo>
                  <a:cubicBezTo>
                    <a:pt x="1981" y="1753"/>
                    <a:pt x="1980" y="1738"/>
                    <a:pt x="1979" y="1724"/>
                  </a:cubicBezTo>
                  <a:cubicBezTo>
                    <a:pt x="1971" y="1450"/>
                    <a:pt x="1927" y="1192"/>
                    <a:pt x="1858" y="963"/>
                  </a:cubicBezTo>
                  <a:cubicBezTo>
                    <a:pt x="1858" y="963"/>
                    <a:pt x="1858" y="962"/>
                    <a:pt x="1857" y="961"/>
                  </a:cubicBezTo>
                  <a:cubicBezTo>
                    <a:pt x="1685" y="396"/>
                    <a:pt x="1353" y="10"/>
                    <a:pt x="978" y="1"/>
                  </a:cubicBezTo>
                  <a:cubicBezTo>
                    <a:pt x="969" y="1"/>
                    <a:pt x="961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1" name="Google Shape;1106;p42"/>
            <p:cNvSpPr/>
            <p:nvPr/>
          </p:nvSpPr>
          <p:spPr>
            <a:xfrm>
              <a:off x="924108" y="1732483"/>
              <a:ext cx="70037" cy="93660"/>
            </a:xfrm>
            <a:custGeom>
              <a:avLst/>
              <a:gdLst/>
              <a:ahLst/>
              <a:cxnLst/>
              <a:rect l="l" t="t" r="r" b="b"/>
              <a:pathLst>
                <a:path w="2022" h="2704" extrusionOk="0">
                  <a:moveTo>
                    <a:pt x="975" y="34"/>
                  </a:moveTo>
                  <a:cubicBezTo>
                    <a:pt x="981" y="34"/>
                    <a:pt x="987" y="34"/>
                    <a:pt x="994" y="35"/>
                  </a:cubicBezTo>
                  <a:cubicBezTo>
                    <a:pt x="1352" y="43"/>
                    <a:pt x="1683" y="406"/>
                    <a:pt x="1858" y="982"/>
                  </a:cubicBezTo>
                  <a:lnTo>
                    <a:pt x="1860" y="986"/>
                  </a:lnTo>
                  <a:cubicBezTo>
                    <a:pt x="1931" y="1222"/>
                    <a:pt x="1972" y="1483"/>
                    <a:pt x="1980" y="1742"/>
                  </a:cubicBezTo>
                  <a:cubicBezTo>
                    <a:pt x="1981" y="1756"/>
                    <a:pt x="1982" y="1770"/>
                    <a:pt x="1982" y="1785"/>
                  </a:cubicBezTo>
                  <a:cubicBezTo>
                    <a:pt x="1989" y="2055"/>
                    <a:pt x="1960" y="2327"/>
                    <a:pt x="1898" y="2573"/>
                  </a:cubicBezTo>
                  <a:cubicBezTo>
                    <a:pt x="1687" y="2501"/>
                    <a:pt x="1434" y="2463"/>
                    <a:pt x="1172" y="2463"/>
                  </a:cubicBezTo>
                  <a:cubicBezTo>
                    <a:pt x="1113" y="2463"/>
                    <a:pt x="1054" y="2465"/>
                    <a:pt x="994" y="2468"/>
                  </a:cubicBezTo>
                  <a:cubicBezTo>
                    <a:pt x="938" y="2472"/>
                    <a:pt x="888" y="2476"/>
                    <a:pt x="840" y="2483"/>
                  </a:cubicBezTo>
                  <a:cubicBezTo>
                    <a:pt x="596" y="2511"/>
                    <a:pt x="365" y="2572"/>
                    <a:pt x="171" y="2658"/>
                  </a:cubicBezTo>
                  <a:cubicBezTo>
                    <a:pt x="90" y="2405"/>
                    <a:pt x="43" y="2117"/>
                    <a:pt x="36" y="1824"/>
                  </a:cubicBezTo>
                  <a:cubicBezTo>
                    <a:pt x="34" y="1704"/>
                    <a:pt x="38" y="1587"/>
                    <a:pt x="48" y="1475"/>
                  </a:cubicBezTo>
                  <a:cubicBezTo>
                    <a:pt x="74" y="1181"/>
                    <a:pt x="142" y="903"/>
                    <a:pt x="244" y="672"/>
                  </a:cubicBezTo>
                  <a:cubicBezTo>
                    <a:pt x="421" y="273"/>
                    <a:pt x="686" y="40"/>
                    <a:pt x="971" y="34"/>
                  </a:cubicBezTo>
                  <a:close/>
                  <a:moveTo>
                    <a:pt x="970" y="1"/>
                  </a:moveTo>
                  <a:cubicBezTo>
                    <a:pt x="672" y="7"/>
                    <a:pt x="396" y="247"/>
                    <a:pt x="214" y="659"/>
                  </a:cubicBezTo>
                  <a:cubicBezTo>
                    <a:pt x="110" y="893"/>
                    <a:pt x="41" y="1174"/>
                    <a:pt x="15" y="1472"/>
                  </a:cubicBezTo>
                  <a:cubicBezTo>
                    <a:pt x="5" y="1585"/>
                    <a:pt x="0" y="1704"/>
                    <a:pt x="3" y="1825"/>
                  </a:cubicBezTo>
                  <a:cubicBezTo>
                    <a:pt x="10" y="2127"/>
                    <a:pt x="59" y="2425"/>
                    <a:pt x="145" y="2686"/>
                  </a:cubicBezTo>
                  <a:lnTo>
                    <a:pt x="151" y="2703"/>
                  </a:lnTo>
                  <a:lnTo>
                    <a:pt x="167" y="2695"/>
                  </a:lnTo>
                  <a:cubicBezTo>
                    <a:pt x="363" y="2606"/>
                    <a:pt x="596" y="2544"/>
                    <a:pt x="844" y="2516"/>
                  </a:cubicBezTo>
                  <a:cubicBezTo>
                    <a:pt x="891" y="2510"/>
                    <a:pt x="941" y="2504"/>
                    <a:pt x="996" y="2502"/>
                  </a:cubicBezTo>
                  <a:cubicBezTo>
                    <a:pt x="1055" y="2498"/>
                    <a:pt x="1115" y="2496"/>
                    <a:pt x="1173" y="2496"/>
                  </a:cubicBezTo>
                  <a:cubicBezTo>
                    <a:pt x="1439" y="2496"/>
                    <a:pt x="1694" y="2536"/>
                    <a:pt x="1904" y="2610"/>
                  </a:cubicBezTo>
                  <a:lnTo>
                    <a:pt x="1921" y="2616"/>
                  </a:lnTo>
                  <a:lnTo>
                    <a:pt x="1926" y="2599"/>
                  </a:lnTo>
                  <a:cubicBezTo>
                    <a:pt x="1991" y="2344"/>
                    <a:pt x="2022" y="2063"/>
                    <a:pt x="2015" y="1785"/>
                  </a:cubicBezTo>
                  <a:cubicBezTo>
                    <a:pt x="2015" y="1769"/>
                    <a:pt x="2014" y="1754"/>
                    <a:pt x="2013" y="1740"/>
                  </a:cubicBezTo>
                  <a:cubicBezTo>
                    <a:pt x="2005" y="1478"/>
                    <a:pt x="1963" y="1215"/>
                    <a:pt x="1892" y="977"/>
                  </a:cubicBezTo>
                  <a:lnTo>
                    <a:pt x="1892" y="974"/>
                  </a:lnTo>
                  <a:lnTo>
                    <a:pt x="1889" y="970"/>
                  </a:lnTo>
                  <a:cubicBezTo>
                    <a:pt x="1709" y="382"/>
                    <a:pt x="1367" y="11"/>
                    <a:pt x="996" y="2"/>
                  </a:cubicBezTo>
                  <a:cubicBezTo>
                    <a:pt x="987" y="1"/>
                    <a:pt x="979" y="1"/>
                    <a:pt x="9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2" name="Google Shape;1107;p42"/>
            <p:cNvSpPr/>
            <p:nvPr/>
          </p:nvSpPr>
          <p:spPr>
            <a:xfrm>
              <a:off x="921995" y="1739480"/>
              <a:ext cx="10322" cy="16626"/>
            </a:xfrm>
            <a:custGeom>
              <a:avLst/>
              <a:gdLst/>
              <a:ahLst/>
              <a:cxnLst/>
              <a:rect l="l" t="t" r="r" b="b"/>
              <a:pathLst>
                <a:path w="298" h="480" extrusionOk="0">
                  <a:moveTo>
                    <a:pt x="13" y="1"/>
                  </a:moveTo>
                  <a:cubicBezTo>
                    <a:pt x="13" y="4"/>
                    <a:pt x="0" y="354"/>
                    <a:pt x="283" y="479"/>
                  </a:cubicBezTo>
                  <a:lnTo>
                    <a:pt x="297" y="449"/>
                  </a:lnTo>
                  <a:cubicBezTo>
                    <a:pt x="34" y="333"/>
                    <a:pt x="46" y="6"/>
                    <a:pt x="46" y="2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3" name="Google Shape;1108;p42"/>
            <p:cNvSpPr/>
            <p:nvPr/>
          </p:nvSpPr>
          <p:spPr>
            <a:xfrm>
              <a:off x="913163" y="1752608"/>
              <a:ext cx="14582" cy="14478"/>
            </a:xfrm>
            <a:custGeom>
              <a:avLst/>
              <a:gdLst/>
              <a:ahLst/>
              <a:cxnLst/>
              <a:rect l="l" t="t" r="r" b="b"/>
              <a:pathLst>
                <a:path w="421" h="418" extrusionOk="0">
                  <a:moveTo>
                    <a:pt x="33" y="1"/>
                  </a:moveTo>
                  <a:lnTo>
                    <a:pt x="0" y="8"/>
                  </a:lnTo>
                  <a:cubicBezTo>
                    <a:pt x="1" y="11"/>
                    <a:pt x="81" y="387"/>
                    <a:pt x="418" y="418"/>
                  </a:cubicBezTo>
                  <a:lnTo>
                    <a:pt x="420" y="386"/>
                  </a:lnTo>
                  <a:cubicBezTo>
                    <a:pt x="109" y="357"/>
                    <a:pt x="34" y="4"/>
                    <a:pt x="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4" name="Google Shape;1109;p42"/>
            <p:cNvSpPr/>
            <p:nvPr/>
          </p:nvSpPr>
          <p:spPr>
            <a:xfrm>
              <a:off x="910357" y="1771000"/>
              <a:ext cx="14929" cy="13093"/>
            </a:xfrm>
            <a:custGeom>
              <a:avLst/>
              <a:gdLst/>
              <a:ahLst/>
              <a:cxnLst/>
              <a:rect l="l" t="t" r="r" b="b"/>
              <a:pathLst>
                <a:path w="431" h="378" extrusionOk="0">
                  <a:moveTo>
                    <a:pt x="32" y="0"/>
                  </a:moveTo>
                  <a:lnTo>
                    <a:pt x="0" y="9"/>
                  </a:lnTo>
                  <a:cubicBezTo>
                    <a:pt x="1" y="13"/>
                    <a:pt x="91" y="340"/>
                    <a:pt x="427" y="378"/>
                  </a:cubicBezTo>
                  <a:lnTo>
                    <a:pt x="431" y="345"/>
                  </a:lnTo>
                  <a:cubicBezTo>
                    <a:pt x="117" y="310"/>
                    <a:pt x="33" y="4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5" name="Google Shape;1110;p42"/>
            <p:cNvSpPr/>
            <p:nvPr/>
          </p:nvSpPr>
          <p:spPr>
            <a:xfrm>
              <a:off x="946380" y="1733107"/>
              <a:ext cx="46899" cy="66296"/>
            </a:xfrm>
            <a:custGeom>
              <a:avLst/>
              <a:gdLst/>
              <a:ahLst/>
              <a:cxnLst/>
              <a:rect l="l" t="t" r="r" b="b"/>
              <a:pathLst>
                <a:path w="1354" h="1914" extrusionOk="0">
                  <a:moveTo>
                    <a:pt x="352" y="0"/>
                  </a:moveTo>
                  <a:cubicBezTo>
                    <a:pt x="145" y="191"/>
                    <a:pt x="10" y="491"/>
                    <a:pt x="3" y="833"/>
                  </a:cubicBezTo>
                  <a:cubicBezTo>
                    <a:pt x="0" y="1001"/>
                    <a:pt x="29" y="1160"/>
                    <a:pt x="83" y="1302"/>
                  </a:cubicBezTo>
                  <a:lnTo>
                    <a:pt x="555" y="1150"/>
                  </a:lnTo>
                  <a:lnTo>
                    <a:pt x="555" y="1150"/>
                  </a:lnTo>
                  <a:lnTo>
                    <a:pt x="228" y="1571"/>
                  </a:lnTo>
                  <a:cubicBezTo>
                    <a:pt x="382" y="1777"/>
                    <a:pt x="600" y="1909"/>
                    <a:pt x="845" y="1913"/>
                  </a:cubicBezTo>
                  <a:cubicBezTo>
                    <a:pt x="850" y="1914"/>
                    <a:pt x="854" y="1914"/>
                    <a:pt x="859" y="1914"/>
                  </a:cubicBezTo>
                  <a:cubicBezTo>
                    <a:pt x="1042" y="1914"/>
                    <a:pt x="1213" y="1843"/>
                    <a:pt x="1353" y="1723"/>
                  </a:cubicBezTo>
                  <a:cubicBezTo>
                    <a:pt x="1345" y="1449"/>
                    <a:pt x="1301" y="1191"/>
                    <a:pt x="1232" y="962"/>
                  </a:cubicBezTo>
                  <a:cubicBezTo>
                    <a:pt x="1232" y="962"/>
                    <a:pt x="1232" y="961"/>
                    <a:pt x="1231" y="960"/>
                  </a:cubicBezTo>
                  <a:cubicBezTo>
                    <a:pt x="1059" y="395"/>
                    <a:pt x="727" y="9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6" name="Google Shape;1111;p42"/>
            <p:cNvSpPr/>
            <p:nvPr/>
          </p:nvSpPr>
          <p:spPr>
            <a:xfrm>
              <a:off x="945791" y="1732518"/>
              <a:ext cx="48077" cy="67474"/>
            </a:xfrm>
            <a:custGeom>
              <a:avLst/>
              <a:gdLst/>
              <a:ahLst/>
              <a:cxnLst/>
              <a:rect l="l" t="t" r="r" b="b"/>
              <a:pathLst>
                <a:path w="1388" h="1948" extrusionOk="0">
                  <a:moveTo>
                    <a:pt x="375" y="34"/>
                  </a:moveTo>
                  <a:cubicBezTo>
                    <a:pt x="730" y="47"/>
                    <a:pt x="1058" y="409"/>
                    <a:pt x="1232" y="981"/>
                  </a:cubicBezTo>
                  <a:lnTo>
                    <a:pt x="1234" y="985"/>
                  </a:lnTo>
                  <a:cubicBezTo>
                    <a:pt x="1304" y="1218"/>
                    <a:pt x="1345" y="1476"/>
                    <a:pt x="1354" y="1732"/>
                  </a:cubicBezTo>
                  <a:cubicBezTo>
                    <a:pt x="1211" y="1851"/>
                    <a:pt x="1047" y="1914"/>
                    <a:pt x="877" y="1914"/>
                  </a:cubicBezTo>
                  <a:cubicBezTo>
                    <a:pt x="872" y="1914"/>
                    <a:pt x="868" y="1914"/>
                    <a:pt x="863" y="1914"/>
                  </a:cubicBezTo>
                  <a:cubicBezTo>
                    <a:pt x="634" y="1910"/>
                    <a:pt x="423" y="1794"/>
                    <a:pt x="266" y="1588"/>
                  </a:cubicBezTo>
                  <a:lnTo>
                    <a:pt x="619" y="1134"/>
                  </a:lnTo>
                  <a:lnTo>
                    <a:pt x="110" y="1299"/>
                  </a:lnTo>
                  <a:cubicBezTo>
                    <a:pt x="58" y="1156"/>
                    <a:pt x="34" y="1005"/>
                    <a:pt x="36" y="850"/>
                  </a:cubicBezTo>
                  <a:cubicBezTo>
                    <a:pt x="42" y="526"/>
                    <a:pt x="166" y="230"/>
                    <a:pt x="375" y="34"/>
                  </a:cubicBezTo>
                  <a:close/>
                  <a:moveTo>
                    <a:pt x="363" y="1"/>
                  </a:moveTo>
                  <a:lnTo>
                    <a:pt x="358" y="5"/>
                  </a:lnTo>
                  <a:cubicBezTo>
                    <a:pt x="139" y="207"/>
                    <a:pt x="10" y="514"/>
                    <a:pt x="3" y="849"/>
                  </a:cubicBezTo>
                  <a:cubicBezTo>
                    <a:pt x="0" y="1014"/>
                    <a:pt x="28" y="1174"/>
                    <a:pt x="84" y="1325"/>
                  </a:cubicBezTo>
                  <a:lnTo>
                    <a:pt x="90" y="1340"/>
                  </a:lnTo>
                  <a:lnTo>
                    <a:pt x="526" y="1199"/>
                  </a:lnTo>
                  <a:lnTo>
                    <a:pt x="224" y="1588"/>
                  </a:lnTo>
                  <a:lnTo>
                    <a:pt x="232" y="1598"/>
                  </a:lnTo>
                  <a:cubicBezTo>
                    <a:pt x="396" y="1819"/>
                    <a:pt x="620" y="1943"/>
                    <a:pt x="862" y="1947"/>
                  </a:cubicBezTo>
                  <a:lnTo>
                    <a:pt x="877" y="1947"/>
                  </a:lnTo>
                  <a:cubicBezTo>
                    <a:pt x="1057" y="1947"/>
                    <a:pt x="1232" y="1880"/>
                    <a:pt x="1381" y="1752"/>
                  </a:cubicBezTo>
                  <a:lnTo>
                    <a:pt x="1387" y="1747"/>
                  </a:lnTo>
                  <a:lnTo>
                    <a:pt x="1387" y="1739"/>
                  </a:lnTo>
                  <a:cubicBezTo>
                    <a:pt x="1379" y="1477"/>
                    <a:pt x="1337" y="1214"/>
                    <a:pt x="1266" y="976"/>
                  </a:cubicBezTo>
                  <a:lnTo>
                    <a:pt x="1266" y="973"/>
                  </a:lnTo>
                  <a:lnTo>
                    <a:pt x="1263" y="969"/>
                  </a:lnTo>
                  <a:cubicBezTo>
                    <a:pt x="1083" y="381"/>
                    <a:pt x="741" y="10"/>
                    <a:pt x="3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7" name="Google Shape;1112;p42"/>
            <p:cNvSpPr/>
            <p:nvPr/>
          </p:nvSpPr>
          <p:spPr>
            <a:xfrm>
              <a:off x="1046517" y="1733003"/>
              <a:ext cx="68755" cy="92032"/>
            </a:xfrm>
            <a:custGeom>
              <a:avLst/>
              <a:gdLst/>
              <a:ahLst/>
              <a:cxnLst/>
              <a:rect l="l" t="t" r="r" b="b"/>
              <a:pathLst>
                <a:path w="1985" h="2657" extrusionOk="0">
                  <a:moveTo>
                    <a:pt x="1012" y="1"/>
                  </a:moveTo>
                  <a:cubicBezTo>
                    <a:pt x="469" y="1"/>
                    <a:pt x="18" y="793"/>
                    <a:pt x="5" y="1776"/>
                  </a:cubicBezTo>
                  <a:cubicBezTo>
                    <a:pt x="1" y="2067"/>
                    <a:pt x="36" y="2343"/>
                    <a:pt x="100" y="2585"/>
                  </a:cubicBezTo>
                  <a:cubicBezTo>
                    <a:pt x="272" y="2523"/>
                    <a:pt x="477" y="2482"/>
                    <a:pt x="699" y="2469"/>
                  </a:cubicBezTo>
                  <a:cubicBezTo>
                    <a:pt x="712" y="2468"/>
                    <a:pt x="724" y="2468"/>
                    <a:pt x="737" y="2467"/>
                  </a:cubicBezTo>
                  <a:cubicBezTo>
                    <a:pt x="780" y="2465"/>
                    <a:pt x="823" y="2464"/>
                    <a:pt x="867" y="2464"/>
                  </a:cubicBezTo>
                  <a:cubicBezTo>
                    <a:pt x="916" y="2464"/>
                    <a:pt x="965" y="2466"/>
                    <a:pt x="1015" y="2468"/>
                  </a:cubicBezTo>
                  <a:cubicBezTo>
                    <a:pt x="1255" y="2482"/>
                    <a:pt x="1478" y="2524"/>
                    <a:pt x="1672" y="2589"/>
                  </a:cubicBezTo>
                  <a:lnTo>
                    <a:pt x="1673" y="2589"/>
                  </a:lnTo>
                  <a:cubicBezTo>
                    <a:pt x="1696" y="2596"/>
                    <a:pt x="1717" y="2605"/>
                    <a:pt x="1738" y="2612"/>
                  </a:cubicBezTo>
                  <a:cubicBezTo>
                    <a:pt x="1777" y="2626"/>
                    <a:pt x="1814" y="2641"/>
                    <a:pt x="1850" y="2657"/>
                  </a:cubicBezTo>
                  <a:cubicBezTo>
                    <a:pt x="1853" y="2649"/>
                    <a:pt x="1855" y="2641"/>
                    <a:pt x="1857" y="2632"/>
                  </a:cubicBezTo>
                  <a:cubicBezTo>
                    <a:pt x="1858" y="2631"/>
                    <a:pt x="1859" y="2628"/>
                    <a:pt x="1859" y="2625"/>
                  </a:cubicBezTo>
                  <a:cubicBezTo>
                    <a:pt x="1861" y="2624"/>
                    <a:pt x="1862" y="2621"/>
                    <a:pt x="1862" y="2618"/>
                  </a:cubicBezTo>
                  <a:cubicBezTo>
                    <a:pt x="1936" y="2373"/>
                    <a:pt x="1979" y="2095"/>
                    <a:pt x="1984" y="1800"/>
                  </a:cubicBezTo>
                  <a:cubicBezTo>
                    <a:pt x="1985" y="1772"/>
                    <a:pt x="1985" y="1742"/>
                    <a:pt x="1984" y="1714"/>
                  </a:cubicBezTo>
                  <a:cubicBezTo>
                    <a:pt x="1983" y="1709"/>
                    <a:pt x="1984" y="1704"/>
                    <a:pt x="1983" y="1698"/>
                  </a:cubicBezTo>
                  <a:cubicBezTo>
                    <a:pt x="1983" y="1679"/>
                    <a:pt x="1982" y="1659"/>
                    <a:pt x="1981" y="1640"/>
                  </a:cubicBezTo>
                  <a:cubicBezTo>
                    <a:pt x="1980" y="1613"/>
                    <a:pt x="1979" y="1586"/>
                    <a:pt x="1978" y="1561"/>
                  </a:cubicBezTo>
                  <a:cubicBezTo>
                    <a:pt x="1976" y="1523"/>
                    <a:pt x="1972" y="1486"/>
                    <a:pt x="1970" y="1449"/>
                  </a:cubicBezTo>
                  <a:cubicBezTo>
                    <a:pt x="1970" y="1448"/>
                    <a:pt x="1970" y="1446"/>
                    <a:pt x="1969" y="1445"/>
                  </a:cubicBezTo>
                  <a:cubicBezTo>
                    <a:pt x="1966" y="1418"/>
                    <a:pt x="1964" y="1392"/>
                    <a:pt x="1960" y="1366"/>
                  </a:cubicBezTo>
                  <a:cubicBezTo>
                    <a:pt x="1951" y="1285"/>
                    <a:pt x="1938" y="1208"/>
                    <a:pt x="1922" y="1135"/>
                  </a:cubicBezTo>
                  <a:cubicBezTo>
                    <a:pt x="1917" y="1108"/>
                    <a:pt x="1910" y="1080"/>
                    <a:pt x="1903" y="1053"/>
                  </a:cubicBezTo>
                  <a:cubicBezTo>
                    <a:pt x="1897" y="1026"/>
                    <a:pt x="1890" y="1000"/>
                    <a:pt x="1883" y="974"/>
                  </a:cubicBezTo>
                  <a:cubicBezTo>
                    <a:pt x="1878" y="953"/>
                    <a:pt x="1872" y="934"/>
                    <a:pt x="1866" y="915"/>
                  </a:cubicBezTo>
                  <a:cubicBezTo>
                    <a:pt x="1862" y="903"/>
                    <a:pt x="1858" y="891"/>
                    <a:pt x="1854" y="879"/>
                  </a:cubicBezTo>
                  <a:cubicBezTo>
                    <a:pt x="1850" y="870"/>
                    <a:pt x="1848" y="861"/>
                    <a:pt x="1844" y="851"/>
                  </a:cubicBezTo>
                  <a:cubicBezTo>
                    <a:pt x="1842" y="844"/>
                    <a:pt x="1840" y="838"/>
                    <a:pt x="1837" y="831"/>
                  </a:cubicBezTo>
                  <a:cubicBezTo>
                    <a:pt x="1816" y="766"/>
                    <a:pt x="1792" y="703"/>
                    <a:pt x="1765" y="644"/>
                  </a:cubicBezTo>
                  <a:cubicBezTo>
                    <a:pt x="1765" y="644"/>
                    <a:pt x="1765" y="643"/>
                    <a:pt x="1765" y="643"/>
                  </a:cubicBezTo>
                  <a:cubicBezTo>
                    <a:pt x="1589" y="255"/>
                    <a:pt x="1321" y="5"/>
                    <a:pt x="1018" y="1"/>
                  </a:cubicBezTo>
                  <a:cubicBezTo>
                    <a:pt x="1016" y="1"/>
                    <a:pt x="1014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8" name="Google Shape;1113;p42"/>
            <p:cNvSpPr/>
            <p:nvPr/>
          </p:nvSpPr>
          <p:spPr>
            <a:xfrm>
              <a:off x="1045962" y="1732483"/>
              <a:ext cx="69898" cy="93313"/>
            </a:xfrm>
            <a:custGeom>
              <a:avLst/>
              <a:gdLst/>
              <a:ahLst/>
              <a:cxnLst/>
              <a:rect l="l" t="t" r="r" b="b"/>
              <a:pathLst>
                <a:path w="2018" h="2694" extrusionOk="0">
                  <a:moveTo>
                    <a:pt x="1034" y="32"/>
                  </a:moveTo>
                  <a:cubicBezTo>
                    <a:pt x="1318" y="36"/>
                    <a:pt x="1584" y="266"/>
                    <a:pt x="1764" y="662"/>
                  </a:cubicBezTo>
                  <a:lnTo>
                    <a:pt x="1764" y="675"/>
                  </a:lnTo>
                  <a:lnTo>
                    <a:pt x="1770" y="675"/>
                  </a:lnTo>
                  <a:cubicBezTo>
                    <a:pt x="1794" y="728"/>
                    <a:pt x="1816" y="788"/>
                    <a:pt x="1837" y="851"/>
                  </a:cubicBezTo>
                  <a:cubicBezTo>
                    <a:pt x="1838" y="855"/>
                    <a:pt x="1840" y="858"/>
                    <a:pt x="1841" y="862"/>
                  </a:cubicBezTo>
                  <a:cubicBezTo>
                    <a:pt x="1842" y="865"/>
                    <a:pt x="1843" y="868"/>
                    <a:pt x="1844" y="872"/>
                  </a:cubicBezTo>
                  <a:lnTo>
                    <a:pt x="1854" y="899"/>
                  </a:lnTo>
                  <a:cubicBezTo>
                    <a:pt x="1858" y="911"/>
                    <a:pt x="1862" y="923"/>
                    <a:pt x="1866" y="935"/>
                  </a:cubicBezTo>
                  <a:cubicBezTo>
                    <a:pt x="1872" y="954"/>
                    <a:pt x="1878" y="973"/>
                    <a:pt x="1883" y="994"/>
                  </a:cubicBezTo>
                  <a:cubicBezTo>
                    <a:pt x="1891" y="1019"/>
                    <a:pt x="1898" y="1045"/>
                    <a:pt x="1904" y="1071"/>
                  </a:cubicBezTo>
                  <a:cubicBezTo>
                    <a:pt x="1911" y="1099"/>
                    <a:pt x="1917" y="1126"/>
                    <a:pt x="1922" y="1154"/>
                  </a:cubicBezTo>
                  <a:cubicBezTo>
                    <a:pt x="1938" y="1226"/>
                    <a:pt x="1950" y="1303"/>
                    <a:pt x="1960" y="1382"/>
                  </a:cubicBezTo>
                  <a:cubicBezTo>
                    <a:pt x="1963" y="1408"/>
                    <a:pt x="1966" y="1435"/>
                    <a:pt x="1968" y="1461"/>
                  </a:cubicBezTo>
                  <a:lnTo>
                    <a:pt x="1968" y="1463"/>
                  </a:lnTo>
                  <a:lnTo>
                    <a:pt x="1969" y="1465"/>
                  </a:lnTo>
                  <a:cubicBezTo>
                    <a:pt x="1973" y="1502"/>
                    <a:pt x="1975" y="1539"/>
                    <a:pt x="1978" y="1577"/>
                  </a:cubicBezTo>
                  <a:cubicBezTo>
                    <a:pt x="1979" y="1601"/>
                    <a:pt x="1980" y="1627"/>
                    <a:pt x="1981" y="1655"/>
                  </a:cubicBezTo>
                  <a:lnTo>
                    <a:pt x="1982" y="1715"/>
                  </a:lnTo>
                  <a:cubicBezTo>
                    <a:pt x="1983" y="1718"/>
                    <a:pt x="1983" y="1719"/>
                    <a:pt x="1983" y="1722"/>
                  </a:cubicBezTo>
                  <a:cubicBezTo>
                    <a:pt x="1983" y="1725"/>
                    <a:pt x="1983" y="1727"/>
                    <a:pt x="1983" y="1729"/>
                  </a:cubicBezTo>
                  <a:cubicBezTo>
                    <a:pt x="1984" y="1757"/>
                    <a:pt x="1984" y="1786"/>
                    <a:pt x="1983" y="1814"/>
                  </a:cubicBezTo>
                  <a:cubicBezTo>
                    <a:pt x="1980" y="2097"/>
                    <a:pt x="1938" y="2379"/>
                    <a:pt x="1863" y="2628"/>
                  </a:cubicBezTo>
                  <a:lnTo>
                    <a:pt x="1859" y="2634"/>
                  </a:lnTo>
                  <a:lnTo>
                    <a:pt x="1857" y="2644"/>
                  </a:lnTo>
                  <a:cubicBezTo>
                    <a:pt x="1857" y="2646"/>
                    <a:pt x="1857" y="2647"/>
                    <a:pt x="1856" y="2649"/>
                  </a:cubicBezTo>
                  <a:cubicBezTo>
                    <a:pt x="1825" y="2636"/>
                    <a:pt x="1794" y="2624"/>
                    <a:pt x="1760" y="2612"/>
                  </a:cubicBezTo>
                  <a:cubicBezTo>
                    <a:pt x="1739" y="2604"/>
                    <a:pt x="1717" y="2596"/>
                    <a:pt x="1693" y="2588"/>
                  </a:cubicBezTo>
                  <a:cubicBezTo>
                    <a:pt x="1494" y="2522"/>
                    <a:pt x="1265" y="2480"/>
                    <a:pt x="1031" y="2468"/>
                  </a:cubicBezTo>
                  <a:cubicBezTo>
                    <a:pt x="981" y="2464"/>
                    <a:pt x="928" y="2462"/>
                    <a:pt x="877" y="2462"/>
                  </a:cubicBezTo>
                  <a:cubicBezTo>
                    <a:pt x="835" y="2462"/>
                    <a:pt x="793" y="2463"/>
                    <a:pt x="751" y="2466"/>
                  </a:cubicBezTo>
                  <a:cubicBezTo>
                    <a:pt x="745" y="2466"/>
                    <a:pt x="739" y="2467"/>
                    <a:pt x="734" y="2467"/>
                  </a:cubicBezTo>
                  <a:cubicBezTo>
                    <a:pt x="727" y="2467"/>
                    <a:pt x="721" y="2467"/>
                    <a:pt x="715" y="2468"/>
                  </a:cubicBezTo>
                  <a:cubicBezTo>
                    <a:pt x="502" y="2481"/>
                    <a:pt x="301" y="2519"/>
                    <a:pt x="128" y="2578"/>
                  </a:cubicBezTo>
                  <a:cubicBezTo>
                    <a:pt x="65" y="2333"/>
                    <a:pt x="33" y="2061"/>
                    <a:pt x="38" y="1791"/>
                  </a:cubicBezTo>
                  <a:cubicBezTo>
                    <a:pt x="51" y="819"/>
                    <a:pt x="495" y="32"/>
                    <a:pt x="1028" y="32"/>
                  </a:cubicBezTo>
                  <a:close/>
                  <a:moveTo>
                    <a:pt x="1028" y="0"/>
                  </a:moveTo>
                  <a:cubicBezTo>
                    <a:pt x="476" y="0"/>
                    <a:pt x="18" y="801"/>
                    <a:pt x="5" y="1791"/>
                  </a:cubicBezTo>
                  <a:cubicBezTo>
                    <a:pt x="0" y="2070"/>
                    <a:pt x="33" y="2351"/>
                    <a:pt x="101" y="2605"/>
                  </a:cubicBezTo>
                  <a:lnTo>
                    <a:pt x="105" y="2622"/>
                  </a:lnTo>
                  <a:lnTo>
                    <a:pt x="123" y="2616"/>
                  </a:lnTo>
                  <a:cubicBezTo>
                    <a:pt x="295" y="2553"/>
                    <a:pt x="501" y="2514"/>
                    <a:pt x="716" y="2501"/>
                  </a:cubicBezTo>
                  <a:cubicBezTo>
                    <a:pt x="722" y="2500"/>
                    <a:pt x="729" y="2500"/>
                    <a:pt x="735" y="2500"/>
                  </a:cubicBezTo>
                  <a:cubicBezTo>
                    <a:pt x="741" y="2499"/>
                    <a:pt x="747" y="2499"/>
                    <a:pt x="753" y="2499"/>
                  </a:cubicBezTo>
                  <a:cubicBezTo>
                    <a:pt x="795" y="2497"/>
                    <a:pt x="838" y="2496"/>
                    <a:pt x="880" y="2496"/>
                  </a:cubicBezTo>
                  <a:cubicBezTo>
                    <a:pt x="930" y="2496"/>
                    <a:pt x="980" y="2497"/>
                    <a:pt x="1030" y="2500"/>
                  </a:cubicBezTo>
                  <a:cubicBezTo>
                    <a:pt x="1260" y="2513"/>
                    <a:pt x="1486" y="2554"/>
                    <a:pt x="1684" y="2620"/>
                  </a:cubicBezTo>
                  <a:cubicBezTo>
                    <a:pt x="1706" y="2627"/>
                    <a:pt x="1727" y="2634"/>
                    <a:pt x="1748" y="2642"/>
                  </a:cubicBezTo>
                  <a:cubicBezTo>
                    <a:pt x="1788" y="2657"/>
                    <a:pt x="1824" y="2672"/>
                    <a:pt x="1859" y="2688"/>
                  </a:cubicBezTo>
                  <a:lnTo>
                    <a:pt x="1877" y="2694"/>
                  </a:lnTo>
                  <a:lnTo>
                    <a:pt x="1882" y="2676"/>
                  </a:lnTo>
                  <a:cubicBezTo>
                    <a:pt x="1885" y="2668"/>
                    <a:pt x="1887" y="2660"/>
                    <a:pt x="1889" y="2654"/>
                  </a:cubicBezTo>
                  <a:cubicBezTo>
                    <a:pt x="1890" y="2652"/>
                    <a:pt x="1891" y="2649"/>
                    <a:pt x="1892" y="2647"/>
                  </a:cubicBezTo>
                  <a:cubicBezTo>
                    <a:pt x="1892" y="2644"/>
                    <a:pt x="1893" y="2641"/>
                    <a:pt x="1893" y="2640"/>
                  </a:cubicBezTo>
                  <a:lnTo>
                    <a:pt x="1878" y="2633"/>
                  </a:lnTo>
                  <a:lnTo>
                    <a:pt x="1894" y="2638"/>
                  </a:lnTo>
                  <a:cubicBezTo>
                    <a:pt x="1970" y="2386"/>
                    <a:pt x="2013" y="2101"/>
                    <a:pt x="2016" y="1815"/>
                  </a:cubicBezTo>
                  <a:cubicBezTo>
                    <a:pt x="2017" y="1787"/>
                    <a:pt x="2017" y="1757"/>
                    <a:pt x="2016" y="1727"/>
                  </a:cubicBezTo>
                  <a:cubicBezTo>
                    <a:pt x="2015" y="1725"/>
                    <a:pt x="2015" y="1723"/>
                    <a:pt x="2015" y="1721"/>
                  </a:cubicBezTo>
                  <a:cubicBezTo>
                    <a:pt x="2015" y="1718"/>
                    <a:pt x="2015" y="1715"/>
                    <a:pt x="2015" y="1713"/>
                  </a:cubicBezTo>
                  <a:lnTo>
                    <a:pt x="2014" y="1651"/>
                  </a:lnTo>
                  <a:cubicBezTo>
                    <a:pt x="2013" y="1625"/>
                    <a:pt x="2012" y="1600"/>
                    <a:pt x="2010" y="1575"/>
                  </a:cubicBezTo>
                  <a:cubicBezTo>
                    <a:pt x="2009" y="1537"/>
                    <a:pt x="2005" y="1499"/>
                    <a:pt x="2002" y="1464"/>
                  </a:cubicBezTo>
                  <a:cubicBezTo>
                    <a:pt x="2002" y="1463"/>
                    <a:pt x="2002" y="1460"/>
                    <a:pt x="2002" y="1457"/>
                  </a:cubicBezTo>
                  <a:cubicBezTo>
                    <a:pt x="1999" y="1430"/>
                    <a:pt x="1995" y="1404"/>
                    <a:pt x="1993" y="1379"/>
                  </a:cubicBezTo>
                  <a:cubicBezTo>
                    <a:pt x="1983" y="1298"/>
                    <a:pt x="1970" y="1220"/>
                    <a:pt x="1954" y="1147"/>
                  </a:cubicBezTo>
                  <a:cubicBezTo>
                    <a:pt x="1949" y="1119"/>
                    <a:pt x="1943" y="1092"/>
                    <a:pt x="1936" y="1064"/>
                  </a:cubicBezTo>
                  <a:cubicBezTo>
                    <a:pt x="1930" y="1037"/>
                    <a:pt x="1923" y="1010"/>
                    <a:pt x="1915" y="985"/>
                  </a:cubicBezTo>
                  <a:cubicBezTo>
                    <a:pt x="1910" y="964"/>
                    <a:pt x="1904" y="945"/>
                    <a:pt x="1898" y="926"/>
                  </a:cubicBezTo>
                  <a:cubicBezTo>
                    <a:pt x="1893" y="913"/>
                    <a:pt x="1890" y="900"/>
                    <a:pt x="1885" y="889"/>
                  </a:cubicBezTo>
                  <a:lnTo>
                    <a:pt x="1876" y="862"/>
                  </a:lnTo>
                  <a:cubicBezTo>
                    <a:pt x="1875" y="858"/>
                    <a:pt x="1873" y="855"/>
                    <a:pt x="1872" y="851"/>
                  </a:cubicBezTo>
                  <a:cubicBezTo>
                    <a:pt x="1871" y="848"/>
                    <a:pt x="1871" y="845"/>
                    <a:pt x="1869" y="841"/>
                  </a:cubicBezTo>
                  <a:cubicBezTo>
                    <a:pt x="1846" y="773"/>
                    <a:pt x="1822" y="709"/>
                    <a:pt x="1796" y="652"/>
                  </a:cubicBezTo>
                  <a:lnTo>
                    <a:pt x="1792" y="643"/>
                  </a:lnTo>
                  <a:cubicBezTo>
                    <a:pt x="1606" y="238"/>
                    <a:pt x="1331" y="4"/>
                    <a:pt x="10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9" name="Google Shape;1114;p42"/>
            <p:cNvSpPr/>
            <p:nvPr/>
          </p:nvSpPr>
          <p:spPr>
            <a:xfrm>
              <a:off x="1107409" y="1739168"/>
              <a:ext cx="10287" cy="16695"/>
            </a:xfrm>
            <a:custGeom>
              <a:avLst/>
              <a:gdLst/>
              <a:ahLst/>
              <a:cxnLst/>
              <a:rect l="l" t="t" r="r" b="b"/>
              <a:pathLst>
                <a:path w="297" h="482" extrusionOk="0">
                  <a:moveTo>
                    <a:pt x="281" y="0"/>
                  </a:moveTo>
                  <a:lnTo>
                    <a:pt x="248" y="2"/>
                  </a:lnTo>
                  <a:cubicBezTo>
                    <a:pt x="248" y="5"/>
                    <a:pt x="262" y="333"/>
                    <a:pt x="1" y="451"/>
                  </a:cubicBezTo>
                  <a:lnTo>
                    <a:pt x="14" y="481"/>
                  </a:lnTo>
                  <a:cubicBezTo>
                    <a:pt x="297" y="354"/>
                    <a:pt x="282" y="4"/>
                    <a:pt x="2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0" name="Google Shape;1115;p42"/>
            <p:cNvSpPr/>
            <p:nvPr/>
          </p:nvSpPr>
          <p:spPr>
            <a:xfrm>
              <a:off x="1112050" y="1752227"/>
              <a:ext cx="14478" cy="14617"/>
            </a:xfrm>
            <a:custGeom>
              <a:avLst/>
              <a:gdLst/>
              <a:ahLst/>
              <a:cxnLst/>
              <a:rect l="l" t="t" r="r" b="b"/>
              <a:pathLst>
                <a:path w="418" h="422" extrusionOk="0">
                  <a:moveTo>
                    <a:pt x="385" y="0"/>
                  </a:moveTo>
                  <a:cubicBezTo>
                    <a:pt x="384" y="4"/>
                    <a:pt x="312" y="357"/>
                    <a:pt x="1" y="388"/>
                  </a:cubicBezTo>
                  <a:lnTo>
                    <a:pt x="4" y="421"/>
                  </a:lnTo>
                  <a:cubicBezTo>
                    <a:pt x="340" y="387"/>
                    <a:pt x="417" y="11"/>
                    <a:pt x="417" y="6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1" name="Google Shape;1116;p42"/>
            <p:cNvSpPr/>
            <p:nvPr/>
          </p:nvSpPr>
          <p:spPr>
            <a:xfrm>
              <a:off x="1114648" y="1770584"/>
              <a:ext cx="14859" cy="13197"/>
            </a:xfrm>
            <a:custGeom>
              <a:avLst/>
              <a:gdLst/>
              <a:ahLst/>
              <a:cxnLst/>
              <a:rect l="l" t="t" r="r" b="b"/>
              <a:pathLst>
                <a:path w="429" h="381" extrusionOk="0">
                  <a:moveTo>
                    <a:pt x="396" y="0"/>
                  </a:moveTo>
                  <a:cubicBezTo>
                    <a:pt x="395" y="4"/>
                    <a:pt x="313" y="310"/>
                    <a:pt x="0" y="348"/>
                  </a:cubicBezTo>
                  <a:lnTo>
                    <a:pt x="5" y="381"/>
                  </a:lnTo>
                  <a:cubicBezTo>
                    <a:pt x="340" y="340"/>
                    <a:pt x="427" y="12"/>
                    <a:pt x="428" y="9"/>
                  </a:cubicBezTo>
                  <a:lnTo>
                    <a:pt x="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2" name="Google Shape;1117;p42"/>
            <p:cNvSpPr/>
            <p:nvPr/>
          </p:nvSpPr>
          <p:spPr>
            <a:xfrm>
              <a:off x="1068615" y="1733280"/>
              <a:ext cx="46449" cy="66643"/>
            </a:xfrm>
            <a:custGeom>
              <a:avLst/>
              <a:gdLst/>
              <a:ahLst/>
              <a:cxnLst/>
              <a:rect l="l" t="t" r="r" b="b"/>
              <a:pathLst>
                <a:path w="1341" h="1924" extrusionOk="0">
                  <a:moveTo>
                    <a:pt x="371" y="1"/>
                  </a:moveTo>
                  <a:cubicBezTo>
                    <a:pt x="162" y="188"/>
                    <a:pt x="20" y="485"/>
                    <a:pt x="7" y="827"/>
                  </a:cubicBezTo>
                  <a:cubicBezTo>
                    <a:pt x="0" y="994"/>
                    <a:pt x="27" y="1154"/>
                    <a:pt x="78" y="1298"/>
                  </a:cubicBezTo>
                  <a:lnTo>
                    <a:pt x="538" y="1174"/>
                  </a:lnTo>
                  <a:lnTo>
                    <a:pt x="218" y="1569"/>
                  </a:lnTo>
                  <a:cubicBezTo>
                    <a:pt x="367" y="1778"/>
                    <a:pt x="584" y="1914"/>
                    <a:pt x="829" y="1923"/>
                  </a:cubicBezTo>
                  <a:cubicBezTo>
                    <a:pt x="839" y="1924"/>
                    <a:pt x="848" y="1924"/>
                    <a:pt x="858" y="1924"/>
                  </a:cubicBezTo>
                  <a:cubicBezTo>
                    <a:pt x="1035" y="1924"/>
                    <a:pt x="1202" y="1857"/>
                    <a:pt x="1341" y="1743"/>
                  </a:cubicBezTo>
                  <a:cubicBezTo>
                    <a:pt x="1337" y="1468"/>
                    <a:pt x="1298" y="1209"/>
                    <a:pt x="1234" y="979"/>
                  </a:cubicBezTo>
                  <a:cubicBezTo>
                    <a:pt x="1234" y="979"/>
                    <a:pt x="1233" y="979"/>
                    <a:pt x="1233" y="978"/>
                  </a:cubicBezTo>
                  <a:cubicBezTo>
                    <a:pt x="1072" y="410"/>
                    <a:pt x="748" y="17"/>
                    <a:pt x="3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3" name="Google Shape;1118;p42"/>
            <p:cNvSpPr/>
            <p:nvPr/>
          </p:nvSpPr>
          <p:spPr>
            <a:xfrm>
              <a:off x="1068061" y="1732726"/>
              <a:ext cx="47592" cy="67786"/>
            </a:xfrm>
            <a:custGeom>
              <a:avLst/>
              <a:gdLst/>
              <a:ahLst/>
              <a:cxnLst/>
              <a:rect l="l" t="t" r="r" b="b"/>
              <a:pathLst>
                <a:path w="1374" h="1957" extrusionOk="0">
                  <a:moveTo>
                    <a:pt x="393" y="34"/>
                  </a:moveTo>
                  <a:cubicBezTo>
                    <a:pt x="748" y="53"/>
                    <a:pt x="1069" y="422"/>
                    <a:pt x="1233" y="998"/>
                  </a:cubicBezTo>
                  <a:lnTo>
                    <a:pt x="1234" y="1002"/>
                  </a:lnTo>
                  <a:cubicBezTo>
                    <a:pt x="1300" y="1236"/>
                    <a:pt x="1336" y="1494"/>
                    <a:pt x="1340" y="1751"/>
                  </a:cubicBezTo>
                  <a:cubicBezTo>
                    <a:pt x="1199" y="1864"/>
                    <a:pt x="1038" y="1923"/>
                    <a:pt x="873" y="1923"/>
                  </a:cubicBezTo>
                  <a:cubicBezTo>
                    <a:pt x="864" y="1923"/>
                    <a:pt x="855" y="1923"/>
                    <a:pt x="846" y="1923"/>
                  </a:cubicBezTo>
                  <a:cubicBezTo>
                    <a:pt x="617" y="1914"/>
                    <a:pt x="407" y="1794"/>
                    <a:pt x="255" y="1586"/>
                  </a:cubicBezTo>
                  <a:lnTo>
                    <a:pt x="599" y="1161"/>
                  </a:lnTo>
                  <a:lnTo>
                    <a:pt x="104" y="1294"/>
                  </a:lnTo>
                  <a:cubicBezTo>
                    <a:pt x="56" y="1150"/>
                    <a:pt x="34" y="998"/>
                    <a:pt x="40" y="843"/>
                  </a:cubicBezTo>
                  <a:cubicBezTo>
                    <a:pt x="52" y="520"/>
                    <a:pt x="181" y="225"/>
                    <a:pt x="393" y="34"/>
                  </a:cubicBezTo>
                  <a:close/>
                  <a:moveTo>
                    <a:pt x="382" y="0"/>
                  </a:moveTo>
                  <a:lnTo>
                    <a:pt x="377" y="4"/>
                  </a:lnTo>
                  <a:cubicBezTo>
                    <a:pt x="154" y="202"/>
                    <a:pt x="20" y="507"/>
                    <a:pt x="7" y="842"/>
                  </a:cubicBezTo>
                  <a:cubicBezTo>
                    <a:pt x="1" y="1006"/>
                    <a:pt x="24" y="1167"/>
                    <a:pt x="78" y="1319"/>
                  </a:cubicBezTo>
                  <a:lnTo>
                    <a:pt x="84" y="1333"/>
                  </a:lnTo>
                  <a:lnTo>
                    <a:pt x="510" y="1219"/>
                  </a:lnTo>
                  <a:lnTo>
                    <a:pt x="214" y="1585"/>
                  </a:lnTo>
                  <a:lnTo>
                    <a:pt x="221" y="1594"/>
                  </a:lnTo>
                  <a:cubicBezTo>
                    <a:pt x="380" y="1818"/>
                    <a:pt x="601" y="1946"/>
                    <a:pt x="844" y="1956"/>
                  </a:cubicBezTo>
                  <a:cubicBezTo>
                    <a:pt x="854" y="1957"/>
                    <a:pt x="863" y="1957"/>
                    <a:pt x="873" y="1957"/>
                  </a:cubicBezTo>
                  <a:cubicBezTo>
                    <a:pt x="1048" y="1957"/>
                    <a:pt x="1219" y="1893"/>
                    <a:pt x="1367" y="1772"/>
                  </a:cubicBezTo>
                  <a:lnTo>
                    <a:pt x="1373" y="1766"/>
                  </a:lnTo>
                  <a:lnTo>
                    <a:pt x="1373" y="1759"/>
                  </a:lnTo>
                  <a:cubicBezTo>
                    <a:pt x="1370" y="1497"/>
                    <a:pt x="1333" y="1232"/>
                    <a:pt x="1267" y="993"/>
                  </a:cubicBezTo>
                  <a:lnTo>
                    <a:pt x="1267" y="989"/>
                  </a:lnTo>
                  <a:lnTo>
                    <a:pt x="1264" y="986"/>
                  </a:lnTo>
                  <a:cubicBezTo>
                    <a:pt x="1095" y="394"/>
                    <a:pt x="759" y="17"/>
                    <a:pt x="388" y="1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4" name="Google Shape;1119;p42"/>
            <p:cNvSpPr/>
            <p:nvPr/>
          </p:nvSpPr>
          <p:spPr>
            <a:xfrm>
              <a:off x="1008450" y="1799264"/>
              <a:ext cx="23034" cy="22999"/>
            </a:xfrm>
            <a:custGeom>
              <a:avLst/>
              <a:gdLst/>
              <a:ahLst/>
              <a:cxnLst/>
              <a:rect l="l" t="t" r="r" b="b"/>
              <a:pathLst>
                <a:path w="665" h="664" extrusionOk="0">
                  <a:moveTo>
                    <a:pt x="332" y="1"/>
                  </a:moveTo>
                  <a:cubicBezTo>
                    <a:pt x="149" y="1"/>
                    <a:pt x="1" y="149"/>
                    <a:pt x="1" y="332"/>
                  </a:cubicBezTo>
                  <a:cubicBezTo>
                    <a:pt x="1" y="515"/>
                    <a:pt x="149" y="664"/>
                    <a:pt x="332" y="664"/>
                  </a:cubicBezTo>
                  <a:cubicBezTo>
                    <a:pt x="516" y="664"/>
                    <a:pt x="664" y="515"/>
                    <a:pt x="664" y="332"/>
                  </a:cubicBezTo>
                  <a:cubicBezTo>
                    <a:pt x="664" y="149"/>
                    <a:pt x="516" y="1"/>
                    <a:pt x="332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5" name="Google Shape;1120;p42"/>
            <p:cNvSpPr/>
            <p:nvPr/>
          </p:nvSpPr>
          <p:spPr>
            <a:xfrm>
              <a:off x="1007896" y="1798710"/>
              <a:ext cx="24108" cy="24142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48" y="33"/>
                  </a:moveTo>
                  <a:cubicBezTo>
                    <a:pt x="522" y="33"/>
                    <a:pt x="664" y="174"/>
                    <a:pt x="664" y="348"/>
                  </a:cubicBezTo>
                  <a:cubicBezTo>
                    <a:pt x="664" y="522"/>
                    <a:pt x="522" y="663"/>
                    <a:pt x="348" y="663"/>
                  </a:cubicBezTo>
                  <a:cubicBezTo>
                    <a:pt x="175" y="663"/>
                    <a:pt x="33" y="522"/>
                    <a:pt x="33" y="348"/>
                  </a:cubicBezTo>
                  <a:cubicBezTo>
                    <a:pt x="33" y="174"/>
                    <a:pt x="175" y="33"/>
                    <a:pt x="348" y="33"/>
                  </a:cubicBezTo>
                  <a:close/>
                  <a:moveTo>
                    <a:pt x="348" y="0"/>
                  </a:moveTo>
                  <a:cubicBezTo>
                    <a:pt x="156" y="0"/>
                    <a:pt x="1" y="157"/>
                    <a:pt x="1" y="348"/>
                  </a:cubicBezTo>
                  <a:cubicBezTo>
                    <a:pt x="1" y="540"/>
                    <a:pt x="156" y="696"/>
                    <a:pt x="348" y="696"/>
                  </a:cubicBezTo>
                  <a:cubicBezTo>
                    <a:pt x="541" y="696"/>
                    <a:pt x="696" y="540"/>
                    <a:pt x="696" y="348"/>
                  </a:cubicBezTo>
                  <a:cubicBezTo>
                    <a:pt x="696" y="157"/>
                    <a:pt x="541" y="0"/>
                    <a:pt x="3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6" name="Google Shape;1121;p42"/>
            <p:cNvSpPr/>
            <p:nvPr/>
          </p:nvSpPr>
          <p:spPr>
            <a:xfrm>
              <a:off x="990681" y="1824134"/>
              <a:ext cx="61966" cy="81086"/>
            </a:xfrm>
            <a:custGeom>
              <a:avLst/>
              <a:gdLst/>
              <a:ahLst/>
              <a:cxnLst/>
              <a:rect l="l" t="t" r="r" b="b"/>
              <a:pathLst>
                <a:path w="1789" h="2341" extrusionOk="0">
                  <a:moveTo>
                    <a:pt x="1557" y="1"/>
                  </a:moveTo>
                  <a:cubicBezTo>
                    <a:pt x="1436" y="64"/>
                    <a:pt x="1183" y="176"/>
                    <a:pt x="844" y="176"/>
                  </a:cubicBezTo>
                  <a:cubicBezTo>
                    <a:pt x="843" y="176"/>
                    <a:pt x="841" y="176"/>
                    <a:pt x="840" y="176"/>
                  </a:cubicBezTo>
                  <a:cubicBezTo>
                    <a:pt x="515" y="175"/>
                    <a:pt x="271" y="70"/>
                    <a:pt x="149" y="8"/>
                  </a:cubicBezTo>
                  <a:lnTo>
                    <a:pt x="149" y="8"/>
                  </a:lnTo>
                  <a:cubicBezTo>
                    <a:pt x="149" y="9"/>
                    <a:pt x="1" y="2341"/>
                    <a:pt x="834" y="2341"/>
                  </a:cubicBezTo>
                  <a:cubicBezTo>
                    <a:pt x="835" y="2341"/>
                    <a:pt x="836" y="2341"/>
                    <a:pt x="837" y="2341"/>
                  </a:cubicBezTo>
                  <a:cubicBezTo>
                    <a:pt x="1788" y="2335"/>
                    <a:pt x="1557" y="1"/>
                    <a:pt x="1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7" name="Google Shape;1122;p42"/>
            <p:cNvSpPr/>
            <p:nvPr/>
          </p:nvSpPr>
          <p:spPr>
            <a:xfrm>
              <a:off x="994006" y="1823268"/>
              <a:ext cx="54208" cy="82541"/>
            </a:xfrm>
            <a:custGeom>
              <a:avLst/>
              <a:gdLst/>
              <a:ahLst/>
              <a:cxnLst/>
              <a:rect l="l" t="t" r="r" b="b"/>
              <a:pathLst>
                <a:path w="1565" h="2383" extrusionOk="0">
                  <a:moveTo>
                    <a:pt x="1447" y="52"/>
                  </a:moveTo>
                  <a:lnTo>
                    <a:pt x="1447" y="52"/>
                  </a:lnTo>
                  <a:cubicBezTo>
                    <a:pt x="1464" y="255"/>
                    <a:pt x="1565" y="1676"/>
                    <a:pt x="1115" y="2175"/>
                  </a:cubicBezTo>
                  <a:cubicBezTo>
                    <a:pt x="1012" y="2290"/>
                    <a:pt x="886" y="2348"/>
                    <a:pt x="741" y="2349"/>
                  </a:cubicBezTo>
                  <a:lnTo>
                    <a:pt x="738" y="2349"/>
                  </a:lnTo>
                  <a:cubicBezTo>
                    <a:pt x="624" y="2349"/>
                    <a:pt x="522" y="2303"/>
                    <a:pt x="436" y="2212"/>
                  </a:cubicBezTo>
                  <a:cubicBezTo>
                    <a:pt x="0" y="1749"/>
                    <a:pt x="57" y="270"/>
                    <a:pt x="67" y="60"/>
                  </a:cubicBezTo>
                  <a:lnTo>
                    <a:pt x="67" y="60"/>
                  </a:lnTo>
                  <a:cubicBezTo>
                    <a:pt x="278" y="163"/>
                    <a:pt x="511" y="217"/>
                    <a:pt x="744" y="218"/>
                  </a:cubicBezTo>
                  <a:cubicBezTo>
                    <a:pt x="747" y="218"/>
                    <a:pt x="750" y="218"/>
                    <a:pt x="753" y="218"/>
                  </a:cubicBezTo>
                  <a:cubicBezTo>
                    <a:pt x="1053" y="218"/>
                    <a:pt x="1291" y="130"/>
                    <a:pt x="1447" y="52"/>
                  </a:cubicBezTo>
                  <a:close/>
                  <a:moveTo>
                    <a:pt x="1475" y="0"/>
                  </a:moveTo>
                  <a:lnTo>
                    <a:pt x="1453" y="11"/>
                  </a:lnTo>
                  <a:cubicBezTo>
                    <a:pt x="1302" y="91"/>
                    <a:pt x="1056" y="185"/>
                    <a:pt x="748" y="185"/>
                  </a:cubicBezTo>
                  <a:cubicBezTo>
                    <a:pt x="747" y="185"/>
                    <a:pt x="746" y="185"/>
                    <a:pt x="744" y="185"/>
                  </a:cubicBezTo>
                  <a:cubicBezTo>
                    <a:pt x="508" y="184"/>
                    <a:pt x="271" y="127"/>
                    <a:pt x="61" y="19"/>
                  </a:cubicBezTo>
                  <a:lnTo>
                    <a:pt x="38" y="8"/>
                  </a:lnTo>
                  <a:lnTo>
                    <a:pt x="36" y="33"/>
                  </a:lnTo>
                  <a:cubicBezTo>
                    <a:pt x="36" y="37"/>
                    <a:pt x="10" y="460"/>
                    <a:pt x="43" y="940"/>
                  </a:cubicBezTo>
                  <a:cubicBezTo>
                    <a:pt x="87" y="1586"/>
                    <a:pt x="212" y="2022"/>
                    <a:pt x="412" y="2235"/>
                  </a:cubicBezTo>
                  <a:cubicBezTo>
                    <a:pt x="505" y="2332"/>
                    <a:pt x="614" y="2382"/>
                    <a:pt x="738" y="2382"/>
                  </a:cubicBezTo>
                  <a:lnTo>
                    <a:pt x="741" y="2382"/>
                  </a:lnTo>
                  <a:cubicBezTo>
                    <a:pt x="896" y="2381"/>
                    <a:pt x="1031" y="2319"/>
                    <a:pt x="1140" y="2198"/>
                  </a:cubicBezTo>
                  <a:cubicBezTo>
                    <a:pt x="1347" y="1967"/>
                    <a:pt x="1467" y="1532"/>
                    <a:pt x="1496" y="901"/>
                  </a:cubicBezTo>
                  <a:cubicBezTo>
                    <a:pt x="1518" y="434"/>
                    <a:pt x="1478" y="28"/>
                    <a:pt x="1478" y="24"/>
                  </a:cubicBezTo>
                  <a:lnTo>
                    <a:pt x="14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8" name="Google Shape;1123;p42"/>
            <p:cNvSpPr/>
            <p:nvPr/>
          </p:nvSpPr>
          <p:spPr>
            <a:xfrm>
              <a:off x="1010217" y="1829399"/>
              <a:ext cx="1385" cy="73016"/>
            </a:xfrm>
            <a:custGeom>
              <a:avLst/>
              <a:gdLst/>
              <a:ahLst/>
              <a:cxnLst/>
              <a:rect l="l" t="t" r="r" b="b"/>
              <a:pathLst>
                <a:path w="40" h="2108" extrusionOk="0">
                  <a:moveTo>
                    <a:pt x="0" y="1"/>
                  </a:moveTo>
                  <a:lnTo>
                    <a:pt x="7" y="2107"/>
                  </a:lnTo>
                  <a:lnTo>
                    <a:pt x="40" y="210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9" name="Google Shape;1124;p42"/>
            <p:cNvSpPr/>
            <p:nvPr/>
          </p:nvSpPr>
          <p:spPr>
            <a:xfrm>
              <a:off x="1027951" y="1829503"/>
              <a:ext cx="1489" cy="73258"/>
            </a:xfrm>
            <a:custGeom>
              <a:avLst/>
              <a:gdLst/>
              <a:ahLst/>
              <a:cxnLst/>
              <a:rect l="l" t="t" r="r" b="b"/>
              <a:pathLst>
                <a:path w="43" h="2115" extrusionOk="0">
                  <a:moveTo>
                    <a:pt x="10" y="0"/>
                  </a:moveTo>
                  <a:lnTo>
                    <a:pt x="1" y="2115"/>
                  </a:lnTo>
                  <a:lnTo>
                    <a:pt x="33" y="211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0" name="Google Shape;1125;p42"/>
            <p:cNvSpPr/>
            <p:nvPr/>
          </p:nvSpPr>
          <p:spPr>
            <a:xfrm>
              <a:off x="996951" y="1864902"/>
              <a:ext cx="47453" cy="1489"/>
            </a:xfrm>
            <a:custGeom>
              <a:avLst/>
              <a:gdLst/>
              <a:ahLst/>
              <a:cxnLst/>
              <a:rect l="l" t="t" r="r" b="b"/>
              <a:pathLst>
                <a:path w="1370" h="43" extrusionOk="0">
                  <a:moveTo>
                    <a:pt x="1370" y="1"/>
                  </a:moveTo>
                  <a:lnTo>
                    <a:pt x="1" y="9"/>
                  </a:lnTo>
                  <a:lnTo>
                    <a:pt x="1" y="42"/>
                  </a:lnTo>
                  <a:lnTo>
                    <a:pt x="1370" y="34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1" name="Google Shape;1126;p42"/>
            <p:cNvSpPr/>
            <p:nvPr/>
          </p:nvSpPr>
          <p:spPr>
            <a:xfrm>
              <a:off x="1034082" y="1496672"/>
              <a:ext cx="57845" cy="49982"/>
            </a:xfrm>
            <a:custGeom>
              <a:avLst/>
              <a:gdLst/>
              <a:ahLst/>
              <a:cxnLst/>
              <a:rect l="l" t="t" r="r" b="b"/>
              <a:pathLst>
                <a:path w="1670" h="1443" extrusionOk="0">
                  <a:moveTo>
                    <a:pt x="624" y="0"/>
                  </a:moveTo>
                  <a:cubicBezTo>
                    <a:pt x="624" y="0"/>
                    <a:pt x="0" y="482"/>
                    <a:pt x="1488" y="1443"/>
                  </a:cubicBezTo>
                  <a:cubicBezTo>
                    <a:pt x="1488" y="1443"/>
                    <a:pt x="1670" y="62"/>
                    <a:pt x="624" y="0"/>
                  </a:cubicBezTo>
                  <a:close/>
                </a:path>
              </a:pathLst>
            </a:custGeom>
            <a:solidFill>
              <a:srgbClr val="FF8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2" name="Google Shape;1127;p42"/>
            <p:cNvSpPr/>
            <p:nvPr/>
          </p:nvSpPr>
          <p:spPr>
            <a:xfrm>
              <a:off x="1050327" y="1496049"/>
              <a:ext cx="39106" cy="51575"/>
            </a:xfrm>
            <a:custGeom>
              <a:avLst/>
              <a:gdLst/>
              <a:ahLst/>
              <a:cxnLst/>
              <a:rect l="l" t="t" r="r" b="b"/>
              <a:pathLst>
                <a:path w="1129" h="1489" extrusionOk="0">
                  <a:moveTo>
                    <a:pt x="161" y="35"/>
                  </a:moveTo>
                  <a:cubicBezTo>
                    <a:pt x="411" y="51"/>
                    <a:pt x="610" y="147"/>
                    <a:pt x="754" y="320"/>
                  </a:cubicBezTo>
                  <a:cubicBezTo>
                    <a:pt x="1057" y="687"/>
                    <a:pt x="1018" y="1298"/>
                    <a:pt x="1005" y="1432"/>
                  </a:cubicBezTo>
                  <a:cubicBezTo>
                    <a:pt x="227" y="925"/>
                    <a:pt x="52" y="559"/>
                    <a:pt x="42" y="339"/>
                  </a:cubicBezTo>
                  <a:cubicBezTo>
                    <a:pt x="34" y="158"/>
                    <a:pt x="137" y="55"/>
                    <a:pt x="161" y="35"/>
                  </a:cubicBezTo>
                  <a:close/>
                  <a:moveTo>
                    <a:pt x="149" y="1"/>
                  </a:moveTo>
                  <a:lnTo>
                    <a:pt x="145" y="5"/>
                  </a:lnTo>
                  <a:cubicBezTo>
                    <a:pt x="139" y="10"/>
                    <a:pt x="0" y="120"/>
                    <a:pt x="9" y="340"/>
                  </a:cubicBezTo>
                  <a:cubicBezTo>
                    <a:pt x="19" y="568"/>
                    <a:pt x="200" y="952"/>
                    <a:pt x="1010" y="1475"/>
                  </a:cubicBezTo>
                  <a:lnTo>
                    <a:pt x="1032" y="1489"/>
                  </a:lnTo>
                  <a:lnTo>
                    <a:pt x="1036" y="1462"/>
                  </a:lnTo>
                  <a:cubicBezTo>
                    <a:pt x="1036" y="1455"/>
                    <a:pt x="1128" y="722"/>
                    <a:pt x="779" y="299"/>
                  </a:cubicBezTo>
                  <a:cubicBezTo>
                    <a:pt x="629" y="117"/>
                    <a:pt x="419" y="17"/>
                    <a:pt x="156" y="2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3" name="Google Shape;1128;p42"/>
            <p:cNvSpPr/>
            <p:nvPr/>
          </p:nvSpPr>
          <p:spPr>
            <a:xfrm>
              <a:off x="1050084" y="1484203"/>
              <a:ext cx="24593" cy="41600"/>
            </a:xfrm>
            <a:custGeom>
              <a:avLst/>
              <a:gdLst/>
              <a:ahLst/>
              <a:cxnLst/>
              <a:rect l="l" t="t" r="r" b="b"/>
              <a:pathLst>
                <a:path w="710" h="1201" extrusionOk="0">
                  <a:moveTo>
                    <a:pt x="31" y="1"/>
                  </a:moveTo>
                  <a:lnTo>
                    <a:pt x="0" y="10"/>
                  </a:lnTo>
                  <a:cubicBezTo>
                    <a:pt x="132" y="455"/>
                    <a:pt x="491" y="938"/>
                    <a:pt x="625" y="1121"/>
                  </a:cubicBezTo>
                  <a:cubicBezTo>
                    <a:pt x="651" y="1155"/>
                    <a:pt x="673" y="1185"/>
                    <a:pt x="676" y="1191"/>
                  </a:cubicBezTo>
                  <a:lnTo>
                    <a:pt x="691" y="1185"/>
                  </a:lnTo>
                  <a:lnTo>
                    <a:pt x="683" y="1171"/>
                  </a:lnTo>
                  <a:lnTo>
                    <a:pt x="699" y="1200"/>
                  </a:lnTo>
                  <a:lnTo>
                    <a:pt x="707" y="1189"/>
                  </a:lnTo>
                  <a:cubicBezTo>
                    <a:pt x="709" y="1178"/>
                    <a:pt x="708" y="1177"/>
                    <a:pt x="652" y="1101"/>
                  </a:cubicBezTo>
                  <a:cubicBezTo>
                    <a:pt x="518" y="920"/>
                    <a:pt x="162" y="440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4" name="Google Shape;1129;p42"/>
            <p:cNvSpPr/>
            <p:nvPr/>
          </p:nvSpPr>
          <p:spPr>
            <a:xfrm>
              <a:off x="850989" y="1626528"/>
              <a:ext cx="57845" cy="50017"/>
            </a:xfrm>
            <a:custGeom>
              <a:avLst/>
              <a:gdLst/>
              <a:ahLst/>
              <a:cxnLst/>
              <a:rect l="l" t="t" r="r" b="b"/>
              <a:pathLst>
                <a:path w="1670" h="1444" extrusionOk="0">
                  <a:moveTo>
                    <a:pt x="625" y="1"/>
                  </a:moveTo>
                  <a:lnTo>
                    <a:pt x="625" y="1"/>
                  </a:lnTo>
                  <a:cubicBezTo>
                    <a:pt x="624" y="1"/>
                    <a:pt x="0" y="483"/>
                    <a:pt x="1488" y="1444"/>
                  </a:cubicBezTo>
                  <a:cubicBezTo>
                    <a:pt x="1488" y="1444"/>
                    <a:pt x="1670" y="63"/>
                    <a:pt x="625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5" name="Google Shape;1130;p42"/>
            <p:cNvSpPr/>
            <p:nvPr/>
          </p:nvSpPr>
          <p:spPr>
            <a:xfrm>
              <a:off x="867234" y="1625939"/>
              <a:ext cx="39106" cy="51575"/>
            </a:xfrm>
            <a:custGeom>
              <a:avLst/>
              <a:gdLst/>
              <a:ahLst/>
              <a:cxnLst/>
              <a:rect l="l" t="t" r="r" b="b"/>
              <a:pathLst>
                <a:path w="1129" h="1489" extrusionOk="0">
                  <a:moveTo>
                    <a:pt x="161" y="35"/>
                  </a:moveTo>
                  <a:cubicBezTo>
                    <a:pt x="411" y="51"/>
                    <a:pt x="611" y="147"/>
                    <a:pt x="754" y="320"/>
                  </a:cubicBezTo>
                  <a:cubicBezTo>
                    <a:pt x="1057" y="686"/>
                    <a:pt x="1018" y="1298"/>
                    <a:pt x="1006" y="1432"/>
                  </a:cubicBezTo>
                  <a:cubicBezTo>
                    <a:pt x="228" y="926"/>
                    <a:pt x="52" y="558"/>
                    <a:pt x="42" y="339"/>
                  </a:cubicBezTo>
                  <a:cubicBezTo>
                    <a:pt x="34" y="158"/>
                    <a:pt x="138" y="55"/>
                    <a:pt x="161" y="35"/>
                  </a:cubicBezTo>
                  <a:close/>
                  <a:moveTo>
                    <a:pt x="150" y="1"/>
                  </a:moveTo>
                  <a:lnTo>
                    <a:pt x="145" y="4"/>
                  </a:lnTo>
                  <a:cubicBezTo>
                    <a:pt x="139" y="10"/>
                    <a:pt x="0" y="120"/>
                    <a:pt x="10" y="339"/>
                  </a:cubicBezTo>
                  <a:cubicBezTo>
                    <a:pt x="19" y="568"/>
                    <a:pt x="201" y="952"/>
                    <a:pt x="1010" y="1475"/>
                  </a:cubicBezTo>
                  <a:lnTo>
                    <a:pt x="1032" y="1489"/>
                  </a:lnTo>
                  <a:lnTo>
                    <a:pt x="1036" y="1463"/>
                  </a:lnTo>
                  <a:cubicBezTo>
                    <a:pt x="1037" y="1456"/>
                    <a:pt x="1128" y="721"/>
                    <a:pt x="779" y="299"/>
                  </a:cubicBezTo>
                  <a:cubicBezTo>
                    <a:pt x="629" y="117"/>
                    <a:pt x="419" y="17"/>
                    <a:pt x="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6" name="Google Shape;1131;p42"/>
            <p:cNvSpPr/>
            <p:nvPr/>
          </p:nvSpPr>
          <p:spPr>
            <a:xfrm>
              <a:off x="866991" y="1614093"/>
              <a:ext cx="24593" cy="41565"/>
            </a:xfrm>
            <a:custGeom>
              <a:avLst/>
              <a:gdLst/>
              <a:ahLst/>
              <a:cxnLst/>
              <a:rect l="l" t="t" r="r" b="b"/>
              <a:pathLst>
                <a:path w="710" h="1200" extrusionOk="0">
                  <a:moveTo>
                    <a:pt x="32" y="1"/>
                  </a:moveTo>
                  <a:lnTo>
                    <a:pt x="0" y="9"/>
                  </a:lnTo>
                  <a:cubicBezTo>
                    <a:pt x="132" y="454"/>
                    <a:pt x="491" y="938"/>
                    <a:pt x="626" y="1120"/>
                  </a:cubicBezTo>
                  <a:cubicBezTo>
                    <a:pt x="651" y="1155"/>
                    <a:pt x="673" y="1185"/>
                    <a:pt x="676" y="1190"/>
                  </a:cubicBezTo>
                  <a:lnTo>
                    <a:pt x="691" y="1186"/>
                  </a:lnTo>
                  <a:lnTo>
                    <a:pt x="691" y="1186"/>
                  </a:lnTo>
                  <a:lnTo>
                    <a:pt x="699" y="1199"/>
                  </a:lnTo>
                  <a:lnTo>
                    <a:pt x="707" y="1188"/>
                  </a:lnTo>
                  <a:cubicBezTo>
                    <a:pt x="710" y="1179"/>
                    <a:pt x="709" y="1177"/>
                    <a:pt x="652" y="1101"/>
                  </a:cubicBezTo>
                  <a:cubicBezTo>
                    <a:pt x="519" y="920"/>
                    <a:pt x="163" y="439"/>
                    <a:pt x="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7" name="Google Shape;1132;p42"/>
            <p:cNvSpPr/>
            <p:nvPr/>
          </p:nvSpPr>
          <p:spPr>
            <a:xfrm>
              <a:off x="826223" y="1987830"/>
              <a:ext cx="57845" cy="50017"/>
            </a:xfrm>
            <a:custGeom>
              <a:avLst/>
              <a:gdLst/>
              <a:ahLst/>
              <a:cxnLst/>
              <a:rect l="l" t="t" r="r" b="b"/>
              <a:pathLst>
                <a:path w="1670" h="1444" extrusionOk="0">
                  <a:moveTo>
                    <a:pt x="624" y="1"/>
                  </a:moveTo>
                  <a:cubicBezTo>
                    <a:pt x="624" y="1"/>
                    <a:pt x="0" y="483"/>
                    <a:pt x="1488" y="1443"/>
                  </a:cubicBezTo>
                  <a:cubicBezTo>
                    <a:pt x="1488" y="1443"/>
                    <a:pt x="1670" y="63"/>
                    <a:pt x="624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8" name="Google Shape;1133;p42"/>
            <p:cNvSpPr/>
            <p:nvPr/>
          </p:nvSpPr>
          <p:spPr>
            <a:xfrm>
              <a:off x="842433" y="1987276"/>
              <a:ext cx="39140" cy="51541"/>
            </a:xfrm>
            <a:custGeom>
              <a:avLst/>
              <a:gdLst/>
              <a:ahLst/>
              <a:cxnLst/>
              <a:rect l="l" t="t" r="r" b="b"/>
              <a:pathLst>
                <a:path w="1130" h="1488" extrusionOk="0">
                  <a:moveTo>
                    <a:pt x="162" y="33"/>
                  </a:moveTo>
                  <a:cubicBezTo>
                    <a:pt x="412" y="50"/>
                    <a:pt x="612" y="146"/>
                    <a:pt x="755" y="318"/>
                  </a:cubicBezTo>
                  <a:cubicBezTo>
                    <a:pt x="1057" y="686"/>
                    <a:pt x="1019" y="1298"/>
                    <a:pt x="1007" y="1431"/>
                  </a:cubicBezTo>
                  <a:cubicBezTo>
                    <a:pt x="229" y="924"/>
                    <a:pt x="53" y="557"/>
                    <a:pt x="44" y="338"/>
                  </a:cubicBezTo>
                  <a:cubicBezTo>
                    <a:pt x="35" y="157"/>
                    <a:pt x="139" y="54"/>
                    <a:pt x="162" y="33"/>
                  </a:cubicBezTo>
                  <a:close/>
                  <a:moveTo>
                    <a:pt x="151" y="0"/>
                  </a:moveTo>
                  <a:lnTo>
                    <a:pt x="146" y="4"/>
                  </a:lnTo>
                  <a:cubicBezTo>
                    <a:pt x="141" y="8"/>
                    <a:pt x="1" y="118"/>
                    <a:pt x="11" y="338"/>
                  </a:cubicBezTo>
                  <a:cubicBezTo>
                    <a:pt x="20" y="568"/>
                    <a:pt x="202" y="951"/>
                    <a:pt x="1011" y="1473"/>
                  </a:cubicBezTo>
                  <a:lnTo>
                    <a:pt x="1033" y="1487"/>
                  </a:lnTo>
                  <a:lnTo>
                    <a:pt x="1037" y="1462"/>
                  </a:lnTo>
                  <a:cubicBezTo>
                    <a:pt x="1037" y="1454"/>
                    <a:pt x="1129" y="721"/>
                    <a:pt x="780" y="298"/>
                  </a:cubicBezTo>
                  <a:cubicBezTo>
                    <a:pt x="630" y="116"/>
                    <a:pt x="420" y="16"/>
                    <a:pt x="1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9" name="Google Shape;1134;p42"/>
            <p:cNvSpPr/>
            <p:nvPr/>
          </p:nvSpPr>
          <p:spPr>
            <a:xfrm>
              <a:off x="842226" y="1975395"/>
              <a:ext cx="24593" cy="41565"/>
            </a:xfrm>
            <a:custGeom>
              <a:avLst/>
              <a:gdLst/>
              <a:ahLst/>
              <a:cxnLst/>
              <a:rect l="l" t="t" r="r" b="b"/>
              <a:pathLst>
                <a:path w="710" h="1200" extrusionOk="0">
                  <a:moveTo>
                    <a:pt x="32" y="0"/>
                  </a:moveTo>
                  <a:lnTo>
                    <a:pt x="1" y="10"/>
                  </a:lnTo>
                  <a:cubicBezTo>
                    <a:pt x="132" y="454"/>
                    <a:pt x="491" y="938"/>
                    <a:pt x="626" y="1120"/>
                  </a:cubicBezTo>
                  <a:cubicBezTo>
                    <a:pt x="651" y="1154"/>
                    <a:pt x="673" y="1184"/>
                    <a:pt x="676" y="1190"/>
                  </a:cubicBezTo>
                  <a:lnTo>
                    <a:pt x="691" y="1186"/>
                  </a:lnTo>
                  <a:lnTo>
                    <a:pt x="691" y="1186"/>
                  </a:lnTo>
                  <a:lnTo>
                    <a:pt x="699" y="1200"/>
                  </a:lnTo>
                  <a:lnTo>
                    <a:pt x="707" y="1188"/>
                  </a:lnTo>
                  <a:cubicBezTo>
                    <a:pt x="710" y="1179"/>
                    <a:pt x="709" y="1177"/>
                    <a:pt x="652" y="1101"/>
                  </a:cubicBezTo>
                  <a:cubicBezTo>
                    <a:pt x="519" y="920"/>
                    <a:pt x="162" y="439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0" name="Google Shape;1135;p42"/>
            <p:cNvSpPr/>
            <p:nvPr/>
          </p:nvSpPr>
          <p:spPr>
            <a:xfrm>
              <a:off x="1149736" y="1905047"/>
              <a:ext cx="75925" cy="65638"/>
            </a:xfrm>
            <a:custGeom>
              <a:avLst/>
              <a:gdLst/>
              <a:ahLst/>
              <a:cxnLst/>
              <a:rect l="l" t="t" r="r" b="b"/>
              <a:pathLst>
                <a:path w="2192" h="1895" extrusionOk="0">
                  <a:moveTo>
                    <a:pt x="819" y="0"/>
                  </a:moveTo>
                  <a:lnTo>
                    <a:pt x="819" y="0"/>
                  </a:lnTo>
                  <a:cubicBezTo>
                    <a:pt x="819" y="0"/>
                    <a:pt x="0" y="634"/>
                    <a:pt x="1953" y="1895"/>
                  </a:cubicBezTo>
                  <a:cubicBezTo>
                    <a:pt x="1953" y="1895"/>
                    <a:pt x="2192" y="82"/>
                    <a:pt x="81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1" name="Google Shape;1136;p42"/>
            <p:cNvSpPr/>
            <p:nvPr/>
          </p:nvSpPr>
          <p:spPr>
            <a:xfrm>
              <a:off x="1171211" y="1904458"/>
              <a:ext cx="50986" cy="67197"/>
            </a:xfrm>
            <a:custGeom>
              <a:avLst/>
              <a:gdLst/>
              <a:ahLst/>
              <a:cxnLst/>
              <a:rect l="l" t="t" r="r" b="b"/>
              <a:pathLst>
                <a:path w="1472" h="1940" extrusionOk="0">
                  <a:moveTo>
                    <a:pt x="204" y="35"/>
                  </a:moveTo>
                  <a:cubicBezTo>
                    <a:pt x="536" y="56"/>
                    <a:pt x="800" y="182"/>
                    <a:pt x="988" y="410"/>
                  </a:cubicBezTo>
                  <a:cubicBezTo>
                    <a:pt x="1394" y="902"/>
                    <a:pt x="1335" y="1726"/>
                    <a:pt x="1319" y="1883"/>
                  </a:cubicBezTo>
                  <a:cubicBezTo>
                    <a:pt x="291" y="1214"/>
                    <a:pt x="58" y="729"/>
                    <a:pt x="45" y="439"/>
                  </a:cubicBezTo>
                  <a:cubicBezTo>
                    <a:pt x="35" y="194"/>
                    <a:pt x="177" y="58"/>
                    <a:pt x="204" y="35"/>
                  </a:cubicBezTo>
                  <a:close/>
                  <a:moveTo>
                    <a:pt x="194" y="1"/>
                  </a:moveTo>
                  <a:lnTo>
                    <a:pt x="189" y="4"/>
                  </a:lnTo>
                  <a:cubicBezTo>
                    <a:pt x="182" y="10"/>
                    <a:pt x="1" y="153"/>
                    <a:pt x="13" y="439"/>
                  </a:cubicBezTo>
                  <a:cubicBezTo>
                    <a:pt x="36" y="983"/>
                    <a:pt x="739" y="1548"/>
                    <a:pt x="1324" y="1925"/>
                  </a:cubicBezTo>
                  <a:lnTo>
                    <a:pt x="1346" y="1940"/>
                  </a:lnTo>
                  <a:lnTo>
                    <a:pt x="1350" y="1914"/>
                  </a:lnTo>
                  <a:cubicBezTo>
                    <a:pt x="1351" y="1904"/>
                    <a:pt x="1471" y="943"/>
                    <a:pt x="1014" y="389"/>
                  </a:cubicBezTo>
                  <a:cubicBezTo>
                    <a:pt x="818" y="153"/>
                    <a:pt x="544" y="22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2" name="Google Shape;1137;p42"/>
            <p:cNvSpPr/>
            <p:nvPr/>
          </p:nvSpPr>
          <p:spPr>
            <a:xfrm>
              <a:off x="1170899" y="1888767"/>
              <a:ext cx="31936" cy="54346"/>
            </a:xfrm>
            <a:custGeom>
              <a:avLst/>
              <a:gdLst/>
              <a:ahLst/>
              <a:cxnLst/>
              <a:rect l="l" t="t" r="r" b="b"/>
              <a:pathLst>
                <a:path w="922" h="1569" extrusionOk="0">
                  <a:moveTo>
                    <a:pt x="33" y="0"/>
                  </a:moveTo>
                  <a:lnTo>
                    <a:pt x="0" y="10"/>
                  </a:lnTo>
                  <a:cubicBezTo>
                    <a:pt x="173" y="592"/>
                    <a:pt x="644" y="1227"/>
                    <a:pt x="821" y="1466"/>
                  </a:cubicBezTo>
                  <a:cubicBezTo>
                    <a:pt x="854" y="1512"/>
                    <a:pt x="884" y="1551"/>
                    <a:pt x="887" y="1559"/>
                  </a:cubicBezTo>
                  <a:lnTo>
                    <a:pt x="902" y="1555"/>
                  </a:lnTo>
                  <a:lnTo>
                    <a:pt x="894" y="1541"/>
                  </a:lnTo>
                  <a:lnTo>
                    <a:pt x="911" y="1569"/>
                  </a:lnTo>
                  <a:lnTo>
                    <a:pt x="919" y="1557"/>
                  </a:lnTo>
                  <a:cubicBezTo>
                    <a:pt x="921" y="1547"/>
                    <a:pt x="921" y="1546"/>
                    <a:pt x="847" y="1446"/>
                  </a:cubicBezTo>
                  <a:cubicBezTo>
                    <a:pt x="671" y="1209"/>
                    <a:pt x="203" y="577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3" name="Google Shape;1138;p42"/>
            <p:cNvSpPr/>
            <p:nvPr/>
          </p:nvSpPr>
          <p:spPr>
            <a:xfrm>
              <a:off x="1153130" y="1990151"/>
              <a:ext cx="44301" cy="47315"/>
            </a:xfrm>
            <a:custGeom>
              <a:avLst/>
              <a:gdLst/>
              <a:ahLst/>
              <a:cxnLst/>
              <a:rect l="l" t="t" r="r" b="b"/>
              <a:pathLst>
                <a:path w="1279" h="1366" extrusionOk="0">
                  <a:moveTo>
                    <a:pt x="640" y="0"/>
                  </a:moveTo>
                  <a:cubicBezTo>
                    <a:pt x="623" y="0"/>
                    <a:pt x="1" y="10"/>
                    <a:pt x="456" y="1366"/>
                  </a:cubicBezTo>
                  <a:cubicBezTo>
                    <a:pt x="456" y="1366"/>
                    <a:pt x="1278" y="575"/>
                    <a:pt x="641" y="0"/>
                  </a:cubicBezTo>
                  <a:cubicBezTo>
                    <a:pt x="641" y="0"/>
                    <a:pt x="641" y="0"/>
                    <a:pt x="640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4" name="Google Shape;1139;p42"/>
            <p:cNvSpPr/>
            <p:nvPr/>
          </p:nvSpPr>
          <p:spPr>
            <a:xfrm>
              <a:off x="1159642" y="1989562"/>
              <a:ext cx="24904" cy="48943"/>
            </a:xfrm>
            <a:custGeom>
              <a:avLst/>
              <a:gdLst/>
              <a:ahLst/>
              <a:cxnLst/>
              <a:rect l="l" t="t" r="r" b="b"/>
              <a:pathLst>
                <a:path w="719" h="1413" extrusionOk="0">
                  <a:moveTo>
                    <a:pt x="447" y="34"/>
                  </a:moveTo>
                  <a:cubicBezTo>
                    <a:pt x="598" y="172"/>
                    <a:pt x="675" y="334"/>
                    <a:pt x="678" y="517"/>
                  </a:cubicBezTo>
                  <a:cubicBezTo>
                    <a:pt x="685" y="900"/>
                    <a:pt x="358" y="1266"/>
                    <a:pt x="275" y="1352"/>
                  </a:cubicBezTo>
                  <a:cubicBezTo>
                    <a:pt x="39" y="635"/>
                    <a:pt x="113" y="311"/>
                    <a:pt x="219" y="167"/>
                  </a:cubicBezTo>
                  <a:cubicBezTo>
                    <a:pt x="303" y="50"/>
                    <a:pt x="420" y="36"/>
                    <a:pt x="447" y="34"/>
                  </a:cubicBezTo>
                  <a:close/>
                  <a:moveTo>
                    <a:pt x="453" y="1"/>
                  </a:moveTo>
                  <a:cubicBezTo>
                    <a:pt x="447" y="1"/>
                    <a:pt x="300" y="1"/>
                    <a:pt x="193" y="146"/>
                  </a:cubicBezTo>
                  <a:cubicBezTo>
                    <a:pt x="81" y="299"/>
                    <a:pt x="0" y="638"/>
                    <a:pt x="252" y="1388"/>
                  </a:cubicBezTo>
                  <a:lnTo>
                    <a:pt x="261" y="1413"/>
                  </a:lnTo>
                  <a:lnTo>
                    <a:pt x="279" y="1395"/>
                  </a:lnTo>
                  <a:cubicBezTo>
                    <a:pt x="297" y="1378"/>
                    <a:pt x="719" y="967"/>
                    <a:pt x="711" y="516"/>
                  </a:cubicBezTo>
                  <a:cubicBezTo>
                    <a:pt x="708" y="322"/>
                    <a:pt x="625" y="150"/>
                    <a:pt x="463" y="5"/>
                  </a:cubicBezTo>
                  <a:lnTo>
                    <a:pt x="4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5" name="Google Shape;1140;p42"/>
            <p:cNvSpPr/>
            <p:nvPr/>
          </p:nvSpPr>
          <p:spPr>
            <a:xfrm>
              <a:off x="1171904" y="1979483"/>
              <a:ext cx="6997" cy="38933"/>
            </a:xfrm>
            <a:custGeom>
              <a:avLst/>
              <a:gdLst/>
              <a:ahLst/>
              <a:cxnLst/>
              <a:rect l="l" t="t" r="r" b="b"/>
              <a:pathLst>
                <a:path w="202" h="1124" extrusionOk="0">
                  <a:moveTo>
                    <a:pt x="171" y="1"/>
                  </a:moveTo>
                  <a:cubicBezTo>
                    <a:pt x="28" y="353"/>
                    <a:pt x="11" y="846"/>
                    <a:pt x="4" y="1032"/>
                  </a:cubicBezTo>
                  <a:cubicBezTo>
                    <a:pt x="2" y="1067"/>
                    <a:pt x="1" y="1097"/>
                    <a:pt x="0" y="1102"/>
                  </a:cubicBezTo>
                  <a:lnTo>
                    <a:pt x="15" y="1108"/>
                  </a:lnTo>
                  <a:lnTo>
                    <a:pt x="13" y="1124"/>
                  </a:lnTo>
                  <a:lnTo>
                    <a:pt x="26" y="1120"/>
                  </a:lnTo>
                  <a:cubicBezTo>
                    <a:pt x="33" y="1114"/>
                    <a:pt x="33" y="1112"/>
                    <a:pt x="37" y="1034"/>
                  </a:cubicBezTo>
                  <a:cubicBezTo>
                    <a:pt x="43" y="850"/>
                    <a:pt x="61" y="360"/>
                    <a:pt x="202" y="13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6" name="Google Shape;1141;p42"/>
            <p:cNvSpPr/>
            <p:nvPr/>
          </p:nvSpPr>
          <p:spPr>
            <a:xfrm>
              <a:off x="913960" y="1557045"/>
              <a:ext cx="82264" cy="71596"/>
            </a:xfrm>
            <a:custGeom>
              <a:avLst/>
              <a:gdLst/>
              <a:ahLst/>
              <a:cxnLst/>
              <a:rect l="l" t="t" r="r" b="b"/>
              <a:pathLst>
                <a:path w="2375" h="2067" extrusionOk="0">
                  <a:moveTo>
                    <a:pt x="1595" y="0"/>
                  </a:moveTo>
                  <a:lnTo>
                    <a:pt x="1595" y="0"/>
                  </a:lnTo>
                  <a:cubicBezTo>
                    <a:pt x="1" y="69"/>
                    <a:pt x="335" y="2067"/>
                    <a:pt x="335" y="2067"/>
                  </a:cubicBezTo>
                  <a:cubicBezTo>
                    <a:pt x="2374" y="1023"/>
                    <a:pt x="1595" y="0"/>
                    <a:pt x="1595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7" name="Google Shape;1142;p42"/>
            <p:cNvSpPr/>
            <p:nvPr/>
          </p:nvSpPr>
          <p:spPr>
            <a:xfrm>
              <a:off x="919190" y="1556422"/>
              <a:ext cx="58191" cy="73085"/>
            </a:xfrm>
            <a:custGeom>
              <a:avLst/>
              <a:gdLst/>
              <a:ahLst/>
              <a:cxnLst/>
              <a:rect l="l" t="t" r="r" b="b"/>
              <a:pathLst>
                <a:path w="1680" h="2110" extrusionOk="0">
                  <a:moveTo>
                    <a:pt x="1436" y="35"/>
                  </a:moveTo>
                  <a:cubicBezTo>
                    <a:pt x="1468" y="80"/>
                    <a:pt x="1636" y="350"/>
                    <a:pt x="1550" y="725"/>
                  </a:cubicBezTo>
                  <a:cubicBezTo>
                    <a:pt x="1440" y="1204"/>
                    <a:pt x="986" y="1653"/>
                    <a:pt x="197" y="2059"/>
                  </a:cubicBezTo>
                  <a:cubicBezTo>
                    <a:pt x="177" y="1906"/>
                    <a:pt x="75" y="1006"/>
                    <a:pt x="516" y="461"/>
                  </a:cubicBezTo>
                  <a:cubicBezTo>
                    <a:pt x="729" y="197"/>
                    <a:pt x="1039" y="54"/>
                    <a:pt x="1436" y="35"/>
                  </a:cubicBezTo>
                  <a:close/>
                  <a:moveTo>
                    <a:pt x="1452" y="1"/>
                  </a:moveTo>
                  <a:lnTo>
                    <a:pt x="1444" y="1"/>
                  </a:lnTo>
                  <a:cubicBezTo>
                    <a:pt x="1032" y="19"/>
                    <a:pt x="712" y="166"/>
                    <a:pt x="491" y="440"/>
                  </a:cubicBezTo>
                  <a:cubicBezTo>
                    <a:pt x="0" y="1046"/>
                    <a:pt x="167" y="2077"/>
                    <a:pt x="169" y="2087"/>
                  </a:cubicBezTo>
                  <a:lnTo>
                    <a:pt x="172" y="2109"/>
                  </a:lnTo>
                  <a:lnTo>
                    <a:pt x="192" y="2099"/>
                  </a:lnTo>
                  <a:cubicBezTo>
                    <a:pt x="1002" y="1685"/>
                    <a:pt x="1470" y="1225"/>
                    <a:pt x="1582" y="732"/>
                  </a:cubicBezTo>
                  <a:cubicBezTo>
                    <a:pt x="1679" y="305"/>
                    <a:pt x="1460" y="11"/>
                    <a:pt x="1457" y="8"/>
                  </a:cubicBezTo>
                  <a:lnTo>
                    <a:pt x="14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8" name="Google Shape;1143;p42"/>
            <p:cNvSpPr/>
            <p:nvPr/>
          </p:nvSpPr>
          <p:spPr>
            <a:xfrm>
              <a:off x="946449" y="1547624"/>
              <a:ext cx="43713" cy="38863"/>
            </a:xfrm>
            <a:custGeom>
              <a:avLst/>
              <a:gdLst/>
              <a:ahLst/>
              <a:cxnLst/>
              <a:rect l="l" t="t" r="r" b="b"/>
              <a:pathLst>
                <a:path w="1262" h="1122" extrusionOk="0">
                  <a:moveTo>
                    <a:pt x="1255" y="1"/>
                  </a:moveTo>
                  <a:cubicBezTo>
                    <a:pt x="293" y="207"/>
                    <a:pt x="3" y="1102"/>
                    <a:pt x="1" y="1112"/>
                  </a:cubicBezTo>
                  <a:lnTo>
                    <a:pt x="32" y="1122"/>
                  </a:lnTo>
                  <a:cubicBezTo>
                    <a:pt x="35" y="1113"/>
                    <a:pt x="319" y="236"/>
                    <a:pt x="1262" y="33"/>
                  </a:cubicBezTo>
                  <a:lnTo>
                    <a:pt x="12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9" name="Google Shape;1144;p42"/>
            <p:cNvSpPr/>
            <p:nvPr/>
          </p:nvSpPr>
          <p:spPr>
            <a:xfrm>
              <a:off x="784312" y="1894171"/>
              <a:ext cx="82229" cy="71630"/>
            </a:xfrm>
            <a:custGeom>
              <a:avLst/>
              <a:gdLst/>
              <a:ahLst/>
              <a:cxnLst/>
              <a:rect l="l" t="t" r="r" b="b"/>
              <a:pathLst>
                <a:path w="2374" h="2068" extrusionOk="0">
                  <a:moveTo>
                    <a:pt x="1596" y="1"/>
                  </a:moveTo>
                  <a:cubicBezTo>
                    <a:pt x="1" y="71"/>
                    <a:pt x="336" y="2067"/>
                    <a:pt x="336" y="2067"/>
                  </a:cubicBezTo>
                  <a:cubicBezTo>
                    <a:pt x="2374" y="1025"/>
                    <a:pt x="1596" y="1"/>
                    <a:pt x="1596" y="1"/>
                  </a:cubicBezTo>
                  <a:close/>
                </a:path>
              </a:pathLst>
            </a:custGeom>
            <a:solidFill>
              <a:srgbClr val="FF8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0" name="Google Shape;1145;p42"/>
            <p:cNvSpPr/>
            <p:nvPr/>
          </p:nvSpPr>
          <p:spPr>
            <a:xfrm>
              <a:off x="789542" y="1893616"/>
              <a:ext cx="58191" cy="73050"/>
            </a:xfrm>
            <a:custGeom>
              <a:avLst/>
              <a:gdLst/>
              <a:ahLst/>
              <a:cxnLst/>
              <a:rect l="l" t="t" r="r" b="b"/>
              <a:pathLst>
                <a:path w="1680" h="2109" extrusionOk="0">
                  <a:moveTo>
                    <a:pt x="1436" y="34"/>
                  </a:moveTo>
                  <a:cubicBezTo>
                    <a:pt x="1468" y="80"/>
                    <a:pt x="1635" y="348"/>
                    <a:pt x="1550" y="724"/>
                  </a:cubicBezTo>
                  <a:cubicBezTo>
                    <a:pt x="1441" y="1202"/>
                    <a:pt x="986" y="1651"/>
                    <a:pt x="198" y="2059"/>
                  </a:cubicBezTo>
                  <a:cubicBezTo>
                    <a:pt x="176" y="1905"/>
                    <a:pt x="75" y="1004"/>
                    <a:pt x="516" y="460"/>
                  </a:cubicBezTo>
                  <a:cubicBezTo>
                    <a:pt x="730" y="197"/>
                    <a:pt x="1039" y="53"/>
                    <a:pt x="1436" y="34"/>
                  </a:cubicBezTo>
                  <a:close/>
                  <a:moveTo>
                    <a:pt x="1453" y="0"/>
                  </a:moveTo>
                  <a:lnTo>
                    <a:pt x="1444" y="1"/>
                  </a:lnTo>
                  <a:cubicBezTo>
                    <a:pt x="1033" y="19"/>
                    <a:pt x="712" y="166"/>
                    <a:pt x="491" y="439"/>
                  </a:cubicBezTo>
                  <a:cubicBezTo>
                    <a:pt x="1" y="1044"/>
                    <a:pt x="167" y="2077"/>
                    <a:pt x="169" y="2087"/>
                  </a:cubicBezTo>
                  <a:lnTo>
                    <a:pt x="172" y="2109"/>
                  </a:lnTo>
                  <a:lnTo>
                    <a:pt x="192" y="2098"/>
                  </a:lnTo>
                  <a:cubicBezTo>
                    <a:pt x="1002" y="1684"/>
                    <a:pt x="1469" y="1224"/>
                    <a:pt x="1582" y="732"/>
                  </a:cubicBezTo>
                  <a:cubicBezTo>
                    <a:pt x="1679" y="305"/>
                    <a:pt x="1460" y="10"/>
                    <a:pt x="1458" y="7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1" name="Google Shape;1146;p42"/>
            <p:cNvSpPr/>
            <p:nvPr/>
          </p:nvSpPr>
          <p:spPr>
            <a:xfrm>
              <a:off x="816802" y="1884819"/>
              <a:ext cx="43713" cy="38863"/>
            </a:xfrm>
            <a:custGeom>
              <a:avLst/>
              <a:gdLst/>
              <a:ahLst/>
              <a:cxnLst/>
              <a:rect l="l" t="t" r="r" b="b"/>
              <a:pathLst>
                <a:path w="1262" h="1122" extrusionOk="0">
                  <a:moveTo>
                    <a:pt x="1254" y="0"/>
                  </a:moveTo>
                  <a:cubicBezTo>
                    <a:pt x="294" y="207"/>
                    <a:pt x="3" y="1102"/>
                    <a:pt x="1" y="1111"/>
                  </a:cubicBezTo>
                  <a:lnTo>
                    <a:pt x="32" y="1121"/>
                  </a:lnTo>
                  <a:cubicBezTo>
                    <a:pt x="35" y="1112"/>
                    <a:pt x="319" y="236"/>
                    <a:pt x="1261" y="3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2" name="Google Shape;1147;p42"/>
            <p:cNvSpPr/>
            <p:nvPr/>
          </p:nvSpPr>
          <p:spPr>
            <a:xfrm>
              <a:off x="1132902" y="1575576"/>
              <a:ext cx="54277" cy="52822"/>
            </a:xfrm>
            <a:custGeom>
              <a:avLst/>
              <a:gdLst/>
              <a:ahLst/>
              <a:cxnLst/>
              <a:rect l="l" t="t" r="r" b="b"/>
              <a:pathLst>
                <a:path w="1567" h="1525" extrusionOk="0">
                  <a:moveTo>
                    <a:pt x="324" y="0"/>
                  </a:moveTo>
                  <a:cubicBezTo>
                    <a:pt x="134" y="0"/>
                    <a:pt x="1" y="47"/>
                    <a:pt x="1" y="47"/>
                  </a:cubicBezTo>
                  <a:cubicBezTo>
                    <a:pt x="65" y="1501"/>
                    <a:pt x="1566" y="1525"/>
                    <a:pt x="1566" y="1525"/>
                  </a:cubicBezTo>
                  <a:cubicBezTo>
                    <a:pt x="1382" y="211"/>
                    <a:pt x="726" y="0"/>
                    <a:pt x="32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3" name="Google Shape;1148;p42"/>
            <p:cNvSpPr/>
            <p:nvPr/>
          </p:nvSpPr>
          <p:spPr>
            <a:xfrm>
              <a:off x="1132313" y="1575022"/>
              <a:ext cx="55489" cy="54000"/>
            </a:xfrm>
            <a:custGeom>
              <a:avLst/>
              <a:gdLst/>
              <a:ahLst/>
              <a:cxnLst/>
              <a:rect l="l" t="t" r="r" b="b"/>
              <a:pathLst>
                <a:path w="1602" h="1559" extrusionOk="0">
                  <a:moveTo>
                    <a:pt x="341" y="34"/>
                  </a:moveTo>
                  <a:cubicBezTo>
                    <a:pt x="495" y="34"/>
                    <a:pt x="687" y="65"/>
                    <a:pt x="873" y="178"/>
                  </a:cubicBezTo>
                  <a:cubicBezTo>
                    <a:pt x="1235" y="398"/>
                    <a:pt x="1467" y="851"/>
                    <a:pt x="1564" y="1524"/>
                  </a:cubicBezTo>
                  <a:cubicBezTo>
                    <a:pt x="1389" y="1514"/>
                    <a:pt x="101" y="1395"/>
                    <a:pt x="35" y="75"/>
                  </a:cubicBezTo>
                  <a:cubicBezTo>
                    <a:pt x="71" y="64"/>
                    <a:pt x="187" y="34"/>
                    <a:pt x="341" y="34"/>
                  </a:cubicBezTo>
                  <a:close/>
                  <a:moveTo>
                    <a:pt x="340" y="1"/>
                  </a:moveTo>
                  <a:cubicBezTo>
                    <a:pt x="149" y="1"/>
                    <a:pt x="15" y="47"/>
                    <a:pt x="12" y="48"/>
                  </a:cubicBezTo>
                  <a:lnTo>
                    <a:pt x="1" y="52"/>
                  </a:lnTo>
                  <a:lnTo>
                    <a:pt x="1" y="64"/>
                  </a:lnTo>
                  <a:cubicBezTo>
                    <a:pt x="66" y="1516"/>
                    <a:pt x="1567" y="1557"/>
                    <a:pt x="1582" y="1557"/>
                  </a:cubicBezTo>
                  <a:lnTo>
                    <a:pt x="1601" y="1558"/>
                  </a:lnTo>
                  <a:lnTo>
                    <a:pt x="1599" y="1539"/>
                  </a:lnTo>
                  <a:cubicBezTo>
                    <a:pt x="1502" y="845"/>
                    <a:pt x="1264" y="377"/>
                    <a:pt x="890" y="150"/>
                  </a:cubicBezTo>
                  <a:cubicBezTo>
                    <a:pt x="697" y="33"/>
                    <a:pt x="499" y="1"/>
                    <a:pt x="3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4" name="Google Shape;1149;p42"/>
            <p:cNvSpPr/>
            <p:nvPr/>
          </p:nvSpPr>
          <p:spPr>
            <a:xfrm>
              <a:off x="1116241" y="1570069"/>
              <a:ext cx="50779" cy="36993"/>
            </a:xfrm>
            <a:custGeom>
              <a:avLst/>
              <a:gdLst/>
              <a:ahLst/>
              <a:cxnLst/>
              <a:rect l="l" t="t" r="r" b="b"/>
              <a:pathLst>
                <a:path w="1466" h="1068" extrusionOk="0">
                  <a:moveTo>
                    <a:pt x="7" y="0"/>
                  </a:moveTo>
                  <a:lnTo>
                    <a:pt x="0" y="33"/>
                  </a:lnTo>
                  <a:cubicBezTo>
                    <a:pt x="750" y="201"/>
                    <a:pt x="1433" y="1059"/>
                    <a:pt x="1439" y="1067"/>
                  </a:cubicBezTo>
                  <a:lnTo>
                    <a:pt x="1466" y="1046"/>
                  </a:lnTo>
                  <a:cubicBezTo>
                    <a:pt x="1459" y="1038"/>
                    <a:pt x="769" y="172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5" name="Google Shape;1150;p42"/>
            <p:cNvSpPr/>
            <p:nvPr/>
          </p:nvSpPr>
          <p:spPr>
            <a:xfrm>
              <a:off x="820058" y="1532764"/>
              <a:ext cx="55801" cy="25736"/>
            </a:xfrm>
            <a:custGeom>
              <a:avLst/>
              <a:gdLst/>
              <a:ahLst/>
              <a:cxnLst/>
              <a:rect l="l" t="t" r="r" b="b"/>
              <a:pathLst>
                <a:path w="1611" h="743" extrusionOk="0">
                  <a:moveTo>
                    <a:pt x="899" y="0"/>
                  </a:moveTo>
                  <a:cubicBezTo>
                    <a:pt x="380" y="0"/>
                    <a:pt x="0" y="409"/>
                    <a:pt x="0" y="409"/>
                  </a:cubicBezTo>
                  <a:cubicBezTo>
                    <a:pt x="366" y="656"/>
                    <a:pt x="657" y="743"/>
                    <a:pt x="886" y="743"/>
                  </a:cubicBezTo>
                  <a:cubicBezTo>
                    <a:pt x="1417" y="743"/>
                    <a:pt x="1610" y="278"/>
                    <a:pt x="1610" y="278"/>
                  </a:cubicBezTo>
                  <a:cubicBezTo>
                    <a:pt x="1360" y="73"/>
                    <a:pt x="1117" y="0"/>
                    <a:pt x="899" y="0"/>
                  </a:cubicBezTo>
                  <a:close/>
                </a:path>
              </a:pathLst>
            </a:custGeom>
            <a:solidFill>
              <a:srgbClr val="FF8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6" name="Google Shape;1151;p42"/>
            <p:cNvSpPr/>
            <p:nvPr/>
          </p:nvSpPr>
          <p:spPr>
            <a:xfrm>
              <a:off x="819157" y="1532245"/>
              <a:ext cx="57394" cy="26844"/>
            </a:xfrm>
            <a:custGeom>
              <a:avLst/>
              <a:gdLst/>
              <a:ahLst/>
              <a:cxnLst/>
              <a:rect l="l" t="t" r="r" b="b"/>
              <a:pathLst>
                <a:path w="1657" h="775" extrusionOk="0">
                  <a:moveTo>
                    <a:pt x="929" y="34"/>
                  </a:moveTo>
                  <a:cubicBezTo>
                    <a:pt x="1141" y="34"/>
                    <a:pt x="1375" y="103"/>
                    <a:pt x="1616" y="297"/>
                  </a:cubicBezTo>
                  <a:cubicBezTo>
                    <a:pt x="1589" y="354"/>
                    <a:pt x="1448" y="616"/>
                    <a:pt x="1142" y="708"/>
                  </a:cubicBezTo>
                  <a:cubicBezTo>
                    <a:pt x="1069" y="730"/>
                    <a:pt x="991" y="741"/>
                    <a:pt x="911" y="741"/>
                  </a:cubicBezTo>
                  <a:cubicBezTo>
                    <a:pt x="659" y="741"/>
                    <a:pt x="371" y="635"/>
                    <a:pt x="51" y="422"/>
                  </a:cubicBezTo>
                  <a:cubicBezTo>
                    <a:pt x="124" y="351"/>
                    <a:pt x="473" y="34"/>
                    <a:pt x="929" y="34"/>
                  </a:cubicBezTo>
                  <a:close/>
                  <a:moveTo>
                    <a:pt x="929" y="0"/>
                  </a:moveTo>
                  <a:cubicBezTo>
                    <a:pt x="406" y="0"/>
                    <a:pt x="19" y="408"/>
                    <a:pt x="14" y="414"/>
                  </a:cubicBezTo>
                  <a:lnTo>
                    <a:pt x="1" y="428"/>
                  </a:lnTo>
                  <a:lnTo>
                    <a:pt x="16" y="438"/>
                  </a:lnTo>
                  <a:cubicBezTo>
                    <a:pt x="348" y="662"/>
                    <a:pt x="648" y="775"/>
                    <a:pt x="910" y="775"/>
                  </a:cubicBezTo>
                  <a:cubicBezTo>
                    <a:pt x="994" y="775"/>
                    <a:pt x="1075" y="763"/>
                    <a:pt x="1151" y="740"/>
                  </a:cubicBezTo>
                  <a:cubicBezTo>
                    <a:pt x="1509" y="632"/>
                    <a:pt x="1650" y="302"/>
                    <a:pt x="1652" y="299"/>
                  </a:cubicBezTo>
                  <a:lnTo>
                    <a:pt x="1656" y="287"/>
                  </a:lnTo>
                  <a:lnTo>
                    <a:pt x="1647" y="279"/>
                  </a:lnTo>
                  <a:cubicBezTo>
                    <a:pt x="1395" y="73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7" name="Google Shape;1152;p42"/>
            <p:cNvSpPr/>
            <p:nvPr/>
          </p:nvSpPr>
          <p:spPr>
            <a:xfrm>
              <a:off x="842433" y="1535951"/>
              <a:ext cx="45687" cy="11119"/>
            </a:xfrm>
            <a:custGeom>
              <a:avLst/>
              <a:gdLst/>
              <a:ahLst/>
              <a:cxnLst/>
              <a:rect l="l" t="t" r="r" b="b"/>
              <a:pathLst>
                <a:path w="1319" h="321" extrusionOk="0">
                  <a:moveTo>
                    <a:pt x="1300" y="0"/>
                  </a:moveTo>
                  <a:cubicBezTo>
                    <a:pt x="939" y="257"/>
                    <a:pt x="369" y="287"/>
                    <a:pt x="123" y="287"/>
                  </a:cubicBezTo>
                  <a:cubicBezTo>
                    <a:pt x="50" y="287"/>
                    <a:pt x="5" y="284"/>
                    <a:pt x="4" y="284"/>
                  </a:cubicBezTo>
                  <a:lnTo>
                    <a:pt x="1" y="317"/>
                  </a:lnTo>
                  <a:cubicBezTo>
                    <a:pt x="3" y="317"/>
                    <a:pt x="47" y="320"/>
                    <a:pt x="121" y="320"/>
                  </a:cubicBezTo>
                  <a:cubicBezTo>
                    <a:pt x="369" y="320"/>
                    <a:pt x="949" y="289"/>
                    <a:pt x="1319" y="27"/>
                  </a:cubicBezTo>
                  <a:lnTo>
                    <a:pt x="1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153;p42"/>
          <p:cNvGrpSpPr/>
          <p:nvPr/>
        </p:nvGrpSpPr>
        <p:grpSpPr>
          <a:xfrm rot="-121" flipH="1">
            <a:off x="8722252" y="1216694"/>
            <a:ext cx="388415" cy="398325"/>
            <a:chOff x="5025163" y="2175181"/>
            <a:chExt cx="96828" cy="96878"/>
          </a:xfrm>
        </p:grpSpPr>
        <p:sp>
          <p:nvSpPr>
            <p:cNvPr id="1049178" name="Google Shape;1154;p42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9" name="Google Shape;1155;p42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80" name="Google Shape;1156;p42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448;p39"/>
          <p:cNvSpPr txBox="1">
            <a:spLocks noGrp="1"/>
          </p:cNvSpPr>
          <p:nvPr>
            <p:ph type="title" idx="4294967295"/>
          </p:nvPr>
        </p:nvSpPr>
        <p:spPr>
          <a:xfrm>
            <a:off x="187470" y="-90878"/>
            <a:ext cx="8828236" cy="939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500" b="1">
                <a:solidFill>
                  <a:schemeClr val="accent3">
                    <a:lumMod val="75000"/>
                  </a:schemeClr>
                </a:solidFill>
                <a:latin typeface="Yeseva One"/>
                <a:ea typeface="Yeseva One"/>
                <a:cs typeface="Yeseva One"/>
                <a:sym typeface="Yeseva One"/>
              </a:rPr>
              <a:t>Định </a:t>
            </a:r>
            <a:r>
              <a:rPr lang="en-US" sz="4500" b="1" smtClean="0">
                <a:solidFill>
                  <a:schemeClr val="accent3">
                    <a:lumMod val="75000"/>
                  </a:schemeClr>
                </a:solidFill>
                <a:latin typeface="Yeseva One"/>
                <a:ea typeface="Yeseva One"/>
                <a:cs typeface="Yeseva One"/>
                <a:sym typeface="Yeseva One"/>
              </a:rPr>
              <a:t>Nghĩa Fragment</a:t>
            </a:r>
            <a:endParaRPr sz="4500" b="1" dirty="0">
              <a:solidFill>
                <a:schemeClr val="accent3">
                  <a:lumMod val="75000"/>
                </a:schemeClr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39" y="963450"/>
            <a:ext cx="6448615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Fragment là 1 phần giao diện của activity, nó có cách thức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hoạt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độn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g và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vòng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riêng.</a:t>
            </a:r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Fragment không thể khởi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chạy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c lập, nó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phải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đượ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gọi trong activity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có thể khởi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chạy.</a:t>
            </a:r>
          </a:p>
          <a:p>
            <a:pPr marL="342900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Fragment th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đượ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dùng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xử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lý layout</a:t>
            </a:r>
          </a:p>
          <a:p>
            <a:pPr marL="342900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Fragment cũng sẽ có tính chất giống activity gồm 1 file xml và 1 file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java.</a:t>
            </a:r>
          </a:p>
          <a:p>
            <a:pPr marL="342900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1 Fragment có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thể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đượ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c sử dụng trong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nhiều activity</a:t>
            </a:r>
          </a:p>
          <a:p>
            <a:pPr marL="342900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Vòng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của fragment sẽ bị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ảnh h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ưởng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trực tiếp bởi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vòng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đời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của activity chứa nó</a:t>
            </a:r>
          </a:p>
          <a:p>
            <a:pPr algn="just">
              <a:lnSpc>
                <a:spcPct val="150000"/>
              </a:lnSpc>
            </a:pPr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9" name="Google Shape;893;p42"/>
          <p:cNvSpPr/>
          <p:nvPr/>
        </p:nvSpPr>
        <p:spPr>
          <a:xfrm>
            <a:off x="7090473" y="1370816"/>
            <a:ext cx="1949011" cy="2513253"/>
          </a:xfrm>
          <a:prstGeom prst="rect">
            <a:avLst/>
          </a:prstGeom>
          <a:solidFill>
            <a:srgbClr val="FFF5EB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1055;p42"/>
          <p:cNvGrpSpPr/>
          <p:nvPr/>
        </p:nvGrpSpPr>
        <p:grpSpPr>
          <a:xfrm>
            <a:off x="6527555" y="1360362"/>
            <a:ext cx="2430456" cy="2858246"/>
            <a:chOff x="759200" y="1468200"/>
            <a:chExt cx="513536" cy="589218"/>
          </a:xfrm>
        </p:grpSpPr>
        <p:sp>
          <p:nvSpPr>
            <p:cNvPr id="1049081" name="Google Shape;1056;p42"/>
            <p:cNvSpPr/>
            <p:nvPr/>
          </p:nvSpPr>
          <p:spPr>
            <a:xfrm>
              <a:off x="759200" y="1531621"/>
              <a:ext cx="513536" cy="525797"/>
            </a:xfrm>
            <a:custGeom>
              <a:avLst/>
              <a:gdLst/>
              <a:ahLst/>
              <a:cxnLst/>
              <a:rect l="l" t="t" r="r" b="b"/>
              <a:pathLst>
                <a:path w="14826" h="15180" extrusionOk="0">
                  <a:moveTo>
                    <a:pt x="5470" y="2971"/>
                  </a:moveTo>
                  <a:lnTo>
                    <a:pt x="5450" y="3817"/>
                  </a:lnTo>
                  <a:lnTo>
                    <a:pt x="4821" y="3285"/>
                  </a:lnTo>
                  <a:cubicBezTo>
                    <a:pt x="4883" y="3281"/>
                    <a:pt x="4945" y="3265"/>
                    <a:pt x="5002" y="3236"/>
                  </a:cubicBezTo>
                  <a:lnTo>
                    <a:pt x="5022" y="3226"/>
                  </a:lnTo>
                  <a:cubicBezTo>
                    <a:pt x="5183" y="3144"/>
                    <a:pt x="5332" y="3058"/>
                    <a:pt x="5470" y="2971"/>
                  </a:cubicBezTo>
                  <a:close/>
                  <a:moveTo>
                    <a:pt x="3344" y="4193"/>
                  </a:moveTo>
                  <a:cubicBezTo>
                    <a:pt x="3496" y="4323"/>
                    <a:pt x="3674" y="4454"/>
                    <a:pt x="3879" y="4585"/>
                  </a:cubicBezTo>
                  <a:lnTo>
                    <a:pt x="3882" y="4587"/>
                  </a:lnTo>
                  <a:lnTo>
                    <a:pt x="3315" y="4356"/>
                  </a:lnTo>
                  <a:cubicBezTo>
                    <a:pt x="3328" y="4302"/>
                    <a:pt x="3337" y="4248"/>
                    <a:pt x="3344" y="4193"/>
                  </a:cubicBezTo>
                  <a:close/>
                  <a:moveTo>
                    <a:pt x="4076" y="4667"/>
                  </a:moveTo>
                  <a:cubicBezTo>
                    <a:pt x="4091" y="4668"/>
                    <a:pt x="4106" y="4670"/>
                    <a:pt x="4121" y="4671"/>
                  </a:cubicBezTo>
                  <a:lnTo>
                    <a:pt x="4125" y="4687"/>
                  </a:lnTo>
                  <a:lnTo>
                    <a:pt x="4125" y="4687"/>
                  </a:lnTo>
                  <a:lnTo>
                    <a:pt x="4076" y="4667"/>
                  </a:lnTo>
                  <a:close/>
                  <a:moveTo>
                    <a:pt x="11529" y="4426"/>
                  </a:moveTo>
                  <a:cubicBezTo>
                    <a:pt x="11575" y="4595"/>
                    <a:pt x="11645" y="4756"/>
                    <a:pt x="11729" y="4890"/>
                  </a:cubicBezTo>
                  <a:cubicBezTo>
                    <a:pt x="11731" y="4894"/>
                    <a:pt x="11733" y="4896"/>
                    <a:pt x="11735" y="4900"/>
                  </a:cubicBezTo>
                  <a:lnTo>
                    <a:pt x="11279" y="5035"/>
                  </a:lnTo>
                  <a:lnTo>
                    <a:pt x="11529" y="4426"/>
                  </a:lnTo>
                  <a:close/>
                  <a:moveTo>
                    <a:pt x="2751" y="5369"/>
                  </a:moveTo>
                  <a:lnTo>
                    <a:pt x="3133" y="5921"/>
                  </a:lnTo>
                  <a:lnTo>
                    <a:pt x="3133" y="5921"/>
                  </a:lnTo>
                  <a:lnTo>
                    <a:pt x="2330" y="5863"/>
                  </a:lnTo>
                  <a:cubicBezTo>
                    <a:pt x="2338" y="5828"/>
                    <a:pt x="2345" y="5792"/>
                    <a:pt x="2353" y="5756"/>
                  </a:cubicBezTo>
                  <a:cubicBezTo>
                    <a:pt x="2534" y="5699"/>
                    <a:pt x="2672" y="5572"/>
                    <a:pt x="2738" y="5403"/>
                  </a:cubicBezTo>
                  <a:cubicBezTo>
                    <a:pt x="2743" y="5391"/>
                    <a:pt x="2747" y="5380"/>
                    <a:pt x="2751" y="5369"/>
                  </a:cubicBezTo>
                  <a:close/>
                  <a:moveTo>
                    <a:pt x="12512" y="5932"/>
                  </a:moveTo>
                  <a:cubicBezTo>
                    <a:pt x="12542" y="6079"/>
                    <a:pt x="12569" y="6226"/>
                    <a:pt x="12586" y="6373"/>
                  </a:cubicBezTo>
                  <a:lnTo>
                    <a:pt x="12148" y="6362"/>
                  </a:lnTo>
                  <a:lnTo>
                    <a:pt x="12512" y="5932"/>
                  </a:lnTo>
                  <a:close/>
                  <a:moveTo>
                    <a:pt x="2263" y="7169"/>
                  </a:moveTo>
                  <a:lnTo>
                    <a:pt x="2571" y="7405"/>
                  </a:lnTo>
                  <a:lnTo>
                    <a:pt x="2377" y="7452"/>
                  </a:lnTo>
                  <a:cubicBezTo>
                    <a:pt x="2325" y="7364"/>
                    <a:pt x="2288" y="7269"/>
                    <a:pt x="2263" y="7169"/>
                  </a:cubicBezTo>
                  <a:close/>
                  <a:moveTo>
                    <a:pt x="10932" y="12193"/>
                  </a:moveTo>
                  <a:lnTo>
                    <a:pt x="11818" y="12555"/>
                  </a:lnTo>
                  <a:cubicBezTo>
                    <a:pt x="11747" y="12605"/>
                    <a:pt x="11692" y="12675"/>
                    <a:pt x="11658" y="12757"/>
                  </a:cubicBezTo>
                  <a:cubicBezTo>
                    <a:pt x="11643" y="12795"/>
                    <a:pt x="11628" y="12835"/>
                    <a:pt x="11615" y="12878"/>
                  </a:cubicBezTo>
                  <a:cubicBezTo>
                    <a:pt x="11534" y="12927"/>
                    <a:pt x="11453" y="12996"/>
                    <a:pt x="11381" y="13095"/>
                  </a:cubicBezTo>
                  <a:cubicBezTo>
                    <a:pt x="11334" y="13161"/>
                    <a:pt x="11295" y="13231"/>
                    <a:pt x="11265" y="13309"/>
                  </a:cubicBezTo>
                  <a:lnTo>
                    <a:pt x="10932" y="12193"/>
                  </a:lnTo>
                  <a:close/>
                  <a:moveTo>
                    <a:pt x="9606" y="13063"/>
                  </a:moveTo>
                  <a:lnTo>
                    <a:pt x="9958" y="13360"/>
                  </a:lnTo>
                  <a:lnTo>
                    <a:pt x="9958" y="13360"/>
                  </a:lnTo>
                  <a:cubicBezTo>
                    <a:pt x="9957" y="13359"/>
                    <a:pt x="9956" y="13359"/>
                    <a:pt x="9955" y="13358"/>
                  </a:cubicBezTo>
                  <a:cubicBezTo>
                    <a:pt x="9953" y="13357"/>
                    <a:pt x="9951" y="13356"/>
                    <a:pt x="9950" y="13355"/>
                  </a:cubicBezTo>
                  <a:cubicBezTo>
                    <a:pt x="9923" y="13335"/>
                    <a:pt x="9893" y="13319"/>
                    <a:pt x="9862" y="13305"/>
                  </a:cubicBezTo>
                  <a:cubicBezTo>
                    <a:pt x="9833" y="13290"/>
                    <a:pt x="9804" y="13275"/>
                    <a:pt x="9773" y="13261"/>
                  </a:cubicBezTo>
                  <a:cubicBezTo>
                    <a:pt x="9723" y="13229"/>
                    <a:pt x="9668" y="13206"/>
                    <a:pt x="9610" y="13195"/>
                  </a:cubicBezTo>
                  <a:cubicBezTo>
                    <a:pt x="9607" y="13194"/>
                    <a:pt x="9606" y="13194"/>
                    <a:pt x="9603" y="13193"/>
                  </a:cubicBezTo>
                  <a:lnTo>
                    <a:pt x="9606" y="13063"/>
                  </a:lnTo>
                  <a:close/>
                  <a:moveTo>
                    <a:pt x="6661" y="1"/>
                  </a:moveTo>
                  <a:cubicBezTo>
                    <a:pt x="6628" y="1"/>
                    <a:pt x="6596" y="4"/>
                    <a:pt x="6563" y="11"/>
                  </a:cubicBezTo>
                  <a:cubicBezTo>
                    <a:pt x="6332" y="61"/>
                    <a:pt x="6116" y="146"/>
                    <a:pt x="5917" y="265"/>
                  </a:cubicBezTo>
                  <a:cubicBezTo>
                    <a:pt x="5432" y="314"/>
                    <a:pt x="5030" y="520"/>
                    <a:pt x="4751" y="866"/>
                  </a:cubicBezTo>
                  <a:cubicBezTo>
                    <a:pt x="4201" y="1544"/>
                    <a:pt x="4291" y="2563"/>
                    <a:pt x="4324" y="2820"/>
                  </a:cubicBezTo>
                  <a:cubicBezTo>
                    <a:pt x="4302" y="2789"/>
                    <a:pt x="4279" y="2758"/>
                    <a:pt x="4254" y="2727"/>
                  </a:cubicBezTo>
                  <a:cubicBezTo>
                    <a:pt x="4086" y="2524"/>
                    <a:pt x="3866" y="2383"/>
                    <a:pt x="3607" y="2313"/>
                  </a:cubicBezTo>
                  <a:cubicBezTo>
                    <a:pt x="3599" y="2291"/>
                    <a:pt x="3593" y="2270"/>
                    <a:pt x="3587" y="2250"/>
                  </a:cubicBezTo>
                  <a:cubicBezTo>
                    <a:pt x="3552" y="2133"/>
                    <a:pt x="3472" y="2034"/>
                    <a:pt x="3364" y="1976"/>
                  </a:cubicBezTo>
                  <a:cubicBezTo>
                    <a:pt x="3296" y="1939"/>
                    <a:pt x="3220" y="1920"/>
                    <a:pt x="3144" y="1920"/>
                  </a:cubicBezTo>
                  <a:cubicBezTo>
                    <a:pt x="3100" y="1920"/>
                    <a:pt x="3055" y="1926"/>
                    <a:pt x="3013" y="1939"/>
                  </a:cubicBezTo>
                  <a:lnTo>
                    <a:pt x="2981" y="1949"/>
                  </a:lnTo>
                  <a:cubicBezTo>
                    <a:pt x="2737" y="2021"/>
                    <a:pt x="2598" y="2278"/>
                    <a:pt x="2670" y="2522"/>
                  </a:cubicBezTo>
                  <a:cubicBezTo>
                    <a:pt x="2687" y="2580"/>
                    <a:pt x="2708" y="2639"/>
                    <a:pt x="2731" y="2701"/>
                  </a:cubicBezTo>
                  <a:cubicBezTo>
                    <a:pt x="2690" y="2804"/>
                    <a:pt x="2661" y="2931"/>
                    <a:pt x="2667" y="3082"/>
                  </a:cubicBezTo>
                  <a:cubicBezTo>
                    <a:pt x="2668" y="3096"/>
                    <a:pt x="2669" y="3110"/>
                    <a:pt x="2671" y="3124"/>
                  </a:cubicBezTo>
                  <a:cubicBezTo>
                    <a:pt x="2654" y="3124"/>
                    <a:pt x="2637" y="3125"/>
                    <a:pt x="2621" y="3126"/>
                  </a:cubicBezTo>
                  <a:cubicBezTo>
                    <a:pt x="2597" y="3128"/>
                    <a:pt x="2573" y="3131"/>
                    <a:pt x="2548" y="3136"/>
                  </a:cubicBezTo>
                  <a:cubicBezTo>
                    <a:pt x="2501" y="3020"/>
                    <a:pt x="2443" y="2898"/>
                    <a:pt x="2373" y="2775"/>
                  </a:cubicBezTo>
                  <a:cubicBezTo>
                    <a:pt x="2297" y="2639"/>
                    <a:pt x="2063" y="2227"/>
                    <a:pt x="1656" y="2227"/>
                  </a:cubicBezTo>
                  <a:cubicBezTo>
                    <a:pt x="1628" y="2227"/>
                    <a:pt x="1599" y="2230"/>
                    <a:pt x="1574" y="2233"/>
                  </a:cubicBezTo>
                  <a:cubicBezTo>
                    <a:pt x="1559" y="2235"/>
                    <a:pt x="1544" y="2238"/>
                    <a:pt x="1530" y="2241"/>
                  </a:cubicBezTo>
                  <a:cubicBezTo>
                    <a:pt x="1410" y="2174"/>
                    <a:pt x="1274" y="2137"/>
                    <a:pt x="1134" y="2137"/>
                  </a:cubicBezTo>
                  <a:cubicBezTo>
                    <a:pt x="1119" y="2137"/>
                    <a:pt x="1104" y="2138"/>
                    <a:pt x="1089" y="2139"/>
                  </a:cubicBezTo>
                  <a:cubicBezTo>
                    <a:pt x="1069" y="2140"/>
                    <a:pt x="1049" y="2142"/>
                    <a:pt x="1029" y="2146"/>
                  </a:cubicBezTo>
                  <a:cubicBezTo>
                    <a:pt x="920" y="2166"/>
                    <a:pt x="822" y="2210"/>
                    <a:pt x="741" y="2273"/>
                  </a:cubicBezTo>
                  <a:lnTo>
                    <a:pt x="728" y="2273"/>
                  </a:lnTo>
                  <a:cubicBezTo>
                    <a:pt x="549" y="2274"/>
                    <a:pt x="387" y="2352"/>
                    <a:pt x="270" y="2492"/>
                  </a:cubicBezTo>
                  <a:cubicBezTo>
                    <a:pt x="0" y="2811"/>
                    <a:pt x="129" y="3191"/>
                    <a:pt x="184" y="3353"/>
                  </a:cubicBezTo>
                  <a:lnTo>
                    <a:pt x="193" y="3381"/>
                  </a:lnTo>
                  <a:cubicBezTo>
                    <a:pt x="246" y="3541"/>
                    <a:pt x="308" y="3705"/>
                    <a:pt x="398" y="3916"/>
                  </a:cubicBezTo>
                  <a:cubicBezTo>
                    <a:pt x="402" y="3925"/>
                    <a:pt x="407" y="3936"/>
                    <a:pt x="412" y="3947"/>
                  </a:cubicBezTo>
                  <a:cubicBezTo>
                    <a:pt x="361" y="4462"/>
                    <a:pt x="529" y="4805"/>
                    <a:pt x="687" y="5006"/>
                  </a:cubicBezTo>
                  <a:cubicBezTo>
                    <a:pt x="709" y="5035"/>
                    <a:pt x="732" y="5062"/>
                    <a:pt x="756" y="5088"/>
                  </a:cubicBezTo>
                  <a:cubicBezTo>
                    <a:pt x="751" y="5160"/>
                    <a:pt x="759" y="5236"/>
                    <a:pt x="787" y="5313"/>
                  </a:cubicBezTo>
                  <a:cubicBezTo>
                    <a:pt x="815" y="5390"/>
                    <a:pt x="857" y="5462"/>
                    <a:pt x="909" y="5523"/>
                  </a:cubicBezTo>
                  <a:cubicBezTo>
                    <a:pt x="835" y="5860"/>
                    <a:pt x="776" y="6215"/>
                    <a:pt x="766" y="6581"/>
                  </a:cubicBezTo>
                  <a:cubicBezTo>
                    <a:pt x="752" y="7137"/>
                    <a:pt x="842" y="7615"/>
                    <a:pt x="1042" y="8033"/>
                  </a:cubicBezTo>
                  <a:cubicBezTo>
                    <a:pt x="1034" y="8061"/>
                    <a:pt x="1030" y="8092"/>
                    <a:pt x="1028" y="8123"/>
                  </a:cubicBezTo>
                  <a:cubicBezTo>
                    <a:pt x="1018" y="8327"/>
                    <a:pt x="1144" y="8513"/>
                    <a:pt x="1336" y="8581"/>
                  </a:cubicBezTo>
                  <a:lnTo>
                    <a:pt x="1430" y="8613"/>
                  </a:lnTo>
                  <a:cubicBezTo>
                    <a:pt x="1659" y="8866"/>
                    <a:pt x="1926" y="9050"/>
                    <a:pt x="2179" y="9183"/>
                  </a:cubicBezTo>
                  <a:lnTo>
                    <a:pt x="1451" y="9635"/>
                  </a:lnTo>
                  <a:cubicBezTo>
                    <a:pt x="1279" y="9742"/>
                    <a:pt x="1196" y="9951"/>
                    <a:pt x="1250" y="10148"/>
                  </a:cubicBezTo>
                  <a:cubicBezTo>
                    <a:pt x="1265" y="10206"/>
                    <a:pt x="1293" y="10257"/>
                    <a:pt x="1327" y="10304"/>
                  </a:cubicBezTo>
                  <a:cubicBezTo>
                    <a:pt x="1209" y="10387"/>
                    <a:pt x="1101" y="10485"/>
                    <a:pt x="1008" y="10600"/>
                  </a:cubicBezTo>
                  <a:cubicBezTo>
                    <a:pt x="389" y="11365"/>
                    <a:pt x="581" y="12563"/>
                    <a:pt x="590" y="12614"/>
                  </a:cubicBezTo>
                  <a:lnTo>
                    <a:pt x="593" y="12637"/>
                  </a:lnTo>
                  <a:cubicBezTo>
                    <a:pt x="618" y="12782"/>
                    <a:pt x="709" y="12906"/>
                    <a:pt x="841" y="12972"/>
                  </a:cubicBezTo>
                  <a:cubicBezTo>
                    <a:pt x="907" y="13005"/>
                    <a:pt x="977" y="13022"/>
                    <a:pt x="1048" y="13022"/>
                  </a:cubicBezTo>
                  <a:cubicBezTo>
                    <a:pt x="1120" y="13022"/>
                    <a:pt x="1193" y="13004"/>
                    <a:pt x="1258" y="12971"/>
                  </a:cubicBezTo>
                  <a:lnTo>
                    <a:pt x="1279" y="12961"/>
                  </a:lnTo>
                  <a:cubicBezTo>
                    <a:pt x="1735" y="12727"/>
                    <a:pt x="2099" y="12473"/>
                    <a:pt x="2369" y="12201"/>
                  </a:cubicBezTo>
                  <a:cubicBezTo>
                    <a:pt x="2402" y="12209"/>
                    <a:pt x="2435" y="12213"/>
                    <a:pt x="2469" y="12213"/>
                  </a:cubicBezTo>
                  <a:cubicBezTo>
                    <a:pt x="2513" y="12213"/>
                    <a:pt x="2558" y="12207"/>
                    <a:pt x="2601" y="12194"/>
                  </a:cubicBezTo>
                  <a:lnTo>
                    <a:pt x="3777" y="11845"/>
                  </a:lnTo>
                  <a:lnTo>
                    <a:pt x="3777" y="11845"/>
                  </a:lnTo>
                  <a:lnTo>
                    <a:pt x="3324" y="12954"/>
                  </a:lnTo>
                  <a:cubicBezTo>
                    <a:pt x="3197" y="12858"/>
                    <a:pt x="3052" y="12788"/>
                    <a:pt x="2892" y="12744"/>
                  </a:cubicBezTo>
                  <a:cubicBezTo>
                    <a:pt x="2884" y="12722"/>
                    <a:pt x="2878" y="12701"/>
                    <a:pt x="2872" y="12681"/>
                  </a:cubicBezTo>
                  <a:cubicBezTo>
                    <a:pt x="2837" y="12564"/>
                    <a:pt x="2757" y="12465"/>
                    <a:pt x="2649" y="12407"/>
                  </a:cubicBezTo>
                  <a:cubicBezTo>
                    <a:pt x="2581" y="12369"/>
                    <a:pt x="2505" y="12351"/>
                    <a:pt x="2429" y="12351"/>
                  </a:cubicBezTo>
                  <a:cubicBezTo>
                    <a:pt x="2385" y="12351"/>
                    <a:pt x="2340" y="12357"/>
                    <a:pt x="2297" y="12370"/>
                  </a:cubicBezTo>
                  <a:lnTo>
                    <a:pt x="2266" y="12379"/>
                  </a:lnTo>
                  <a:cubicBezTo>
                    <a:pt x="2022" y="12452"/>
                    <a:pt x="1883" y="12709"/>
                    <a:pt x="1955" y="12953"/>
                  </a:cubicBezTo>
                  <a:cubicBezTo>
                    <a:pt x="1972" y="13011"/>
                    <a:pt x="1993" y="13071"/>
                    <a:pt x="2016" y="13132"/>
                  </a:cubicBezTo>
                  <a:cubicBezTo>
                    <a:pt x="1974" y="13235"/>
                    <a:pt x="1946" y="13362"/>
                    <a:pt x="1952" y="13512"/>
                  </a:cubicBezTo>
                  <a:cubicBezTo>
                    <a:pt x="1974" y="14012"/>
                    <a:pt x="2370" y="14503"/>
                    <a:pt x="3164" y="15016"/>
                  </a:cubicBezTo>
                  <a:lnTo>
                    <a:pt x="3185" y="15031"/>
                  </a:lnTo>
                  <a:cubicBezTo>
                    <a:pt x="3261" y="15080"/>
                    <a:pt x="3349" y="15104"/>
                    <a:pt x="3436" y="15104"/>
                  </a:cubicBezTo>
                  <a:cubicBezTo>
                    <a:pt x="3502" y="15104"/>
                    <a:pt x="3568" y="15090"/>
                    <a:pt x="3630" y="15061"/>
                  </a:cubicBezTo>
                  <a:cubicBezTo>
                    <a:pt x="3773" y="14995"/>
                    <a:pt x="3873" y="14860"/>
                    <a:pt x="3894" y="14703"/>
                  </a:cubicBezTo>
                  <a:lnTo>
                    <a:pt x="3897" y="14676"/>
                  </a:lnTo>
                  <a:cubicBezTo>
                    <a:pt x="3907" y="14605"/>
                    <a:pt x="3963" y="14100"/>
                    <a:pt x="3791" y="13613"/>
                  </a:cubicBezTo>
                  <a:cubicBezTo>
                    <a:pt x="3865" y="13605"/>
                    <a:pt x="3938" y="13580"/>
                    <a:pt x="4003" y="13535"/>
                  </a:cubicBezTo>
                  <a:lnTo>
                    <a:pt x="5012" y="12838"/>
                  </a:lnTo>
                  <a:lnTo>
                    <a:pt x="4973" y="13368"/>
                  </a:lnTo>
                  <a:cubicBezTo>
                    <a:pt x="4955" y="13380"/>
                    <a:pt x="4938" y="13391"/>
                    <a:pt x="4920" y="13403"/>
                  </a:cubicBezTo>
                  <a:cubicBezTo>
                    <a:pt x="4910" y="13410"/>
                    <a:pt x="4900" y="13418"/>
                    <a:pt x="4887" y="13428"/>
                  </a:cubicBezTo>
                  <a:cubicBezTo>
                    <a:pt x="4865" y="13443"/>
                    <a:pt x="4844" y="13460"/>
                    <a:pt x="4823" y="13478"/>
                  </a:cubicBezTo>
                  <a:cubicBezTo>
                    <a:pt x="4815" y="13485"/>
                    <a:pt x="4807" y="13491"/>
                    <a:pt x="4800" y="13498"/>
                  </a:cubicBezTo>
                  <a:cubicBezTo>
                    <a:pt x="4775" y="13519"/>
                    <a:pt x="4752" y="13541"/>
                    <a:pt x="4726" y="13567"/>
                  </a:cubicBezTo>
                  <a:lnTo>
                    <a:pt x="4709" y="13585"/>
                  </a:lnTo>
                  <a:cubicBezTo>
                    <a:pt x="4684" y="13612"/>
                    <a:pt x="4658" y="13641"/>
                    <a:pt x="4635" y="13670"/>
                  </a:cubicBezTo>
                  <a:lnTo>
                    <a:pt x="4621" y="13689"/>
                  </a:lnTo>
                  <a:cubicBezTo>
                    <a:pt x="4569" y="13757"/>
                    <a:pt x="4524" y="13830"/>
                    <a:pt x="4486" y="13909"/>
                  </a:cubicBezTo>
                  <a:lnTo>
                    <a:pt x="4478" y="13929"/>
                  </a:lnTo>
                  <a:cubicBezTo>
                    <a:pt x="4459" y="13968"/>
                    <a:pt x="4444" y="14009"/>
                    <a:pt x="4430" y="14052"/>
                  </a:cubicBezTo>
                  <a:lnTo>
                    <a:pt x="4423" y="14074"/>
                  </a:lnTo>
                  <a:cubicBezTo>
                    <a:pt x="4417" y="14090"/>
                    <a:pt x="4413" y="14106"/>
                    <a:pt x="4409" y="14123"/>
                  </a:cubicBezTo>
                  <a:cubicBezTo>
                    <a:pt x="4393" y="14164"/>
                    <a:pt x="4383" y="14207"/>
                    <a:pt x="4380" y="14254"/>
                  </a:cubicBezTo>
                  <a:cubicBezTo>
                    <a:pt x="4374" y="14295"/>
                    <a:pt x="4374" y="14336"/>
                    <a:pt x="4379" y="14377"/>
                  </a:cubicBezTo>
                  <a:lnTo>
                    <a:pt x="4382" y="14719"/>
                  </a:lnTo>
                  <a:cubicBezTo>
                    <a:pt x="4383" y="14973"/>
                    <a:pt x="4589" y="15178"/>
                    <a:pt x="4843" y="15178"/>
                  </a:cubicBezTo>
                  <a:cubicBezTo>
                    <a:pt x="4843" y="15178"/>
                    <a:pt x="5958" y="15179"/>
                    <a:pt x="5958" y="15179"/>
                  </a:cubicBezTo>
                  <a:cubicBezTo>
                    <a:pt x="5972" y="15179"/>
                    <a:pt x="5987" y="15179"/>
                    <a:pt x="6001" y="15177"/>
                  </a:cubicBezTo>
                  <a:cubicBezTo>
                    <a:pt x="6011" y="15178"/>
                    <a:pt x="6021" y="15178"/>
                    <a:pt x="6031" y="15178"/>
                  </a:cubicBezTo>
                  <a:cubicBezTo>
                    <a:pt x="6032" y="15178"/>
                    <a:pt x="6578" y="15174"/>
                    <a:pt x="6578" y="15174"/>
                  </a:cubicBezTo>
                  <a:cubicBezTo>
                    <a:pt x="6702" y="15173"/>
                    <a:pt x="6820" y="15122"/>
                    <a:pt x="6906" y="15034"/>
                  </a:cubicBezTo>
                  <a:cubicBezTo>
                    <a:pt x="6949" y="14991"/>
                    <a:pt x="6982" y="14939"/>
                    <a:pt x="7005" y="14883"/>
                  </a:cubicBezTo>
                  <a:cubicBezTo>
                    <a:pt x="7067" y="14919"/>
                    <a:pt x="7137" y="14940"/>
                    <a:pt x="7211" y="14944"/>
                  </a:cubicBezTo>
                  <a:lnTo>
                    <a:pt x="7234" y="14944"/>
                  </a:lnTo>
                  <a:cubicBezTo>
                    <a:pt x="7430" y="14944"/>
                    <a:pt x="7604" y="14821"/>
                    <a:pt x="7670" y="14636"/>
                  </a:cubicBezTo>
                  <a:lnTo>
                    <a:pt x="7913" y="13945"/>
                  </a:lnTo>
                  <a:lnTo>
                    <a:pt x="7914" y="14293"/>
                  </a:lnTo>
                  <a:cubicBezTo>
                    <a:pt x="7914" y="14302"/>
                    <a:pt x="7914" y="14310"/>
                    <a:pt x="7915" y="14319"/>
                  </a:cubicBezTo>
                  <a:lnTo>
                    <a:pt x="7907" y="14703"/>
                  </a:lnTo>
                  <a:cubicBezTo>
                    <a:pt x="7905" y="14826"/>
                    <a:pt x="7952" y="14946"/>
                    <a:pt x="8038" y="15034"/>
                  </a:cubicBezTo>
                  <a:cubicBezTo>
                    <a:pt x="8124" y="15122"/>
                    <a:pt x="8242" y="15173"/>
                    <a:pt x="8366" y="15174"/>
                  </a:cubicBezTo>
                  <a:cubicBezTo>
                    <a:pt x="8366" y="15174"/>
                    <a:pt x="8911" y="15178"/>
                    <a:pt x="8913" y="15178"/>
                  </a:cubicBezTo>
                  <a:cubicBezTo>
                    <a:pt x="8923" y="15178"/>
                    <a:pt x="8933" y="15178"/>
                    <a:pt x="8943" y="15177"/>
                  </a:cubicBezTo>
                  <a:cubicBezTo>
                    <a:pt x="8957" y="15179"/>
                    <a:pt x="8972" y="15179"/>
                    <a:pt x="8987" y="15179"/>
                  </a:cubicBezTo>
                  <a:cubicBezTo>
                    <a:pt x="8987" y="15179"/>
                    <a:pt x="10102" y="15178"/>
                    <a:pt x="10102" y="15178"/>
                  </a:cubicBezTo>
                  <a:cubicBezTo>
                    <a:pt x="10356" y="15178"/>
                    <a:pt x="10561" y="14973"/>
                    <a:pt x="10563" y="14719"/>
                  </a:cubicBezTo>
                  <a:lnTo>
                    <a:pt x="10565" y="14381"/>
                  </a:lnTo>
                  <a:cubicBezTo>
                    <a:pt x="10570" y="14339"/>
                    <a:pt x="10570" y="14296"/>
                    <a:pt x="10564" y="14253"/>
                  </a:cubicBezTo>
                  <a:cubicBezTo>
                    <a:pt x="10561" y="14211"/>
                    <a:pt x="10552" y="14170"/>
                    <a:pt x="10539" y="14131"/>
                  </a:cubicBezTo>
                  <a:cubicBezTo>
                    <a:pt x="10537" y="14128"/>
                    <a:pt x="10536" y="14124"/>
                    <a:pt x="10535" y="14120"/>
                  </a:cubicBezTo>
                  <a:cubicBezTo>
                    <a:pt x="10532" y="14106"/>
                    <a:pt x="10528" y="14092"/>
                    <a:pt x="10522" y="14072"/>
                  </a:cubicBezTo>
                  <a:lnTo>
                    <a:pt x="10515" y="14051"/>
                  </a:lnTo>
                  <a:cubicBezTo>
                    <a:pt x="10509" y="14035"/>
                    <a:pt x="10503" y="14020"/>
                    <a:pt x="10498" y="14004"/>
                  </a:cubicBezTo>
                  <a:cubicBezTo>
                    <a:pt x="10488" y="13979"/>
                    <a:pt x="10478" y="13954"/>
                    <a:pt x="10467" y="13929"/>
                  </a:cubicBezTo>
                  <a:lnTo>
                    <a:pt x="10457" y="13908"/>
                  </a:lnTo>
                  <a:cubicBezTo>
                    <a:pt x="10437" y="13865"/>
                    <a:pt x="10417" y="13828"/>
                    <a:pt x="10394" y="13791"/>
                  </a:cubicBezTo>
                  <a:cubicBezTo>
                    <a:pt x="10391" y="13787"/>
                    <a:pt x="10390" y="13784"/>
                    <a:pt x="10387" y="13780"/>
                  </a:cubicBezTo>
                  <a:cubicBezTo>
                    <a:pt x="10368" y="13750"/>
                    <a:pt x="10347" y="13719"/>
                    <a:pt x="10322" y="13688"/>
                  </a:cubicBezTo>
                  <a:lnTo>
                    <a:pt x="10308" y="13670"/>
                  </a:lnTo>
                  <a:cubicBezTo>
                    <a:pt x="10296" y="13654"/>
                    <a:pt x="10284" y="13639"/>
                    <a:pt x="10271" y="13624"/>
                  </a:cubicBezTo>
                  <a:lnTo>
                    <a:pt x="10271" y="13624"/>
                  </a:lnTo>
                  <a:lnTo>
                    <a:pt x="10542" y="13854"/>
                  </a:lnTo>
                  <a:cubicBezTo>
                    <a:pt x="10627" y="13925"/>
                    <a:pt x="10734" y="13962"/>
                    <a:pt x="10840" y="13962"/>
                  </a:cubicBezTo>
                  <a:cubicBezTo>
                    <a:pt x="10928" y="13962"/>
                    <a:pt x="11016" y="13938"/>
                    <a:pt x="11093" y="13887"/>
                  </a:cubicBezTo>
                  <a:cubicBezTo>
                    <a:pt x="11128" y="13863"/>
                    <a:pt x="11159" y="13835"/>
                    <a:pt x="11186" y="13805"/>
                  </a:cubicBezTo>
                  <a:cubicBezTo>
                    <a:pt x="11189" y="14074"/>
                    <a:pt x="11252" y="14389"/>
                    <a:pt x="11375" y="14756"/>
                  </a:cubicBezTo>
                  <a:lnTo>
                    <a:pt x="11384" y="14781"/>
                  </a:lnTo>
                  <a:cubicBezTo>
                    <a:pt x="11434" y="14930"/>
                    <a:pt x="11558" y="15045"/>
                    <a:pt x="11712" y="15082"/>
                  </a:cubicBezTo>
                  <a:cubicBezTo>
                    <a:pt x="11748" y="15091"/>
                    <a:pt x="11785" y="15095"/>
                    <a:pt x="11822" y="15095"/>
                  </a:cubicBezTo>
                  <a:cubicBezTo>
                    <a:pt x="11939" y="15095"/>
                    <a:pt x="12055" y="15050"/>
                    <a:pt x="12141" y="14967"/>
                  </a:cubicBezTo>
                  <a:lnTo>
                    <a:pt x="12160" y="14949"/>
                  </a:lnTo>
                  <a:cubicBezTo>
                    <a:pt x="12258" y="14854"/>
                    <a:pt x="12745" y="14355"/>
                    <a:pt x="12734" y="13730"/>
                  </a:cubicBezTo>
                  <a:cubicBezTo>
                    <a:pt x="12731" y="13510"/>
                    <a:pt x="12665" y="13305"/>
                    <a:pt x="12542" y="13122"/>
                  </a:cubicBezTo>
                  <a:cubicBezTo>
                    <a:pt x="12543" y="13120"/>
                    <a:pt x="12544" y="13119"/>
                    <a:pt x="12545" y="13117"/>
                  </a:cubicBezTo>
                  <a:cubicBezTo>
                    <a:pt x="12589" y="13007"/>
                    <a:pt x="12588" y="12891"/>
                    <a:pt x="12551" y="12788"/>
                  </a:cubicBezTo>
                  <a:lnTo>
                    <a:pt x="12551" y="12788"/>
                  </a:lnTo>
                  <a:cubicBezTo>
                    <a:pt x="12679" y="12884"/>
                    <a:pt x="12818" y="12980"/>
                    <a:pt x="12968" y="13077"/>
                  </a:cubicBezTo>
                  <a:lnTo>
                    <a:pt x="12990" y="13092"/>
                  </a:lnTo>
                  <a:cubicBezTo>
                    <a:pt x="13066" y="13140"/>
                    <a:pt x="13153" y="13165"/>
                    <a:pt x="13241" y="13165"/>
                  </a:cubicBezTo>
                  <a:cubicBezTo>
                    <a:pt x="13307" y="13165"/>
                    <a:pt x="13373" y="13151"/>
                    <a:pt x="13434" y="13123"/>
                  </a:cubicBezTo>
                  <a:cubicBezTo>
                    <a:pt x="13578" y="13057"/>
                    <a:pt x="13678" y="12921"/>
                    <a:pt x="13699" y="12764"/>
                  </a:cubicBezTo>
                  <a:lnTo>
                    <a:pt x="13702" y="12739"/>
                  </a:lnTo>
                  <a:cubicBezTo>
                    <a:pt x="13708" y="12694"/>
                    <a:pt x="13832" y="11713"/>
                    <a:pt x="13372" y="11007"/>
                  </a:cubicBezTo>
                  <a:cubicBezTo>
                    <a:pt x="13480" y="10957"/>
                    <a:pt x="13567" y="10867"/>
                    <a:pt x="13612" y="10751"/>
                  </a:cubicBezTo>
                  <a:cubicBezTo>
                    <a:pt x="13684" y="10559"/>
                    <a:pt x="13622" y="10344"/>
                    <a:pt x="13460" y="10220"/>
                  </a:cubicBezTo>
                  <a:lnTo>
                    <a:pt x="12486" y="9475"/>
                  </a:lnTo>
                  <a:lnTo>
                    <a:pt x="13677" y="9183"/>
                  </a:lnTo>
                  <a:cubicBezTo>
                    <a:pt x="13875" y="9135"/>
                    <a:pt x="14018" y="8962"/>
                    <a:pt x="14029" y="8757"/>
                  </a:cubicBezTo>
                  <a:cubicBezTo>
                    <a:pt x="14038" y="8554"/>
                    <a:pt x="13913" y="8367"/>
                    <a:pt x="13721" y="8300"/>
                  </a:cubicBezTo>
                  <a:lnTo>
                    <a:pt x="13652" y="8275"/>
                  </a:lnTo>
                  <a:cubicBezTo>
                    <a:pt x="13943" y="7804"/>
                    <a:pt x="14077" y="7249"/>
                    <a:pt x="14060" y="6581"/>
                  </a:cubicBezTo>
                  <a:cubicBezTo>
                    <a:pt x="14051" y="6215"/>
                    <a:pt x="13991" y="5860"/>
                    <a:pt x="13916" y="5523"/>
                  </a:cubicBezTo>
                  <a:cubicBezTo>
                    <a:pt x="13970" y="5462"/>
                    <a:pt x="14011" y="5390"/>
                    <a:pt x="14039" y="5313"/>
                  </a:cubicBezTo>
                  <a:cubicBezTo>
                    <a:pt x="14067" y="5236"/>
                    <a:pt x="14075" y="5160"/>
                    <a:pt x="14070" y="5088"/>
                  </a:cubicBezTo>
                  <a:cubicBezTo>
                    <a:pt x="14093" y="5062"/>
                    <a:pt x="14117" y="5035"/>
                    <a:pt x="14140" y="5006"/>
                  </a:cubicBezTo>
                  <a:cubicBezTo>
                    <a:pt x="14296" y="4805"/>
                    <a:pt x="14465" y="4462"/>
                    <a:pt x="14414" y="3947"/>
                  </a:cubicBezTo>
                  <a:cubicBezTo>
                    <a:pt x="14419" y="3936"/>
                    <a:pt x="14424" y="3925"/>
                    <a:pt x="14428" y="3916"/>
                  </a:cubicBezTo>
                  <a:cubicBezTo>
                    <a:pt x="14517" y="3706"/>
                    <a:pt x="14580" y="3541"/>
                    <a:pt x="14631" y="3385"/>
                  </a:cubicBezTo>
                  <a:lnTo>
                    <a:pt x="14642" y="3354"/>
                  </a:lnTo>
                  <a:cubicBezTo>
                    <a:pt x="14697" y="3191"/>
                    <a:pt x="14825" y="2811"/>
                    <a:pt x="14556" y="2491"/>
                  </a:cubicBezTo>
                  <a:cubicBezTo>
                    <a:pt x="14438" y="2352"/>
                    <a:pt x="14276" y="2274"/>
                    <a:pt x="14093" y="2273"/>
                  </a:cubicBezTo>
                  <a:lnTo>
                    <a:pt x="14085" y="2273"/>
                  </a:lnTo>
                  <a:cubicBezTo>
                    <a:pt x="14003" y="2210"/>
                    <a:pt x="13904" y="2165"/>
                    <a:pt x="13793" y="2145"/>
                  </a:cubicBezTo>
                  <a:cubicBezTo>
                    <a:pt x="13774" y="2142"/>
                    <a:pt x="13755" y="2140"/>
                    <a:pt x="13736" y="2138"/>
                  </a:cubicBezTo>
                  <a:cubicBezTo>
                    <a:pt x="13720" y="2137"/>
                    <a:pt x="13705" y="2137"/>
                    <a:pt x="13690" y="2137"/>
                  </a:cubicBezTo>
                  <a:cubicBezTo>
                    <a:pt x="13550" y="2137"/>
                    <a:pt x="13415" y="2174"/>
                    <a:pt x="13295" y="2241"/>
                  </a:cubicBezTo>
                  <a:cubicBezTo>
                    <a:pt x="13281" y="2238"/>
                    <a:pt x="13267" y="2235"/>
                    <a:pt x="13253" y="2233"/>
                  </a:cubicBezTo>
                  <a:cubicBezTo>
                    <a:pt x="13226" y="2230"/>
                    <a:pt x="13198" y="2227"/>
                    <a:pt x="13170" y="2227"/>
                  </a:cubicBezTo>
                  <a:cubicBezTo>
                    <a:pt x="13007" y="2227"/>
                    <a:pt x="12873" y="2293"/>
                    <a:pt x="12765" y="2381"/>
                  </a:cubicBezTo>
                  <a:cubicBezTo>
                    <a:pt x="12617" y="1729"/>
                    <a:pt x="12328" y="1268"/>
                    <a:pt x="11902" y="1008"/>
                  </a:cubicBezTo>
                  <a:cubicBezTo>
                    <a:pt x="11669" y="867"/>
                    <a:pt x="11396" y="792"/>
                    <a:pt x="11113" y="792"/>
                  </a:cubicBezTo>
                  <a:cubicBezTo>
                    <a:pt x="11012" y="792"/>
                    <a:pt x="10923" y="800"/>
                    <a:pt x="10849" y="813"/>
                  </a:cubicBezTo>
                  <a:cubicBezTo>
                    <a:pt x="10703" y="743"/>
                    <a:pt x="10558" y="692"/>
                    <a:pt x="10417" y="661"/>
                  </a:cubicBezTo>
                  <a:cubicBezTo>
                    <a:pt x="10384" y="653"/>
                    <a:pt x="10350" y="649"/>
                    <a:pt x="10315" y="649"/>
                  </a:cubicBezTo>
                  <a:cubicBezTo>
                    <a:pt x="10229" y="649"/>
                    <a:pt x="10143" y="674"/>
                    <a:pt x="10068" y="721"/>
                  </a:cubicBezTo>
                  <a:cubicBezTo>
                    <a:pt x="9965" y="786"/>
                    <a:pt x="9892" y="890"/>
                    <a:pt x="9865" y="1010"/>
                  </a:cubicBezTo>
                  <a:lnTo>
                    <a:pt x="9858" y="1042"/>
                  </a:lnTo>
                  <a:cubicBezTo>
                    <a:pt x="9802" y="1290"/>
                    <a:pt x="9958" y="1537"/>
                    <a:pt x="10207" y="1593"/>
                  </a:cubicBezTo>
                  <a:cubicBezTo>
                    <a:pt x="10251" y="1603"/>
                    <a:pt x="10296" y="1618"/>
                    <a:pt x="10343" y="1635"/>
                  </a:cubicBezTo>
                  <a:cubicBezTo>
                    <a:pt x="10513" y="2621"/>
                    <a:pt x="11276" y="3045"/>
                    <a:pt x="11859" y="3199"/>
                  </a:cubicBezTo>
                  <a:cubicBezTo>
                    <a:pt x="11784" y="3238"/>
                    <a:pt x="11706" y="3298"/>
                    <a:pt x="11635" y="3390"/>
                  </a:cubicBezTo>
                  <a:cubicBezTo>
                    <a:pt x="11625" y="3381"/>
                    <a:pt x="11616" y="3373"/>
                    <a:pt x="11606" y="3365"/>
                  </a:cubicBezTo>
                  <a:cubicBezTo>
                    <a:pt x="11522" y="3298"/>
                    <a:pt x="11419" y="3264"/>
                    <a:pt x="11317" y="3264"/>
                  </a:cubicBezTo>
                  <a:cubicBezTo>
                    <a:pt x="11225" y="3264"/>
                    <a:pt x="11134" y="3291"/>
                    <a:pt x="11054" y="3345"/>
                  </a:cubicBezTo>
                  <a:lnTo>
                    <a:pt x="10045" y="4042"/>
                  </a:lnTo>
                  <a:lnTo>
                    <a:pt x="10135" y="2819"/>
                  </a:lnTo>
                  <a:cubicBezTo>
                    <a:pt x="10150" y="2616"/>
                    <a:pt x="10029" y="2426"/>
                    <a:pt x="9838" y="2354"/>
                  </a:cubicBezTo>
                  <a:cubicBezTo>
                    <a:pt x="9785" y="2334"/>
                    <a:pt x="9729" y="2323"/>
                    <a:pt x="9674" y="2323"/>
                  </a:cubicBezTo>
                  <a:cubicBezTo>
                    <a:pt x="9533" y="2323"/>
                    <a:pt x="9397" y="2388"/>
                    <a:pt x="9307" y="2505"/>
                  </a:cubicBezTo>
                  <a:lnTo>
                    <a:pt x="8562" y="3478"/>
                  </a:lnTo>
                  <a:lnTo>
                    <a:pt x="8271" y="2287"/>
                  </a:lnTo>
                  <a:cubicBezTo>
                    <a:pt x="8223" y="2089"/>
                    <a:pt x="8049" y="1946"/>
                    <a:pt x="7845" y="1935"/>
                  </a:cubicBezTo>
                  <a:lnTo>
                    <a:pt x="7823" y="1935"/>
                  </a:lnTo>
                  <a:cubicBezTo>
                    <a:pt x="7627" y="1935"/>
                    <a:pt x="7452" y="2059"/>
                    <a:pt x="7387" y="2244"/>
                  </a:cubicBezTo>
                  <a:lnTo>
                    <a:pt x="6980" y="3401"/>
                  </a:lnTo>
                  <a:lnTo>
                    <a:pt x="6333" y="2360"/>
                  </a:lnTo>
                  <a:cubicBezTo>
                    <a:pt x="6316" y="2333"/>
                    <a:pt x="6296" y="2308"/>
                    <a:pt x="6275" y="2286"/>
                  </a:cubicBezTo>
                  <a:cubicBezTo>
                    <a:pt x="6466" y="2053"/>
                    <a:pt x="6592" y="1808"/>
                    <a:pt x="6651" y="1550"/>
                  </a:cubicBezTo>
                  <a:cubicBezTo>
                    <a:pt x="6701" y="1332"/>
                    <a:pt x="6694" y="1137"/>
                    <a:pt x="6663" y="972"/>
                  </a:cubicBezTo>
                  <a:cubicBezTo>
                    <a:pt x="6696" y="962"/>
                    <a:pt x="6730" y="953"/>
                    <a:pt x="6764" y="946"/>
                  </a:cubicBezTo>
                  <a:cubicBezTo>
                    <a:pt x="6884" y="920"/>
                    <a:pt x="6989" y="848"/>
                    <a:pt x="7055" y="745"/>
                  </a:cubicBezTo>
                  <a:cubicBezTo>
                    <a:pt x="7122" y="642"/>
                    <a:pt x="7144" y="517"/>
                    <a:pt x="7118" y="397"/>
                  </a:cubicBezTo>
                  <a:lnTo>
                    <a:pt x="7111" y="365"/>
                  </a:lnTo>
                  <a:cubicBezTo>
                    <a:pt x="7065" y="148"/>
                    <a:pt x="6874" y="1"/>
                    <a:pt x="6661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2" name="Google Shape;1057;p42"/>
            <p:cNvSpPr/>
            <p:nvPr/>
          </p:nvSpPr>
          <p:spPr>
            <a:xfrm>
              <a:off x="1032211" y="1468200"/>
              <a:ext cx="73639" cy="95426"/>
            </a:xfrm>
            <a:custGeom>
              <a:avLst/>
              <a:gdLst/>
              <a:ahLst/>
              <a:cxnLst/>
              <a:rect l="l" t="t" r="r" b="b"/>
              <a:pathLst>
                <a:path w="2126" h="2755" extrusionOk="0">
                  <a:moveTo>
                    <a:pt x="547" y="1"/>
                  </a:moveTo>
                  <a:cubicBezTo>
                    <a:pt x="504" y="1"/>
                    <a:pt x="459" y="8"/>
                    <a:pt x="417" y="20"/>
                  </a:cubicBezTo>
                  <a:lnTo>
                    <a:pt x="384" y="29"/>
                  </a:lnTo>
                  <a:cubicBezTo>
                    <a:pt x="141" y="102"/>
                    <a:pt x="1" y="359"/>
                    <a:pt x="73" y="603"/>
                  </a:cubicBezTo>
                  <a:cubicBezTo>
                    <a:pt x="91" y="661"/>
                    <a:pt x="111" y="721"/>
                    <a:pt x="135" y="782"/>
                  </a:cubicBezTo>
                  <a:cubicBezTo>
                    <a:pt x="93" y="885"/>
                    <a:pt x="65" y="1012"/>
                    <a:pt x="71" y="1163"/>
                  </a:cubicBezTo>
                  <a:cubicBezTo>
                    <a:pt x="92" y="1662"/>
                    <a:pt x="488" y="2154"/>
                    <a:pt x="1283" y="2666"/>
                  </a:cubicBezTo>
                  <a:lnTo>
                    <a:pt x="1304" y="2680"/>
                  </a:lnTo>
                  <a:cubicBezTo>
                    <a:pt x="1380" y="2729"/>
                    <a:pt x="1467" y="2755"/>
                    <a:pt x="1555" y="2755"/>
                  </a:cubicBezTo>
                  <a:cubicBezTo>
                    <a:pt x="1621" y="2755"/>
                    <a:pt x="1687" y="2741"/>
                    <a:pt x="1749" y="2712"/>
                  </a:cubicBezTo>
                  <a:cubicBezTo>
                    <a:pt x="1892" y="2645"/>
                    <a:pt x="1992" y="2510"/>
                    <a:pt x="2013" y="2353"/>
                  </a:cubicBezTo>
                  <a:lnTo>
                    <a:pt x="2016" y="2327"/>
                  </a:lnTo>
                  <a:cubicBezTo>
                    <a:pt x="2028" y="2231"/>
                    <a:pt x="2125" y="1375"/>
                    <a:pt x="1657" y="808"/>
                  </a:cubicBezTo>
                  <a:cubicBezTo>
                    <a:pt x="1490" y="605"/>
                    <a:pt x="1269" y="464"/>
                    <a:pt x="1011" y="394"/>
                  </a:cubicBezTo>
                  <a:cubicBezTo>
                    <a:pt x="1003" y="373"/>
                    <a:pt x="996" y="352"/>
                    <a:pt x="990" y="332"/>
                  </a:cubicBezTo>
                  <a:cubicBezTo>
                    <a:pt x="955" y="214"/>
                    <a:pt x="876" y="115"/>
                    <a:pt x="768" y="57"/>
                  </a:cubicBezTo>
                  <a:cubicBezTo>
                    <a:pt x="699" y="20"/>
                    <a:pt x="624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3" name="Google Shape;1058;p42"/>
            <p:cNvSpPr/>
            <p:nvPr/>
          </p:nvSpPr>
          <p:spPr>
            <a:xfrm>
              <a:off x="802739" y="1516277"/>
              <a:ext cx="103566" cy="58780"/>
            </a:xfrm>
            <a:custGeom>
              <a:avLst/>
              <a:gdLst/>
              <a:ahLst/>
              <a:cxnLst/>
              <a:rect l="l" t="t" r="r" b="b"/>
              <a:pathLst>
                <a:path w="2990" h="1697" extrusionOk="0">
                  <a:moveTo>
                    <a:pt x="1403" y="0"/>
                  </a:moveTo>
                  <a:cubicBezTo>
                    <a:pt x="680" y="0"/>
                    <a:pt x="171" y="537"/>
                    <a:pt x="150" y="561"/>
                  </a:cubicBezTo>
                  <a:lnTo>
                    <a:pt x="137" y="575"/>
                  </a:lnTo>
                  <a:cubicBezTo>
                    <a:pt x="45" y="673"/>
                    <a:pt x="1" y="807"/>
                    <a:pt x="16" y="941"/>
                  </a:cubicBezTo>
                  <a:cubicBezTo>
                    <a:pt x="31" y="1075"/>
                    <a:pt x="104" y="1195"/>
                    <a:pt x="216" y="1271"/>
                  </a:cubicBezTo>
                  <a:lnTo>
                    <a:pt x="233" y="1283"/>
                  </a:lnTo>
                  <a:cubicBezTo>
                    <a:pt x="641" y="1558"/>
                    <a:pt x="1028" y="1697"/>
                    <a:pt x="1384" y="1697"/>
                  </a:cubicBezTo>
                  <a:cubicBezTo>
                    <a:pt x="1514" y="1697"/>
                    <a:pt x="1639" y="1679"/>
                    <a:pt x="1758" y="1643"/>
                  </a:cubicBezTo>
                  <a:cubicBezTo>
                    <a:pt x="2109" y="1538"/>
                    <a:pt x="2325" y="1305"/>
                    <a:pt x="2441" y="1134"/>
                  </a:cubicBezTo>
                  <a:cubicBezTo>
                    <a:pt x="2548" y="1087"/>
                    <a:pt x="2646" y="1033"/>
                    <a:pt x="2733" y="972"/>
                  </a:cubicBezTo>
                  <a:cubicBezTo>
                    <a:pt x="2940" y="824"/>
                    <a:pt x="2989" y="536"/>
                    <a:pt x="2842" y="328"/>
                  </a:cubicBezTo>
                  <a:lnTo>
                    <a:pt x="2823" y="301"/>
                  </a:lnTo>
                  <a:cubicBezTo>
                    <a:pt x="2752" y="201"/>
                    <a:pt x="2644" y="134"/>
                    <a:pt x="2523" y="113"/>
                  </a:cubicBezTo>
                  <a:cubicBezTo>
                    <a:pt x="2498" y="108"/>
                    <a:pt x="2472" y="107"/>
                    <a:pt x="2446" y="107"/>
                  </a:cubicBezTo>
                  <a:cubicBezTo>
                    <a:pt x="2351" y="107"/>
                    <a:pt x="2257" y="136"/>
                    <a:pt x="2178" y="192"/>
                  </a:cubicBezTo>
                  <a:cubicBezTo>
                    <a:pt x="2172" y="197"/>
                    <a:pt x="2165" y="202"/>
                    <a:pt x="2157" y="206"/>
                  </a:cubicBezTo>
                  <a:cubicBezTo>
                    <a:pt x="1919" y="69"/>
                    <a:pt x="1667" y="0"/>
                    <a:pt x="1403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4" name="Google Shape;1059;p42"/>
            <p:cNvSpPr/>
            <p:nvPr/>
          </p:nvSpPr>
          <p:spPr>
            <a:xfrm>
              <a:off x="1102456" y="1702591"/>
              <a:ext cx="128263" cy="153860"/>
            </a:xfrm>
            <a:custGeom>
              <a:avLst/>
              <a:gdLst/>
              <a:ahLst/>
              <a:cxnLst/>
              <a:rect l="l" t="t" r="r" b="b"/>
              <a:pathLst>
                <a:path w="3703" h="4442" extrusionOk="0">
                  <a:moveTo>
                    <a:pt x="2836" y="0"/>
                  </a:moveTo>
                  <a:cubicBezTo>
                    <a:pt x="2868" y="116"/>
                    <a:pt x="2898" y="233"/>
                    <a:pt x="2926" y="349"/>
                  </a:cubicBezTo>
                  <a:cubicBezTo>
                    <a:pt x="3127" y="1181"/>
                    <a:pt x="3398" y="2240"/>
                    <a:pt x="2785" y="2967"/>
                  </a:cubicBezTo>
                  <a:cubicBezTo>
                    <a:pt x="2514" y="3288"/>
                    <a:pt x="2111" y="3467"/>
                    <a:pt x="1717" y="3580"/>
                  </a:cubicBezTo>
                  <a:cubicBezTo>
                    <a:pt x="1237" y="3718"/>
                    <a:pt x="745" y="3815"/>
                    <a:pt x="254" y="3906"/>
                  </a:cubicBezTo>
                  <a:cubicBezTo>
                    <a:pt x="112" y="3932"/>
                    <a:pt x="0" y="4046"/>
                    <a:pt x="15" y="4199"/>
                  </a:cubicBezTo>
                  <a:cubicBezTo>
                    <a:pt x="28" y="4323"/>
                    <a:pt x="143" y="4442"/>
                    <a:pt x="271" y="4442"/>
                  </a:cubicBezTo>
                  <a:cubicBezTo>
                    <a:pt x="284" y="4442"/>
                    <a:pt x="296" y="4441"/>
                    <a:pt x="309" y="4439"/>
                  </a:cubicBezTo>
                  <a:cubicBezTo>
                    <a:pt x="917" y="4325"/>
                    <a:pt x="1546" y="4216"/>
                    <a:pt x="2131" y="4009"/>
                  </a:cubicBezTo>
                  <a:cubicBezTo>
                    <a:pt x="2581" y="3849"/>
                    <a:pt x="3027" y="3572"/>
                    <a:pt x="3300" y="3172"/>
                  </a:cubicBezTo>
                  <a:cubicBezTo>
                    <a:pt x="3610" y="2716"/>
                    <a:pt x="3702" y="2201"/>
                    <a:pt x="3688" y="1656"/>
                  </a:cubicBezTo>
                  <a:cubicBezTo>
                    <a:pt x="3674" y="1129"/>
                    <a:pt x="3543" y="606"/>
                    <a:pt x="3412" y="97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5" name="Google Shape;1060;p42"/>
            <p:cNvSpPr/>
            <p:nvPr/>
          </p:nvSpPr>
          <p:spPr>
            <a:xfrm>
              <a:off x="1169098" y="1622198"/>
              <a:ext cx="85278" cy="93868"/>
            </a:xfrm>
            <a:custGeom>
              <a:avLst/>
              <a:gdLst/>
              <a:ahLst/>
              <a:cxnLst/>
              <a:rect l="l" t="t" r="r" b="b"/>
              <a:pathLst>
                <a:path w="2462" h="2710" extrusionOk="0">
                  <a:moveTo>
                    <a:pt x="1857" y="0"/>
                  </a:moveTo>
                  <a:cubicBezTo>
                    <a:pt x="1600" y="0"/>
                    <a:pt x="1496" y="278"/>
                    <a:pt x="1496" y="278"/>
                  </a:cubicBezTo>
                  <a:cubicBezTo>
                    <a:pt x="1496" y="278"/>
                    <a:pt x="1451" y="91"/>
                    <a:pt x="1336" y="91"/>
                  </a:cubicBezTo>
                  <a:cubicBezTo>
                    <a:pt x="1265" y="91"/>
                    <a:pt x="1166" y="163"/>
                    <a:pt x="1034" y="395"/>
                  </a:cubicBezTo>
                  <a:cubicBezTo>
                    <a:pt x="745" y="906"/>
                    <a:pt x="704" y="1377"/>
                    <a:pt x="704" y="1377"/>
                  </a:cubicBezTo>
                  <a:cubicBezTo>
                    <a:pt x="704" y="1377"/>
                    <a:pt x="517" y="987"/>
                    <a:pt x="321" y="987"/>
                  </a:cubicBezTo>
                  <a:cubicBezTo>
                    <a:pt x="267" y="987"/>
                    <a:pt x="213" y="1016"/>
                    <a:pt x="161" y="1090"/>
                  </a:cubicBezTo>
                  <a:cubicBezTo>
                    <a:pt x="0" y="1360"/>
                    <a:pt x="212" y="2338"/>
                    <a:pt x="795" y="2338"/>
                  </a:cubicBezTo>
                  <a:cubicBezTo>
                    <a:pt x="809" y="2338"/>
                    <a:pt x="824" y="2338"/>
                    <a:pt x="839" y="2336"/>
                  </a:cubicBezTo>
                  <a:lnTo>
                    <a:pt x="839" y="2336"/>
                  </a:lnTo>
                  <a:lnTo>
                    <a:pt x="775" y="2342"/>
                  </a:lnTo>
                  <a:cubicBezTo>
                    <a:pt x="775" y="2342"/>
                    <a:pt x="565" y="2639"/>
                    <a:pt x="806" y="2691"/>
                  </a:cubicBezTo>
                  <a:cubicBezTo>
                    <a:pt x="866" y="2704"/>
                    <a:pt x="951" y="2709"/>
                    <a:pt x="1043" y="2709"/>
                  </a:cubicBezTo>
                  <a:cubicBezTo>
                    <a:pt x="1230" y="2709"/>
                    <a:pt x="1449" y="2689"/>
                    <a:pt x="1569" y="2676"/>
                  </a:cubicBezTo>
                  <a:cubicBezTo>
                    <a:pt x="1653" y="2667"/>
                    <a:pt x="1727" y="2615"/>
                    <a:pt x="1756" y="2536"/>
                  </a:cubicBezTo>
                  <a:cubicBezTo>
                    <a:pt x="1774" y="2485"/>
                    <a:pt x="1722" y="2369"/>
                    <a:pt x="1672" y="2307"/>
                  </a:cubicBezTo>
                  <a:cubicBezTo>
                    <a:pt x="1672" y="2307"/>
                    <a:pt x="2215" y="2087"/>
                    <a:pt x="2093" y="1292"/>
                  </a:cubicBezTo>
                  <a:cubicBezTo>
                    <a:pt x="2084" y="1238"/>
                    <a:pt x="2134" y="1161"/>
                    <a:pt x="2154" y="1114"/>
                  </a:cubicBezTo>
                  <a:cubicBezTo>
                    <a:pt x="2223" y="951"/>
                    <a:pt x="2289" y="786"/>
                    <a:pt x="2344" y="618"/>
                  </a:cubicBezTo>
                  <a:cubicBezTo>
                    <a:pt x="2383" y="497"/>
                    <a:pt x="2461" y="309"/>
                    <a:pt x="2356" y="185"/>
                  </a:cubicBezTo>
                  <a:cubicBezTo>
                    <a:pt x="2327" y="150"/>
                    <a:pt x="2294" y="137"/>
                    <a:pt x="2258" y="137"/>
                  </a:cubicBezTo>
                  <a:cubicBezTo>
                    <a:pt x="2158" y="137"/>
                    <a:pt x="2045" y="247"/>
                    <a:pt x="1985" y="316"/>
                  </a:cubicBezTo>
                  <a:cubicBezTo>
                    <a:pt x="1985" y="316"/>
                    <a:pt x="2096" y="42"/>
                    <a:pt x="1875" y="1"/>
                  </a:cubicBezTo>
                  <a:cubicBezTo>
                    <a:pt x="1869" y="0"/>
                    <a:pt x="1863" y="0"/>
                    <a:pt x="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6" name="Google Shape;1061;p42"/>
            <p:cNvSpPr/>
            <p:nvPr/>
          </p:nvSpPr>
          <p:spPr>
            <a:xfrm>
              <a:off x="1170657" y="1621609"/>
              <a:ext cx="84031" cy="95011"/>
            </a:xfrm>
            <a:custGeom>
              <a:avLst/>
              <a:gdLst/>
              <a:ahLst/>
              <a:cxnLst/>
              <a:rect l="l" t="t" r="r" b="b"/>
              <a:pathLst>
                <a:path w="2426" h="2743" extrusionOk="0">
                  <a:moveTo>
                    <a:pt x="1810" y="34"/>
                  </a:moveTo>
                  <a:cubicBezTo>
                    <a:pt x="1816" y="34"/>
                    <a:pt x="1822" y="34"/>
                    <a:pt x="1828" y="34"/>
                  </a:cubicBezTo>
                  <a:cubicBezTo>
                    <a:pt x="1877" y="43"/>
                    <a:pt x="1912" y="67"/>
                    <a:pt x="1932" y="102"/>
                  </a:cubicBezTo>
                  <a:cubicBezTo>
                    <a:pt x="1980" y="189"/>
                    <a:pt x="1925" y="325"/>
                    <a:pt x="1925" y="327"/>
                  </a:cubicBezTo>
                  <a:lnTo>
                    <a:pt x="1889" y="417"/>
                  </a:lnTo>
                  <a:lnTo>
                    <a:pt x="1953" y="343"/>
                  </a:lnTo>
                  <a:cubicBezTo>
                    <a:pt x="1999" y="291"/>
                    <a:pt x="2115" y="170"/>
                    <a:pt x="2214" y="170"/>
                  </a:cubicBezTo>
                  <a:lnTo>
                    <a:pt x="2214" y="170"/>
                  </a:lnTo>
                  <a:cubicBezTo>
                    <a:pt x="2248" y="170"/>
                    <a:pt x="2276" y="184"/>
                    <a:pt x="2299" y="212"/>
                  </a:cubicBezTo>
                  <a:cubicBezTo>
                    <a:pt x="2388" y="319"/>
                    <a:pt x="2334" y="480"/>
                    <a:pt x="2294" y="597"/>
                  </a:cubicBezTo>
                  <a:lnTo>
                    <a:pt x="2283" y="630"/>
                  </a:lnTo>
                  <a:cubicBezTo>
                    <a:pt x="2235" y="776"/>
                    <a:pt x="2177" y="927"/>
                    <a:pt x="2093" y="1124"/>
                  </a:cubicBezTo>
                  <a:cubicBezTo>
                    <a:pt x="2089" y="1135"/>
                    <a:pt x="2083" y="1148"/>
                    <a:pt x="2076" y="1161"/>
                  </a:cubicBezTo>
                  <a:cubicBezTo>
                    <a:pt x="2053" y="1207"/>
                    <a:pt x="2024" y="1265"/>
                    <a:pt x="2031" y="1312"/>
                  </a:cubicBezTo>
                  <a:cubicBezTo>
                    <a:pt x="2094" y="1715"/>
                    <a:pt x="1979" y="1965"/>
                    <a:pt x="1871" y="2103"/>
                  </a:cubicBezTo>
                  <a:cubicBezTo>
                    <a:pt x="1755" y="2252"/>
                    <a:pt x="1623" y="2308"/>
                    <a:pt x="1621" y="2308"/>
                  </a:cubicBezTo>
                  <a:lnTo>
                    <a:pt x="1601" y="2317"/>
                  </a:lnTo>
                  <a:lnTo>
                    <a:pt x="1615" y="2333"/>
                  </a:lnTo>
                  <a:cubicBezTo>
                    <a:pt x="1664" y="2396"/>
                    <a:pt x="1710" y="2505"/>
                    <a:pt x="1695" y="2547"/>
                  </a:cubicBezTo>
                  <a:cubicBezTo>
                    <a:pt x="1670" y="2617"/>
                    <a:pt x="1602" y="2668"/>
                    <a:pt x="1522" y="2676"/>
                  </a:cubicBezTo>
                  <a:cubicBezTo>
                    <a:pt x="1409" y="2688"/>
                    <a:pt x="1184" y="2709"/>
                    <a:pt x="994" y="2709"/>
                  </a:cubicBezTo>
                  <a:cubicBezTo>
                    <a:pt x="904" y="2709"/>
                    <a:pt x="823" y="2705"/>
                    <a:pt x="764" y="2692"/>
                  </a:cubicBezTo>
                  <a:cubicBezTo>
                    <a:pt x="714" y="2682"/>
                    <a:pt x="683" y="2659"/>
                    <a:pt x="669" y="2625"/>
                  </a:cubicBezTo>
                  <a:cubicBezTo>
                    <a:pt x="636" y="2539"/>
                    <a:pt x="720" y="2406"/>
                    <a:pt x="740" y="2375"/>
                  </a:cubicBezTo>
                  <a:lnTo>
                    <a:pt x="796" y="2370"/>
                  </a:lnTo>
                  <a:lnTo>
                    <a:pt x="793" y="2337"/>
                  </a:lnTo>
                  <a:cubicBezTo>
                    <a:pt x="779" y="2338"/>
                    <a:pt x="765" y="2338"/>
                    <a:pt x="751" y="2338"/>
                  </a:cubicBezTo>
                  <a:cubicBezTo>
                    <a:pt x="514" y="2338"/>
                    <a:pt x="359" y="2174"/>
                    <a:pt x="269" y="2030"/>
                  </a:cubicBezTo>
                  <a:cubicBezTo>
                    <a:pt x="75" y="1720"/>
                    <a:pt x="35" y="1277"/>
                    <a:pt x="129" y="1117"/>
                  </a:cubicBezTo>
                  <a:cubicBezTo>
                    <a:pt x="174" y="1053"/>
                    <a:pt x="224" y="1021"/>
                    <a:pt x="277" y="1021"/>
                  </a:cubicBezTo>
                  <a:cubicBezTo>
                    <a:pt x="280" y="1021"/>
                    <a:pt x="283" y="1021"/>
                    <a:pt x="287" y="1021"/>
                  </a:cubicBezTo>
                  <a:cubicBezTo>
                    <a:pt x="466" y="1035"/>
                    <a:pt x="643" y="1397"/>
                    <a:pt x="645" y="1401"/>
                  </a:cubicBezTo>
                  <a:lnTo>
                    <a:pt x="671" y="1455"/>
                  </a:lnTo>
                  <a:lnTo>
                    <a:pt x="676" y="1395"/>
                  </a:lnTo>
                  <a:cubicBezTo>
                    <a:pt x="676" y="1390"/>
                    <a:pt x="720" y="922"/>
                    <a:pt x="1004" y="420"/>
                  </a:cubicBezTo>
                  <a:cubicBezTo>
                    <a:pt x="1140" y="179"/>
                    <a:pt x="1234" y="124"/>
                    <a:pt x="1291" y="124"/>
                  </a:cubicBezTo>
                  <a:cubicBezTo>
                    <a:pt x="1295" y="124"/>
                    <a:pt x="1299" y="125"/>
                    <a:pt x="1303" y="125"/>
                  </a:cubicBezTo>
                  <a:cubicBezTo>
                    <a:pt x="1395" y="138"/>
                    <a:pt x="1434" y="298"/>
                    <a:pt x="1434" y="300"/>
                  </a:cubicBezTo>
                  <a:lnTo>
                    <a:pt x="1447" y="352"/>
                  </a:lnTo>
                  <a:lnTo>
                    <a:pt x="1466" y="301"/>
                  </a:lnTo>
                  <a:cubicBezTo>
                    <a:pt x="1467" y="299"/>
                    <a:pt x="1568" y="34"/>
                    <a:pt x="1810" y="34"/>
                  </a:cubicBezTo>
                  <a:close/>
                  <a:moveTo>
                    <a:pt x="1811" y="1"/>
                  </a:moveTo>
                  <a:cubicBezTo>
                    <a:pt x="1607" y="1"/>
                    <a:pt x="1495" y="170"/>
                    <a:pt x="1453" y="250"/>
                  </a:cubicBezTo>
                  <a:cubicBezTo>
                    <a:pt x="1433" y="195"/>
                    <a:pt x="1389" y="104"/>
                    <a:pt x="1308" y="93"/>
                  </a:cubicBezTo>
                  <a:cubicBezTo>
                    <a:pt x="1303" y="92"/>
                    <a:pt x="1297" y="92"/>
                    <a:pt x="1291" y="92"/>
                  </a:cubicBezTo>
                  <a:cubicBezTo>
                    <a:pt x="1199" y="92"/>
                    <a:pt x="1093" y="197"/>
                    <a:pt x="976" y="404"/>
                  </a:cubicBezTo>
                  <a:cubicBezTo>
                    <a:pt x="743" y="813"/>
                    <a:pt x="670" y="1201"/>
                    <a:pt x="650" y="1339"/>
                  </a:cubicBezTo>
                  <a:cubicBezTo>
                    <a:pt x="593" y="1236"/>
                    <a:pt x="447" y="1001"/>
                    <a:pt x="289" y="989"/>
                  </a:cubicBezTo>
                  <a:cubicBezTo>
                    <a:pt x="284" y="988"/>
                    <a:pt x="279" y="988"/>
                    <a:pt x="275" y="988"/>
                  </a:cubicBezTo>
                  <a:cubicBezTo>
                    <a:pt x="211" y="988"/>
                    <a:pt x="153" y="1026"/>
                    <a:pt x="102" y="1099"/>
                  </a:cubicBezTo>
                  <a:cubicBezTo>
                    <a:pt x="0" y="1271"/>
                    <a:pt x="39" y="1723"/>
                    <a:pt x="241" y="2048"/>
                  </a:cubicBezTo>
                  <a:cubicBezTo>
                    <a:pt x="329" y="2189"/>
                    <a:pt x="479" y="2351"/>
                    <a:pt x="704" y="2370"/>
                  </a:cubicBezTo>
                  <a:cubicBezTo>
                    <a:pt x="673" y="2418"/>
                    <a:pt x="603" y="2545"/>
                    <a:pt x="638" y="2636"/>
                  </a:cubicBezTo>
                  <a:cubicBezTo>
                    <a:pt x="656" y="2682"/>
                    <a:pt x="696" y="2711"/>
                    <a:pt x="757" y="2724"/>
                  </a:cubicBezTo>
                  <a:cubicBezTo>
                    <a:pt x="819" y="2737"/>
                    <a:pt x="904" y="2743"/>
                    <a:pt x="997" y="2743"/>
                  </a:cubicBezTo>
                  <a:cubicBezTo>
                    <a:pt x="1177" y="2743"/>
                    <a:pt x="1388" y="2724"/>
                    <a:pt x="1526" y="2710"/>
                  </a:cubicBezTo>
                  <a:cubicBezTo>
                    <a:pt x="1618" y="2699"/>
                    <a:pt x="1697" y="2641"/>
                    <a:pt x="1726" y="2558"/>
                  </a:cubicBezTo>
                  <a:cubicBezTo>
                    <a:pt x="1746" y="2503"/>
                    <a:pt x="1698" y="2395"/>
                    <a:pt x="1652" y="2330"/>
                  </a:cubicBezTo>
                  <a:cubicBezTo>
                    <a:pt x="1695" y="2309"/>
                    <a:pt x="1800" y="2248"/>
                    <a:pt x="1897" y="2125"/>
                  </a:cubicBezTo>
                  <a:cubicBezTo>
                    <a:pt x="2008" y="1980"/>
                    <a:pt x="2128" y="1723"/>
                    <a:pt x="2064" y="1306"/>
                  </a:cubicBezTo>
                  <a:cubicBezTo>
                    <a:pt x="2058" y="1271"/>
                    <a:pt x="2084" y="1217"/>
                    <a:pt x="2105" y="1175"/>
                  </a:cubicBezTo>
                  <a:cubicBezTo>
                    <a:pt x="2112" y="1161"/>
                    <a:pt x="2119" y="1148"/>
                    <a:pt x="2124" y="1137"/>
                  </a:cubicBezTo>
                  <a:cubicBezTo>
                    <a:pt x="2208" y="940"/>
                    <a:pt x="2267" y="786"/>
                    <a:pt x="2315" y="640"/>
                  </a:cubicBezTo>
                  <a:lnTo>
                    <a:pt x="2325" y="608"/>
                  </a:lnTo>
                  <a:cubicBezTo>
                    <a:pt x="2368" y="483"/>
                    <a:pt x="2426" y="311"/>
                    <a:pt x="2325" y="191"/>
                  </a:cubicBezTo>
                  <a:cubicBezTo>
                    <a:pt x="2294" y="156"/>
                    <a:pt x="2257" y="137"/>
                    <a:pt x="2215" y="137"/>
                  </a:cubicBezTo>
                  <a:lnTo>
                    <a:pt x="2214" y="137"/>
                  </a:lnTo>
                  <a:cubicBezTo>
                    <a:pt x="2130" y="137"/>
                    <a:pt x="2040" y="207"/>
                    <a:pt x="1976" y="271"/>
                  </a:cubicBezTo>
                  <a:cubicBezTo>
                    <a:pt x="1987" y="218"/>
                    <a:pt x="1993" y="144"/>
                    <a:pt x="1961" y="86"/>
                  </a:cubicBezTo>
                  <a:cubicBezTo>
                    <a:pt x="1936" y="41"/>
                    <a:pt x="1893" y="12"/>
                    <a:pt x="1831" y="1"/>
                  </a:cubicBezTo>
                  <a:cubicBezTo>
                    <a:pt x="1825" y="1"/>
                    <a:pt x="1818" y="1"/>
                    <a:pt x="1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7" name="Google Shape;1062;p42"/>
            <p:cNvSpPr/>
            <p:nvPr/>
          </p:nvSpPr>
          <p:spPr>
            <a:xfrm>
              <a:off x="1209208" y="1631619"/>
              <a:ext cx="12227" cy="28368"/>
            </a:xfrm>
            <a:custGeom>
              <a:avLst/>
              <a:gdLst/>
              <a:ahLst/>
              <a:cxnLst/>
              <a:rect l="l" t="t" r="r" b="b"/>
              <a:pathLst>
                <a:path w="353" h="819" extrusionOk="0">
                  <a:moveTo>
                    <a:pt x="322" y="0"/>
                  </a:moveTo>
                  <a:lnTo>
                    <a:pt x="0" y="806"/>
                  </a:lnTo>
                  <a:lnTo>
                    <a:pt x="32" y="818"/>
                  </a:lnTo>
                  <a:lnTo>
                    <a:pt x="352" y="1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8" name="Google Shape;1063;p42"/>
            <p:cNvSpPr/>
            <p:nvPr/>
          </p:nvSpPr>
          <p:spPr>
            <a:xfrm>
              <a:off x="1225522" y="1632901"/>
              <a:ext cx="12920" cy="29788"/>
            </a:xfrm>
            <a:custGeom>
              <a:avLst/>
              <a:gdLst/>
              <a:ahLst/>
              <a:cxnLst/>
              <a:rect l="l" t="t" r="r" b="b"/>
              <a:pathLst>
                <a:path w="373" h="860" extrusionOk="0">
                  <a:moveTo>
                    <a:pt x="341" y="1"/>
                  </a:moveTo>
                  <a:lnTo>
                    <a:pt x="0" y="847"/>
                  </a:lnTo>
                  <a:lnTo>
                    <a:pt x="31" y="859"/>
                  </a:lnTo>
                  <a:lnTo>
                    <a:pt x="372" y="13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89" name="Google Shape;1064;p42"/>
            <p:cNvSpPr/>
            <p:nvPr/>
          </p:nvSpPr>
          <p:spPr>
            <a:xfrm>
              <a:off x="1206853" y="1658844"/>
              <a:ext cx="25701" cy="5265"/>
            </a:xfrm>
            <a:custGeom>
              <a:avLst/>
              <a:gdLst/>
              <a:ahLst/>
              <a:cxnLst/>
              <a:rect l="l" t="t" r="r" b="b"/>
              <a:pathLst>
                <a:path w="742" h="152" extrusionOk="0">
                  <a:moveTo>
                    <a:pt x="6" y="0"/>
                  </a:moveTo>
                  <a:lnTo>
                    <a:pt x="0" y="32"/>
                  </a:lnTo>
                  <a:lnTo>
                    <a:pt x="736" y="151"/>
                  </a:lnTo>
                  <a:lnTo>
                    <a:pt x="742" y="11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0" name="Google Shape;1065;p42"/>
            <p:cNvSpPr/>
            <p:nvPr/>
          </p:nvSpPr>
          <p:spPr>
            <a:xfrm>
              <a:off x="1192928" y="1669686"/>
              <a:ext cx="23103" cy="10980"/>
            </a:xfrm>
            <a:custGeom>
              <a:avLst/>
              <a:gdLst/>
              <a:ahLst/>
              <a:cxnLst/>
              <a:rect l="l" t="t" r="r" b="b"/>
              <a:pathLst>
                <a:path w="667" h="317" extrusionOk="0">
                  <a:moveTo>
                    <a:pt x="32" y="0"/>
                  </a:moveTo>
                  <a:lnTo>
                    <a:pt x="1" y="10"/>
                  </a:lnTo>
                  <a:lnTo>
                    <a:pt x="42" y="152"/>
                  </a:lnTo>
                  <a:lnTo>
                    <a:pt x="60" y="141"/>
                  </a:lnTo>
                  <a:cubicBezTo>
                    <a:pt x="61" y="140"/>
                    <a:pt x="187" y="71"/>
                    <a:pt x="324" y="71"/>
                  </a:cubicBezTo>
                  <a:cubicBezTo>
                    <a:pt x="363" y="71"/>
                    <a:pt x="403" y="77"/>
                    <a:pt x="441" y="91"/>
                  </a:cubicBezTo>
                  <a:cubicBezTo>
                    <a:pt x="530" y="124"/>
                    <a:pt x="595" y="200"/>
                    <a:pt x="635" y="317"/>
                  </a:cubicBezTo>
                  <a:lnTo>
                    <a:pt x="667" y="305"/>
                  </a:lnTo>
                  <a:cubicBezTo>
                    <a:pt x="623" y="179"/>
                    <a:pt x="551" y="97"/>
                    <a:pt x="453" y="60"/>
                  </a:cubicBezTo>
                  <a:cubicBezTo>
                    <a:pt x="410" y="44"/>
                    <a:pt x="366" y="38"/>
                    <a:pt x="324" y="38"/>
                  </a:cubicBezTo>
                  <a:cubicBezTo>
                    <a:pt x="208" y="38"/>
                    <a:pt x="103" y="83"/>
                    <a:pt x="62" y="10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1" name="Google Shape;1066;p42"/>
            <p:cNvSpPr/>
            <p:nvPr/>
          </p:nvSpPr>
          <p:spPr>
            <a:xfrm>
              <a:off x="1219980" y="1701379"/>
              <a:ext cx="7586" cy="1282"/>
            </a:xfrm>
            <a:custGeom>
              <a:avLst/>
              <a:gdLst/>
              <a:ahLst/>
              <a:cxnLst/>
              <a:rect l="l" t="t" r="r" b="b"/>
              <a:pathLst>
                <a:path w="219" h="37" extrusionOk="0">
                  <a:moveTo>
                    <a:pt x="0" y="1"/>
                  </a:moveTo>
                  <a:lnTo>
                    <a:pt x="0" y="34"/>
                  </a:lnTo>
                  <a:lnTo>
                    <a:pt x="218" y="36"/>
                  </a:lnTo>
                  <a:lnTo>
                    <a:pt x="219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2" name="Google Shape;1067;p42"/>
            <p:cNvSpPr/>
            <p:nvPr/>
          </p:nvSpPr>
          <p:spPr>
            <a:xfrm>
              <a:off x="801215" y="1702591"/>
              <a:ext cx="128263" cy="153860"/>
            </a:xfrm>
            <a:custGeom>
              <a:avLst/>
              <a:gdLst/>
              <a:ahLst/>
              <a:cxnLst/>
              <a:rect l="l" t="t" r="r" b="b"/>
              <a:pathLst>
                <a:path w="3703" h="4442" extrusionOk="0">
                  <a:moveTo>
                    <a:pt x="867" y="0"/>
                  </a:moveTo>
                  <a:lnTo>
                    <a:pt x="292" y="97"/>
                  </a:lnTo>
                  <a:cubicBezTo>
                    <a:pt x="160" y="606"/>
                    <a:pt x="28" y="1129"/>
                    <a:pt x="15" y="1656"/>
                  </a:cubicBezTo>
                  <a:cubicBezTo>
                    <a:pt x="1" y="2201"/>
                    <a:pt x="93" y="2716"/>
                    <a:pt x="403" y="3172"/>
                  </a:cubicBezTo>
                  <a:cubicBezTo>
                    <a:pt x="676" y="3572"/>
                    <a:pt x="1121" y="3849"/>
                    <a:pt x="1572" y="4009"/>
                  </a:cubicBezTo>
                  <a:cubicBezTo>
                    <a:pt x="2157" y="4216"/>
                    <a:pt x="2786" y="4325"/>
                    <a:pt x="3394" y="4439"/>
                  </a:cubicBezTo>
                  <a:cubicBezTo>
                    <a:pt x="3406" y="4441"/>
                    <a:pt x="3419" y="4442"/>
                    <a:pt x="3431" y="4442"/>
                  </a:cubicBezTo>
                  <a:cubicBezTo>
                    <a:pt x="3559" y="4442"/>
                    <a:pt x="3675" y="4323"/>
                    <a:pt x="3687" y="4199"/>
                  </a:cubicBezTo>
                  <a:cubicBezTo>
                    <a:pt x="3703" y="4046"/>
                    <a:pt x="3591" y="3932"/>
                    <a:pt x="3448" y="3906"/>
                  </a:cubicBezTo>
                  <a:cubicBezTo>
                    <a:pt x="2958" y="3815"/>
                    <a:pt x="2466" y="3718"/>
                    <a:pt x="1986" y="3580"/>
                  </a:cubicBezTo>
                  <a:cubicBezTo>
                    <a:pt x="1592" y="3467"/>
                    <a:pt x="1188" y="3288"/>
                    <a:pt x="919" y="2967"/>
                  </a:cubicBezTo>
                  <a:cubicBezTo>
                    <a:pt x="305" y="2240"/>
                    <a:pt x="576" y="1181"/>
                    <a:pt x="776" y="349"/>
                  </a:cubicBezTo>
                  <a:cubicBezTo>
                    <a:pt x="804" y="233"/>
                    <a:pt x="835" y="116"/>
                    <a:pt x="8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3" name="Google Shape;1068;p42"/>
            <p:cNvSpPr/>
            <p:nvPr/>
          </p:nvSpPr>
          <p:spPr>
            <a:xfrm>
              <a:off x="777592" y="1622198"/>
              <a:ext cx="85243" cy="93868"/>
            </a:xfrm>
            <a:custGeom>
              <a:avLst/>
              <a:gdLst/>
              <a:ahLst/>
              <a:cxnLst/>
              <a:rect l="l" t="t" r="r" b="b"/>
              <a:pathLst>
                <a:path w="2461" h="2710" extrusionOk="0">
                  <a:moveTo>
                    <a:pt x="604" y="0"/>
                  </a:moveTo>
                  <a:cubicBezTo>
                    <a:pt x="598" y="0"/>
                    <a:pt x="591" y="0"/>
                    <a:pt x="585" y="1"/>
                  </a:cubicBezTo>
                  <a:cubicBezTo>
                    <a:pt x="365" y="42"/>
                    <a:pt x="475" y="316"/>
                    <a:pt x="475" y="316"/>
                  </a:cubicBezTo>
                  <a:cubicBezTo>
                    <a:pt x="416" y="247"/>
                    <a:pt x="302" y="137"/>
                    <a:pt x="202" y="137"/>
                  </a:cubicBezTo>
                  <a:cubicBezTo>
                    <a:pt x="167" y="137"/>
                    <a:pt x="133" y="150"/>
                    <a:pt x="104" y="185"/>
                  </a:cubicBezTo>
                  <a:cubicBezTo>
                    <a:pt x="0" y="309"/>
                    <a:pt x="77" y="497"/>
                    <a:pt x="117" y="618"/>
                  </a:cubicBezTo>
                  <a:cubicBezTo>
                    <a:pt x="172" y="786"/>
                    <a:pt x="238" y="951"/>
                    <a:pt x="307" y="1114"/>
                  </a:cubicBezTo>
                  <a:cubicBezTo>
                    <a:pt x="328" y="1161"/>
                    <a:pt x="376" y="1238"/>
                    <a:pt x="368" y="1292"/>
                  </a:cubicBezTo>
                  <a:cubicBezTo>
                    <a:pt x="245" y="2087"/>
                    <a:pt x="789" y="2307"/>
                    <a:pt x="789" y="2307"/>
                  </a:cubicBezTo>
                  <a:cubicBezTo>
                    <a:pt x="740" y="2369"/>
                    <a:pt x="687" y="2485"/>
                    <a:pt x="706" y="2536"/>
                  </a:cubicBezTo>
                  <a:cubicBezTo>
                    <a:pt x="734" y="2615"/>
                    <a:pt x="809" y="2667"/>
                    <a:pt x="892" y="2676"/>
                  </a:cubicBezTo>
                  <a:cubicBezTo>
                    <a:pt x="1012" y="2689"/>
                    <a:pt x="1231" y="2709"/>
                    <a:pt x="1417" y="2709"/>
                  </a:cubicBezTo>
                  <a:cubicBezTo>
                    <a:pt x="1510" y="2709"/>
                    <a:pt x="1594" y="2704"/>
                    <a:pt x="1655" y="2691"/>
                  </a:cubicBezTo>
                  <a:cubicBezTo>
                    <a:pt x="1896" y="2639"/>
                    <a:pt x="1685" y="2342"/>
                    <a:pt x="1685" y="2342"/>
                  </a:cubicBezTo>
                  <a:lnTo>
                    <a:pt x="1622" y="2336"/>
                  </a:lnTo>
                  <a:lnTo>
                    <a:pt x="1622" y="2336"/>
                  </a:lnTo>
                  <a:cubicBezTo>
                    <a:pt x="1636" y="2338"/>
                    <a:pt x="1651" y="2338"/>
                    <a:pt x="1666" y="2338"/>
                  </a:cubicBezTo>
                  <a:cubicBezTo>
                    <a:pt x="2249" y="2338"/>
                    <a:pt x="2460" y="1360"/>
                    <a:pt x="2300" y="1090"/>
                  </a:cubicBezTo>
                  <a:cubicBezTo>
                    <a:pt x="2248" y="1016"/>
                    <a:pt x="2194" y="987"/>
                    <a:pt x="2140" y="987"/>
                  </a:cubicBezTo>
                  <a:cubicBezTo>
                    <a:pt x="1944" y="987"/>
                    <a:pt x="1757" y="1377"/>
                    <a:pt x="1757" y="1377"/>
                  </a:cubicBezTo>
                  <a:cubicBezTo>
                    <a:pt x="1757" y="1377"/>
                    <a:pt x="1716" y="906"/>
                    <a:pt x="1426" y="395"/>
                  </a:cubicBezTo>
                  <a:cubicBezTo>
                    <a:pt x="1294" y="163"/>
                    <a:pt x="1196" y="91"/>
                    <a:pt x="1125" y="91"/>
                  </a:cubicBezTo>
                  <a:cubicBezTo>
                    <a:pt x="1010" y="91"/>
                    <a:pt x="966" y="278"/>
                    <a:pt x="966" y="278"/>
                  </a:cubicBezTo>
                  <a:cubicBezTo>
                    <a:pt x="966" y="278"/>
                    <a:pt x="861" y="0"/>
                    <a:pt x="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4" name="Google Shape;1069;p42"/>
            <p:cNvSpPr/>
            <p:nvPr/>
          </p:nvSpPr>
          <p:spPr>
            <a:xfrm>
              <a:off x="777246" y="1621644"/>
              <a:ext cx="84065" cy="94976"/>
            </a:xfrm>
            <a:custGeom>
              <a:avLst/>
              <a:gdLst/>
              <a:ahLst/>
              <a:cxnLst/>
              <a:rect l="l" t="t" r="r" b="b"/>
              <a:pathLst>
                <a:path w="2427" h="2742" extrusionOk="0">
                  <a:moveTo>
                    <a:pt x="613" y="33"/>
                  </a:moveTo>
                  <a:cubicBezTo>
                    <a:pt x="856" y="33"/>
                    <a:pt x="959" y="298"/>
                    <a:pt x="960" y="300"/>
                  </a:cubicBezTo>
                  <a:lnTo>
                    <a:pt x="979" y="351"/>
                  </a:lnTo>
                  <a:lnTo>
                    <a:pt x="992" y="299"/>
                  </a:lnTo>
                  <a:cubicBezTo>
                    <a:pt x="992" y="297"/>
                    <a:pt x="1031" y="137"/>
                    <a:pt x="1123" y="124"/>
                  </a:cubicBezTo>
                  <a:cubicBezTo>
                    <a:pt x="1126" y="124"/>
                    <a:pt x="1130" y="123"/>
                    <a:pt x="1134" y="123"/>
                  </a:cubicBezTo>
                  <a:cubicBezTo>
                    <a:pt x="1192" y="123"/>
                    <a:pt x="1285" y="178"/>
                    <a:pt x="1422" y="419"/>
                  </a:cubicBezTo>
                  <a:cubicBezTo>
                    <a:pt x="1706" y="921"/>
                    <a:pt x="1749" y="1389"/>
                    <a:pt x="1750" y="1394"/>
                  </a:cubicBezTo>
                  <a:lnTo>
                    <a:pt x="1756" y="1454"/>
                  </a:lnTo>
                  <a:lnTo>
                    <a:pt x="1782" y="1400"/>
                  </a:lnTo>
                  <a:cubicBezTo>
                    <a:pt x="1783" y="1396"/>
                    <a:pt x="1959" y="1034"/>
                    <a:pt x="2140" y="1020"/>
                  </a:cubicBezTo>
                  <a:cubicBezTo>
                    <a:pt x="2143" y="1020"/>
                    <a:pt x="2146" y="1020"/>
                    <a:pt x="2150" y="1020"/>
                  </a:cubicBezTo>
                  <a:cubicBezTo>
                    <a:pt x="2203" y="1020"/>
                    <a:pt x="2252" y="1052"/>
                    <a:pt x="2295" y="1115"/>
                  </a:cubicBezTo>
                  <a:cubicBezTo>
                    <a:pt x="2391" y="1276"/>
                    <a:pt x="2350" y="1719"/>
                    <a:pt x="2156" y="2029"/>
                  </a:cubicBezTo>
                  <a:cubicBezTo>
                    <a:pt x="2067" y="2173"/>
                    <a:pt x="1913" y="2338"/>
                    <a:pt x="1677" y="2338"/>
                  </a:cubicBezTo>
                  <a:cubicBezTo>
                    <a:pt x="1663" y="2338"/>
                    <a:pt x="1648" y="2337"/>
                    <a:pt x="1633" y="2336"/>
                  </a:cubicBezTo>
                  <a:lnTo>
                    <a:pt x="1630" y="2369"/>
                  </a:lnTo>
                  <a:lnTo>
                    <a:pt x="1687" y="2374"/>
                  </a:lnTo>
                  <a:cubicBezTo>
                    <a:pt x="1706" y="2405"/>
                    <a:pt x="1790" y="2538"/>
                    <a:pt x="1756" y="2624"/>
                  </a:cubicBezTo>
                  <a:cubicBezTo>
                    <a:pt x="1743" y="2658"/>
                    <a:pt x="1712" y="2681"/>
                    <a:pt x="1661" y="2691"/>
                  </a:cubicBezTo>
                  <a:cubicBezTo>
                    <a:pt x="1603" y="2704"/>
                    <a:pt x="1521" y="2708"/>
                    <a:pt x="1432" y="2708"/>
                  </a:cubicBezTo>
                  <a:cubicBezTo>
                    <a:pt x="1242" y="2708"/>
                    <a:pt x="1017" y="2687"/>
                    <a:pt x="903" y="2675"/>
                  </a:cubicBezTo>
                  <a:cubicBezTo>
                    <a:pt x="824" y="2667"/>
                    <a:pt x="756" y="2616"/>
                    <a:pt x="731" y="2546"/>
                  </a:cubicBezTo>
                  <a:cubicBezTo>
                    <a:pt x="716" y="2504"/>
                    <a:pt x="763" y="2395"/>
                    <a:pt x="812" y="2332"/>
                  </a:cubicBezTo>
                  <a:lnTo>
                    <a:pt x="825" y="2316"/>
                  </a:lnTo>
                  <a:lnTo>
                    <a:pt x="805" y="2307"/>
                  </a:lnTo>
                  <a:cubicBezTo>
                    <a:pt x="804" y="2307"/>
                    <a:pt x="670" y="2251"/>
                    <a:pt x="554" y="2102"/>
                  </a:cubicBezTo>
                  <a:cubicBezTo>
                    <a:pt x="447" y="1964"/>
                    <a:pt x="332" y="1714"/>
                    <a:pt x="394" y="1311"/>
                  </a:cubicBezTo>
                  <a:cubicBezTo>
                    <a:pt x="401" y="1264"/>
                    <a:pt x="372" y="1206"/>
                    <a:pt x="350" y="1160"/>
                  </a:cubicBezTo>
                  <a:cubicBezTo>
                    <a:pt x="343" y="1147"/>
                    <a:pt x="337" y="1134"/>
                    <a:pt x="332" y="1123"/>
                  </a:cubicBezTo>
                  <a:cubicBezTo>
                    <a:pt x="248" y="926"/>
                    <a:pt x="190" y="775"/>
                    <a:pt x="143" y="629"/>
                  </a:cubicBezTo>
                  <a:lnTo>
                    <a:pt x="131" y="596"/>
                  </a:lnTo>
                  <a:cubicBezTo>
                    <a:pt x="92" y="479"/>
                    <a:pt x="37" y="318"/>
                    <a:pt x="127" y="211"/>
                  </a:cubicBezTo>
                  <a:cubicBezTo>
                    <a:pt x="151" y="183"/>
                    <a:pt x="178" y="169"/>
                    <a:pt x="211" y="169"/>
                  </a:cubicBezTo>
                  <a:lnTo>
                    <a:pt x="212" y="169"/>
                  </a:lnTo>
                  <a:cubicBezTo>
                    <a:pt x="310" y="169"/>
                    <a:pt x="427" y="290"/>
                    <a:pt x="473" y="342"/>
                  </a:cubicBezTo>
                  <a:lnTo>
                    <a:pt x="537" y="416"/>
                  </a:lnTo>
                  <a:lnTo>
                    <a:pt x="501" y="326"/>
                  </a:lnTo>
                  <a:cubicBezTo>
                    <a:pt x="500" y="324"/>
                    <a:pt x="446" y="188"/>
                    <a:pt x="494" y="101"/>
                  </a:cubicBezTo>
                  <a:cubicBezTo>
                    <a:pt x="513" y="66"/>
                    <a:pt x="549" y="42"/>
                    <a:pt x="596" y="33"/>
                  </a:cubicBezTo>
                  <a:cubicBezTo>
                    <a:pt x="602" y="33"/>
                    <a:pt x="608" y="33"/>
                    <a:pt x="613" y="33"/>
                  </a:cubicBezTo>
                  <a:close/>
                  <a:moveTo>
                    <a:pt x="614" y="0"/>
                  </a:moveTo>
                  <a:cubicBezTo>
                    <a:pt x="607" y="0"/>
                    <a:pt x="600" y="1"/>
                    <a:pt x="593" y="1"/>
                  </a:cubicBezTo>
                  <a:cubicBezTo>
                    <a:pt x="532" y="11"/>
                    <a:pt x="489" y="40"/>
                    <a:pt x="465" y="85"/>
                  </a:cubicBezTo>
                  <a:cubicBezTo>
                    <a:pt x="433" y="143"/>
                    <a:pt x="439" y="217"/>
                    <a:pt x="450" y="270"/>
                  </a:cubicBezTo>
                  <a:cubicBezTo>
                    <a:pt x="386" y="206"/>
                    <a:pt x="297" y="136"/>
                    <a:pt x="212" y="136"/>
                  </a:cubicBezTo>
                  <a:lnTo>
                    <a:pt x="211" y="136"/>
                  </a:lnTo>
                  <a:cubicBezTo>
                    <a:pt x="168" y="136"/>
                    <a:pt x="131" y="155"/>
                    <a:pt x="102" y="190"/>
                  </a:cubicBezTo>
                  <a:cubicBezTo>
                    <a:pt x="1" y="310"/>
                    <a:pt x="58" y="482"/>
                    <a:pt x="100" y="607"/>
                  </a:cubicBezTo>
                  <a:lnTo>
                    <a:pt x="111" y="639"/>
                  </a:lnTo>
                  <a:cubicBezTo>
                    <a:pt x="159" y="785"/>
                    <a:pt x="218" y="939"/>
                    <a:pt x="302" y="1136"/>
                  </a:cubicBezTo>
                  <a:cubicBezTo>
                    <a:pt x="307" y="1147"/>
                    <a:pt x="313" y="1160"/>
                    <a:pt x="320" y="1174"/>
                  </a:cubicBezTo>
                  <a:cubicBezTo>
                    <a:pt x="341" y="1216"/>
                    <a:pt x="367" y="1270"/>
                    <a:pt x="362" y="1305"/>
                  </a:cubicBezTo>
                  <a:cubicBezTo>
                    <a:pt x="297" y="1722"/>
                    <a:pt x="418" y="1979"/>
                    <a:pt x="530" y="2124"/>
                  </a:cubicBezTo>
                  <a:cubicBezTo>
                    <a:pt x="626" y="2247"/>
                    <a:pt x="731" y="2308"/>
                    <a:pt x="773" y="2329"/>
                  </a:cubicBezTo>
                  <a:cubicBezTo>
                    <a:pt x="728" y="2394"/>
                    <a:pt x="680" y="2502"/>
                    <a:pt x="700" y="2557"/>
                  </a:cubicBezTo>
                  <a:cubicBezTo>
                    <a:pt x="730" y="2640"/>
                    <a:pt x="808" y="2698"/>
                    <a:pt x="900" y="2709"/>
                  </a:cubicBezTo>
                  <a:cubicBezTo>
                    <a:pt x="1038" y="2723"/>
                    <a:pt x="1249" y="2742"/>
                    <a:pt x="1429" y="2742"/>
                  </a:cubicBezTo>
                  <a:cubicBezTo>
                    <a:pt x="1522" y="2742"/>
                    <a:pt x="1607" y="2736"/>
                    <a:pt x="1668" y="2723"/>
                  </a:cubicBezTo>
                  <a:cubicBezTo>
                    <a:pt x="1730" y="2710"/>
                    <a:pt x="1769" y="2681"/>
                    <a:pt x="1787" y="2635"/>
                  </a:cubicBezTo>
                  <a:cubicBezTo>
                    <a:pt x="1823" y="2544"/>
                    <a:pt x="1752" y="2417"/>
                    <a:pt x="1721" y="2369"/>
                  </a:cubicBezTo>
                  <a:cubicBezTo>
                    <a:pt x="1948" y="2350"/>
                    <a:pt x="2096" y="2187"/>
                    <a:pt x="2184" y="2047"/>
                  </a:cubicBezTo>
                  <a:cubicBezTo>
                    <a:pt x="2388" y="1722"/>
                    <a:pt x="2426" y="1270"/>
                    <a:pt x="2323" y="1098"/>
                  </a:cubicBezTo>
                  <a:cubicBezTo>
                    <a:pt x="2273" y="1025"/>
                    <a:pt x="2214" y="987"/>
                    <a:pt x="2151" y="987"/>
                  </a:cubicBezTo>
                  <a:cubicBezTo>
                    <a:pt x="2147" y="987"/>
                    <a:pt x="2142" y="987"/>
                    <a:pt x="2137" y="988"/>
                  </a:cubicBezTo>
                  <a:cubicBezTo>
                    <a:pt x="1978" y="1000"/>
                    <a:pt x="1833" y="1235"/>
                    <a:pt x="1776" y="1338"/>
                  </a:cubicBezTo>
                  <a:cubicBezTo>
                    <a:pt x="1756" y="1200"/>
                    <a:pt x="1682" y="812"/>
                    <a:pt x="1451" y="403"/>
                  </a:cubicBezTo>
                  <a:cubicBezTo>
                    <a:pt x="1334" y="196"/>
                    <a:pt x="1226" y="90"/>
                    <a:pt x="1136" y="90"/>
                  </a:cubicBezTo>
                  <a:cubicBezTo>
                    <a:pt x="1130" y="90"/>
                    <a:pt x="1124" y="91"/>
                    <a:pt x="1118" y="92"/>
                  </a:cubicBezTo>
                  <a:cubicBezTo>
                    <a:pt x="1037" y="103"/>
                    <a:pt x="992" y="194"/>
                    <a:pt x="972" y="249"/>
                  </a:cubicBezTo>
                  <a:cubicBezTo>
                    <a:pt x="931" y="170"/>
                    <a:pt x="81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5" name="Google Shape;1070;p42"/>
            <p:cNvSpPr/>
            <p:nvPr/>
          </p:nvSpPr>
          <p:spPr>
            <a:xfrm>
              <a:off x="810498" y="1631619"/>
              <a:ext cx="12192" cy="28368"/>
            </a:xfrm>
            <a:custGeom>
              <a:avLst/>
              <a:gdLst/>
              <a:ahLst/>
              <a:cxnLst/>
              <a:rect l="l" t="t" r="r" b="b"/>
              <a:pathLst>
                <a:path w="352" h="819" extrusionOk="0">
                  <a:moveTo>
                    <a:pt x="31" y="0"/>
                  </a:moveTo>
                  <a:lnTo>
                    <a:pt x="0" y="12"/>
                  </a:lnTo>
                  <a:lnTo>
                    <a:pt x="321" y="818"/>
                  </a:lnTo>
                  <a:lnTo>
                    <a:pt x="352" y="80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6" name="Google Shape;1071;p42"/>
            <p:cNvSpPr/>
            <p:nvPr/>
          </p:nvSpPr>
          <p:spPr>
            <a:xfrm>
              <a:off x="793526" y="1632901"/>
              <a:ext cx="12920" cy="29788"/>
            </a:xfrm>
            <a:custGeom>
              <a:avLst/>
              <a:gdLst/>
              <a:ahLst/>
              <a:cxnLst/>
              <a:rect l="l" t="t" r="r" b="b"/>
              <a:pathLst>
                <a:path w="373" h="860" extrusionOk="0">
                  <a:moveTo>
                    <a:pt x="31" y="1"/>
                  </a:moveTo>
                  <a:lnTo>
                    <a:pt x="0" y="13"/>
                  </a:lnTo>
                  <a:lnTo>
                    <a:pt x="342" y="859"/>
                  </a:lnTo>
                  <a:lnTo>
                    <a:pt x="372" y="847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7" name="Google Shape;1072;p42"/>
            <p:cNvSpPr/>
            <p:nvPr/>
          </p:nvSpPr>
          <p:spPr>
            <a:xfrm>
              <a:off x="799345" y="1658844"/>
              <a:ext cx="25736" cy="5265"/>
            </a:xfrm>
            <a:custGeom>
              <a:avLst/>
              <a:gdLst/>
              <a:ahLst/>
              <a:cxnLst/>
              <a:rect l="l" t="t" r="r" b="b"/>
              <a:pathLst>
                <a:path w="743" h="152" extrusionOk="0">
                  <a:moveTo>
                    <a:pt x="737" y="0"/>
                  </a:moveTo>
                  <a:lnTo>
                    <a:pt x="1" y="119"/>
                  </a:lnTo>
                  <a:lnTo>
                    <a:pt x="6" y="151"/>
                  </a:lnTo>
                  <a:lnTo>
                    <a:pt x="742" y="3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8" name="Google Shape;1073;p42"/>
            <p:cNvSpPr/>
            <p:nvPr/>
          </p:nvSpPr>
          <p:spPr>
            <a:xfrm>
              <a:off x="815901" y="1669686"/>
              <a:ext cx="23103" cy="10980"/>
            </a:xfrm>
            <a:custGeom>
              <a:avLst/>
              <a:gdLst/>
              <a:ahLst/>
              <a:cxnLst/>
              <a:rect l="l" t="t" r="r" b="b"/>
              <a:pathLst>
                <a:path w="667" h="317" extrusionOk="0">
                  <a:moveTo>
                    <a:pt x="635" y="0"/>
                  </a:moveTo>
                  <a:lnTo>
                    <a:pt x="605" y="104"/>
                  </a:lnTo>
                  <a:cubicBezTo>
                    <a:pt x="563" y="83"/>
                    <a:pt x="458" y="38"/>
                    <a:pt x="343" y="38"/>
                  </a:cubicBezTo>
                  <a:cubicBezTo>
                    <a:pt x="301" y="38"/>
                    <a:pt x="257" y="44"/>
                    <a:pt x="214" y="60"/>
                  </a:cubicBezTo>
                  <a:cubicBezTo>
                    <a:pt x="116" y="97"/>
                    <a:pt x="44" y="179"/>
                    <a:pt x="0" y="305"/>
                  </a:cubicBezTo>
                  <a:lnTo>
                    <a:pt x="31" y="317"/>
                  </a:lnTo>
                  <a:cubicBezTo>
                    <a:pt x="71" y="200"/>
                    <a:pt x="137" y="124"/>
                    <a:pt x="226" y="91"/>
                  </a:cubicBezTo>
                  <a:cubicBezTo>
                    <a:pt x="264" y="77"/>
                    <a:pt x="304" y="71"/>
                    <a:pt x="343" y="71"/>
                  </a:cubicBezTo>
                  <a:cubicBezTo>
                    <a:pt x="480" y="71"/>
                    <a:pt x="605" y="140"/>
                    <a:pt x="606" y="141"/>
                  </a:cubicBezTo>
                  <a:lnTo>
                    <a:pt x="625" y="152"/>
                  </a:lnTo>
                  <a:lnTo>
                    <a:pt x="667" y="1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99" name="Google Shape;1074;p42"/>
            <p:cNvSpPr/>
            <p:nvPr/>
          </p:nvSpPr>
          <p:spPr>
            <a:xfrm>
              <a:off x="804367" y="1701379"/>
              <a:ext cx="7586" cy="1282"/>
            </a:xfrm>
            <a:custGeom>
              <a:avLst/>
              <a:gdLst/>
              <a:ahLst/>
              <a:cxnLst/>
              <a:rect l="l" t="t" r="r" b="b"/>
              <a:pathLst>
                <a:path w="219" h="37" extrusionOk="0">
                  <a:moveTo>
                    <a:pt x="218" y="1"/>
                  </a:moveTo>
                  <a:lnTo>
                    <a:pt x="1" y="3"/>
                  </a:lnTo>
                  <a:lnTo>
                    <a:pt x="1" y="36"/>
                  </a:lnTo>
                  <a:lnTo>
                    <a:pt x="218" y="3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0" name="Google Shape;1075;p42"/>
            <p:cNvSpPr/>
            <p:nvPr/>
          </p:nvSpPr>
          <p:spPr>
            <a:xfrm>
              <a:off x="1049391" y="1912425"/>
              <a:ext cx="59230" cy="114615"/>
            </a:xfrm>
            <a:custGeom>
              <a:avLst/>
              <a:gdLst/>
              <a:ahLst/>
              <a:cxnLst/>
              <a:rect l="l" t="t" r="r" b="b"/>
              <a:pathLst>
                <a:path w="1710" h="3309" extrusionOk="0">
                  <a:moveTo>
                    <a:pt x="1" y="0"/>
                  </a:moveTo>
                  <a:lnTo>
                    <a:pt x="15" y="3282"/>
                  </a:lnTo>
                  <a:lnTo>
                    <a:pt x="1710" y="3309"/>
                  </a:lnTo>
                  <a:cubicBezTo>
                    <a:pt x="1572" y="2611"/>
                    <a:pt x="685" y="2570"/>
                    <a:pt x="685" y="2570"/>
                  </a:cubicBezTo>
                  <a:lnTo>
                    <a:pt x="737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1" name="Google Shape;1076;p42"/>
            <p:cNvSpPr/>
            <p:nvPr/>
          </p:nvSpPr>
          <p:spPr>
            <a:xfrm>
              <a:off x="1048837" y="1911836"/>
              <a:ext cx="60477" cy="115793"/>
            </a:xfrm>
            <a:custGeom>
              <a:avLst/>
              <a:gdLst/>
              <a:ahLst/>
              <a:cxnLst/>
              <a:rect l="l" t="t" r="r" b="b"/>
              <a:pathLst>
                <a:path w="1746" h="3343" extrusionOk="0">
                  <a:moveTo>
                    <a:pt x="33" y="35"/>
                  </a:moveTo>
                  <a:lnTo>
                    <a:pt x="736" y="49"/>
                  </a:lnTo>
                  <a:lnTo>
                    <a:pt x="683" y="2603"/>
                  </a:lnTo>
                  <a:lnTo>
                    <a:pt x="700" y="2604"/>
                  </a:lnTo>
                  <a:cubicBezTo>
                    <a:pt x="708" y="2604"/>
                    <a:pt x="1560" y="2652"/>
                    <a:pt x="1705" y="3309"/>
                  </a:cubicBezTo>
                  <a:lnTo>
                    <a:pt x="47" y="3282"/>
                  </a:lnTo>
                  <a:lnTo>
                    <a:pt x="33" y="35"/>
                  </a:lnTo>
                  <a:close/>
                  <a:moveTo>
                    <a:pt x="0" y="1"/>
                  </a:moveTo>
                  <a:lnTo>
                    <a:pt x="14" y="3314"/>
                  </a:lnTo>
                  <a:lnTo>
                    <a:pt x="1746" y="3342"/>
                  </a:lnTo>
                  <a:lnTo>
                    <a:pt x="1741" y="3322"/>
                  </a:lnTo>
                  <a:cubicBezTo>
                    <a:pt x="1614" y="2672"/>
                    <a:pt x="838" y="2583"/>
                    <a:pt x="717" y="2572"/>
                  </a:cubicBezTo>
                  <a:lnTo>
                    <a:pt x="77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2" name="Google Shape;1077;p42"/>
            <p:cNvSpPr/>
            <p:nvPr/>
          </p:nvSpPr>
          <p:spPr>
            <a:xfrm>
              <a:off x="1049703" y="1983881"/>
              <a:ext cx="58918" cy="43158"/>
            </a:xfrm>
            <a:custGeom>
              <a:avLst/>
              <a:gdLst/>
              <a:ahLst/>
              <a:cxnLst/>
              <a:rect l="l" t="t" r="r" b="b"/>
              <a:pathLst>
                <a:path w="1701" h="1246" extrusionOk="0">
                  <a:moveTo>
                    <a:pt x="1" y="1"/>
                  </a:moveTo>
                  <a:lnTo>
                    <a:pt x="6" y="1219"/>
                  </a:lnTo>
                  <a:lnTo>
                    <a:pt x="1701" y="1246"/>
                  </a:lnTo>
                  <a:cubicBezTo>
                    <a:pt x="1563" y="548"/>
                    <a:pt x="676" y="508"/>
                    <a:pt x="676" y="508"/>
                  </a:cubicBezTo>
                  <a:lnTo>
                    <a:pt x="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3" name="Google Shape;1078;p42"/>
            <p:cNvSpPr/>
            <p:nvPr/>
          </p:nvSpPr>
          <p:spPr>
            <a:xfrm>
              <a:off x="1049114" y="1983293"/>
              <a:ext cx="60200" cy="44336"/>
            </a:xfrm>
            <a:custGeom>
              <a:avLst/>
              <a:gdLst/>
              <a:ahLst/>
              <a:cxnLst/>
              <a:rect l="l" t="t" r="r" b="b"/>
              <a:pathLst>
                <a:path w="1738" h="1280" extrusionOk="0">
                  <a:moveTo>
                    <a:pt x="689" y="34"/>
                  </a:moveTo>
                  <a:lnTo>
                    <a:pt x="675" y="540"/>
                  </a:lnTo>
                  <a:lnTo>
                    <a:pt x="692" y="541"/>
                  </a:lnTo>
                  <a:cubicBezTo>
                    <a:pt x="700" y="541"/>
                    <a:pt x="1552" y="589"/>
                    <a:pt x="1697" y="1246"/>
                  </a:cubicBezTo>
                  <a:lnTo>
                    <a:pt x="39" y="1219"/>
                  </a:lnTo>
                  <a:lnTo>
                    <a:pt x="34" y="34"/>
                  </a:lnTo>
                  <a:close/>
                  <a:moveTo>
                    <a:pt x="1" y="1"/>
                  </a:moveTo>
                  <a:lnTo>
                    <a:pt x="6" y="1251"/>
                  </a:lnTo>
                  <a:lnTo>
                    <a:pt x="1738" y="1279"/>
                  </a:lnTo>
                  <a:lnTo>
                    <a:pt x="1733" y="1259"/>
                  </a:lnTo>
                  <a:cubicBezTo>
                    <a:pt x="1606" y="610"/>
                    <a:pt x="831" y="520"/>
                    <a:pt x="709" y="509"/>
                  </a:cubicBezTo>
                  <a:lnTo>
                    <a:pt x="7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4" name="Google Shape;1079;p42"/>
            <p:cNvSpPr/>
            <p:nvPr/>
          </p:nvSpPr>
          <p:spPr>
            <a:xfrm>
              <a:off x="1067680" y="1986756"/>
              <a:ext cx="1143" cy="6581"/>
            </a:xfrm>
            <a:custGeom>
              <a:avLst/>
              <a:gdLst/>
              <a:ahLst/>
              <a:cxnLst/>
              <a:rect l="l" t="t" r="r" b="b"/>
              <a:pathLst>
                <a:path w="33" h="190" extrusionOk="0">
                  <a:moveTo>
                    <a:pt x="0" y="0"/>
                  </a:moveTo>
                  <a:lnTo>
                    <a:pt x="0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5" name="Google Shape;1080;p42"/>
            <p:cNvSpPr/>
            <p:nvPr/>
          </p:nvSpPr>
          <p:spPr>
            <a:xfrm>
              <a:off x="1060545" y="1986756"/>
              <a:ext cx="1178" cy="6581"/>
            </a:xfrm>
            <a:custGeom>
              <a:avLst/>
              <a:gdLst/>
              <a:ahLst/>
              <a:cxnLst/>
              <a:rect l="l" t="t" r="r" b="b"/>
              <a:pathLst>
                <a:path w="34" h="190" extrusionOk="0">
                  <a:moveTo>
                    <a:pt x="0" y="0"/>
                  </a:moveTo>
                  <a:lnTo>
                    <a:pt x="0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6" name="Google Shape;1081;p42"/>
            <p:cNvSpPr/>
            <p:nvPr/>
          </p:nvSpPr>
          <p:spPr>
            <a:xfrm>
              <a:off x="1053686" y="1986583"/>
              <a:ext cx="1212" cy="6546"/>
            </a:xfrm>
            <a:custGeom>
              <a:avLst/>
              <a:gdLst/>
              <a:ahLst/>
              <a:cxnLst/>
              <a:rect l="l" t="t" r="r" b="b"/>
              <a:pathLst>
                <a:path w="35" h="189" extrusionOk="0">
                  <a:moveTo>
                    <a:pt x="1" y="0"/>
                  </a:moveTo>
                  <a:lnTo>
                    <a:pt x="1" y="189"/>
                  </a:lnTo>
                  <a:lnTo>
                    <a:pt x="34" y="18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7" name="Google Shape;1082;p42"/>
            <p:cNvSpPr/>
            <p:nvPr/>
          </p:nvSpPr>
          <p:spPr>
            <a:xfrm>
              <a:off x="1049634" y="2025966"/>
              <a:ext cx="58988" cy="14894"/>
            </a:xfrm>
            <a:custGeom>
              <a:avLst/>
              <a:gdLst/>
              <a:ahLst/>
              <a:cxnLst/>
              <a:rect l="l" t="t" r="r" b="b"/>
              <a:pathLst>
                <a:path w="1703" h="430" extrusionOk="0">
                  <a:moveTo>
                    <a:pt x="10" y="0"/>
                  </a:moveTo>
                  <a:lnTo>
                    <a:pt x="1" y="424"/>
                  </a:lnTo>
                  <a:lnTo>
                    <a:pt x="513" y="428"/>
                  </a:lnTo>
                  <a:lnTo>
                    <a:pt x="528" y="258"/>
                  </a:lnTo>
                  <a:lnTo>
                    <a:pt x="611" y="430"/>
                  </a:lnTo>
                  <a:lnTo>
                    <a:pt x="1700" y="428"/>
                  </a:lnTo>
                  <a:lnTo>
                    <a:pt x="1703" y="3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8" name="Google Shape;1083;p42"/>
            <p:cNvSpPr/>
            <p:nvPr/>
          </p:nvSpPr>
          <p:spPr>
            <a:xfrm>
              <a:off x="1049080" y="2025377"/>
              <a:ext cx="60131" cy="16072"/>
            </a:xfrm>
            <a:custGeom>
              <a:avLst/>
              <a:gdLst/>
              <a:ahLst/>
              <a:cxnLst/>
              <a:rect l="l" t="t" r="r" b="b"/>
              <a:pathLst>
                <a:path w="1736" h="464" extrusionOk="0">
                  <a:moveTo>
                    <a:pt x="41" y="34"/>
                  </a:moveTo>
                  <a:lnTo>
                    <a:pt x="1702" y="63"/>
                  </a:lnTo>
                  <a:lnTo>
                    <a:pt x="1699" y="428"/>
                  </a:lnTo>
                  <a:lnTo>
                    <a:pt x="638" y="430"/>
                  </a:lnTo>
                  <a:lnTo>
                    <a:pt x="533" y="215"/>
                  </a:lnTo>
                  <a:lnTo>
                    <a:pt x="514" y="428"/>
                  </a:lnTo>
                  <a:lnTo>
                    <a:pt x="33" y="425"/>
                  </a:lnTo>
                  <a:lnTo>
                    <a:pt x="41" y="34"/>
                  </a:lnTo>
                  <a:close/>
                  <a:moveTo>
                    <a:pt x="9" y="0"/>
                  </a:moveTo>
                  <a:lnTo>
                    <a:pt x="0" y="457"/>
                  </a:lnTo>
                  <a:lnTo>
                    <a:pt x="544" y="461"/>
                  </a:lnTo>
                  <a:lnTo>
                    <a:pt x="556" y="336"/>
                  </a:lnTo>
                  <a:lnTo>
                    <a:pt x="618" y="463"/>
                  </a:lnTo>
                  <a:lnTo>
                    <a:pt x="1733" y="461"/>
                  </a:lnTo>
                  <a:lnTo>
                    <a:pt x="1735" y="3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09" name="Google Shape;1084;p42"/>
            <p:cNvSpPr/>
            <p:nvPr/>
          </p:nvSpPr>
          <p:spPr>
            <a:xfrm>
              <a:off x="1049807" y="2002031"/>
              <a:ext cx="58814" cy="25008"/>
            </a:xfrm>
            <a:custGeom>
              <a:avLst/>
              <a:gdLst/>
              <a:ahLst/>
              <a:cxnLst/>
              <a:rect l="l" t="t" r="r" b="b"/>
              <a:pathLst>
                <a:path w="1698" h="722" extrusionOk="0">
                  <a:moveTo>
                    <a:pt x="811" y="0"/>
                  </a:moveTo>
                  <a:cubicBezTo>
                    <a:pt x="682" y="160"/>
                    <a:pt x="470" y="236"/>
                    <a:pt x="258" y="236"/>
                  </a:cubicBezTo>
                  <a:cubicBezTo>
                    <a:pt x="170" y="236"/>
                    <a:pt x="82" y="222"/>
                    <a:pt x="0" y="197"/>
                  </a:cubicBezTo>
                  <a:lnTo>
                    <a:pt x="0" y="197"/>
                  </a:lnTo>
                  <a:lnTo>
                    <a:pt x="3" y="695"/>
                  </a:lnTo>
                  <a:lnTo>
                    <a:pt x="1698" y="722"/>
                  </a:lnTo>
                  <a:cubicBezTo>
                    <a:pt x="1595" y="198"/>
                    <a:pt x="1067" y="44"/>
                    <a:pt x="811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0" name="Google Shape;1085;p42"/>
            <p:cNvSpPr/>
            <p:nvPr/>
          </p:nvSpPr>
          <p:spPr>
            <a:xfrm>
              <a:off x="1049218" y="2001408"/>
              <a:ext cx="60096" cy="26221"/>
            </a:xfrm>
            <a:custGeom>
              <a:avLst/>
              <a:gdLst/>
              <a:ahLst/>
              <a:cxnLst/>
              <a:rect l="l" t="t" r="r" b="b"/>
              <a:pathLst>
                <a:path w="1735" h="757" extrusionOk="0">
                  <a:moveTo>
                    <a:pt x="835" y="37"/>
                  </a:moveTo>
                  <a:cubicBezTo>
                    <a:pt x="1065" y="77"/>
                    <a:pt x="1584" y="224"/>
                    <a:pt x="1694" y="723"/>
                  </a:cubicBezTo>
                  <a:lnTo>
                    <a:pt x="36" y="696"/>
                  </a:lnTo>
                  <a:lnTo>
                    <a:pt x="34" y="238"/>
                  </a:lnTo>
                  <a:lnTo>
                    <a:pt x="34" y="238"/>
                  </a:lnTo>
                  <a:cubicBezTo>
                    <a:pt x="108" y="258"/>
                    <a:pt x="189" y="269"/>
                    <a:pt x="272" y="269"/>
                  </a:cubicBezTo>
                  <a:cubicBezTo>
                    <a:pt x="480" y="269"/>
                    <a:pt x="698" y="200"/>
                    <a:pt x="835" y="37"/>
                  </a:cubicBezTo>
                  <a:close/>
                  <a:moveTo>
                    <a:pt x="821" y="1"/>
                  </a:moveTo>
                  <a:lnTo>
                    <a:pt x="815" y="8"/>
                  </a:lnTo>
                  <a:cubicBezTo>
                    <a:pt x="686" y="168"/>
                    <a:pt x="475" y="236"/>
                    <a:pt x="273" y="236"/>
                  </a:cubicBezTo>
                  <a:cubicBezTo>
                    <a:pt x="185" y="236"/>
                    <a:pt x="99" y="223"/>
                    <a:pt x="22" y="199"/>
                  </a:cubicBezTo>
                  <a:lnTo>
                    <a:pt x="1" y="193"/>
                  </a:lnTo>
                  <a:lnTo>
                    <a:pt x="1" y="193"/>
                  </a:lnTo>
                  <a:lnTo>
                    <a:pt x="3" y="728"/>
                  </a:lnTo>
                  <a:lnTo>
                    <a:pt x="1735" y="756"/>
                  </a:lnTo>
                  <a:lnTo>
                    <a:pt x="1730" y="736"/>
                  </a:lnTo>
                  <a:cubicBezTo>
                    <a:pt x="1625" y="195"/>
                    <a:pt x="1066" y="42"/>
                    <a:pt x="831" y="2"/>
                  </a:cubicBezTo>
                  <a:lnTo>
                    <a:pt x="8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1" name="Google Shape;1086;p42"/>
            <p:cNvSpPr/>
            <p:nvPr/>
          </p:nvSpPr>
          <p:spPr>
            <a:xfrm>
              <a:off x="1078452" y="2004318"/>
              <a:ext cx="11292" cy="9352"/>
            </a:xfrm>
            <a:custGeom>
              <a:avLst/>
              <a:gdLst/>
              <a:ahLst/>
              <a:cxnLst/>
              <a:rect l="l" t="t" r="r" b="b"/>
              <a:pathLst>
                <a:path w="326" h="270" extrusionOk="0">
                  <a:moveTo>
                    <a:pt x="305" y="1"/>
                  </a:moveTo>
                  <a:lnTo>
                    <a:pt x="0" y="243"/>
                  </a:lnTo>
                  <a:lnTo>
                    <a:pt x="20" y="270"/>
                  </a:lnTo>
                  <a:lnTo>
                    <a:pt x="326" y="27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2" name="Google Shape;1087;p42"/>
            <p:cNvSpPr/>
            <p:nvPr/>
          </p:nvSpPr>
          <p:spPr>
            <a:xfrm>
              <a:off x="1083786" y="2007088"/>
              <a:ext cx="11361" cy="9352"/>
            </a:xfrm>
            <a:custGeom>
              <a:avLst/>
              <a:gdLst/>
              <a:ahLst/>
              <a:cxnLst/>
              <a:rect l="l" t="t" r="r" b="b"/>
              <a:pathLst>
                <a:path w="328" h="270" extrusionOk="0">
                  <a:moveTo>
                    <a:pt x="306" y="0"/>
                  </a:moveTo>
                  <a:lnTo>
                    <a:pt x="1" y="243"/>
                  </a:lnTo>
                  <a:lnTo>
                    <a:pt x="22" y="269"/>
                  </a:lnTo>
                  <a:lnTo>
                    <a:pt x="327" y="2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3" name="Google Shape;1088;p42"/>
            <p:cNvSpPr/>
            <p:nvPr/>
          </p:nvSpPr>
          <p:spPr>
            <a:xfrm>
              <a:off x="927399" y="1912425"/>
              <a:ext cx="59230" cy="114615"/>
            </a:xfrm>
            <a:custGeom>
              <a:avLst/>
              <a:gdLst/>
              <a:ahLst/>
              <a:cxnLst/>
              <a:rect l="l" t="t" r="r" b="b"/>
              <a:pathLst>
                <a:path w="1710" h="3309" extrusionOk="0">
                  <a:moveTo>
                    <a:pt x="1709" y="0"/>
                  </a:moveTo>
                  <a:lnTo>
                    <a:pt x="973" y="16"/>
                  </a:lnTo>
                  <a:lnTo>
                    <a:pt x="1026" y="2570"/>
                  </a:lnTo>
                  <a:cubicBezTo>
                    <a:pt x="1026" y="2570"/>
                    <a:pt x="138" y="2611"/>
                    <a:pt x="1" y="3309"/>
                  </a:cubicBezTo>
                  <a:lnTo>
                    <a:pt x="1695" y="3282"/>
                  </a:lnTo>
                  <a:lnTo>
                    <a:pt x="17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4" name="Google Shape;1089;p42"/>
            <p:cNvSpPr/>
            <p:nvPr/>
          </p:nvSpPr>
          <p:spPr>
            <a:xfrm>
              <a:off x="926706" y="1911836"/>
              <a:ext cx="60477" cy="115793"/>
            </a:xfrm>
            <a:custGeom>
              <a:avLst/>
              <a:gdLst/>
              <a:ahLst/>
              <a:cxnLst/>
              <a:rect l="l" t="t" r="r" b="b"/>
              <a:pathLst>
                <a:path w="1746" h="3343" extrusionOk="0">
                  <a:moveTo>
                    <a:pt x="1713" y="35"/>
                  </a:moveTo>
                  <a:lnTo>
                    <a:pt x="1700" y="3282"/>
                  </a:lnTo>
                  <a:lnTo>
                    <a:pt x="42" y="3309"/>
                  </a:lnTo>
                  <a:cubicBezTo>
                    <a:pt x="187" y="2652"/>
                    <a:pt x="1038" y="2604"/>
                    <a:pt x="1047" y="2604"/>
                  </a:cubicBezTo>
                  <a:lnTo>
                    <a:pt x="1063" y="2603"/>
                  </a:lnTo>
                  <a:lnTo>
                    <a:pt x="1010" y="49"/>
                  </a:lnTo>
                  <a:lnTo>
                    <a:pt x="1713" y="35"/>
                  </a:lnTo>
                  <a:close/>
                  <a:moveTo>
                    <a:pt x="1746" y="1"/>
                  </a:moveTo>
                  <a:lnTo>
                    <a:pt x="976" y="16"/>
                  </a:lnTo>
                  <a:lnTo>
                    <a:pt x="1029" y="2572"/>
                  </a:lnTo>
                  <a:cubicBezTo>
                    <a:pt x="907" y="2583"/>
                    <a:pt x="132" y="2672"/>
                    <a:pt x="5" y="3322"/>
                  </a:cubicBezTo>
                  <a:lnTo>
                    <a:pt x="1" y="3342"/>
                  </a:lnTo>
                  <a:lnTo>
                    <a:pt x="1732" y="3314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5" name="Google Shape;1090;p42"/>
            <p:cNvSpPr/>
            <p:nvPr/>
          </p:nvSpPr>
          <p:spPr>
            <a:xfrm>
              <a:off x="927399" y="1983881"/>
              <a:ext cx="58918" cy="43158"/>
            </a:xfrm>
            <a:custGeom>
              <a:avLst/>
              <a:gdLst/>
              <a:ahLst/>
              <a:cxnLst/>
              <a:rect l="l" t="t" r="r" b="b"/>
              <a:pathLst>
                <a:path w="1701" h="1246" extrusionOk="0">
                  <a:moveTo>
                    <a:pt x="1012" y="1"/>
                  </a:moveTo>
                  <a:lnTo>
                    <a:pt x="1026" y="508"/>
                  </a:lnTo>
                  <a:cubicBezTo>
                    <a:pt x="1026" y="508"/>
                    <a:pt x="138" y="548"/>
                    <a:pt x="1" y="1246"/>
                  </a:cubicBezTo>
                  <a:lnTo>
                    <a:pt x="1695" y="1219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6" name="Google Shape;1091;p42"/>
            <p:cNvSpPr/>
            <p:nvPr/>
          </p:nvSpPr>
          <p:spPr>
            <a:xfrm>
              <a:off x="926706" y="1983293"/>
              <a:ext cx="60200" cy="44336"/>
            </a:xfrm>
            <a:custGeom>
              <a:avLst/>
              <a:gdLst/>
              <a:ahLst/>
              <a:cxnLst/>
              <a:rect l="l" t="t" r="r" b="b"/>
              <a:pathLst>
                <a:path w="1738" h="1280" extrusionOk="0">
                  <a:moveTo>
                    <a:pt x="1704" y="33"/>
                  </a:moveTo>
                  <a:lnTo>
                    <a:pt x="1700" y="1219"/>
                  </a:lnTo>
                  <a:lnTo>
                    <a:pt x="42" y="1246"/>
                  </a:lnTo>
                  <a:cubicBezTo>
                    <a:pt x="187" y="589"/>
                    <a:pt x="1038" y="541"/>
                    <a:pt x="1047" y="541"/>
                  </a:cubicBezTo>
                  <a:lnTo>
                    <a:pt x="1063" y="540"/>
                  </a:lnTo>
                  <a:lnTo>
                    <a:pt x="1049" y="33"/>
                  </a:lnTo>
                  <a:close/>
                  <a:moveTo>
                    <a:pt x="1015" y="1"/>
                  </a:moveTo>
                  <a:lnTo>
                    <a:pt x="1029" y="509"/>
                  </a:lnTo>
                  <a:cubicBezTo>
                    <a:pt x="907" y="520"/>
                    <a:pt x="132" y="610"/>
                    <a:pt x="5" y="1259"/>
                  </a:cubicBezTo>
                  <a:lnTo>
                    <a:pt x="1" y="1279"/>
                  </a:lnTo>
                  <a:lnTo>
                    <a:pt x="1732" y="1251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7" name="Google Shape;1092;p42"/>
            <p:cNvSpPr/>
            <p:nvPr/>
          </p:nvSpPr>
          <p:spPr>
            <a:xfrm>
              <a:off x="967197" y="1986756"/>
              <a:ext cx="1143" cy="6581"/>
            </a:xfrm>
            <a:custGeom>
              <a:avLst/>
              <a:gdLst/>
              <a:ahLst/>
              <a:cxnLst/>
              <a:rect l="l" t="t" r="r" b="b"/>
              <a:pathLst>
                <a:path w="33" h="190" extrusionOk="0">
                  <a:moveTo>
                    <a:pt x="1" y="0"/>
                  </a:moveTo>
                  <a:lnTo>
                    <a:pt x="1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8" name="Google Shape;1093;p42"/>
            <p:cNvSpPr/>
            <p:nvPr/>
          </p:nvSpPr>
          <p:spPr>
            <a:xfrm>
              <a:off x="974298" y="1986756"/>
              <a:ext cx="1212" cy="6581"/>
            </a:xfrm>
            <a:custGeom>
              <a:avLst/>
              <a:gdLst/>
              <a:ahLst/>
              <a:cxnLst/>
              <a:rect l="l" t="t" r="r" b="b"/>
              <a:pathLst>
                <a:path w="35" h="190" extrusionOk="0">
                  <a:moveTo>
                    <a:pt x="1" y="0"/>
                  </a:moveTo>
                  <a:lnTo>
                    <a:pt x="1" y="189"/>
                  </a:lnTo>
                  <a:lnTo>
                    <a:pt x="34" y="18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19" name="Google Shape;1094;p42"/>
            <p:cNvSpPr/>
            <p:nvPr/>
          </p:nvSpPr>
          <p:spPr>
            <a:xfrm>
              <a:off x="981156" y="1986583"/>
              <a:ext cx="1178" cy="6546"/>
            </a:xfrm>
            <a:custGeom>
              <a:avLst/>
              <a:gdLst/>
              <a:ahLst/>
              <a:cxnLst/>
              <a:rect l="l" t="t" r="r" b="b"/>
              <a:pathLst>
                <a:path w="34" h="189" extrusionOk="0">
                  <a:moveTo>
                    <a:pt x="0" y="0"/>
                  </a:moveTo>
                  <a:lnTo>
                    <a:pt x="0" y="189"/>
                  </a:lnTo>
                  <a:lnTo>
                    <a:pt x="33" y="18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0" name="Google Shape;1095;p42"/>
            <p:cNvSpPr/>
            <p:nvPr/>
          </p:nvSpPr>
          <p:spPr>
            <a:xfrm>
              <a:off x="927399" y="2025966"/>
              <a:ext cx="58988" cy="14894"/>
            </a:xfrm>
            <a:custGeom>
              <a:avLst/>
              <a:gdLst/>
              <a:ahLst/>
              <a:cxnLst/>
              <a:rect l="l" t="t" r="r" b="b"/>
              <a:pathLst>
                <a:path w="1703" h="430" extrusionOk="0">
                  <a:moveTo>
                    <a:pt x="1694" y="0"/>
                  </a:moveTo>
                  <a:lnTo>
                    <a:pt x="1" y="31"/>
                  </a:lnTo>
                  <a:lnTo>
                    <a:pt x="3" y="428"/>
                  </a:lnTo>
                  <a:lnTo>
                    <a:pt x="1092" y="430"/>
                  </a:lnTo>
                  <a:lnTo>
                    <a:pt x="1175" y="258"/>
                  </a:lnTo>
                  <a:lnTo>
                    <a:pt x="1190" y="428"/>
                  </a:lnTo>
                  <a:lnTo>
                    <a:pt x="1702" y="42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1" name="Google Shape;1096;p42"/>
            <p:cNvSpPr/>
            <p:nvPr/>
          </p:nvSpPr>
          <p:spPr>
            <a:xfrm>
              <a:off x="926845" y="2025377"/>
              <a:ext cx="60096" cy="16072"/>
            </a:xfrm>
            <a:custGeom>
              <a:avLst/>
              <a:gdLst/>
              <a:ahLst/>
              <a:cxnLst/>
              <a:rect l="l" t="t" r="r" b="b"/>
              <a:pathLst>
                <a:path w="1735" h="464" extrusionOk="0">
                  <a:moveTo>
                    <a:pt x="1694" y="34"/>
                  </a:moveTo>
                  <a:lnTo>
                    <a:pt x="1702" y="425"/>
                  </a:lnTo>
                  <a:lnTo>
                    <a:pt x="1222" y="428"/>
                  </a:lnTo>
                  <a:lnTo>
                    <a:pt x="1202" y="215"/>
                  </a:lnTo>
                  <a:lnTo>
                    <a:pt x="1098" y="430"/>
                  </a:lnTo>
                  <a:lnTo>
                    <a:pt x="36" y="428"/>
                  </a:lnTo>
                  <a:lnTo>
                    <a:pt x="33" y="63"/>
                  </a:lnTo>
                  <a:lnTo>
                    <a:pt x="1694" y="34"/>
                  </a:lnTo>
                  <a:close/>
                  <a:moveTo>
                    <a:pt x="1726" y="0"/>
                  </a:moveTo>
                  <a:lnTo>
                    <a:pt x="0" y="31"/>
                  </a:lnTo>
                  <a:lnTo>
                    <a:pt x="3" y="461"/>
                  </a:lnTo>
                  <a:lnTo>
                    <a:pt x="1118" y="463"/>
                  </a:lnTo>
                  <a:lnTo>
                    <a:pt x="1180" y="336"/>
                  </a:lnTo>
                  <a:lnTo>
                    <a:pt x="1191" y="461"/>
                  </a:lnTo>
                  <a:lnTo>
                    <a:pt x="1735" y="45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2" name="Google Shape;1097;p42"/>
            <p:cNvSpPr/>
            <p:nvPr/>
          </p:nvSpPr>
          <p:spPr>
            <a:xfrm>
              <a:off x="927399" y="2002031"/>
              <a:ext cx="58814" cy="25008"/>
            </a:xfrm>
            <a:custGeom>
              <a:avLst/>
              <a:gdLst/>
              <a:ahLst/>
              <a:cxnLst/>
              <a:rect l="l" t="t" r="r" b="b"/>
              <a:pathLst>
                <a:path w="1698" h="722" extrusionOk="0">
                  <a:moveTo>
                    <a:pt x="887" y="0"/>
                  </a:moveTo>
                  <a:cubicBezTo>
                    <a:pt x="631" y="44"/>
                    <a:pt x="104" y="198"/>
                    <a:pt x="1" y="722"/>
                  </a:cubicBezTo>
                  <a:lnTo>
                    <a:pt x="1695" y="695"/>
                  </a:lnTo>
                  <a:lnTo>
                    <a:pt x="1698" y="197"/>
                  </a:lnTo>
                  <a:lnTo>
                    <a:pt x="1698" y="197"/>
                  </a:lnTo>
                  <a:cubicBezTo>
                    <a:pt x="1616" y="222"/>
                    <a:pt x="1529" y="236"/>
                    <a:pt x="1441" y="236"/>
                  </a:cubicBezTo>
                  <a:cubicBezTo>
                    <a:pt x="1229" y="236"/>
                    <a:pt x="1016" y="160"/>
                    <a:pt x="887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3" name="Google Shape;1098;p42"/>
            <p:cNvSpPr/>
            <p:nvPr/>
          </p:nvSpPr>
          <p:spPr>
            <a:xfrm>
              <a:off x="926706" y="2001408"/>
              <a:ext cx="60096" cy="26221"/>
            </a:xfrm>
            <a:custGeom>
              <a:avLst/>
              <a:gdLst/>
              <a:ahLst/>
              <a:cxnLst/>
              <a:rect l="l" t="t" r="r" b="b"/>
              <a:pathLst>
                <a:path w="1735" h="757" extrusionOk="0">
                  <a:moveTo>
                    <a:pt x="900" y="37"/>
                  </a:moveTo>
                  <a:cubicBezTo>
                    <a:pt x="1037" y="200"/>
                    <a:pt x="1255" y="269"/>
                    <a:pt x="1463" y="269"/>
                  </a:cubicBezTo>
                  <a:cubicBezTo>
                    <a:pt x="1546" y="269"/>
                    <a:pt x="1627" y="258"/>
                    <a:pt x="1701" y="238"/>
                  </a:cubicBezTo>
                  <a:lnTo>
                    <a:pt x="1701" y="238"/>
                  </a:lnTo>
                  <a:lnTo>
                    <a:pt x="1700" y="696"/>
                  </a:lnTo>
                  <a:lnTo>
                    <a:pt x="42" y="723"/>
                  </a:lnTo>
                  <a:cubicBezTo>
                    <a:pt x="152" y="224"/>
                    <a:pt x="670" y="77"/>
                    <a:pt x="900" y="37"/>
                  </a:cubicBezTo>
                  <a:close/>
                  <a:moveTo>
                    <a:pt x="914" y="1"/>
                  </a:moveTo>
                  <a:lnTo>
                    <a:pt x="904" y="2"/>
                  </a:lnTo>
                  <a:cubicBezTo>
                    <a:pt x="669" y="42"/>
                    <a:pt x="111" y="195"/>
                    <a:pt x="5" y="736"/>
                  </a:cubicBezTo>
                  <a:lnTo>
                    <a:pt x="1" y="756"/>
                  </a:lnTo>
                  <a:lnTo>
                    <a:pt x="1732" y="728"/>
                  </a:lnTo>
                  <a:lnTo>
                    <a:pt x="1735" y="193"/>
                  </a:lnTo>
                  <a:lnTo>
                    <a:pt x="1713" y="199"/>
                  </a:lnTo>
                  <a:cubicBezTo>
                    <a:pt x="1636" y="223"/>
                    <a:pt x="1550" y="236"/>
                    <a:pt x="1462" y="236"/>
                  </a:cubicBezTo>
                  <a:cubicBezTo>
                    <a:pt x="1261" y="236"/>
                    <a:pt x="1049" y="168"/>
                    <a:pt x="920" y="8"/>
                  </a:cubicBezTo>
                  <a:lnTo>
                    <a:pt x="9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4" name="Google Shape;1099;p42"/>
            <p:cNvSpPr/>
            <p:nvPr/>
          </p:nvSpPr>
          <p:spPr>
            <a:xfrm>
              <a:off x="946276" y="2004318"/>
              <a:ext cx="11326" cy="9352"/>
            </a:xfrm>
            <a:custGeom>
              <a:avLst/>
              <a:gdLst/>
              <a:ahLst/>
              <a:cxnLst/>
              <a:rect l="l" t="t" r="r" b="b"/>
              <a:pathLst>
                <a:path w="327" h="270" extrusionOk="0">
                  <a:moveTo>
                    <a:pt x="21" y="1"/>
                  </a:moveTo>
                  <a:lnTo>
                    <a:pt x="0" y="27"/>
                  </a:lnTo>
                  <a:lnTo>
                    <a:pt x="306" y="270"/>
                  </a:lnTo>
                  <a:lnTo>
                    <a:pt x="326" y="243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5" name="Google Shape;1100;p42"/>
            <p:cNvSpPr/>
            <p:nvPr/>
          </p:nvSpPr>
          <p:spPr>
            <a:xfrm>
              <a:off x="940907" y="2007088"/>
              <a:ext cx="11292" cy="9352"/>
            </a:xfrm>
            <a:custGeom>
              <a:avLst/>
              <a:gdLst/>
              <a:ahLst/>
              <a:cxnLst/>
              <a:rect l="l" t="t" r="r" b="b"/>
              <a:pathLst>
                <a:path w="326" h="270" extrusionOk="0">
                  <a:moveTo>
                    <a:pt x="21" y="0"/>
                  </a:moveTo>
                  <a:lnTo>
                    <a:pt x="0" y="26"/>
                  </a:lnTo>
                  <a:lnTo>
                    <a:pt x="306" y="269"/>
                  </a:lnTo>
                  <a:lnTo>
                    <a:pt x="326" y="2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6" name="Google Shape;1101;p42"/>
            <p:cNvSpPr/>
            <p:nvPr/>
          </p:nvSpPr>
          <p:spPr>
            <a:xfrm>
              <a:off x="812784" y="1616656"/>
              <a:ext cx="414368" cy="414611"/>
            </a:xfrm>
            <a:custGeom>
              <a:avLst/>
              <a:gdLst/>
              <a:ahLst/>
              <a:cxnLst/>
              <a:rect l="l" t="t" r="r" b="b"/>
              <a:pathLst>
                <a:path w="11963" h="11970" extrusionOk="0">
                  <a:moveTo>
                    <a:pt x="6272" y="0"/>
                  </a:moveTo>
                  <a:lnTo>
                    <a:pt x="5554" y="2047"/>
                  </a:lnTo>
                  <a:lnTo>
                    <a:pt x="4409" y="204"/>
                  </a:lnTo>
                  <a:lnTo>
                    <a:pt x="4358" y="2372"/>
                  </a:lnTo>
                  <a:lnTo>
                    <a:pt x="2701" y="973"/>
                  </a:lnTo>
                  <a:lnTo>
                    <a:pt x="3321" y="3051"/>
                  </a:lnTo>
                  <a:lnTo>
                    <a:pt x="1313" y="2232"/>
                  </a:lnTo>
                  <a:lnTo>
                    <a:pt x="1313" y="2232"/>
                  </a:lnTo>
                  <a:lnTo>
                    <a:pt x="2547" y="4016"/>
                  </a:lnTo>
                  <a:lnTo>
                    <a:pt x="384" y="3858"/>
                  </a:lnTo>
                  <a:lnTo>
                    <a:pt x="2107" y="5177"/>
                  </a:lnTo>
                  <a:lnTo>
                    <a:pt x="0" y="5693"/>
                  </a:lnTo>
                  <a:lnTo>
                    <a:pt x="2047" y="6412"/>
                  </a:lnTo>
                  <a:lnTo>
                    <a:pt x="204" y="7557"/>
                  </a:lnTo>
                  <a:lnTo>
                    <a:pt x="2373" y="7609"/>
                  </a:lnTo>
                  <a:lnTo>
                    <a:pt x="971" y="9265"/>
                  </a:lnTo>
                  <a:lnTo>
                    <a:pt x="971" y="9265"/>
                  </a:lnTo>
                  <a:lnTo>
                    <a:pt x="3050" y="8648"/>
                  </a:lnTo>
                  <a:lnTo>
                    <a:pt x="2230" y="10655"/>
                  </a:lnTo>
                  <a:lnTo>
                    <a:pt x="4014" y="9422"/>
                  </a:lnTo>
                  <a:lnTo>
                    <a:pt x="4014" y="9422"/>
                  </a:lnTo>
                  <a:lnTo>
                    <a:pt x="3856" y="11586"/>
                  </a:lnTo>
                  <a:lnTo>
                    <a:pt x="5175" y="9863"/>
                  </a:lnTo>
                  <a:lnTo>
                    <a:pt x="5691" y="11970"/>
                  </a:lnTo>
                  <a:lnTo>
                    <a:pt x="6409" y="9924"/>
                  </a:lnTo>
                  <a:lnTo>
                    <a:pt x="7554" y="11766"/>
                  </a:lnTo>
                  <a:lnTo>
                    <a:pt x="7605" y="9598"/>
                  </a:lnTo>
                  <a:lnTo>
                    <a:pt x="9262" y="10997"/>
                  </a:lnTo>
                  <a:lnTo>
                    <a:pt x="8642" y="8919"/>
                  </a:lnTo>
                  <a:lnTo>
                    <a:pt x="8642" y="8919"/>
                  </a:lnTo>
                  <a:lnTo>
                    <a:pt x="10650" y="9738"/>
                  </a:lnTo>
                  <a:lnTo>
                    <a:pt x="9415" y="7954"/>
                  </a:lnTo>
                  <a:lnTo>
                    <a:pt x="11579" y="8111"/>
                  </a:lnTo>
                  <a:lnTo>
                    <a:pt x="9856" y="6794"/>
                  </a:lnTo>
                  <a:lnTo>
                    <a:pt x="11962" y="6277"/>
                  </a:lnTo>
                  <a:lnTo>
                    <a:pt x="9916" y="5558"/>
                  </a:lnTo>
                  <a:lnTo>
                    <a:pt x="11759" y="4414"/>
                  </a:lnTo>
                  <a:lnTo>
                    <a:pt x="9590" y="4361"/>
                  </a:lnTo>
                  <a:lnTo>
                    <a:pt x="10991" y="2705"/>
                  </a:lnTo>
                  <a:lnTo>
                    <a:pt x="8913" y="3322"/>
                  </a:lnTo>
                  <a:lnTo>
                    <a:pt x="9733" y="1315"/>
                  </a:lnTo>
                  <a:lnTo>
                    <a:pt x="7949" y="2548"/>
                  </a:lnTo>
                  <a:lnTo>
                    <a:pt x="7949" y="2548"/>
                  </a:lnTo>
                  <a:lnTo>
                    <a:pt x="8107" y="384"/>
                  </a:lnTo>
                  <a:lnTo>
                    <a:pt x="6788" y="2107"/>
                  </a:lnTo>
                  <a:lnTo>
                    <a:pt x="6272" y="0"/>
                  </a:ln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7" name="Google Shape;1102;p42"/>
            <p:cNvSpPr/>
            <p:nvPr/>
          </p:nvSpPr>
          <p:spPr>
            <a:xfrm>
              <a:off x="810775" y="1614647"/>
              <a:ext cx="418352" cy="418663"/>
            </a:xfrm>
            <a:custGeom>
              <a:avLst/>
              <a:gdLst/>
              <a:ahLst/>
              <a:cxnLst/>
              <a:rect l="l" t="t" r="r" b="b"/>
              <a:pathLst>
                <a:path w="12078" h="12087" extrusionOk="0">
                  <a:moveTo>
                    <a:pt x="6328" y="116"/>
                  </a:moveTo>
                  <a:lnTo>
                    <a:pt x="6838" y="2202"/>
                  </a:lnTo>
                  <a:lnTo>
                    <a:pt x="8144" y="496"/>
                  </a:lnTo>
                  <a:lnTo>
                    <a:pt x="7987" y="2639"/>
                  </a:lnTo>
                  <a:lnTo>
                    <a:pt x="9755" y="1418"/>
                  </a:lnTo>
                  <a:lnTo>
                    <a:pt x="9755" y="1418"/>
                  </a:lnTo>
                  <a:lnTo>
                    <a:pt x="8942" y="3406"/>
                  </a:lnTo>
                  <a:lnTo>
                    <a:pt x="11001" y="2794"/>
                  </a:lnTo>
                  <a:lnTo>
                    <a:pt x="9613" y="4435"/>
                  </a:lnTo>
                  <a:lnTo>
                    <a:pt x="11761" y="4487"/>
                  </a:lnTo>
                  <a:lnTo>
                    <a:pt x="9936" y="5620"/>
                  </a:lnTo>
                  <a:lnTo>
                    <a:pt x="11963" y="6332"/>
                  </a:lnTo>
                  <a:lnTo>
                    <a:pt x="9876" y="6844"/>
                  </a:lnTo>
                  <a:lnTo>
                    <a:pt x="11583" y="8148"/>
                  </a:lnTo>
                  <a:lnTo>
                    <a:pt x="9440" y="7994"/>
                  </a:lnTo>
                  <a:lnTo>
                    <a:pt x="10663" y="9759"/>
                  </a:lnTo>
                  <a:lnTo>
                    <a:pt x="10663" y="9759"/>
                  </a:lnTo>
                  <a:lnTo>
                    <a:pt x="8674" y="8948"/>
                  </a:lnTo>
                  <a:lnTo>
                    <a:pt x="9287" y="11007"/>
                  </a:lnTo>
                  <a:lnTo>
                    <a:pt x="7647" y="9621"/>
                  </a:lnTo>
                  <a:lnTo>
                    <a:pt x="7597" y="11769"/>
                  </a:lnTo>
                  <a:lnTo>
                    <a:pt x="6463" y="9944"/>
                  </a:lnTo>
                  <a:lnTo>
                    <a:pt x="5751" y="11970"/>
                  </a:lnTo>
                  <a:lnTo>
                    <a:pt x="5240" y="9884"/>
                  </a:lnTo>
                  <a:lnTo>
                    <a:pt x="3935" y="11590"/>
                  </a:lnTo>
                  <a:lnTo>
                    <a:pt x="4091" y="9447"/>
                  </a:lnTo>
                  <a:lnTo>
                    <a:pt x="4091" y="9447"/>
                  </a:lnTo>
                  <a:lnTo>
                    <a:pt x="2323" y="10668"/>
                  </a:lnTo>
                  <a:lnTo>
                    <a:pt x="3137" y="8679"/>
                  </a:lnTo>
                  <a:lnTo>
                    <a:pt x="1077" y="9291"/>
                  </a:lnTo>
                  <a:lnTo>
                    <a:pt x="1077" y="9291"/>
                  </a:lnTo>
                  <a:lnTo>
                    <a:pt x="2466" y="7651"/>
                  </a:lnTo>
                  <a:lnTo>
                    <a:pt x="318" y="7599"/>
                  </a:lnTo>
                  <a:lnTo>
                    <a:pt x="2143" y="6466"/>
                  </a:lnTo>
                  <a:lnTo>
                    <a:pt x="116" y="5753"/>
                  </a:lnTo>
                  <a:lnTo>
                    <a:pt x="2203" y="5242"/>
                  </a:lnTo>
                  <a:lnTo>
                    <a:pt x="496" y="3937"/>
                  </a:lnTo>
                  <a:lnTo>
                    <a:pt x="2639" y="4093"/>
                  </a:lnTo>
                  <a:lnTo>
                    <a:pt x="1416" y="2326"/>
                  </a:lnTo>
                  <a:lnTo>
                    <a:pt x="3405" y="3138"/>
                  </a:lnTo>
                  <a:lnTo>
                    <a:pt x="2791" y="1079"/>
                  </a:lnTo>
                  <a:lnTo>
                    <a:pt x="2791" y="1079"/>
                  </a:lnTo>
                  <a:lnTo>
                    <a:pt x="4432" y="2465"/>
                  </a:lnTo>
                  <a:lnTo>
                    <a:pt x="4482" y="317"/>
                  </a:lnTo>
                  <a:lnTo>
                    <a:pt x="5616" y="2142"/>
                  </a:lnTo>
                  <a:lnTo>
                    <a:pt x="6328" y="116"/>
                  </a:lnTo>
                  <a:close/>
                  <a:moveTo>
                    <a:pt x="6334" y="0"/>
                  </a:moveTo>
                  <a:lnTo>
                    <a:pt x="5607" y="2066"/>
                  </a:lnTo>
                  <a:lnTo>
                    <a:pt x="4451" y="206"/>
                  </a:lnTo>
                  <a:lnTo>
                    <a:pt x="4401" y="2395"/>
                  </a:lnTo>
                  <a:lnTo>
                    <a:pt x="2728" y="982"/>
                  </a:lnTo>
                  <a:lnTo>
                    <a:pt x="3354" y="3081"/>
                  </a:lnTo>
                  <a:lnTo>
                    <a:pt x="1325" y="2254"/>
                  </a:lnTo>
                  <a:lnTo>
                    <a:pt x="2572" y="4054"/>
                  </a:lnTo>
                  <a:lnTo>
                    <a:pt x="389" y="3896"/>
                  </a:lnTo>
                  <a:lnTo>
                    <a:pt x="389" y="3896"/>
                  </a:lnTo>
                  <a:lnTo>
                    <a:pt x="2128" y="5227"/>
                  </a:lnTo>
                  <a:lnTo>
                    <a:pt x="1" y="5748"/>
                  </a:lnTo>
                  <a:lnTo>
                    <a:pt x="2067" y="6475"/>
                  </a:lnTo>
                  <a:lnTo>
                    <a:pt x="206" y="7630"/>
                  </a:lnTo>
                  <a:lnTo>
                    <a:pt x="2396" y="7682"/>
                  </a:lnTo>
                  <a:lnTo>
                    <a:pt x="980" y="9354"/>
                  </a:lnTo>
                  <a:lnTo>
                    <a:pt x="980" y="9354"/>
                  </a:lnTo>
                  <a:lnTo>
                    <a:pt x="3080" y="8731"/>
                  </a:lnTo>
                  <a:lnTo>
                    <a:pt x="2251" y="10758"/>
                  </a:lnTo>
                  <a:lnTo>
                    <a:pt x="4053" y="9513"/>
                  </a:lnTo>
                  <a:lnTo>
                    <a:pt x="3894" y="11698"/>
                  </a:lnTo>
                  <a:lnTo>
                    <a:pt x="5225" y="9959"/>
                  </a:lnTo>
                  <a:lnTo>
                    <a:pt x="5745" y="12086"/>
                  </a:lnTo>
                  <a:lnTo>
                    <a:pt x="6472" y="10020"/>
                  </a:lnTo>
                  <a:lnTo>
                    <a:pt x="7627" y="11879"/>
                  </a:lnTo>
                  <a:lnTo>
                    <a:pt x="7678" y="9690"/>
                  </a:lnTo>
                  <a:lnTo>
                    <a:pt x="9351" y="11104"/>
                  </a:lnTo>
                  <a:lnTo>
                    <a:pt x="9351" y="11104"/>
                  </a:lnTo>
                  <a:lnTo>
                    <a:pt x="8725" y="9005"/>
                  </a:lnTo>
                  <a:lnTo>
                    <a:pt x="10753" y="9832"/>
                  </a:lnTo>
                  <a:lnTo>
                    <a:pt x="9507" y="8031"/>
                  </a:lnTo>
                  <a:lnTo>
                    <a:pt x="11690" y="8190"/>
                  </a:lnTo>
                  <a:lnTo>
                    <a:pt x="11690" y="8190"/>
                  </a:lnTo>
                  <a:lnTo>
                    <a:pt x="9951" y="6860"/>
                  </a:lnTo>
                  <a:lnTo>
                    <a:pt x="12078" y="6338"/>
                  </a:lnTo>
                  <a:lnTo>
                    <a:pt x="10012" y="5611"/>
                  </a:lnTo>
                  <a:lnTo>
                    <a:pt x="11873" y="4456"/>
                  </a:lnTo>
                  <a:lnTo>
                    <a:pt x="9683" y="4404"/>
                  </a:lnTo>
                  <a:lnTo>
                    <a:pt x="11098" y="2732"/>
                  </a:lnTo>
                  <a:lnTo>
                    <a:pt x="8998" y="3355"/>
                  </a:lnTo>
                  <a:lnTo>
                    <a:pt x="9828" y="1328"/>
                  </a:lnTo>
                  <a:lnTo>
                    <a:pt x="8026" y="2573"/>
                  </a:lnTo>
                  <a:lnTo>
                    <a:pt x="8185" y="388"/>
                  </a:lnTo>
                  <a:lnTo>
                    <a:pt x="6854" y="2127"/>
                  </a:lnTo>
                  <a:lnTo>
                    <a:pt x="63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8" name="Google Shape;1103;p42"/>
            <p:cNvSpPr/>
            <p:nvPr/>
          </p:nvSpPr>
          <p:spPr>
            <a:xfrm>
              <a:off x="852444" y="1675851"/>
              <a:ext cx="335049" cy="296220"/>
            </a:xfrm>
            <a:custGeom>
              <a:avLst/>
              <a:gdLst/>
              <a:ahLst/>
              <a:cxnLst/>
              <a:rect l="l" t="t" r="r" b="b"/>
              <a:pathLst>
                <a:path w="9673" h="8552" extrusionOk="0">
                  <a:moveTo>
                    <a:pt x="4837" y="0"/>
                  </a:moveTo>
                  <a:cubicBezTo>
                    <a:pt x="3119" y="0"/>
                    <a:pt x="1498" y="1044"/>
                    <a:pt x="845" y="2744"/>
                  </a:cubicBezTo>
                  <a:cubicBezTo>
                    <a:pt x="0" y="4949"/>
                    <a:pt x="1101" y="7421"/>
                    <a:pt x="3305" y="8267"/>
                  </a:cubicBezTo>
                  <a:cubicBezTo>
                    <a:pt x="3809" y="8460"/>
                    <a:pt x="4327" y="8552"/>
                    <a:pt x="4836" y="8552"/>
                  </a:cubicBezTo>
                  <a:cubicBezTo>
                    <a:pt x="6554" y="8552"/>
                    <a:pt x="8175" y="7508"/>
                    <a:pt x="8828" y="5808"/>
                  </a:cubicBezTo>
                  <a:cubicBezTo>
                    <a:pt x="9673" y="3603"/>
                    <a:pt x="8572" y="1131"/>
                    <a:pt x="6368" y="285"/>
                  </a:cubicBezTo>
                  <a:cubicBezTo>
                    <a:pt x="5864" y="92"/>
                    <a:pt x="5346" y="0"/>
                    <a:pt x="4837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29" name="Google Shape;1104;p42"/>
            <p:cNvSpPr/>
            <p:nvPr/>
          </p:nvSpPr>
          <p:spPr>
            <a:xfrm>
              <a:off x="866957" y="1675228"/>
              <a:ext cx="306022" cy="297363"/>
            </a:xfrm>
            <a:custGeom>
              <a:avLst/>
              <a:gdLst/>
              <a:ahLst/>
              <a:cxnLst/>
              <a:rect l="l" t="t" r="r" b="b"/>
              <a:pathLst>
                <a:path w="8835" h="8585" extrusionOk="0">
                  <a:moveTo>
                    <a:pt x="4422" y="36"/>
                  </a:moveTo>
                  <a:cubicBezTo>
                    <a:pt x="4928" y="36"/>
                    <a:pt x="5443" y="127"/>
                    <a:pt x="5943" y="319"/>
                  </a:cubicBezTo>
                  <a:cubicBezTo>
                    <a:pt x="7005" y="726"/>
                    <a:pt x="7844" y="1523"/>
                    <a:pt x="8307" y="2562"/>
                  </a:cubicBezTo>
                  <a:cubicBezTo>
                    <a:pt x="8770" y="3601"/>
                    <a:pt x="8801" y="4758"/>
                    <a:pt x="8393" y="5820"/>
                  </a:cubicBezTo>
                  <a:cubicBezTo>
                    <a:pt x="7743" y="7511"/>
                    <a:pt x="6125" y="8552"/>
                    <a:pt x="4413" y="8552"/>
                  </a:cubicBezTo>
                  <a:cubicBezTo>
                    <a:pt x="3907" y="8552"/>
                    <a:pt x="3392" y="8461"/>
                    <a:pt x="2892" y="8269"/>
                  </a:cubicBezTo>
                  <a:cubicBezTo>
                    <a:pt x="1829" y="7862"/>
                    <a:pt x="990" y="7065"/>
                    <a:pt x="528" y="6026"/>
                  </a:cubicBezTo>
                  <a:cubicBezTo>
                    <a:pt x="65" y="4987"/>
                    <a:pt x="34" y="3830"/>
                    <a:pt x="442" y="2768"/>
                  </a:cubicBezTo>
                  <a:cubicBezTo>
                    <a:pt x="1092" y="1076"/>
                    <a:pt x="2710" y="36"/>
                    <a:pt x="4422" y="36"/>
                  </a:cubicBezTo>
                  <a:close/>
                  <a:moveTo>
                    <a:pt x="4416" y="1"/>
                  </a:moveTo>
                  <a:cubicBezTo>
                    <a:pt x="3823" y="1"/>
                    <a:pt x="3230" y="125"/>
                    <a:pt x="2672" y="374"/>
                  </a:cubicBezTo>
                  <a:cubicBezTo>
                    <a:pt x="1625" y="840"/>
                    <a:pt x="822" y="1686"/>
                    <a:pt x="411" y="2757"/>
                  </a:cubicBezTo>
                  <a:cubicBezTo>
                    <a:pt x="0" y="3826"/>
                    <a:pt x="31" y="4992"/>
                    <a:pt x="497" y="6040"/>
                  </a:cubicBezTo>
                  <a:cubicBezTo>
                    <a:pt x="963" y="7087"/>
                    <a:pt x="1809" y="7889"/>
                    <a:pt x="2880" y="8300"/>
                  </a:cubicBezTo>
                  <a:cubicBezTo>
                    <a:pt x="3384" y="8493"/>
                    <a:pt x="3902" y="8585"/>
                    <a:pt x="4412" y="8585"/>
                  </a:cubicBezTo>
                  <a:cubicBezTo>
                    <a:pt x="6138" y="8585"/>
                    <a:pt x="7769" y="7536"/>
                    <a:pt x="8423" y="5831"/>
                  </a:cubicBezTo>
                  <a:cubicBezTo>
                    <a:pt x="8835" y="4761"/>
                    <a:pt x="8803" y="3596"/>
                    <a:pt x="8337" y="2548"/>
                  </a:cubicBezTo>
                  <a:cubicBezTo>
                    <a:pt x="7871" y="1501"/>
                    <a:pt x="7025" y="699"/>
                    <a:pt x="5955" y="288"/>
                  </a:cubicBezTo>
                  <a:cubicBezTo>
                    <a:pt x="5455" y="96"/>
                    <a:pt x="4935" y="1"/>
                    <a:pt x="44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0" name="Google Shape;1105;p42"/>
            <p:cNvSpPr/>
            <p:nvPr/>
          </p:nvSpPr>
          <p:spPr>
            <a:xfrm>
              <a:off x="924697" y="1733072"/>
              <a:ext cx="68894" cy="92274"/>
            </a:xfrm>
            <a:custGeom>
              <a:avLst/>
              <a:gdLst/>
              <a:ahLst/>
              <a:cxnLst/>
              <a:rect l="l" t="t" r="r" b="b"/>
              <a:pathLst>
                <a:path w="1989" h="2664" extrusionOk="0">
                  <a:moveTo>
                    <a:pt x="954" y="1"/>
                  </a:moveTo>
                  <a:cubicBezTo>
                    <a:pt x="651" y="7"/>
                    <a:pt x="385" y="258"/>
                    <a:pt x="212" y="649"/>
                  </a:cubicBezTo>
                  <a:cubicBezTo>
                    <a:pt x="111" y="877"/>
                    <a:pt x="41" y="1154"/>
                    <a:pt x="15" y="1457"/>
                  </a:cubicBezTo>
                  <a:cubicBezTo>
                    <a:pt x="4" y="1570"/>
                    <a:pt x="0" y="1687"/>
                    <a:pt x="3" y="1807"/>
                  </a:cubicBezTo>
                  <a:cubicBezTo>
                    <a:pt x="10" y="2119"/>
                    <a:pt x="60" y="2410"/>
                    <a:pt x="143" y="2664"/>
                  </a:cubicBezTo>
                  <a:cubicBezTo>
                    <a:pt x="334" y="2576"/>
                    <a:pt x="568" y="2512"/>
                    <a:pt x="825" y="2482"/>
                  </a:cubicBezTo>
                  <a:cubicBezTo>
                    <a:pt x="875" y="2476"/>
                    <a:pt x="926" y="2471"/>
                    <a:pt x="978" y="2468"/>
                  </a:cubicBezTo>
                  <a:cubicBezTo>
                    <a:pt x="1039" y="2464"/>
                    <a:pt x="1100" y="2462"/>
                    <a:pt x="1159" y="2462"/>
                  </a:cubicBezTo>
                  <a:cubicBezTo>
                    <a:pt x="1434" y="2462"/>
                    <a:pt x="1686" y="2504"/>
                    <a:pt x="1893" y="2577"/>
                  </a:cubicBezTo>
                  <a:cubicBezTo>
                    <a:pt x="1955" y="2334"/>
                    <a:pt x="1988" y="2058"/>
                    <a:pt x="1981" y="1768"/>
                  </a:cubicBezTo>
                  <a:cubicBezTo>
                    <a:pt x="1981" y="1753"/>
                    <a:pt x="1980" y="1738"/>
                    <a:pt x="1979" y="1724"/>
                  </a:cubicBezTo>
                  <a:cubicBezTo>
                    <a:pt x="1971" y="1450"/>
                    <a:pt x="1927" y="1192"/>
                    <a:pt x="1858" y="963"/>
                  </a:cubicBezTo>
                  <a:cubicBezTo>
                    <a:pt x="1858" y="963"/>
                    <a:pt x="1858" y="962"/>
                    <a:pt x="1857" y="961"/>
                  </a:cubicBezTo>
                  <a:cubicBezTo>
                    <a:pt x="1685" y="396"/>
                    <a:pt x="1353" y="10"/>
                    <a:pt x="978" y="1"/>
                  </a:cubicBezTo>
                  <a:cubicBezTo>
                    <a:pt x="969" y="1"/>
                    <a:pt x="961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1" name="Google Shape;1106;p42"/>
            <p:cNvSpPr/>
            <p:nvPr/>
          </p:nvSpPr>
          <p:spPr>
            <a:xfrm>
              <a:off x="924108" y="1732483"/>
              <a:ext cx="70037" cy="93660"/>
            </a:xfrm>
            <a:custGeom>
              <a:avLst/>
              <a:gdLst/>
              <a:ahLst/>
              <a:cxnLst/>
              <a:rect l="l" t="t" r="r" b="b"/>
              <a:pathLst>
                <a:path w="2022" h="2704" extrusionOk="0">
                  <a:moveTo>
                    <a:pt x="975" y="34"/>
                  </a:moveTo>
                  <a:cubicBezTo>
                    <a:pt x="981" y="34"/>
                    <a:pt x="987" y="34"/>
                    <a:pt x="994" y="35"/>
                  </a:cubicBezTo>
                  <a:cubicBezTo>
                    <a:pt x="1352" y="43"/>
                    <a:pt x="1683" y="406"/>
                    <a:pt x="1858" y="982"/>
                  </a:cubicBezTo>
                  <a:lnTo>
                    <a:pt x="1860" y="986"/>
                  </a:lnTo>
                  <a:cubicBezTo>
                    <a:pt x="1931" y="1222"/>
                    <a:pt x="1972" y="1483"/>
                    <a:pt x="1980" y="1742"/>
                  </a:cubicBezTo>
                  <a:cubicBezTo>
                    <a:pt x="1981" y="1756"/>
                    <a:pt x="1982" y="1770"/>
                    <a:pt x="1982" y="1785"/>
                  </a:cubicBezTo>
                  <a:cubicBezTo>
                    <a:pt x="1989" y="2055"/>
                    <a:pt x="1960" y="2327"/>
                    <a:pt x="1898" y="2573"/>
                  </a:cubicBezTo>
                  <a:cubicBezTo>
                    <a:pt x="1687" y="2501"/>
                    <a:pt x="1434" y="2463"/>
                    <a:pt x="1172" y="2463"/>
                  </a:cubicBezTo>
                  <a:cubicBezTo>
                    <a:pt x="1113" y="2463"/>
                    <a:pt x="1054" y="2465"/>
                    <a:pt x="994" y="2468"/>
                  </a:cubicBezTo>
                  <a:cubicBezTo>
                    <a:pt x="938" y="2472"/>
                    <a:pt x="888" y="2476"/>
                    <a:pt x="840" y="2483"/>
                  </a:cubicBezTo>
                  <a:cubicBezTo>
                    <a:pt x="596" y="2511"/>
                    <a:pt x="365" y="2572"/>
                    <a:pt x="171" y="2658"/>
                  </a:cubicBezTo>
                  <a:cubicBezTo>
                    <a:pt x="90" y="2405"/>
                    <a:pt x="43" y="2117"/>
                    <a:pt x="36" y="1824"/>
                  </a:cubicBezTo>
                  <a:cubicBezTo>
                    <a:pt x="34" y="1704"/>
                    <a:pt x="38" y="1587"/>
                    <a:pt x="48" y="1475"/>
                  </a:cubicBezTo>
                  <a:cubicBezTo>
                    <a:pt x="74" y="1181"/>
                    <a:pt x="142" y="903"/>
                    <a:pt x="244" y="672"/>
                  </a:cubicBezTo>
                  <a:cubicBezTo>
                    <a:pt x="421" y="273"/>
                    <a:pt x="686" y="40"/>
                    <a:pt x="971" y="34"/>
                  </a:cubicBezTo>
                  <a:close/>
                  <a:moveTo>
                    <a:pt x="970" y="1"/>
                  </a:moveTo>
                  <a:cubicBezTo>
                    <a:pt x="672" y="7"/>
                    <a:pt x="396" y="247"/>
                    <a:pt x="214" y="659"/>
                  </a:cubicBezTo>
                  <a:cubicBezTo>
                    <a:pt x="110" y="893"/>
                    <a:pt x="41" y="1174"/>
                    <a:pt x="15" y="1472"/>
                  </a:cubicBezTo>
                  <a:cubicBezTo>
                    <a:pt x="5" y="1585"/>
                    <a:pt x="0" y="1704"/>
                    <a:pt x="3" y="1825"/>
                  </a:cubicBezTo>
                  <a:cubicBezTo>
                    <a:pt x="10" y="2127"/>
                    <a:pt x="59" y="2425"/>
                    <a:pt x="145" y="2686"/>
                  </a:cubicBezTo>
                  <a:lnTo>
                    <a:pt x="151" y="2703"/>
                  </a:lnTo>
                  <a:lnTo>
                    <a:pt x="167" y="2695"/>
                  </a:lnTo>
                  <a:cubicBezTo>
                    <a:pt x="363" y="2606"/>
                    <a:pt x="596" y="2544"/>
                    <a:pt x="844" y="2516"/>
                  </a:cubicBezTo>
                  <a:cubicBezTo>
                    <a:pt x="891" y="2510"/>
                    <a:pt x="941" y="2504"/>
                    <a:pt x="996" y="2502"/>
                  </a:cubicBezTo>
                  <a:cubicBezTo>
                    <a:pt x="1055" y="2498"/>
                    <a:pt x="1115" y="2496"/>
                    <a:pt x="1173" y="2496"/>
                  </a:cubicBezTo>
                  <a:cubicBezTo>
                    <a:pt x="1439" y="2496"/>
                    <a:pt x="1694" y="2536"/>
                    <a:pt x="1904" y="2610"/>
                  </a:cubicBezTo>
                  <a:lnTo>
                    <a:pt x="1921" y="2616"/>
                  </a:lnTo>
                  <a:lnTo>
                    <a:pt x="1926" y="2599"/>
                  </a:lnTo>
                  <a:cubicBezTo>
                    <a:pt x="1991" y="2344"/>
                    <a:pt x="2022" y="2063"/>
                    <a:pt x="2015" y="1785"/>
                  </a:cubicBezTo>
                  <a:cubicBezTo>
                    <a:pt x="2015" y="1769"/>
                    <a:pt x="2014" y="1754"/>
                    <a:pt x="2013" y="1740"/>
                  </a:cubicBezTo>
                  <a:cubicBezTo>
                    <a:pt x="2005" y="1478"/>
                    <a:pt x="1963" y="1215"/>
                    <a:pt x="1892" y="977"/>
                  </a:cubicBezTo>
                  <a:lnTo>
                    <a:pt x="1892" y="974"/>
                  </a:lnTo>
                  <a:lnTo>
                    <a:pt x="1889" y="970"/>
                  </a:lnTo>
                  <a:cubicBezTo>
                    <a:pt x="1709" y="382"/>
                    <a:pt x="1367" y="11"/>
                    <a:pt x="996" y="2"/>
                  </a:cubicBezTo>
                  <a:cubicBezTo>
                    <a:pt x="987" y="1"/>
                    <a:pt x="979" y="1"/>
                    <a:pt x="9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2" name="Google Shape;1107;p42"/>
            <p:cNvSpPr/>
            <p:nvPr/>
          </p:nvSpPr>
          <p:spPr>
            <a:xfrm>
              <a:off x="921995" y="1739480"/>
              <a:ext cx="10322" cy="16626"/>
            </a:xfrm>
            <a:custGeom>
              <a:avLst/>
              <a:gdLst/>
              <a:ahLst/>
              <a:cxnLst/>
              <a:rect l="l" t="t" r="r" b="b"/>
              <a:pathLst>
                <a:path w="298" h="480" extrusionOk="0">
                  <a:moveTo>
                    <a:pt x="13" y="1"/>
                  </a:moveTo>
                  <a:cubicBezTo>
                    <a:pt x="13" y="4"/>
                    <a:pt x="0" y="354"/>
                    <a:pt x="283" y="479"/>
                  </a:cubicBezTo>
                  <a:lnTo>
                    <a:pt x="297" y="449"/>
                  </a:lnTo>
                  <a:cubicBezTo>
                    <a:pt x="34" y="333"/>
                    <a:pt x="46" y="6"/>
                    <a:pt x="46" y="2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3" name="Google Shape;1108;p42"/>
            <p:cNvSpPr/>
            <p:nvPr/>
          </p:nvSpPr>
          <p:spPr>
            <a:xfrm>
              <a:off x="913163" y="1752608"/>
              <a:ext cx="14582" cy="14478"/>
            </a:xfrm>
            <a:custGeom>
              <a:avLst/>
              <a:gdLst/>
              <a:ahLst/>
              <a:cxnLst/>
              <a:rect l="l" t="t" r="r" b="b"/>
              <a:pathLst>
                <a:path w="421" h="418" extrusionOk="0">
                  <a:moveTo>
                    <a:pt x="33" y="1"/>
                  </a:moveTo>
                  <a:lnTo>
                    <a:pt x="0" y="8"/>
                  </a:lnTo>
                  <a:cubicBezTo>
                    <a:pt x="1" y="11"/>
                    <a:pt x="81" y="387"/>
                    <a:pt x="418" y="418"/>
                  </a:cubicBezTo>
                  <a:lnTo>
                    <a:pt x="420" y="386"/>
                  </a:lnTo>
                  <a:cubicBezTo>
                    <a:pt x="109" y="357"/>
                    <a:pt x="34" y="4"/>
                    <a:pt x="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4" name="Google Shape;1109;p42"/>
            <p:cNvSpPr/>
            <p:nvPr/>
          </p:nvSpPr>
          <p:spPr>
            <a:xfrm>
              <a:off x="910357" y="1771000"/>
              <a:ext cx="14929" cy="13093"/>
            </a:xfrm>
            <a:custGeom>
              <a:avLst/>
              <a:gdLst/>
              <a:ahLst/>
              <a:cxnLst/>
              <a:rect l="l" t="t" r="r" b="b"/>
              <a:pathLst>
                <a:path w="431" h="378" extrusionOk="0">
                  <a:moveTo>
                    <a:pt x="32" y="0"/>
                  </a:moveTo>
                  <a:lnTo>
                    <a:pt x="0" y="9"/>
                  </a:lnTo>
                  <a:cubicBezTo>
                    <a:pt x="1" y="13"/>
                    <a:pt x="91" y="340"/>
                    <a:pt x="427" y="378"/>
                  </a:cubicBezTo>
                  <a:lnTo>
                    <a:pt x="431" y="345"/>
                  </a:lnTo>
                  <a:cubicBezTo>
                    <a:pt x="117" y="310"/>
                    <a:pt x="33" y="4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5" name="Google Shape;1110;p42"/>
            <p:cNvSpPr/>
            <p:nvPr/>
          </p:nvSpPr>
          <p:spPr>
            <a:xfrm>
              <a:off x="946380" y="1733107"/>
              <a:ext cx="46899" cy="66296"/>
            </a:xfrm>
            <a:custGeom>
              <a:avLst/>
              <a:gdLst/>
              <a:ahLst/>
              <a:cxnLst/>
              <a:rect l="l" t="t" r="r" b="b"/>
              <a:pathLst>
                <a:path w="1354" h="1914" extrusionOk="0">
                  <a:moveTo>
                    <a:pt x="352" y="0"/>
                  </a:moveTo>
                  <a:cubicBezTo>
                    <a:pt x="145" y="191"/>
                    <a:pt x="10" y="491"/>
                    <a:pt x="3" y="833"/>
                  </a:cubicBezTo>
                  <a:cubicBezTo>
                    <a:pt x="0" y="1001"/>
                    <a:pt x="29" y="1160"/>
                    <a:pt x="83" y="1302"/>
                  </a:cubicBezTo>
                  <a:lnTo>
                    <a:pt x="555" y="1150"/>
                  </a:lnTo>
                  <a:lnTo>
                    <a:pt x="555" y="1150"/>
                  </a:lnTo>
                  <a:lnTo>
                    <a:pt x="228" y="1571"/>
                  </a:lnTo>
                  <a:cubicBezTo>
                    <a:pt x="382" y="1777"/>
                    <a:pt x="600" y="1909"/>
                    <a:pt x="845" y="1913"/>
                  </a:cubicBezTo>
                  <a:cubicBezTo>
                    <a:pt x="850" y="1914"/>
                    <a:pt x="854" y="1914"/>
                    <a:pt x="859" y="1914"/>
                  </a:cubicBezTo>
                  <a:cubicBezTo>
                    <a:pt x="1042" y="1914"/>
                    <a:pt x="1213" y="1843"/>
                    <a:pt x="1353" y="1723"/>
                  </a:cubicBezTo>
                  <a:cubicBezTo>
                    <a:pt x="1345" y="1449"/>
                    <a:pt x="1301" y="1191"/>
                    <a:pt x="1232" y="962"/>
                  </a:cubicBezTo>
                  <a:cubicBezTo>
                    <a:pt x="1232" y="962"/>
                    <a:pt x="1232" y="961"/>
                    <a:pt x="1231" y="960"/>
                  </a:cubicBezTo>
                  <a:cubicBezTo>
                    <a:pt x="1059" y="395"/>
                    <a:pt x="727" y="9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6" name="Google Shape;1111;p42"/>
            <p:cNvSpPr/>
            <p:nvPr/>
          </p:nvSpPr>
          <p:spPr>
            <a:xfrm>
              <a:off x="945791" y="1732518"/>
              <a:ext cx="48077" cy="67474"/>
            </a:xfrm>
            <a:custGeom>
              <a:avLst/>
              <a:gdLst/>
              <a:ahLst/>
              <a:cxnLst/>
              <a:rect l="l" t="t" r="r" b="b"/>
              <a:pathLst>
                <a:path w="1388" h="1948" extrusionOk="0">
                  <a:moveTo>
                    <a:pt x="375" y="34"/>
                  </a:moveTo>
                  <a:cubicBezTo>
                    <a:pt x="730" y="47"/>
                    <a:pt x="1058" y="409"/>
                    <a:pt x="1232" y="981"/>
                  </a:cubicBezTo>
                  <a:lnTo>
                    <a:pt x="1234" y="985"/>
                  </a:lnTo>
                  <a:cubicBezTo>
                    <a:pt x="1304" y="1218"/>
                    <a:pt x="1345" y="1476"/>
                    <a:pt x="1354" y="1732"/>
                  </a:cubicBezTo>
                  <a:cubicBezTo>
                    <a:pt x="1211" y="1851"/>
                    <a:pt x="1047" y="1914"/>
                    <a:pt x="877" y="1914"/>
                  </a:cubicBezTo>
                  <a:cubicBezTo>
                    <a:pt x="872" y="1914"/>
                    <a:pt x="868" y="1914"/>
                    <a:pt x="863" y="1914"/>
                  </a:cubicBezTo>
                  <a:cubicBezTo>
                    <a:pt x="634" y="1910"/>
                    <a:pt x="423" y="1794"/>
                    <a:pt x="266" y="1588"/>
                  </a:cubicBezTo>
                  <a:lnTo>
                    <a:pt x="619" y="1134"/>
                  </a:lnTo>
                  <a:lnTo>
                    <a:pt x="110" y="1299"/>
                  </a:lnTo>
                  <a:cubicBezTo>
                    <a:pt x="58" y="1156"/>
                    <a:pt x="34" y="1005"/>
                    <a:pt x="36" y="850"/>
                  </a:cubicBezTo>
                  <a:cubicBezTo>
                    <a:pt x="42" y="526"/>
                    <a:pt x="166" y="230"/>
                    <a:pt x="375" y="34"/>
                  </a:cubicBezTo>
                  <a:close/>
                  <a:moveTo>
                    <a:pt x="363" y="1"/>
                  </a:moveTo>
                  <a:lnTo>
                    <a:pt x="358" y="5"/>
                  </a:lnTo>
                  <a:cubicBezTo>
                    <a:pt x="139" y="207"/>
                    <a:pt x="10" y="514"/>
                    <a:pt x="3" y="849"/>
                  </a:cubicBezTo>
                  <a:cubicBezTo>
                    <a:pt x="0" y="1014"/>
                    <a:pt x="28" y="1174"/>
                    <a:pt x="84" y="1325"/>
                  </a:cubicBezTo>
                  <a:lnTo>
                    <a:pt x="90" y="1340"/>
                  </a:lnTo>
                  <a:lnTo>
                    <a:pt x="526" y="1199"/>
                  </a:lnTo>
                  <a:lnTo>
                    <a:pt x="224" y="1588"/>
                  </a:lnTo>
                  <a:lnTo>
                    <a:pt x="232" y="1598"/>
                  </a:lnTo>
                  <a:cubicBezTo>
                    <a:pt x="396" y="1819"/>
                    <a:pt x="620" y="1943"/>
                    <a:pt x="862" y="1947"/>
                  </a:cubicBezTo>
                  <a:lnTo>
                    <a:pt x="877" y="1947"/>
                  </a:lnTo>
                  <a:cubicBezTo>
                    <a:pt x="1057" y="1947"/>
                    <a:pt x="1232" y="1880"/>
                    <a:pt x="1381" y="1752"/>
                  </a:cubicBezTo>
                  <a:lnTo>
                    <a:pt x="1387" y="1747"/>
                  </a:lnTo>
                  <a:lnTo>
                    <a:pt x="1387" y="1739"/>
                  </a:lnTo>
                  <a:cubicBezTo>
                    <a:pt x="1379" y="1477"/>
                    <a:pt x="1337" y="1214"/>
                    <a:pt x="1266" y="976"/>
                  </a:cubicBezTo>
                  <a:lnTo>
                    <a:pt x="1266" y="973"/>
                  </a:lnTo>
                  <a:lnTo>
                    <a:pt x="1263" y="969"/>
                  </a:lnTo>
                  <a:cubicBezTo>
                    <a:pt x="1083" y="381"/>
                    <a:pt x="741" y="10"/>
                    <a:pt x="3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7" name="Google Shape;1112;p42"/>
            <p:cNvSpPr/>
            <p:nvPr/>
          </p:nvSpPr>
          <p:spPr>
            <a:xfrm>
              <a:off x="1046517" y="1733003"/>
              <a:ext cx="68755" cy="92032"/>
            </a:xfrm>
            <a:custGeom>
              <a:avLst/>
              <a:gdLst/>
              <a:ahLst/>
              <a:cxnLst/>
              <a:rect l="l" t="t" r="r" b="b"/>
              <a:pathLst>
                <a:path w="1985" h="2657" extrusionOk="0">
                  <a:moveTo>
                    <a:pt x="1012" y="1"/>
                  </a:moveTo>
                  <a:cubicBezTo>
                    <a:pt x="469" y="1"/>
                    <a:pt x="18" y="793"/>
                    <a:pt x="5" y="1776"/>
                  </a:cubicBezTo>
                  <a:cubicBezTo>
                    <a:pt x="1" y="2067"/>
                    <a:pt x="36" y="2343"/>
                    <a:pt x="100" y="2585"/>
                  </a:cubicBezTo>
                  <a:cubicBezTo>
                    <a:pt x="272" y="2523"/>
                    <a:pt x="477" y="2482"/>
                    <a:pt x="699" y="2469"/>
                  </a:cubicBezTo>
                  <a:cubicBezTo>
                    <a:pt x="712" y="2468"/>
                    <a:pt x="724" y="2468"/>
                    <a:pt x="737" y="2467"/>
                  </a:cubicBezTo>
                  <a:cubicBezTo>
                    <a:pt x="780" y="2465"/>
                    <a:pt x="823" y="2464"/>
                    <a:pt x="867" y="2464"/>
                  </a:cubicBezTo>
                  <a:cubicBezTo>
                    <a:pt x="916" y="2464"/>
                    <a:pt x="965" y="2466"/>
                    <a:pt x="1015" y="2468"/>
                  </a:cubicBezTo>
                  <a:cubicBezTo>
                    <a:pt x="1255" y="2482"/>
                    <a:pt x="1478" y="2524"/>
                    <a:pt x="1672" y="2589"/>
                  </a:cubicBezTo>
                  <a:lnTo>
                    <a:pt x="1673" y="2589"/>
                  </a:lnTo>
                  <a:cubicBezTo>
                    <a:pt x="1696" y="2596"/>
                    <a:pt x="1717" y="2605"/>
                    <a:pt x="1738" y="2612"/>
                  </a:cubicBezTo>
                  <a:cubicBezTo>
                    <a:pt x="1777" y="2626"/>
                    <a:pt x="1814" y="2641"/>
                    <a:pt x="1850" y="2657"/>
                  </a:cubicBezTo>
                  <a:cubicBezTo>
                    <a:pt x="1853" y="2649"/>
                    <a:pt x="1855" y="2641"/>
                    <a:pt x="1857" y="2632"/>
                  </a:cubicBezTo>
                  <a:cubicBezTo>
                    <a:pt x="1858" y="2631"/>
                    <a:pt x="1859" y="2628"/>
                    <a:pt x="1859" y="2625"/>
                  </a:cubicBezTo>
                  <a:cubicBezTo>
                    <a:pt x="1861" y="2624"/>
                    <a:pt x="1862" y="2621"/>
                    <a:pt x="1862" y="2618"/>
                  </a:cubicBezTo>
                  <a:cubicBezTo>
                    <a:pt x="1936" y="2373"/>
                    <a:pt x="1979" y="2095"/>
                    <a:pt x="1984" y="1800"/>
                  </a:cubicBezTo>
                  <a:cubicBezTo>
                    <a:pt x="1985" y="1772"/>
                    <a:pt x="1985" y="1742"/>
                    <a:pt x="1984" y="1714"/>
                  </a:cubicBezTo>
                  <a:cubicBezTo>
                    <a:pt x="1983" y="1709"/>
                    <a:pt x="1984" y="1704"/>
                    <a:pt x="1983" y="1698"/>
                  </a:cubicBezTo>
                  <a:cubicBezTo>
                    <a:pt x="1983" y="1679"/>
                    <a:pt x="1982" y="1659"/>
                    <a:pt x="1981" y="1640"/>
                  </a:cubicBezTo>
                  <a:cubicBezTo>
                    <a:pt x="1980" y="1613"/>
                    <a:pt x="1979" y="1586"/>
                    <a:pt x="1978" y="1561"/>
                  </a:cubicBezTo>
                  <a:cubicBezTo>
                    <a:pt x="1976" y="1523"/>
                    <a:pt x="1972" y="1486"/>
                    <a:pt x="1970" y="1449"/>
                  </a:cubicBezTo>
                  <a:cubicBezTo>
                    <a:pt x="1970" y="1448"/>
                    <a:pt x="1970" y="1446"/>
                    <a:pt x="1969" y="1445"/>
                  </a:cubicBezTo>
                  <a:cubicBezTo>
                    <a:pt x="1966" y="1418"/>
                    <a:pt x="1964" y="1392"/>
                    <a:pt x="1960" y="1366"/>
                  </a:cubicBezTo>
                  <a:cubicBezTo>
                    <a:pt x="1951" y="1285"/>
                    <a:pt x="1938" y="1208"/>
                    <a:pt x="1922" y="1135"/>
                  </a:cubicBezTo>
                  <a:cubicBezTo>
                    <a:pt x="1917" y="1108"/>
                    <a:pt x="1910" y="1080"/>
                    <a:pt x="1903" y="1053"/>
                  </a:cubicBezTo>
                  <a:cubicBezTo>
                    <a:pt x="1897" y="1026"/>
                    <a:pt x="1890" y="1000"/>
                    <a:pt x="1883" y="974"/>
                  </a:cubicBezTo>
                  <a:cubicBezTo>
                    <a:pt x="1878" y="953"/>
                    <a:pt x="1872" y="934"/>
                    <a:pt x="1866" y="915"/>
                  </a:cubicBezTo>
                  <a:cubicBezTo>
                    <a:pt x="1862" y="903"/>
                    <a:pt x="1858" y="891"/>
                    <a:pt x="1854" y="879"/>
                  </a:cubicBezTo>
                  <a:cubicBezTo>
                    <a:pt x="1850" y="870"/>
                    <a:pt x="1848" y="861"/>
                    <a:pt x="1844" y="851"/>
                  </a:cubicBezTo>
                  <a:cubicBezTo>
                    <a:pt x="1842" y="844"/>
                    <a:pt x="1840" y="838"/>
                    <a:pt x="1837" y="831"/>
                  </a:cubicBezTo>
                  <a:cubicBezTo>
                    <a:pt x="1816" y="766"/>
                    <a:pt x="1792" y="703"/>
                    <a:pt x="1765" y="644"/>
                  </a:cubicBezTo>
                  <a:cubicBezTo>
                    <a:pt x="1765" y="644"/>
                    <a:pt x="1765" y="643"/>
                    <a:pt x="1765" y="643"/>
                  </a:cubicBezTo>
                  <a:cubicBezTo>
                    <a:pt x="1589" y="255"/>
                    <a:pt x="1321" y="5"/>
                    <a:pt x="1018" y="1"/>
                  </a:cubicBezTo>
                  <a:cubicBezTo>
                    <a:pt x="1016" y="1"/>
                    <a:pt x="1014" y="1"/>
                    <a:pt x="1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8" name="Google Shape;1113;p42"/>
            <p:cNvSpPr/>
            <p:nvPr/>
          </p:nvSpPr>
          <p:spPr>
            <a:xfrm>
              <a:off x="1045962" y="1732483"/>
              <a:ext cx="69898" cy="93313"/>
            </a:xfrm>
            <a:custGeom>
              <a:avLst/>
              <a:gdLst/>
              <a:ahLst/>
              <a:cxnLst/>
              <a:rect l="l" t="t" r="r" b="b"/>
              <a:pathLst>
                <a:path w="2018" h="2694" extrusionOk="0">
                  <a:moveTo>
                    <a:pt x="1034" y="32"/>
                  </a:moveTo>
                  <a:cubicBezTo>
                    <a:pt x="1318" y="36"/>
                    <a:pt x="1584" y="266"/>
                    <a:pt x="1764" y="662"/>
                  </a:cubicBezTo>
                  <a:lnTo>
                    <a:pt x="1764" y="675"/>
                  </a:lnTo>
                  <a:lnTo>
                    <a:pt x="1770" y="675"/>
                  </a:lnTo>
                  <a:cubicBezTo>
                    <a:pt x="1794" y="728"/>
                    <a:pt x="1816" y="788"/>
                    <a:pt x="1837" y="851"/>
                  </a:cubicBezTo>
                  <a:cubicBezTo>
                    <a:pt x="1838" y="855"/>
                    <a:pt x="1840" y="858"/>
                    <a:pt x="1841" y="862"/>
                  </a:cubicBezTo>
                  <a:cubicBezTo>
                    <a:pt x="1842" y="865"/>
                    <a:pt x="1843" y="868"/>
                    <a:pt x="1844" y="872"/>
                  </a:cubicBezTo>
                  <a:lnTo>
                    <a:pt x="1854" y="899"/>
                  </a:lnTo>
                  <a:cubicBezTo>
                    <a:pt x="1858" y="911"/>
                    <a:pt x="1862" y="923"/>
                    <a:pt x="1866" y="935"/>
                  </a:cubicBezTo>
                  <a:cubicBezTo>
                    <a:pt x="1872" y="954"/>
                    <a:pt x="1878" y="973"/>
                    <a:pt x="1883" y="994"/>
                  </a:cubicBezTo>
                  <a:cubicBezTo>
                    <a:pt x="1891" y="1019"/>
                    <a:pt x="1898" y="1045"/>
                    <a:pt x="1904" y="1071"/>
                  </a:cubicBezTo>
                  <a:cubicBezTo>
                    <a:pt x="1911" y="1099"/>
                    <a:pt x="1917" y="1126"/>
                    <a:pt x="1922" y="1154"/>
                  </a:cubicBezTo>
                  <a:cubicBezTo>
                    <a:pt x="1938" y="1226"/>
                    <a:pt x="1950" y="1303"/>
                    <a:pt x="1960" y="1382"/>
                  </a:cubicBezTo>
                  <a:cubicBezTo>
                    <a:pt x="1963" y="1408"/>
                    <a:pt x="1966" y="1435"/>
                    <a:pt x="1968" y="1461"/>
                  </a:cubicBezTo>
                  <a:lnTo>
                    <a:pt x="1968" y="1463"/>
                  </a:lnTo>
                  <a:lnTo>
                    <a:pt x="1969" y="1465"/>
                  </a:lnTo>
                  <a:cubicBezTo>
                    <a:pt x="1973" y="1502"/>
                    <a:pt x="1975" y="1539"/>
                    <a:pt x="1978" y="1577"/>
                  </a:cubicBezTo>
                  <a:cubicBezTo>
                    <a:pt x="1979" y="1601"/>
                    <a:pt x="1980" y="1627"/>
                    <a:pt x="1981" y="1655"/>
                  </a:cubicBezTo>
                  <a:lnTo>
                    <a:pt x="1982" y="1715"/>
                  </a:lnTo>
                  <a:cubicBezTo>
                    <a:pt x="1983" y="1718"/>
                    <a:pt x="1983" y="1719"/>
                    <a:pt x="1983" y="1722"/>
                  </a:cubicBezTo>
                  <a:cubicBezTo>
                    <a:pt x="1983" y="1725"/>
                    <a:pt x="1983" y="1727"/>
                    <a:pt x="1983" y="1729"/>
                  </a:cubicBezTo>
                  <a:cubicBezTo>
                    <a:pt x="1984" y="1757"/>
                    <a:pt x="1984" y="1786"/>
                    <a:pt x="1983" y="1814"/>
                  </a:cubicBezTo>
                  <a:cubicBezTo>
                    <a:pt x="1980" y="2097"/>
                    <a:pt x="1938" y="2379"/>
                    <a:pt x="1863" y="2628"/>
                  </a:cubicBezTo>
                  <a:lnTo>
                    <a:pt x="1859" y="2634"/>
                  </a:lnTo>
                  <a:lnTo>
                    <a:pt x="1857" y="2644"/>
                  </a:lnTo>
                  <a:cubicBezTo>
                    <a:pt x="1857" y="2646"/>
                    <a:pt x="1857" y="2647"/>
                    <a:pt x="1856" y="2649"/>
                  </a:cubicBezTo>
                  <a:cubicBezTo>
                    <a:pt x="1825" y="2636"/>
                    <a:pt x="1794" y="2624"/>
                    <a:pt x="1760" y="2612"/>
                  </a:cubicBezTo>
                  <a:cubicBezTo>
                    <a:pt x="1739" y="2604"/>
                    <a:pt x="1717" y="2596"/>
                    <a:pt x="1693" y="2588"/>
                  </a:cubicBezTo>
                  <a:cubicBezTo>
                    <a:pt x="1494" y="2522"/>
                    <a:pt x="1265" y="2480"/>
                    <a:pt x="1031" y="2468"/>
                  </a:cubicBezTo>
                  <a:cubicBezTo>
                    <a:pt x="981" y="2464"/>
                    <a:pt x="928" y="2462"/>
                    <a:pt x="877" y="2462"/>
                  </a:cubicBezTo>
                  <a:cubicBezTo>
                    <a:pt x="835" y="2462"/>
                    <a:pt x="793" y="2463"/>
                    <a:pt x="751" y="2466"/>
                  </a:cubicBezTo>
                  <a:cubicBezTo>
                    <a:pt x="745" y="2466"/>
                    <a:pt x="739" y="2467"/>
                    <a:pt x="734" y="2467"/>
                  </a:cubicBezTo>
                  <a:cubicBezTo>
                    <a:pt x="727" y="2467"/>
                    <a:pt x="721" y="2467"/>
                    <a:pt x="715" y="2468"/>
                  </a:cubicBezTo>
                  <a:cubicBezTo>
                    <a:pt x="502" y="2481"/>
                    <a:pt x="301" y="2519"/>
                    <a:pt x="128" y="2578"/>
                  </a:cubicBezTo>
                  <a:cubicBezTo>
                    <a:pt x="65" y="2333"/>
                    <a:pt x="33" y="2061"/>
                    <a:pt x="38" y="1791"/>
                  </a:cubicBezTo>
                  <a:cubicBezTo>
                    <a:pt x="51" y="819"/>
                    <a:pt x="495" y="32"/>
                    <a:pt x="1028" y="32"/>
                  </a:cubicBezTo>
                  <a:close/>
                  <a:moveTo>
                    <a:pt x="1028" y="0"/>
                  </a:moveTo>
                  <a:cubicBezTo>
                    <a:pt x="476" y="0"/>
                    <a:pt x="18" y="801"/>
                    <a:pt x="5" y="1791"/>
                  </a:cubicBezTo>
                  <a:cubicBezTo>
                    <a:pt x="0" y="2070"/>
                    <a:pt x="33" y="2351"/>
                    <a:pt x="101" y="2605"/>
                  </a:cubicBezTo>
                  <a:lnTo>
                    <a:pt x="105" y="2622"/>
                  </a:lnTo>
                  <a:lnTo>
                    <a:pt x="123" y="2616"/>
                  </a:lnTo>
                  <a:cubicBezTo>
                    <a:pt x="295" y="2553"/>
                    <a:pt x="501" y="2514"/>
                    <a:pt x="716" y="2501"/>
                  </a:cubicBezTo>
                  <a:cubicBezTo>
                    <a:pt x="722" y="2500"/>
                    <a:pt x="729" y="2500"/>
                    <a:pt x="735" y="2500"/>
                  </a:cubicBezTo>
                  <a:cubicBezTo>
                    <a:pt x="741" y="2499"/>
                    <a:pt x="747" y="2499"/>
                    <a:pt x="753" y="2499"/>
                  </a:cubicBezTo>
                  <a:cubicBezTo>
                    <a:pt x="795" y="2497"/>
                    <a:pt x="838" y="2496"/>
                    <a:pt x="880" y="2496"/>
                  </a:cubicBezTo>
                  <a:cubicBezTo>
                    <a:pt x="930" y="2496"/>
                    <a:pt x="980" y="2497"/>
                    <a:pt x="1030" y="2500"/>
                  </a:cubicBezTo>
                  <a:cubicBezTo>
                    <a:pt x="1260" y="2513"/>
                    <a:pt x="1486" y="2554"/>
                    <a:pt x="1684" y="2620"/>
                  </a:cubicBezTo>
                  <a:cubicBezTo>
                    <a:pt x="1706" y="2627"/>
                    <a:pt x="1727" y="2634"/>
                    <a:pt x="1748" y="2642"/>
                  </a:cubicBezTo>
                  <a:cubicBezTo>
                    <a:pt x="1788" y="2657"/>
                    <a:pt x="1824" y="2672"/>
                    <a:pt x="1859" y="2688"/>
                  </a:cubicBezTo>
                  <a:lnTo>
                    <a:pt x="1877" y="2694"/>
                  </a:lnTo>
                  <a:lnTo>
                    <a:pt x="1882" y="2676"/>
                  </a:lnTo>
                  <a:cubicBezTo>
                    <a:pt x="1885" y="2668"/>
                    <a:pt x="1887" y="2660"/>
                    <a:pt x="1889" y="2654"/>
                  </a:cubicBezTo>
                  <a:cubicBezTo>
                    <a:pt x="1890" y="2652"/>
                    <a:pt x="1891" y="2649"/>
                    <a:pt x="1892" y="2647"/>
                  </a:cubicBezTo>
                  <a:cubicBezTo>
                    <a:pt x="1892" y="2644"/>
                    <a:pt x="1893" y="2641"/>
                    <a:pt x="1893" y="2640"/>
                  </a:cubicBezTo>
                  <a:lnTo>
                    <a:pt x="1878" y="2633"/>
                  </a:lnTo>
                  <a:lnTo>
                    <a:pt x="1894" y="2638"/>
                  </a:lnTo>
                  <a:cubicBezTo>
                    <a:pt x="1970" y="2386"/>
                    <a:pt x="2013" y="2101"/>
                    <a:pt x="2016" y="1815"/>
                  </a:cubicBezTo>
                  <a:cubicBezTo>
                    <a:pt x="2017" y="1787"/>
                    <a:pt x="2017" y="1757"/>
                    <a:pt x="2016" y="1727"/>
                  </a:cubicBezTo>
                  <a:cubicBezTo>
                    <a:pt x="2015" y="1725"/>
                    <a:pt x="2015" y="1723"/>
                    <a:pt x="2015" y="1721"/>
                  </a:cubicBezTo>
                  <a:cubicBezTo>
                    <a:pt x="2015" y="1718"/>
                    <a:pt x="2015" y="1715"/>
                    <a:pt x="2015" y="1713"/>
                  </a:cubicBezTo>
                  <a:lnTo>
                    <a:pt x="2014" y="1651"/>
                  </a:lnTo>
                  <a:cubicBezTo>
                    <a:pt x="2013" y="1625"/>
                    <a:pt x="2012" y="1600"/>
                    <a:pt x="2010" y="1575"/>
                  </a:cubicBezTo>
                  <a:cubicBezTo>
                    <a:pt x="2009" y="1537"/>
                    <a:pt x="2005" y="1499"/>
                    <a:pt x="2002" y="1464"/>
                  </a:cubicBezTo>
                  <a:cubicBezTo>
                    <a:pt x="2002" y="1463"/>
                    <a:pt x="2002" y="1460"/>
                    <a:pt x="2002" y="1457"/>
                  </a:cubicBezTo>
                  <a:cubicBezTo>
                    <a:pt x="1999" y="1430"/>
                    <a:pt x="1995" y="1404"/>
                    <a:pt x="1993" y="1379"/>
                  </a:cubicBezTo>
                  <a:cubicBezTo>
                    <a:pt x="1983" y="1298"/>
                    <a:pt x="1970" y="1220"/>
                    <a:pt x="1954" y="1147"/>
                  </a:cubicBezTo>
                  <a:cubicBezTo>
                    <a:pt x="1949" y="1119"/>
                    <a:pt x="1943" y="1092"/>
                    <a:pt x="1936" y="1064"/>
                  </a:cubicBezTo>
                  <a:cubicBezTo>
                    <a:pt x="1930" y="1037"/>
                    <a:pt x="1923" y="1010"/>
                    <a:pt x="1915" y="985"/>
                  </a:cubicBezTo>
                  <a:cubicBezTo>
                    <a:pt x="1910" y="964"/>
                    <a:pt x="1904" y="945"/>
                    <a:pt x="1898" y="926"/>
                  </a:cubicBezTo>
                  <a:cubicBezTo>
                    <a:pt x="1893" y="913"/>
                    <a:pt x="1890" y="900"/>
                    <a:pt x="1885" y="889"/>
                  </a:cubicBezTo>
                  <a:lnTo>
                    <a:pt x="1876" y="862"/>
                  </a:lnTo>
                  <a:cubicBezTo>
                    <a:pt x="1875" y="858"/>
                    <a:pt x="1873" y="855"/>
                    <a:pt x="1872" y="851"/>
                  </a:cubicBezTo>
                  <a:cubicBezTo>
                    <a:pt x="1871" y="848"/>
                    <a:pt x="1871" y="845"/>
                    <a:pt x="1869" y="841"/>
                  </a:cubicBezTo>
                  <a:cubicBezTo>
                    <a:pt x="1846" y="773"/>
                    <a:pt x="1822" y="709"/>
                    <a:pt x="1796" y="652"/>
                  </a:cubicBezTo>
                  <a:lnTo>
                    <a:pt x="1792" y="643"/>
                  </a:lnTo>
                  <a:cubicBezTo>
                    <a:pt x="1606" y="238"/>
                    <a:pt x="1331" y="4"/>
                    <a:pt x="10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9" name="Google Shape;1114;p42"/>
            <p:cNvSpPr/>
            <p:nvPr/>
          </p:nvSpPr>
          <p:spPr>
            <a:xfrm>
              <a:off x="1107409" y="1739168"/>
              <a:ext cx="10287" cy="16695"/>
            </a:xfrm>
            <a:custGeom>
              <a:avLst/>
              <a:gdLst/>
              <a:ahLst/>
              <a:cxnLst/>
              <a:rect l="l" t="t" r="r" b="b"/>
              <a:pathLst>
                <a:path w="297" h="482" extrusionOk="0">
                  <a:moveTo>
                    <a:pt x="281" y="0"/>
                  </a:moveTo>
                  <a:lnTo>
                    <a:pt x="248" y="2"/>
                  </a:lnTo>
                  <a:cubicBezTo>
                    <a:pt x="248" y="5"/>
                    <a:pt x="262" y="333"/>
                    <a:pt x="1" y="451"/>
                  </a:cubicBezTo>
                  <a:lnTo>
                    <a:pt x="14" y="481"/>
                  </a:lnTo>
                  <a:cubicBezTo>
                    <a:pt x="297" y="354"/>
                    <a:pt x="282" y="4"/>
                    <a:pt x="2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0" name="Google Shape;1115;p42"/>
            <p:cNvSpPr/>
            <p:nvPr/>
          </p:nvSpPr>
          <p:spPr>
            <a:xfrm>
              <a:off x="1112050" y="1752227"/>
              <a:ext cx="14478" cy="14617"/>
            </a:xfrm>
            <a:custGeom>
              <a:avLst/>
              <a:gdLst/>
              <a:ahLst/>
              <a:cxnLst/>
              <a:rect l="l" t="t" r="r" b="b"/>
              <a:pathLst>
                <a:path w="418" h="422" extrusionOk="0">
                  <a:moveTo>
                    <a:pt x="385" y="0"/>
                  </a:moveTo>
                  <a:cubicBezTo>
                    <a:pt x="384" y="4"/>
                    <a:pt x="312" y="357"/>
                    <a:pt x="1" y="388"/>
                  </a:cubicBezTo>
                  <a:lnTo>
                    <a:pt x="4" y="421"/>
                  </a:lnTo>
                  <a:cubicBezTo>
                    <a:pt x="340" y="387"/>
                    <a:pt x="417" y="11"/>
                    <a:pt x="417" y="6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1" name="Google Shape;1116;p42"/>
            <p:cNvSpPr/>
            <p:nvPr/>
          </p:nvSpPr>
          <p:spPr>
            <a:xfrm>
              <a:off x="1114648" y="1770584"/>
              <a:ext cx="14859" cy="13197"/>
            </a:xfrm>
            <a:custGeom>
              <a:avLst/>
              <a:gdLst/>
              <a:ahLst/>
              <a:cxnLst/>
              <a:rect l="l" t="t" r="r" b="b"/>
              <a:pathLst>
                <a:path w="429" h="381" extrusionOk="0">
                  <a:moveTo>
                    <a:pt x="396" y="0"/>
                  </a:moveTo>
                  <a:cubicBezTo>
                    <a:pt x="395" y="4"/>
                    <a:pt x="313" y="310"/>
                    <a:pt x="0" y="348"/>
                  </a:cubicBezTo>
                  <a:lnTo>
                    <a:pt x="5" y="381"/>
                  </a:lnTo>
                  <a:cubicBezTo>
                    <a:pt x="340" y="340"/>
                    <a:pt x="427" y="12"/>
                    <a:pt x="428" y="9"/>
                  </a:cubicBezTo>
                  <a:lnTo>
                    <a:pt x="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2" name="Google Shape;1117;p42"/>
            <p:cNvSpPr/>
            <p:nvPr/>
          </p:nvSpPr>
          <p:spPr>
            <a:xfrm>
              <a:off x="1068615" y="1733280"/>
              <a:ext cx="46449" cy="66643"/>
            </a:xfrm>
            <a:custGeom>
              <a:avLst/>
              <a:gdLst/>
              <a:ahLst/>
              <a:cxnLst/>
              <a:rect l="l" t="t" r="r" b="b"/>
              <a:pathLst>
                <a:path w="1341" h="1924" extrusionOk="0">
                  <a:moveTo>
                    <a:pt x="371" y="1"/>
                  </a:moveTo>
                  <a:cubicBezTo>
                    <a:pt x="162" y="188"/>
                    <a:pt x="20" y="485"/>
                    <a:pt x="7" y="827"/>
                  </a:cubicBezTo>
                  <a:cubicBezTo>
                    <a:pt x="0" y="994"/>
                    <a:pt x="27" y="1154"/>
                    <a:pt x="78" y="1298"/>
                  </a:cubicBezTo>
                  <a:lnTo>
                    <a:pt x="538" y="1174"/>
                  </a:lnTo>
                  <a:lnTo>
                    <a:pt x="218" y="1569"/>
                  </a:lnTo>
                  <a:cubicBezTo>
                    <a:pt x="367" y="1778"/>
                    <a:pt x="584" y="1914"/>
                    <a:pt x="829" y="1923"/>
                  </a:cubicBezTo>
                  <a:cubicBezTo>
                    <a:pt x="839" y="1924"/>
                    <a:pt x="848" y="1924"/>
                    <a:pt x="858" y="1924"/>
                  </a:cubicBezTo>
                  <a:cubicBezTo>
                    <a:pt x="1035" y="1924"/>
                    <a:pt x="1202" y="1857"/>
                    <a:pt x="1341" y="1743"/>
                  </a:cubicBezTo>
                  <a:cubicBezTo>
                    <a:pt x="1337" y="1468"/>
                    <a:pt x="1298" y="1209"/>
                    <a:pt x="1234" y="979"/>
                  </a:cubicBezTo>
                  <a:cubicBezTo>
                    <a:pt x="1234" y="979"/>
                    <a:pt x="1233" y="979"/>
                    <a:pt x="1233" y="978"/>
                  </a:cubicBezTo>
                  <a:cubicBezTo>
                    <a:pt x="1072" y="410"/>
                    <a:pt x="748" y="17"/>
                    <a:pt x="3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3" name="Google Shape;1118;p42"/>
            <p:cNvSpPr/>
            <p:nvPr/>
          </p:nvSpPr>
          <p:spPr>
            <a:xfrm>
              <a:off x="1068061" y="1732726"/>
              <a:ext cx="47592" cy="67786"/>
            </a:xfrm>
            <a:custGeom>
              <a:avLst/>
              <a:gdLst/>
              <a:ahLst/>
              <a:cxnLst/>
              <a:rect l="l" t="t" r="r" b="b"/>
              <a:pathLst>
                <a:path w="1374" h="1957" extrusionOk="0">
                  <a:moveTo>
                    <a:pt x="393" y="34"/>
                  </a:moveTo>
                  <a:cubicBezTo>
                    <a:pt x="748" y="53"/>
                    <a:pt x="1069" y="422"/>
                    <a:pt x="1233" y="998"/>
                  </a:cubicBezTo>
                  <a:lnTo>
                    <a:pt x="1234" y="1002"/>
                  </a:lnTo>
                  <a:cubicBezTo>
                    <a:pt x="1300" y="1236"/>
                    <a:pt x="1336" y="1494"/>
                    <a:pt x="1340" y="1751"/>
                  </a:cubicBezTo>
                  <a:cubicBezTo>
                    <a:pt x="1199" y="1864"/>
                    <a:pt x="1038" y="1923"/>
                    <a:pt x="873" y="1923"/>
                  </a:cubicBezTo>
                  <a:cubicBezTo>
                    <a:pt x="864" y="1923"/>
                    <a:pt x="855" y="1923"/>
                    <a:pt x="846" y="1923"/>
                  </a:cubicBezTo>
                  <a:cubicBezTo>
                    <a:pt x="617" y="1914"/>
                    <a:pt x="407" y="1794"/>
                    <a:pt x="255" y="1586"/>
                  </a:cubicBezTo>
                  <a:lnTo>
                    <a:pt x="599" y="1161"/>
                  </a:lnTo>
                  <a:lnTo>
                    <a:pt x="104" y="1294"/>
                  </a:lnTo>
                  <a:cubicBezTo>
                    <a:pt x="56" y="1150"/>
                    <a:pt x="34" y="998"/>
                    <a:pt x="40" y="843"/>
                  </a:cubicBezTo>
                  <a:cubicBezTo>
                    <a:pt x="52" y="520"/>
                    <a:pt x="181" y="225"/>
                    <a:pt x="393" y="34"/>
                  </a:cubicBezTo>
                  <a:close/>
                  <a:moveTo>
                    <a:pt x="382" y="0"/>
                  </a:moveTo>
                  <a:lnTo>
                    <a:pt x="377" y="4"/>
                  </a:lnTo>
                  <a:cubicBezTo>
                    <a:pt x="154" y="202"/>
                    <a:pt x="20" y="507"/>
                    <a:pt x="7" y="842"/>
                  </a:cubicBezTo>
                  <a:cubicBezTo>
                    <a:pt x="1" y="1006"/>
                    <a:pt x="24" y="1167"/>
                    <a:pt x="78" y="1319"/>
                  </a:cubicBezTo>
                  <a:lnTo>
                    <a:pt x="84" y="1333"/>
                  </a:lnTo>
                  <a:lnTo>
                    <a:pt x="510" y="1219"/>
                  </a:lnTo>
                  <a:lnTo>
                    <a:pt x="214" y="1585"/>
                  </a:lnTo>
                  <a:lnTo>
                    <a:pt x="221" y="1594"/>
                  </a:lnTo>
                  <a:cubicBezTo>
                    <a:pt x="380" y="1818"/>
                    <a:pt x="601" y="1946"/>
                    <a:pt x="844" y="1956"/>
                  </a:cubicBezTo>
                  <a:cubicBezTo>
                    <a:pt x="854" y="1957"/>
                    <a:pt x="863" y="1957"/>
                    <a:pt x="873" y="1957"/>
                  </a:cubicBezTo>
                  <a:cubicBezTo>
                    <a:pt x="1048" y="1957"/>
                    <a:pt x="1219" y="1893"/>
                    <a:pt x="1367" y="1772"/>
                  </a:cubicBezTo>
                  <a:lnTo>
                    <a:pt x="1373" y="1766"/>
                  </a:lnTo>
                  <a:lnTo>
                    <a:pt x="1373" y="1759"/>
                  </a:lnTo>
                  <a:cubicBezTo>
                    <a:pt x="1370" y="1497"/>
                    <a:pt x="1333" y="1232"/>
                    <a:pt x="1267" y="993"/>
                  </a:cubicBezTo>
                  <a:lnTo>
                    <a:pt x="1267" y="989"/>
                  </a:lnTo>
                  <a:lnTo>
                    <a:pt x="1264" y="986"/>
                  </a:lnTo>
                  <a:cubicBezTo>
                    <a:pt x="1095" y="394"/>
                    <a:pt x="759" y="17"/>
                    <a:pt x="388" y="1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4" name="Google Shape;1119;p42"/>
            <p:cNvSpPr/>
            <p:nvPr/>
          </p:nvSpPr>
          <p:spPr>
            <a:xfrm>
              <a:off x="1008450" y="1799264"/>
              <a:ext cx="23034" cy="22999"/>
            </a:xfrm>
            <a:custGeom>
              <a:avLst/>
              <a:gdLst/>
              <a:ahLst/>
              <a:cxnLst/>
              <a:rect l="l" t="t" r="r" b="b"/>
              <a:pathLst>
                <a:path w="665" h="664" extrusionOk="0">
                  <a:moveTo>
                    <a:pt x="332" y="1"/>
                  </a:moveTo>
                  <a:cubicBezTo>
                    <a:pt x="149" y="1"/>
                    <a:pt x="1" y="149"/>
                    <a:pt x="1" y="332"/>
                  </a:cubicBezTo>
                  <a:cubicBezTo>
                    <a:pt x="1" y="515"/>
                    <a:pt x="149" y="664"/>
                    <a:pt x="332" y="664"/>
                  </a:cubicBezTo>
                  <a:cubicBezTo>
                    <a:pt x="516" y="664"/>
                    <a:pt x="664" y="515"/>
                    <a:pt x="664" y="332"/>
                  </a:cubicBezTo>
                  <a:cubicBezTo>
                    <a:pt x="664" y="149"/>
                    <a:pt x="516" y="1"/>
                    <a:pt x="332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5" name="Google Shape;1120;p42"/>
            <p:cNvSpPr/>
            <p:nvPr/>
          </p:nvSpPr>
          <p:spPr>
            <a:xfrm>
              <a:off x="1007896" y="1798710"/>
              <a:ext cx="24108" cy="24142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48" y="33"/>
                  </a:moveTo>
                  <a:cubicBezTo>
                    <a:pt x="522" y="33"/>
                    <a:pt x="664" y="174"/>
                    <a:pt x="664" y="348"/>
                  </a:cubicBezTo>
                  <a:cubicBezTo>
                    <a:pt x="664" y="522"/>
                    <a:pt x="522" y="663"/>
                    <a:pt x="348" y="663"/>
                  </a:cubicBezTo>
                  <a:cubicBezTo>
                    <a:pt x="175" y="663"/>
                    <a:pt x="33" y="522"/>
                    <a:pt x="33" y="348"/>
                  </a:cubicBezTo>
                  <a:cubicBezTo>
                    <a:pt x="33" y="174"/>
                    <a:pt x="175" y="33"/>
                    <a:pt x="348" y="33"/>
                  </a:cubicBezTo>
                  <a:close/>
                  <a:moveTo>
                    <a:pt x="348" y="0"/>
                  </a:moveTo>
                  <a:cubicBezTo>
                    <a:pt x="156" y="0"/>
                    <a:pt x="1" y="157"/>
                    <a:pt x="1" y="348"/>
                  </a:cubicBezTo>
                  <a:cubicBezTo>
                    <a:pt x="1" y="540"/>
                    <a:pt x="156" y="696"/>
                    <a:pt x="348" y="696"/>
                  </a:cubicBezTo>
                  <a:cubicBezTo>
                    <a:pt x="541" y="696"/>
                    <a:pt x="696" y="540"/>
                    <a:pt x="696" y="348"/>
                  </a:cubicBezTo>
                  <a:cubicBezTo>
                    <a:pt x="696" y="157"/>
                    <a:pt x="541" y="0"/>
                    <a:pt x="3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6" name="Google Shape;1121;p42"/>
            <p:cNvSpPr/>
            <p:nvPr/>
          </p:nvSpPr>
          <p:spPr>
            <a:xfrm>
              <a:off x="990681" y="1824134"/>
              <a:ext cx="61966" cy="81086"/>
            </a:xfrm>
            <a:custGeom>
              <a:avLst/>
              <a:gdLst/>
              <a:ahLst/>
              <a:cxnLst/>
              <a:rect l="l" t="t" r="r" b="b"/>
              <a:pathLst>
                <a:path w="1789" h="2341" extrusionOk="0">
                  <a:moveTo>
                    <a:pt x="1557" y="1"/>
                  </a:moveTo>
                  <a:cubicBezTo>
                    <a:pt x="1436" y="64"/>
                    <a:pt x="1183" y="176"/>
                    <a:pt x="844" y="176"/>
                  </a:cubicBezTo>
                  <a:cubicBezTo>
                    <a:pt x="843" y="176"/>
                    <a:pt x="841" y="176"/>
                    <a:pt x="840" y="176"/>
                  </a:cubicBezTo>
                  <a:cubicBezTo>
                    <a:pt x="515" y="175"/>
                    <a:pt x="271" y="70"/>
                    <a:pt x="149" y="8"/>
                  </a:cubicBezTo>
                  <a:lnTo>
                    <a:pt x="149" y="8"/>
                  </a:lnTo>
                  <a:cubicBezTo>
                    <a:pt x="149" y="9"/>
                    <a:pt x="1" y="2341"/>
                    <a:pt x="834" y="2341"/>
                  </a:cubicBezTo>
                  <a:cubicBezTo>
                    <a:pt x="835" y="2341"/>
                    <a:pt x="836" y="2341"/>
                    <a:pt x="837" y="2341"/>
                  </a:cubicBezTo>
                  <a:cubicBezTo>
                    <a:pt x="1788" y="2335"/>
                    <a:pt x="1557" y="1"/>
                    <a:pt x="1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7" name="Google Shape;1122;p42"/>
            <p:cNvSpPr/>
            <p:nvPr/>
          </p:nvSpPr>
          <p:spPr>
            <a:xfrm>
              <a:off x="994006" y="1823268"/>
              <a:ext cx="54208" cy="82541"/>
            </a:xfrm>
            <a:custGeom>
              <a:avLst/>
              <a:gdLst/>
              <a:ahLst/>
              <a:cxnLst/>
              <a:rect l="l" t="t" r="r" b="b"/>
              <a:pathLst>
                <a:path w="1565" h="2383" extrusionOk="0">
                  <a:moveTo>
                    <a:pt x="1447" y="52"/>
                  </a:moveTo>
                  <a:lnTo>
                    <a:pt x="1447" y="52"/>
                  </a:lnTo>
                  <a:cubicBezTo>
                    <a:pt x="1464" y="255"/>
                    <a:pt x="1565" y="1676"/>
                    <a:pt x="1115" y="2175"/>
                  </a:cubicBezTo>
                  <a:cubicBezTo>
                    <a:pt x="1012" y="2290"/>
                    <a:pt x="886" y="2348"/>
                    <a:pt x="741" y="2349"/>
                  </a:cubicBezTo>
                  <a:lnTo>
                    <a:pt x="738" y="2349"/>
                  </a:lnTo>
                  <a:cubicBezTo>
                    <a:pt x="624" y="2349"/>
                    <a:pt x="522" y="2303"/>
                    <a:pt x="436" y="2212"/>
                  </a:cubicBezTo>
                  <a:cubicBezTo>
                    <a:pt x="0" y="1749"/>
                    <a:pt x="57" y="270"/>
                    <a:pt x="67" y="60"/>
                  </a:cubicBezTo>
                  <a:lnTo>
                    <a:pt x="67" y="60"/>
                  </a:lnTo>
                  <a:cubicBezTo>
                    <a:pt x="278" y="163"/>
                    <a:pt x="511" y="217"/>
                    <a:pt x="744" y="218"/>
                  </a:cubicBezTo>
                  <a:cubicBezTo>
                    <a:pt x="747" y="218"/>
                    <a:pt x="750" y="218"/>
                    <a:pt x="753" y="218"/>
                  </a:cubicBezTo>
                  <a:cubicBezTo>
                    <a:pt x="1053" y="218"/>
                    <a:pt x="1291" y="130"/>
                    <a:pt x="1447" y="52"/>
                  </a:cubicBezTo>
                  <a:close/>
                  <a:moveTo>
                    <a:pt x="1475" y="0"/>
                  </a:moveTo>
                  <a:lnTo>
                    <a:pt x="1453" y="11"/>
                  </a:lnTo>
                  <a:cubicBezTo>
                    <a:pt x="1302" y="91"/>
                    <a:pt x="1056" y="185"/>
                    <a:pt x="748" y="185"/>
                  </a:cubicBezTo>
                  <a:cubicBezTo>
                    <a:pt x="747" y="185"/>
                    <a:pt x="746" y="185"/>
                    <a:pt x="744" y="185"/>
                  </a:cubicBezTo>
                  <a:cubicBezTo>
                    <a:pt x="508" y="184"/>
                    <a:pt x="271" y="127"/>
                    <a:pt x="61" y="19"/>
                  </a:cubicBezTo>
                  <a:lnTo>
                    <a:pt x="38" y="8"/>
                  </a:lnTo>
                  <a:lnTo>
                    <a:pt x="36" y="33"/>
                  </a:lnTo>
                  <a:cubicBezTo>
                    <a:pt x="36" y="37"/>
                    <a:pt x="10" y="460"/>
                    <a:pt x="43" y="940"/>
                  </a:cubicBezTo>
                  <a:cubicBezTo>
                    <a:pt x="87" y="1586"/>
                    <a:pt x="212" y="2022"/>
                    <a:pt x="412" y="2235"/>
                  </a:cubicBezTo>
                  <a:cubicBezTo>
                    <a:pt x="505" y="2332"/>
                    <a:pt x="614" y="2382"/>
                    <a:pt x="738" y="2382"/>
                  </a:cubicBezTo>
                  <a:lnTo>
                    <a:pt x="741" y="2382"/>
                  </a:lnTo>
                  <a:cubicBezTo>
                    <a:pt x="896" y="2381"/>
                    <a:pt x="1031" y="2319"/>
                    <a:pt x="1140" y="2198"/>
                  </a:cubicBezTo>
                  <a:cubicBezTo>
                    <a:pt x="1347" y="1967"/>
                    <a:pt x="1467" y="1532"/>
                    <a:pt x="1496" y="901"/>
                  </a:cubicBezTo>
                  <a:cubicBezTo>
                    <a:pt x="1518" y="434"/>
                    <a:pt x="1478" y="28"/>
                    <a:pt x="1478" y="24"/>
                  </a:cubicBezTo>
                  <a:lnTo>
                    <a:pt x="14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8" name="Google Shape;1123;p42"/>
            <p:cNvSpPr/>
            <p:nvPr/>
          </p:nvSpPr>
          <p:spPr>
            <a:xfrm>
              <a:off x="1010217" y="1829399"/>
              <a:ext cx="1385" cy="73016"/>
            </a:xfrm>
            <a:custGeom>
              <a:avLst/>
              <a:gdLst/>
              <a:ahLst/>
              <a:cxnLst/>
              <a:rect l="l" t="t" r="r" b="b"/>
              <a:pathLst>
                <a:path w="40" h="2108" extrusionOk="0">
                  <a:moveTo>
                    <a:pt x="0" y="1"/>
                  </a:moveTo>
                  <a:lnTo>
                    <a:pt x="7" y="2107"/>
                  </a:lnTo>
                  <a:lnTo>
                    <a:pt x="40" y="210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49" name="Google Shape;1124;p42"/>
            <p:cNvSpPr/>
            <p:nvPr/>
          </p:nvSpPr>
          <p:spPr>
            <a:xfrm>
              <a:off x="1027951" y="1829503"/>
              <a:ext cx="1489" cy="73258"/>
            </a:xfrm>
            <a:custGeom>
              <a:avLst/>
              <a:gdLst/>
              <a:ahLst/>
              <a:cxnLst/>
              <a:rect l="l" t="t" r="r" b="b"/>
              <a:pathLst>
                <a:path w="43" h="2115" extrusionOk="0">
                  <a:moveTo>
                    <a:pt x="10" y="0"/>
                  </a:moveTo>
                  <a:lnTo>
                    <a:pt x="1" y="2115"/>
                  </a:lnTo>
                  <a:lnTo>
                    <a:pt x="33" y="211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0" name="Google Shape;1125;p42"/>
            <p:cNvSpPr/>
            <p:nvPr/>
          </p:nvSpPr>
          <p:spPr>
            <a:xfrm>
              <a:off x="996951" y="1864902"/>
              <a:ext cx="47453" cy="1489"/>
            </a:xfrm>
            <a:custGeom>
              <a:avLst/>
              <a:gdLst/>
              <a:ahLst/>
              <a:cxnLst/>
              <a:rect l="l" t="t" r="r" b="b"/>
              <a:pathLst>
                <a:path w="1370" h="43" extrusionOk="0">
                  <a:moveTo>
                    <a:pt x="1370" y="1"/>
                  </a:moveTo>
                  <a:lnTo>
                    <a:pt x="1" y="9"/>
                  </a:lnTo>
                  <a:lnTo>
                    <a:pt x="1" y="42"/>
                  </a:lnTo>
                  <a:lnTo>
                    <a:pt x="1370" y="34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1" name="Google Shape;1126;p42"/>
            <p:cNvSpPr/>
            <p:nvPr/>
          </p:nvSpPr>
          <p:spPr>
            <a:xfrm>
              <a:off x="1034082" y="1496672"/>
              <a:ext cx="57845" cy="49982"/>
            </a:xfrm>
            <a:custGeom>
              <a:avLst/>
              <a:gdLst/>
              <a:ahLst/>
              <a:cxnLst/>
              <a:rect l="l" t="t" r="r" b="b"/>
              <a:pathLst>
                <a:path w="1670" h="1443" extrusionOk="0">
                  <a:moveTo>
                    <a:pt x="624" y="0"/>
                  </a:moveTo>
                  <a:cubicBezTo>
                    <a:pt x="624" y="0"/>
                    <a:pt x="0" y="482"/>
                    <a:pt x="1488" y="1443"/>
                  </a:cubicBezTo>
                  <a:cubicBezTo>
                    <a:pt x="1488" y="1443"/>
                    <a:pt x="1670" y="62"/>
                    <a:pt x="624" y="0"/>
                  </a:cubicBezTo>
                  <a:close/>
                </a:path>
              </a:pathLst>
            </a:custGeom>
            <a:solidFill>
              <a:srgbClr val="FF8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2" name="Google Shape;1127;p42"/>
            <p:cNvSpPr/>
            <p:nvPr/>
          </p:nvSpPr>
          <p:spPr>
            <a:xfrm>
              <a:off x="1050327" y="1496049"/>
              <a:ext cx="39106" cy="51575"/>
            </a:xfrm>
            <a:custGeom>
              <a:avLst/>
              <a:gdLst/>
              <a:ahLst/>
              <a:cxnLst/>
              <a:rect l="l" t="t" r="r" b="b"/>
              <a:pathLst>
                <a:path w="1129" h="1489" extrusionOk="0">
                  <a:moveTo>
                    <a:pt x="161" y="35"/>
                  </a:moveTo>
                  <a:cubicBezTo>
                    <a:pt x="411" y="51"/>
                    <a:pt x="610" y="147"/>
                    <a:pt x="754" y="320"/>
                  </a:cubicBezTo>
                  <a:cubicBezTo>
                    <a:pt x="1057" y="687"/>
                    <a:pt x="1018" y="1298"/>
                    <a:pt x="1005" y="1432"/>
                  </a:cubicBezTo>
                  <a:cubicBezTo>
                    <a:pt x="227" y="925"/>
                    <a:pt x="52" y="559"/>
                    <a:pt x="42" y="339"/>
                  </a:cubicBezTo>
                  <a:cubicBezTo>
                    <a:pt x="34" y="158"/>
                    <a:pt x="137" y="55"/>
                    <a:pt x="161" y="35"/>
                  </a:cubicBezTo>
                  <a:close/>
                  <a:moveTo>
                    <a:pt x="149" y="1"/>
                  </a:moveTo>
                  <a:lnTo>
                    <a:pt x="145" y="5"/>
                  </a:lnTo>
                  <a:cubicBezTo>
                    <a:pt x="139" y="10"/>
                    <a:pt x="0" y="120"/>
                    <a:pt x="9" y="340"/>
                  </a:cubicBezTo>
                  <a:cubicBezTo>
                    <a:pt x="19" y="568"/>
                    <a:pt x="200" y="952"/>
                    <a:pt x="1010" y="1475"/>
                  </a:cubicBezTo>
                  <a:lnTo>
                    <a:pt x="1032" y="1489"/>
                  </a:lnTo>
                  <a:lnTo>
                    <a:pt x="1036" y="1462"/>
                  </a:lnTo>
                  <a:cubicBezTo>
                    <a:pt x="1036" y="1455"/>
                    <a:pt x="1128" y="722"/>
                    <a:pt x="779" y="299"/>
                  </a:cubicBezTo>
                  <a:cubicBezTo>
                    <a:pt x="629" y="117"/>
                    <a:pt x="419" y="17"/>
                    <a:pt x="156" y="2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3" name="Google Shape;1128;p42"/>
            <p:cNvSpPr/>
            <p:nvPr/>
          </p:nvSpPr>
          <p:spPr>
            <a:xfrm>
              <a:off x="1050084" y="1484203"/>
              <a:ext cx="24593" cy="41600"/>
            </a:xfrm>
            <a:custGeom>
              <a:avLst/>
              <a:gdLst/>
              <a:ahLst/>
              <a:cxnLst/>
              <a:rect l="l" t="t" r="r" b="b"/>
              <a:pathLst>
                <a:path w="710" h="1201" extrusionOk="0">
                  <a:moveTo>
                    <a:pt x="31" y="1"/>
                  </a:moveTo>
                  <a:lnTo>
                    <a:pt x="0" y="10"/>
                  </a:lnTo>
                  <a:cubicBezTo>
                    <a:pt x="132" y="455"/>
                    <a:pt x="491" y="938"/>
                    <a:pt x="625" y="1121"/>
                  </a:cubicBezTo>
                  <a:cubicBezTo>
                    <a:pt x="651" y="1155"/>
                    <a:pt x="673" y="1185"/>
                    <a:pt x="676" y="1191"/>
                  </a:cubicBezTo>
                  <a:lnTo>
                    <a:pt x="691" y="1185"/>
                  </a:lnTo>
                  <a:lnTo>
                    <a:pt x="683" y="1171"/>
                  </a:lnTo>
                  <a:lnTo>
                    <a:pt x="699" y="1200"/>
                  </a:lnTo>
                  <a:lnTo>
                    <a:pt x="707" y="1189"/>
                  </a:lnTo>
                  <a:cubicBezTo>
                    <a:pt x="709" y="1178"/>
                    <a:pt x="708" y="1177"/>
                    <a:pt x="652" y="1101"/>
                  </a:cubicBezTo>
                  <a:cubicBezTo>
                    <a:pt x="518" y="920"/>
                    <a:pt x="162" y="440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4" name="Google Shape;1129;p42"/>
            <p:cNvSpPr/>
            <p:nvPr/>
          </p:nvSpPr>
          <p:spPr>
            <a:xfrm>
              <a:off x="850989" y="1626528"/>
              <a:ext cx="57845" cy="50017"/>
            </a:xfrm>
            <a:custGeom>
              <a:avLst/>
              <a:gdLst/>
              <a:ahLst/>
              <a:cxnLst/>
              <a:rect l="l" t="t" r="r" b="b"/>
              <a:pathLst>
                <a:path w="1670" h="1444" extrusionOk="0">
                  <a:moveTo>
                    <a:pt x="625" y="1"/>
                  </a:moveTo>
                  <a:lnTo>
                    <a:pt x="625" y="1"/>
                  </a:lnTo>
                  <a:cubicBezTo>
                    <a:pt x="624" y="1"/>
                    <a:pt x="0" y="483"/>
                    <a:pt x="1488" y="1444"/>
                  </a:cubicBezTo>
                  <a:cubicBezTo>
                    <a:pt x="1488" y="1444"/>
                    <a:pt x="1670" y="63"/>
                    <a:pt x="625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5" name="Google Shape;1130;p42"/>
            <p:cNvSpPr/>
            <p:nvPr/>
          </p:nvSpPr>
          <p:spPr>
            <a:xfrm>
              <a:off x="867234" y="1625939"/>
              <a:ext cx="39106" cy="51575"/>
            </a:xfrm>
            <a:custGeom>
              <a:avLst/>
              <a:gdLst/>
              <a:ahLst/>
              <a:cxnLst/>
              <a:rect l="l" t="t" r="r" b="b"/>
              <a:pathLst>
                <a:path w="1129" h="1489" extrusionOk="0">
                  <a:moveTo>
                    <a:pt x="161" y="35"/>
                  </a:moveTo>
                  <a:cubicBezTo>
                    <a:pt x="411" y="51"/>
                    <a:pt x="611" y="147"/>
                    <a:pt x="754" y="320"/>
                  </a:cubicBezTo>
                  <a:cubicBezTo>
                    <a:pt x="1057" y="686"/>
                    <a:pt x="1018" y="1298"/>
                    <a:pt x="1006" y="1432"/>
                  </a:cubicBezTo>
                  <a:cubicBezTo>
                    <a:pt x="228" y="926"/>
                    <a:pt x="52" y="558"/>
                    <a:pt x="42" y="339"/>
                  </a:cubicBezTo>
                  <a:cubicBezTo>
                    <a:pt x="34" y="158"/>
                    <a:pt x="138" y="55"/>
                    <a:pt x="161" y="35"/>
                  </a:cubicBezTo>
                  <a:close/>
                  <a:moveTo>
                    <a:pt x="150" y="1"/>
                  </a:moveTo>
                  <a:lnTo>
                    <a:pt x="145" y="4"/>
                  </a:lnTo>
                  <a:cubicBezTo>
                    <a:pt x="139" y="10"/>
                    <a:pt x="0" y="120"/>
                    <a:pt x="10" y="339"/>
                  </a:cubicBezTo>
                  <a:cubicBezTo>
                    <a:pt x="19" y="568"/>
                    <a:pt x="201" y="952"/>
                    <a:pt x="1010" y="1475"/>
                  </a:cubicBezTo>
                  <a:lnTo>
                    <a:pt x="1032" y="1489"/>
                  </a:lnTo>
                  <a:lnTo>
                    <a:pt x="1036" y="1463"/>
                  </a:lnTo>
                  <a:cubicBezTo>
                    <a:pt x="1037" y="1456"/>
                    <a:pt x="1128" y="721"/>
                    <a:pt x="779" y="299"/>
                  </a:cubicBezTo>
                  <a:cubicBezTo>
                    <a:pt x="629" y="117"/>
                    <a:pt x="419" y="17"/>
                    <a:pt x="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6" name="Google Shape;1131;p42"/>
            <p:cNvSpPr/>
            <p:nvPr/>
          </p:nvSpPr>
          <p:spPr>
            <a:xfrm>
              <a:off x="866991" y="1614093"/>
              <a:ext cx="24593" cy="41565"/>
            </a:xfrm>
            <a:custGeom>
              <a:avLst/>
              <a:gdLst/>
              <a:ahLst/>
              <a:cxnLst/>
              <a:rect l="l" t="t" r="r" b="b"/>
              <a:pathLst>
                <a:path w="710" h="1200" extrusionOk="0">
                  <a:moveTo>
                    <a:pt x="32" y="1"/>
                  </a:moveTo>
                  <a:lnTo>
                    <a:pt x="0" y="9"/>
                  </a:lnTo>
                  <a:cubicBezTo>
                    <a:pt x="132" y="454"/>
                    <a:pt x="491" y="938"/>
                    <a:pt x="626" y="1120"/>
                  </a:cubicBezTo>
                  <a:cubicBezTo>
                    <a:pt x="651" y="1155"/>
                    <a:pt x="673" y="1185"/>
                    <a:pt x="676" y="1190"/>
                  </a:cubicBezTo>
                  <a:lnTo>
                    <a:pt x="691" y="1186"/>
                  </a:lnTo>
                  <a:lnTo>
                    <a:pt x="691" y="1186"/>
                  </a:lnTo>
                  <a:lnTo>
                    <a:pt x="699" y="1199"/>
                  </a:lnTo>
                  <a:lnTo>
                    <a:pt x="707" y="1188"/>
                  </a:lnTo>
                  <a:cubicBezTo>
                    <a:pt x="710" y="1179"/>
                    <a:pt x="709" y="1177"/>
                    <a:pt x="652" y="1101"/>
                  </a:cubicBezTo>
                  <a:cubicBezTo>
                    <a:pt x="519" y="920"/>
                    <a:pt x="163" y="439"/>
                    <a:pt x="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7" name="Google Shape;1132;p42"/>
            <p:cNvSpPr/>
            <p:nvPr/>
          </p:nvSpPr>
          <p:spPr>
            <a:xfrm>
              <a:off x="826223" y="1987830"/>
              <a:ext cx="57845" cy="50017"/>
            </a:xfrm>
            <a:custGeom>
              <a:avLst/>
              <a:gdLst/>
              <a:ahLst/>
              <a:cxnLst/>
              <a:rect l="l" t="t" r="r" b="b"/>
              <a:pathLst>
                <a:path w="1670" h="1444" extrusionOk="0">
                  <a:moveTo>
                    <a:pt x="624" y="1"/>
                  </a:moveTo>
                  <a:cubicBezTo>
                    <a:pt x="624" y="1"/>
                    <a:pt x="0" y="483"/>
                    <a:pt x="1488" y="1443"/>
                  </a:cubicBezTo>
                  <a:cubicBezTo>
                    <a:pt x="1488" y="1443"/>
                    <a:pt x="1670" y="63"/>
                    <a:pt x="624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8" name="Google Shape;1133;p42"/>
            <p:cNvSpPr/>
            <p:nvPr/>
          </p:nvSpPr>
          <p:spPr>
            <a:xfrm>
              <a:off x="842433" y="1987276"/>
              <a:ext cx="39140" cy="51541"/>
            </a:xfrm>
            <a:custGeom>
              <a:avLst/>
              <a:gdLst/>
              <a:ahLst/>
              <a:cxnLst/>
              <a:rect l="l" t="t" r="r" b="b"/>
              <a:pathLst>
                <a:path w="1130" h="1488" extrusionOk="0">
                  <a:moveTo>
                    <a:pt x="162" y="33"/>
                  </a:moveTo>
                  <a:cubicBezTo>
                    <a:pt x="412" y="50"/>
                    <a:pt x="612" y="146"/>
                    <a:pt x="755" y="318"/>
                  </a:cubicBezTo>
                  <a:cubicBezTo>
                    <a:pt x="1057" y="686"/>
                    <a:pt x="1019" y="1298"/>
                    <a:pt x="1007" y="1431"/>
                  </a:cubicBezTo>
                  <a:cubicBezTo>
                    <a:pt x="229" y="924"/>
                    <a:pt x="53" y="557"/>
                    <a:pt x="44" y="338"/>
                  </a:cubicBezTo>
                  <a:cubicBezTo>
                    <a:pt x="35" y="157"/>
                    <a:pt x="139" y="54"/>
                    <a:pt x="162" y="33"/>
                  </a:cubicBezTo>
                  <a:close/>
                  <a:moveTo>
                    <a:pt x="151" y="0"/>
                  </a:moveTo>
                  <a:lnTo>
                    <a:pt x="146" y="4"/>
                  </a:lnTo>
                  <a:cubicBezTo>
                    <a:pt x="141" y="8"/>
                    <a:pt x="1" y="118"/>
                    <a:pt x="11" y="338"/>
                  </a:cubicBezTo>
                  <a:cubicBezTo>
                    <a:pt x="20" y="568"/>
                    <a:pt x="202" y="951"/>
                    <a:pt x="1011" y="1473"/>
                  </a:cubicBezTo>
                  <a:lnTo>
                    <a:pt x="1033" y="1487"/>
                  </a:lnTo>
                  <a:lnTo>
                    <a:pt x="1037" y="1462"/>
                  </a:lnTo>
                  <a:cubicBezTo>
                    <a:pt x="1037" y="1454"/>
                    <a:pt x="1129" y="721"/>
                    <a:pt x="780" y="298"/>
                  </a:cubicBezTo>
                  <a:cubicBezTo>
                    <a:pt x="630" y="116"/>
                    <a:pt x="420" y="16"/>
                    <a:pt x="1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59" name="Google Shape;1134;p42"/>
            <p:cNvSpPr/>
            <p:nvPr/>
          </p:nvSpPr>
          <p:spPr>
            <a:xfrm>
              <a:off x="842226" y="1975395"/>
              <a:ext cx="24593" cy="41565"/>
            </a:xfrm>
            <a:custGeom>
              <a:avLst/>
              <a:gdLst/>
              <a:ahLst/>
              <a:cxnLst/>
              <a:rect l="l" t="t" r="r" b="b"/>
              <a:pathLst>
                <a:path w="710" h="1200" extrusionOk="0">
                  <a:moveTo>
                    <a:pt x="32" y="0"/>
                  </a:moveTo>
                  <a:lnTo>
                    <a:pt x="1" y="10"/>
                  </a:lnTo>
                  <a:cubicBezTo>
                    <a:pt x="132" y="454"/>
                    <a:pt x="491" y="938"/>
                    <a:pt x="626" y="1120"/>
                  </a:cubicBezTo>
                  <a:cubicBezTo>
                    <a:pt x="651" y="1154"/>
                    <a:pt x="673" y="1184"/>
                    <a:pt x="676" y="1190"/>
                  </a:cubicBezTo>
                  <a:lnTo>
                    <a:pt x="691" y="1186"/>
                  </a:lnTo>
                  <a:lnTo>
                    <a:pt x="691" y="1186"/>
                  </a:lnTo>
                  <a:lnTo>
                    <a:pt x="699" y="1200"/>
                  </a:lnTo>
                  <a:lnTo>
                    <a:pt x="707" y="1188"/>
                  </a:lnTo>
                  <a:cubicBezTo>
                    <a:pt x="710" y="1179"/>
                    <a:pt x="709" y="1177"/>
                    <a:pt x="652" y="1101"/>
                  </a:cubicBezTo>
                  <a:cubicBezTo>
                    <a:pt x="519" y="920"/>
                    <a:pt x="162" y="439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0" name="Google Shape;1135;p42"/>
            <p:cNvSpPr/>
            <p:nvPr/>
          </p:nvSpPr>
          <p:spPr>
            <a:xfrm>
              <a:off x="1149736" y="1905047"/>
              <a:ext cx="75925" cy="65638"/>
            </a:xfrm>
            <a:custGeom>
              <a:avLst/>
              <a:gdLst/>
              <a:ahLst/>
              <a:cxnLst/>
              <a:rect l="l" t="t" r="r" b="b"/>
              <a:pathLst>
                <a:path w="2192" h="1895" extrusionOk="0">
                  <a:moveTo>
                    <a:pt x="819" y="0"/>
                  </a:moveTo>
                  <a:lnTo>
                    <a:pt x="819" y="0"/>
                  </a:lnTo>
                  <a:cubicBezTo>
                    <a:pt x="819" y="0"/>
                    <a:pt x="0" y="634"/>
                    <a:pt x="1953" y="1895"/>
                  </a:cubicBezTo>
                  <a:cubicBezTo>
                    <a:pt x="1953" y="1895"/>
                    <a:pt x="2192" y="82"/>
                    <a:pt x="81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1" name="Google Shape;1136;p42"/>
            <p:cNvSpPr/>
            <p:nvPr/>
          </p:nvSpPr>
          <p:spPr>
            <a:xfrm>
              <a:off x="1171211" y="1904458"/>
              <a:ext cx="50986" cy="67197"/>
            </a:xfrm>
            <a:custGeom>
              <a:avLst/>
              <a:gdLst/>
              <a:ahLst/>
              <a:cxnLst/>
              <a:rect l="l" t="t" r="r" b="b"/>
              <a:pathLst>
                <a:path w="1472" h="1940" extrusionOk="0">
                  <a:moveTo>
                    <a:pt x="204" y="35"/>
                  </a:moveTo>
                  <a:cubicBezTo>
                    <a:pt x="536" y="56"/>
                    <a:pt x="800" y="182"/>
                    <a:pt x="988" y="410"/>
                  </a:cubicBezTo>
                  <a:cubicBezTo>
                    <a:pt x="1394" y="902"/>
                    <a:pt x="1335" y="1726"/>
                    <a:pt x="1319" y="1883"/>
                  </a:cubicBezTo>
                  <a:cubicBezTo>
                    <a:pt x="291" y="1214"/>
                    <a:pt x="58" y="729"/>
                    <a:pt x="45" y="439"/>
                  </a:cubicBezTo>
                  <a:cubicBezTo>
                    <a:pt x="35" y="194"/>
                    <a:pt x="177" y="58"/>
                    <a:pt x="204" y="35"/>
                  </a:cubicBezTo>
                  <a:close/>
                  <a:moveTo>
                    <a:pt x="194" y="1"/>
                  </a:moveTo>
                  <a:lnTo>
                    <a:pt x="189" y="4"/>
                  </a:lnTo>
                  <a:cubicBezTo>
                    <a:pt x="182" y="10"/>
                    <a:pt x="1" y="153"/>
                    <a:pt x="13" y="439"/>
                  </a:cubicBezTo>
                  <a:cubicBezTo>
                    <a:pt x="36" y="983"/>
                    <a:pt x="739" y="1548"/>
                    <a:pt x="1324" y="1925"/>
                  </a:cubicBezTo>
                  <a:lnTo>
                    <a:pt x="1346" y="1940"/>
                  </a:lnTo>
                  <a:lnTo>
                    <a:pt x="1350" y="1914"/>
                  </a:lnTo>
                  <a:cubicBezTo>
                    <a:pt x="1351" y="1904"/>
                    <a:pt x="1471" y="943"/>
                    <a:pt x="1014" y="389"/>
                  </a:cubicBezTo>
                  <a:cubicBezTo>
                    <a:pt x="818" y="153"/>
                    <a:pt x="544" y="22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2" name="Google Shape;1137;p42"/>
            <p:cNvSpPr/>
            <p:nvPr/>
          </p:nvSpPr>
          <p:spPr>
            <a:xfrm>
              <a:off x="1170899" y="1888767"/>
              <a:ext cx="31936" cy="54346"/>
            </a:xfrm>
            <a:custGeom>
              <a:avLst/>
              <a:gdLst/>
              <a:ahLst/>
              <a:cxnLst/>
              <a:rect l="l" t="t" r="r" b="b"/>
              <a:pathLst>
                <a:path w="922" h="1569" extrusionOk="0">
                  <a:moveTo>
                    <a:pt x="33" y="0"/>
                  </a:moveTo>
                  <a:lnTo>
                    <a:pt x="0" y="10"/>
                  </a:lnTo>
                  <a:cubicBezTo>
                    <a:pt x="173" y="592"/>
                    <a:pt x="644" y="1227"/>
                    <a:pt x="821" y="1466"/>
                  </a:cubicBezTo>
                  <a:cubicBezTo>
                    <a:pt x="854" y="1512"/>
                    <a:pt x="884" y="1551"/>
                    <a:pt x="887" y="1559"/>
                  </a:cubicBezTo>
                  <a:lnTo>
                    <a:pt x="902" y="1555"/>
                  </a:lnTo>
                  <a:lnTo>
                    <a:pt x="894" y="1541"/>
                  </a:lnTo>
                  <a:lnTo>
                    <a:pt x="911" y="1569"/>
                  </a:lnTo>
                  <a:lnTo>
                    <a:pt x="919" y="1557"/>
                  </a:lnTo>
                  <a:cubicBezTo>
                    <a:pt x="921" y="1547"/>
                    <a:pt x="921" y="1546"/>
                    <a:pt x="847" y="1446"/>
                  </a:cubicBezTo>
                  <a:cubicBezTo>
                    <a:pt x="671" y="1209"/>
                    <a:pt x="203" y="577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3" name="Google Shape;1138;p42"/>
            <p:cNvSpPr/>
            <p:nvPr/>
          </p:nvSpPr>
          <p:spPr>
            <a:xfrm>
              <a:off x="1153130" y="1990151"/>
              <a:ext cx="44301" cy="47315"/>
            </a:xfrm>
            <a:custGeom>
              <a:avLst/>
              <a:gdLst/>
              <a:ahLst/>
              <a:cxnLst/>
              <a:rect l="l" t="t" r="r" b="b"/>
              <a:pathLst>
                <a:path w="1279" h="1366" extrusionOk="0">
                  <a:moveTo>
                    <a:pt x="640" y="0"/>
                  </a:moveTo>
                  <a:cubicBezTo>
                    <a:pt x="623" y="0"/>
                    <a:pt x="1" y="10"/>
                    <a:pt x="456" y="1366"/>
                  </a:cubicBezTo>
                  <a:cubicBezTo>
                    <a:pt x="456" y="1366"/>
                    <a:pt x="1278" y="575"/>
                    <a:pt x="641" y="0"/>
                  </a:cubicBezTo>
                  <a:cubicBezTo>
                    <a:pt x="641" y="0"/>
                    <a:pt x="641" y="0"/>
                    <a:pt x="640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4" name="Google Shape;1139;p42"/>
            <p:cNvSpPr/>
            <p:nvPr/>
          </p:nvSpPr>
          <p:spPr>
            <a:xfrm>
              <a:off x="1159642" y="1989562"/>
              <a:ext cx="24904" cy="48943"/>
            </a:xfrm>
            <a:custGeom>
              <a:avLst/>
              <a:gdLst/>
              <a:ahLst/>
              <a:cxnLst/>
              <a:rect l="l" t="t" r="r" b="b"/>
              <a:pathLst>
                <a:path w="719" h="1413" extrusionOk="0">
                  <a:moveTo>
                    <a:pt x="447" y="34"/>
                  </a:moveTo>
                  <a:cubicBezTo>
                    <a:pt x="598" y="172"/>
                    <a:pt x="675" y="334"/>
                    <a:pt x="678" y="517"/>
                  </a:cubicBezTo>
                  <a:cubicBezTo>
                    <a:pt x="685" y="900"/>
                    <a:pt x="358" y="1266"/>
                    <a:pt x="275" y="1352"/>
                  </a:cubicBezTo>
                  <a:cubicBezTo>
                    <a:pt x="39" y="635"/>
                    <a:pt x="113" y="311"/>
                    <a:pt x="219" y="167"/>
                  </a:cubicBezTo>
                  <a:cubicBezTo>
                    <a:pt x="303" y="50"/>
                    <a:pt x="420" y="36"/>
                    <a:pt x="447" y="34"/>
                  </a:cubicBezTo>
                  <a:close/>
                  <a:moveTo>
                    <a:pt x="453" y="1"/>
                  </a:moveTo>
                  <a:cubicBezTo>
                    <a:pt x="447" y="1"/>
                    <a:pt x="300" y="1"/>
                    <a:pt x="193" y="146"/>
                  </a:cubicBezTo>
                  <a:cubicBezTo>
                    <a:pt x="81" y="299"/>
                    <a:pt x="0" y="638"/>
                    <a:pt x="252" y="1388"/>
                  </a:cubicBezTo>
                  <a:lnTo>
                    <a:pt x="261" y="1413"/>
                  </a:lnTo>
                  <a:lnTo>
                    <a:pt x="279" y="1395"/>
                  </a:lnTo>
                  <a:cubicBezTo>
                    <a:pt x="297" y="1378"/>
                    <a:pt x="719" y="967"/>
                    <a:pt x="711" y="516"/>
                  </a:cubicBezTo>
                  <a:cubicBezTo>
                    <a:pt x="708" y="322"/>
                    <a:pt x="625" y="150"/>
                    <a:pt x="463" y="5"/>
                  </a:cubicBezTo>
                  <a:lnTo>
                    <a:pt x="4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5" name="Google Shape;1140;p42"/>
            <p:cNvSpPr/>
            <p:nvPr/>
          </p:nvSpPr>
          <p:spPr>
            <a:xfrm>
              <a:off x="1171904" y="1979483"/>
              <a:ext cx="6997" cy="38933"/>
            </a:xfrm>
            <a:custGeom>
              <a:avLst/>
              <a:gdLst/>
              <a:ahLst/>
              <a:cxnLst/>
              <a:rect l="l" t="t" r="r" b="b"/>
              <a:pathLst>
                <a:path w="202" h="1124" extrusionOk="0">
                  <a:moveTo>
                    <a:pt x="171" y="1"/>
                  </a:moveTo>
                  <a:cubicBezTo>
                    <a:pt x="28" y="353"/>
                    <a:pt x="11" y="846"/>
                    <a:pt x="4" y="1032"/>
                  </a:cubicBezTo>
                  <a:cubicBezTo>
                    <a:pt x="2" y="1067"/>
                    <a:pt x="1" y="1097"/>
                    <a:pt x="0" y="1102"/>
                  </a:cubicBezTo>
                  <a:lnTo>
                    <a:pt x="15" y="1108"/>
                  </a:lnTo>
                  <a:lnTo>
                    <a:pt x="13" y="1124"/>
                  </a:lnTo>
                  <a:lnTo>
                    <a:pt x="26" y="1120"/>
                  </a:lnTo>
                  <a:cubicBezTo>
                    <a:pt x="33" y="1114"/>
                    <a:pt x="33" y="1112"/>
                    <a:pt x="37" y="1034"/>
                  </a:cubicBezTo>
                  <a:cubicBezTo>
                    <a:pt x="43" y="850"/>
                    <a:pt x="61" y="360"/>
                    <a:pt x="202" y="13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6" name="Google Shape;1141;p42"/>
            <p:cNvSpPr/>
            <p:nvPr/>
          </p:nvSpPr>
          <p:spPr>
            <a:xfrm>
              <a:off x="913960" y="1557045"/>
              <a:ext cx="82264" cy="71596"/>
            </a:xfrm>
            <a:custGeom>
              <a:avLst/>
              <a:gdLst/>
              <a:ahLst/>
              <a:cxnLst/>
              <a:rect l="l" t="t" r="r" b="b"/>
              <a:pathLst>
                <a:path w="2375" h="2067" extrusionOk="0">
                  <a:moveTo>
                    <a:pt x="1595" y="0"/>
                  </a:moveTo>
                  <a:lnTo>
                    <a:pt x="1595" y="0"/>
                  </a:lnTo>
                  <a:cubicBezTo>
                    <a:pt x="1" y="69"/>
                    <a:pt x="335" y="2067"/>
                    <a:pt x="335" y="2067"/>
                  </a:cubicBezTo>
                  <a:cubicBezTo>
                    <a:pt x="2374" y="1023"/>
                    <a:pt x="1595" y="0"/>
                    <a:pt x="1595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7" name="Google Shape;1142;p42"/>
            <p:cNvSpPr/>
            <p:nvPr/>
          </p:nvSpPr>
          <p:spPr>
            <a:xfrm>
              <a:off x="919190" y="1556422"/>
              <a:ext cx="58191" cy="73085"/>
            </a:xfrm>
            <a:custGeom>
              <a:avLst/>
              <a:gdLst/>
              <a:ahLst/>
              <a:cxnLst/>
              <a:rect l="l" t="t" r="r" b="b"/>
              <a:pathLst>
                <a:path w="1680" h="2110" extrusionOk="0">
                  <a:moveTo>
                    <a:pt x="1436" y="35"/>
                  </a:moveTo>
                  <a:cubicBezTo>
                    <a:pt x="1468" y="80"/>
                    <a:pt x="1636" y="350"/>
                    <a:pt x="1550" y="725"/>
                  </a:cubicBezTo>
                  <a:cubicBezTo>
                    <a:pt x="1440" y="1204"/>
                    <a:pt x="986" y="1653"/>
                    <a:pt x="197" y="2059"/>
                  </a:cubicBezTo>
                  <a:cubicBezTo>
                    <a:pt x="177" y="1906"/>
                    <a:pt x="75" y="1006"/>
                    <a:pt x="516" y="461"/>
                  </a:cubicBezTo>
                  <a:cubicBezTo>
                    <a:pt x="729" y="197"/>
                    <a:pt x="1039" y="54"/>
                    <a:pt x="1436" y="35"/>
                  </a:cubicBezTo>
                  <a:close/>
                  <a:moveTo>
                    <a:pt x="1452" y="1"/>
                  </a:moveTo>
                  <a:lnTo>
                    <a:pt x="1444" y="1"/>
                  </a:lnTo>
                  <a:cubicBezTo>
                    <a:pt x="1032" y="19"/>
                    <a:pt x="712" y="166"/>
                    <a:pt x="491" y="440"/>
                  </a:cubicBezTo>
                  <a:cubicBezTo>
                    <a:pt x="0" y="1046"/>
                    <a:pt x="167" y="2077"/>
                    <a:pt x="169" y="2087"/>
                  </a:cubicBezTo>
                  <a:lnTo>
                    <a:pt x="172" y="2109"/>
                  </a:lnTo>
                  <a:lnTo>
                    <a:pt x="192" y="2099"/>
                  </a:lnTo>
                  <a:cubicBezTo>
                    <a:pt x="1002" y="1685"/>
                    <a:pt x="1470" y="1225"/>
                    <a:pt x="1582" y="732"/>
                  </a:cubicBezTo>
                  <a:cubicBezTo>
                    <a:pt x="1679" y="305"/>
                    <a:pt x="1460" y="11"/>
                    <a:pt x="1457" y="8"/>
                  </a:cubicBezTo>
                  <a:lnTo>
                    <a:pt x="14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8" name="Google Shape;1143;p42"/>
            <p:cNvSpPr/>
            <p:nvPr/>
          </p:nvSpPr>
          <p:spPr>
            <a:xfrm>
              <a:off x="946449" y="1547624"/>
              <a:ext cx="43713" cy="38863"/>
            </a:xfrm>
            <a:custGeom>
              <a:avLst/>
              <a:gdLst/>
              <a:ahLst/>
              <a:cxnLst/>
              <a:rect l="l" t="t" r="r" b="b"/>
              <a:pathLst>
                <a:path w="1262" h="1122" extrusionOk="0">
                  <a:moveTo>
                    <a:pt x="1255" y="1"/>
                  </a:moveTo>
                  <a:cubicBezTo>
                    <a:pt x="293" y="207"/>
                    <a:pt x="3" y="1102"/>
                    <a:pt x="1" y="1112"/>
                  </a:cubicBezTo>
                  <a:lnTo>
                    <a:pt x="32" y="1122"/>
                  </a:lnTo>
                  <a:cubicBezTo>
                    <a:pt x="35" y="1113"/>
                    <a:pt x="319" y="236"/>
                    <a:pt x="1262" y="33"/>
                  </a:cubicBezTo>
                  <a:lnTo>
                    <a:pt x="12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69" name="Google Shape;1144;p42"/>
            <p:cNvSpPr/>
            <p:nvPr/>
          </p:nvSpPr>
          <p:spPr>
            <a:xfrm>
              <a:off x="784312" y="1894171"/>
              <a:ext cx="82229" cy="71630"/>
            </a:xfrm>
            <a:custGeom>
              <a:avLst/>
              <a:gdLst/>
              <a:ahLst/>
              <a:cxnLst/>
              <a:rect l="l" t="t" r="r" b="b"/>
              <a:pathLst>
                <a:path w="2374" h="2068" extrusionOk="0">
                  <a:moveTo>
                    <a:pt x="1596" y="1"/>
                  </a:moveTo>
                  <a:cubicBezTo>
                    <a:pt x="1" y="71"/>
                    <a:pt x="336" y="2067"/>
                    <a:pt x="336" y="2067"/>
                  </a:cubicBezTo>
                  <a:cubicBezTo>
                    <a:pt x="2374" y="1025"/>
                    <a:pt x="1596" y="1"/>
                    <a:pt x="1596" y="1"/>
                  </a:cubicBezTo>
                  <a:close/>
                </a:path>
              </a:pathLst>
            </a:custGeom>
            <a:solidFill>
              <a:srgbClr val="FF8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0" name="Google Shape;1145;p42"/>
            <p:cNvSpPr/>
            <p:nvPr/>
          </p:nvSpPr>
          <p:spPr>
            <a:xfrm>
              <a:off x="789542" y="1893616"/>
              <a:ext cx="58191" cy="73050"/>
            </a:xfrm>
            <a:custGeom>
              <a:avLst/>
              <a:gdLst/>
              <a:ahLst/>
              <a:cxnLst/>
              <a:rect l="l" t="t" r="r" b="b"/>
              <a:pathLst>
                <a:path w="1680" h="2109" extrusionOk="0">
                  <a:moveTo>
                    <a:pt x="1436" y="34"/>
                  </a:moveTo>
                  <a:cubicBezTo>
                    <a:pt x="1468" y="80"/>
                    <a:pt x="1635" y="348"/>
                    <a:pt x="1550" y="724"/>
                  </a:cubicBezTo>
                  <a:cubicBezTo>
                    <a:pt x="1441" y="1202"/>
                    <a:pt x="986" y="1651"/>
                    <a:pt x="198" y="2059"/>
                  </a:cubicBezTo>
                  <a:cubicBezTo>
                    <a:pt x="176" y="1905"/>
                    <a:pt x="75" y="1004"/>
                    <a:pt x="516" y="460"/>
                  </a:cubicBezTo>
                  <a:cubicBezTo>
                    <a:pt x="730" y="197"/>
                    <a:pt x="1039" y="53"/>
                    <a:pt x="1436" y="34"/>
                  </a:cubicBezTo>
                  <a:close/>
                  <a:moveTo>
                    <a:pt x="1453" y="0"/>
                  </a:moveTo>
                  <a:lnTo>
                    <a:pt x="1444" y="1"/>
                  </a:lnTo>
                  <a:cubicBezTo>
                    <a:pt x="1033" y="19"/>
                    <a:pt x="712" y="166"/>
                    <a:pt x="491" y="439"/>
                  </a:cubicBezTo>
                  <a:cubicBezTo>
                    <a:pt x="1" y="1044"/>
                    <a:pt x="167" y="2077"/>
                    <a:pt x="169" y="2087"/>
                  </a:cubicBezTo>
                  <a:lnTo>
                    <a:pt x="172" y="2109"/>
                  </a:lnTo>
                  <a:lnTo>
                    <a:pt x="192" y="2098"/>
                  </a:lnTo>
                  <a:cubicBezTo>
                    <a:pt x="1002" y="1684"/>
                    <a:pt x="1469" y="1224"/>
                    <a:pt x="1582" y="732"/>
                  </a:cubicBezTo>
                  <a:cubicBezTo>
                    <a:pt x="1679" y="305"/>
                    <a:pt x="1460" y="10"/>
                    <a:pt x="1458" y="7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1" name="Google Shape;1146;p42"/>
            <p:cNvSpPr/>
            <p:nvPr/>
          </p:nvSpPr>
          <p:spPr>
            <a:xfrm>
              <a:off x="816802" y="1884819"/>
              <a:ext cx="43713" cy="38863"/>
            </a:xfrm>
            <a:custGeom>
              <a:avLst/>
              <a:gdLst/>
              <a:ahLst/>
              <a:cxnLst/>
              <a:rect l="l" t="t" r="r" b="b"/>
              <a:pathLst>
                <a:path w="1262" h="1122" extrusionOk="0">
                  <a:moveTo>
                    <a:pt x="1254" y="0"/>
                  </a:moveTo>
                  <a:cubicBezTo>
                    <a:pt x="294" y="207"/>
                    <a:pt x="3" y="1102"/>
                    <a:pt x="1" y="1111"/>
                  </a:cubicBezTo>
                  <a:lnTo>
                    <a:pt x="32" y="1121"/>
                  </a:lnTo>
                  <a:cubicBezTo>
                    <a:pt x="35" y="1112"/>
                    <a:pt x="319" y="236"/>
                    <a:pt x="1261" y="3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2" name="Google Shape;1147;p42"/>
            <p:cNvSpPr/>
            <p:nvPr/>
          </p:nvSpPr>
          <p:spPr>
            <a:xfrm>
              <a:off x="1132902" y="1575576"/>
              <a:ext cx="54277" cy="52822"/>
            </a:xfrm>
            <a:custGeom>
              <a:avLst/>
              <a:gdLst/>
              <a:ahLst/>
              <a:cxnLst/>
              <a:rect l="l" t="t" r="r" b="b"/>
              <a:pathLst>
                <a:path w="1567" h="1525" extrusionOk="0">
                  <a:moveTo>
                    <a:pt x="324" y="0"/>
                  </a:moveTo>
                  <a:cubicBezTo>
                    <a:pt x="134" y="0"/>
                    <a:pt x="1" y="47"/>
                    <a:pt x="1" y="47"/>
                  </a:cubicBezTo>
                  <a:cubicBezTo>
                    <a:pt x="65" y="1501"/>
                    <a:pt x="1566" y="1525"/>
                    <a:pt x="1566" y="1525"/>
                  </a:cubicBezTo>
                  <a:cubicBezTo>
                    <a:pt x="1382" y="211"/>
                    <a:pt x="726" y="0"/>
                    <a:pt x="32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3" name="Google Shape;1148;p42"/>
            <p:cNvSpPr/>
            <p:nvPr/>
          </p:nvSpPr>
          <p:spPr>
            <a:xfrm>
              <a:off x="1132313" y="1575022"/>
              <a:ext cx="55489" cy="54000"/>
            </a:xfrm>
            <a:custGeom>
              <a:avLst/>
              <a:gdLst/>
              <a:ahLst/>
              <a:cxnLst/>
              <a:rect l="l" t="t" r="r" b="b"/>
              <a:pathLst>
                <a:path w="1602" h="1559" extrusionOk="0">
                  <a:moveTo>
                    <a:pt x="341" y="34"/>
                  </a:moveTo>
                  <a:cubicBezTo>
                    <a:pt x="495" y="34"/>
                    <a:pt x="687" y="65"/>
                    <a:pt x="873" y="178"/>
                  </a:cubicBezTo>
                  <a:cubicBezTo>
                    <a:pt x="1235" y="398"/>
                    <a:pt x="1467" y="851"/>
                    <a:pt x="1564" y="1524"/>
                  </a:cubicBezTo>
                  <a:cubicBezTo>
                    <a:pt x="1389" y="1514"/>
                    <a:pt x="101" y="1395"/>
                    <a:pt x="35" y="75"/>
                  </a:cubicBezTo>
                  <a:cubicBezTo>
                    <a:pt x="71" y="64"/>
                    <a:pt x="187" y="34"/>
                    <a:pt x="341" y="34"/>
                  </a:cubicBezTo>
                  <a:close/>
                  <a:moveTo>
                    <a:pt x="340" y="1"/>
                  </a:moveTo>
                  <a:cubicBezTo>
                    <a:pt x="149" y="1"/>
                    <a:pt x="15" y="47"/>
                    <a:pt x="12" y="48"/>
                  </a:cubicBezTo>
                  <a:lnTo>
                    <a:pt x="1" y="52"/>
                  </a:lnTo>
                  <a:lnTo>
                    <a:pt x="1" y="64"/>
                  </a:lnTo>
                  <a:cubicBezTo>
                    <a:pt x="66" y="1516"/>
                    <a:pt x="1567" y="1557"/>
                    <a:pt x="1582" y="1557"/>
                  </a:cubicBezTo>
                  <a:lnTo>
                    <a:pt x="1601" y="1558"/>
                  </a:lnTo>
                  <a:lnTo>
                    <a:pt x="1599" y="1539"/>
                  </a:lnTo>
                  <a:cubicBezTo>
                    <a:pt x="1502" y="845"/>
                    <a:pt x="1264" y="377"/>
                    <a:pt x="890" y="150"/>
                  </a:cubicBezTo>
                  <a:cubicBezTo>
                    <a:pt x="697" y="33"/>
                    <a:pt x="499" y="1"/>
                    <a:pt x="3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4" name="Google Shape;1149;p42"/>
            <p:cNvSpPr/>
            <p:nvPr/>
          </p:nvSpPr>
          <p:spPr>
            <a:xfrm>
              <a:off x="1116241" y="1570069"/>
              <a:ext cx="50779" cy="36993"/>
            </a:xfrm>
            <a:custGeom>
              <a:avLst/>
              <a:gdLst/>
              <a:ahLst/>
              <a:cxnLst/>
              <a:rect l="l" t="t" r="r" b="b"/>
              <a:pathLst>
                <a:path w="1466" h="1068" extrusionOk="0">
                  <a:moveTo>
                    <a:pt x="7" y="0"/>
                  </a:moveTo>
                  <a:lnTo>
                    <a:pt x="0" y="33"/>
                  </a:lnTo>
                  <a:cubicBezTo>
                    <a:pt x="750" y="201"/>
                    <a:pt x="1433" y="1059"/>
                    <a:pt x="1439" y="1067"/>
                  </a:cubicBezTo>
                  <a:lnTo>
                    <a:pt x="1466" y="1046"/>
                  </a:lnTo>
                  <a:cubicBezTo>
                    <a:pt x="1459" y="1038"/>
                    <a:pt x="769" y="172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5" name="Google Shape;1150;p42"/>
            <p:cNvSpPr/>
            <p:nvPr/>
          </p:nvSpPr>
          <p:spPr>
            <a:xfrm>
              <a:off x="820058" y="1532764"/>
              <a:ext cx="55801" cy="25736"/>
            </a:xfrm>
            <a:custGeom>
              <a:avLst/>
              <a:gdLst/>
              <a:ahLst/>
              <a:cxnLst/>
              <a:rect l="l" t="t" r="r" b="b"/>
              <a:pathLst>
                <a:path w="1611" h="743" extrusionOk="0">
                  <a:moveTo>
                    <a:pt x="899" y="0"/>
                  </a:moveTo>
                  <a:cubicBezTo>
                    <a:pt x="380" y="0"/>
                    <a:pt x="0" y="409"/>
                    <a:pt x="0" y="409"/>
                  </a:cubicBezTo>
                  <a:cubicBezTo>
                    <a:pt x="366" y="656"/>
                    <a:pt x="657" y="743"/>
                    <a:pt x="886" y="743"/>
                  </a:cubicBezTo>
                  <a:cubicBezTo>
                    <a:pt x="1417" y="743"/>
                    <a:pt x="1610" y="278"/>
                    <a:pt x="1610" y="278"/>
                  </a:cubicBezTo>
                  <a:cubicBezTo>
                    <a:pt x="1360" y="73"/>
                    <a:pt x="1117" y="0"/>
                    <a:pt x="899" y="0"/>
                  </a:cubicBezTo>
                  <a:close/>
                </a:path>
              </a:pathLst>
            </a:custGeom>
            <a:solidFill>
              <a:srgbClr val="FF8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6" name="Google Shape;1151;p42"/>
            <p:cNvSpPr/>
            <p:nvPr/>
          </p:nvSpPr>
          <p:spPr>
            <a:xfrm>
              <a:off x="819157" y="1532245"/>
              <a:ext cx="57394" cy="26844"/>
            </a:xfrm>
            <a:custGeom>
              <a:avLst/>
              <a:gdLst/>
              <a:ahLst/>
              <a:cxnLst/>
              <a:rect l="l" t="t" r="r" b="b"/>
              <a:pathLst>
                <a:path w="1657" h="775" extrusionOk="0">
                  <a:moveTo>
                    <a:pt x="929" y="34"/>
                  </a:moveTo>
                  <a:cubicBezTo>
                    <a:pt x="1141" y="34"/>
                    <a:pt x="1375" y="103"/>
                    <a:pt x="1616" y="297"/>
                  </a:cubicBezTo>
                  <a:cubicBezTo>
                    <a:pt x="1589" y="354"/>
                    <a:pt x="1448" y="616"/>
                    <a:pt x="1142" y="708"/>
                  </a:cubicBezTo>
                  <a:cubicBezTo>
                    <a:pt x="1069" y="730"/>
                    <a:pt x="991" y="741"/>
                    <a:pt x="911" y="741"/>
                  </a:cubicBezTo>
                  <a:cubicBezTo>
                    <a:pt x="659" y="741"/>
                    <a:pt x="371" y="635"/>
                    <a:pt x="51" y="422"/>
                  </a:cubicBezTo>
                  <a:cubicBezTo>
                    <a:pt x="124" y="351"/>
                    <a:pt x="473" y="34"/>
                    <a:pt x="929" y="34"/>
                  </a:cubicBezTo>
                  <a:close/>
                  <a:moveTo>
                    <a:pt x="929" y="0"/>
                  </a:moveTo>
                  <a:cubicBezTo>
                    <a:pt x="406" y="0"/>
                    <a:pt x="19" y="408"/>
                    <a:pt x="14" y="414"/>
                  </a:cubicBezTo>
                  <a:lnTo>
                    <a:pt x="1" y="428"/>
                  </a:lnTo>
                  <a:lnTo>
                    <a:pt x="16" y="438"/>
                  </a:lnTo>
                  <a:cubicBezTo>
                    <a:pt x="348" y="662"/>
                    <a:pt x="648" y="775"/>
                    <a:pt x="910" y="775"/>
                  </a:cubicBezTo>
                  <a:cubicBezTo>
                    <a:pt x="994" y="775"/>
                    <a:pt x="1075" y="763"/>
                    <a:pt x="1151" y="740"/>
                  </a:cubicBezTo>
                  <a:cubicBezTo>
                    <a:pt x="1509" y="632"/>
                    <a:pt x="1650" y="302"/>
                    <a:pt x="1652" y="299"/>
                  </a:cubicBezTo>
                  <a:lnTo>
                    <a:pt x="1656" y="287"/>
                  </a:lnTo>
                  <a:lnTo>
                    <a:pt x="1647" y="279"/>
                  </a:lnTo>
                  <a:cubicBezTo>
                    <a:pt x="1395" y="73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7" name="Google Shape;1152;p42"/>
            <p:cNvSpPr/>
            <p:nvPr/>
          </p:nvSpPr>
          <p:spPr>
            <a:xfrm>
              <a:off x="842433" y="1535951"/>
              <a:ext cx="45687" cy="11119"/>
            </a:xfrm>
            <a:custGeom>
              <a:avLst/>
              <a:gdLst/>
              <a:ahLst/>
              <a:cxnLst/>
              <a:rect l="l" t="t" r="r" b="b"/>
              <a:pathLst>
                <a:path w="1319" h="321" extrusionOk="0">
                  <a:moveTo>
                    <a:pt x="1300" y="0"/>
                  </a:moveTo>
                  <a:cubicBezTo>
                    <a:pt x="939" y="257"/>
                    <a:pt x="369" y="287"/>
                    <a:pt x="123" y="287"/>
                  </a:cubicBezTo>
                  <a:cubicBezTo>
                    <a:pt x="50" y="287"/>
                    <a:pt x="5" y="284"/>
                    <a:pt x="4" y="284"/>
                  </a:cubicBezTo>
                  <a:lnTo>
                    <a:pt x="1" y="317"/>
                  </a:lnTo>
                  <a:cubicBezTo>
                    <a:pt x="3" y="317"/>
                    <a:pt x="47" y="320"/>
                    <a:pt x="121" y="320"/>
                  </a:cubicBezTo>
                  <a:cubicBezTo>
                    <a:pt x="369" y="320"/>
                    <a:pt x="949" y="289"/>
                    <a:pt x="1319" y="27"/>
                  </a:cubicBezTo>
                  <a:lnTo>
                    <a:pt x="1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153;p42"/>
          <p:cNvGrpSpPr/>
          <p:nvPr/>
        </p:nvGrpSpPr>
        <p:grpSpPr>
          <a:xfrm rot="-121" flipH="1">
            <a:off x="8722252" y="1216694"/>
            <a:ext cx="388415" cy="398325"/>
            <a:chOff x="5025163" y="2175181"/>
            <a:chExt cx="96828" cy="96878"/>
          </a:xfrm>
        </p:grpSpPr>
        <p:sp>
          <p:nvSpPr>
            <p:cNvPr id="1049178" name="Google Shape;1154;p42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79" name="Google Shape;1155;p42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80" name="Google Shape;1156;p42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448;p39"/>
          <p:cNvSpPr txBox="1">
            <a:spLocks noGrp="1"/>
          </p:cNvSpPr>
          <p:nvPr>
            <p:ph type="title" idx="4294967295"/>
          </p:nvPr>
        </p:nvSpPr>
        <p:spPr>
          <a:xfrm>
            <a:off x="187470" y="-90878"/>
            <a:ext cx="8828236" cy="939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500">
                <a:solidFill>
                  <a:schemeClr val="accent3">
                    <a:lumMod val="75000"/>
                  </a:schemeClr>
                </a:solidFill>
              </a:rPr>
              <a:t>Vòng </a:t>
            </a:r>
            <a:r>
              <a:rPr lang="en-US" sz="4500" smtClean="0">
                <a:solidFill>
                  <a:schemeClr val="accent3">
                    <a:lumMod val="75000"/>
                  </a:schemeClr>
                </a:solidFill>
              </a:rPr>
              <a:t>Đời Fragment</a:t>
            </a:r>
            <a:endParaRPr sz="4500" b="1" dirty="0">
              <a:solidFill>
                <a:schemeClr val="accent3">
                  <a:lumMod val="75000"/>
                </a:schemeClr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40" y="963450"/>
            <a:ext cx="6448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Resume: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Fragment sẽ hiển thị trong activity đang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chạy</a:t>
            </a: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Pause: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Activity chứa fragment sẽ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bị activity khác che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i="1" u="sng">
                <a:latin typeface="Times New Roman" pitchFamily="18" charset="0"/>
                <a:cs typeface="Times New Roman" pitchFamily="18" charset="0"/>
              </a:rPr>
              <a:t>1 phần giao diện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ười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dùng sẽ không thể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ương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tác với activity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và fragment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nữa.</a:t>
            </a: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Stop: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Fragment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sẽ bị 1 activity hoặc 1 fragment khác che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i="1" u="sng">
                <a:latin typeface="Times New Roman" pitchFamily="18" charset="0"/>
                <a:cs typeface="Times New Roman" pitchFamily="18" charset="0"/>
              </a:rPr>
              <a:t>hoàn toàn phần giao diện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hoặc bị gỡ bỏ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khỏi activity nh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ng fragment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sẽ </a:t>
            </a:r>
            <a:r>
              <a:rPr lang="vi-VN" sz="2000" i="1" u="sng" smtClean="0">
                <a:latin typeface="Times New Roman" pitchFamily="18" charset="0"/>
                <a:cs typeface="Times New Roman" pitchFamily="18" charset="0"/>
              </a:rPr>
              <a:t>đượ</a:t>
            </a:r>
            <a:r>
              <a:rPr lang="en-US" sz="2000" i="1" u="sng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vi-VN" sz="2000" i="1" u="sng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US" sz="2000" i="1" u="sng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i="1" u="sng" smtClean="0">
                <a:latin typeface="Times New Roman" pitchFamily="18" charset="0"/>
                <a:cs typeface="Times New Roman" pitchFamily="18" charset="0"/>
              </a:rPr>
              <a:t>vào BackStack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Dead: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Fragment sẽ bị gỡ bỏ khỏi activity và </a:t>
            </a:r>
            <a:r>
              <a:rPr lang="en-US" sz="2000" i="1" u="sng" smtClean="0">
                <a:latin typeface="Times New Roman" pitchFamily="18" charset="0"/>
                <a:cs typeface="Times New Roman" pitchFamily="18" charset="0"/>
              </a:rPr>
              <a:t>không </a:t>
            </a:r>
            <a:r>
              <a:rPr lang="vi-VN" sz="2000" i="1" u="sng" smtClean="0">
                <a:latin typeface="Times New Roman" pitchFamily="18" charset="0"/>
                <a:cs typeface="Times New Roman" pitchFamily="18" charset="0"/>
              </a:rPr>
              <a:t>đượ</a:t>
            </a:r>
            <a:r>
              <a:rPr lang="en-US" sz="2000" i="1" u="sng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vi-VN" sz="2000" i="1" u="sng" smtClean="0"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US" sz="2000" i="1" u="sng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i="1" u="sng" smtClean="0">
                <a:latin typeface="Times New Roman" pitchFamily="18" charset="0"/>
                <a:cs typeface="Times New Roman" pitchFamily="18" charset="0"/>
              </a:rPr>
              <a:t>vào BackStack</a:t>
            </a:r>
            <a:endParaRPr lang="en-US" sz="2000" i="1" u="sng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448;p39"/>
          <p:cNvSpPr txBox="1">
            <a:spLocks noGrp="1"/>
          </p:cNvSpPr>
          <p:nvPr>
            <p:ph type="title" idx="4294967295"/>
          </p:nvPr>
        </p:nvSpPr>
        <p:spPr>
          <a:xfrm>
            <a:off x="187470" y="-63262"/>
            <a:ext cx="8828236" cy="939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300">
                <a:solidFill>
                  <a:schemeClr val="accent3">
                    <a:lumMod val="75000"/>
                  </a:schemeClr>
                </a:solidFill>
              </a:rPr>
              <a:t>Một Số CallBack </a:t>
            </a:r>
            <a:r>
              <a:rPr lang="en-US" sz="4300" smtClean="0">
                <a:solidFill>
                  <a:schemeClr val="accent3">
                    <a:lumMod val="75000"/>
                  </a:schemeClr>
                </a:solidFill>
              </a:rPr>
              <a:t>Của Fragment</a:t>
            </a:r>
            <a:endParaRPr sz="4300" b="1" dirty="0">
              <a:solidFill>
                <a:schemeClr val="accent3">
                  <a:lumMod val="75000"/>
                </a:schemeClr>
              </a:solidFill>
              <a:sym typeface="Yeseva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11" y="819509"/>
            <a:ext cx="4579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2346325" algn="l"/>
                <a:tab pos="4060825" algn="l"/>
              </a:tabLst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onAttach()	onCreate()	</a:t>
            </a:r>
          </a:p>
          <a:p>
            <a:pPr algn="just">
              <a:lnSpc>
                <a:spcPct val="150000"/>
              </a:lnSpc>
              <a:tabLst>
                <a:tab pos="2346325" algn="l"/>
                <a:tab pos="4060825" algn="l"/>
              </a:tabLst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onCreateView()	onActivityCreated()</a:t>
            </a:r>
          </a:p>
          <a:p>
            <a:pPr algn="just">
              <a:lnSpc>
                <a:spcPct val="150000"/>
              </a:lnSpc>
              <a:tabLst>
                <a:tab pos="2346325" algn="l"/>
                <a:tab pos="4060825" algn="l"/>
              </a:tabLst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onStart()	onResume()</a:t>
            </a:r>
          </a:p>
          <a:p>
            <a:pPr algn="just">
              <a:lnSpc>
                <a:spcPct val="150000"/>
              </a:lnSpc>
              <a:tabLst>
                <a:tab pos="2346325" algn="l"/>
                <a:tab pos="4060825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()	onStop()	</a:t>
            </a:r>
          </a:p>
          <a:p>
            <a:pPr algn="just">
              <a:lnSpc>
                <a:spcPct val="150000"/>
              </a:lnSpc>
              <a:tabLst>
                <a:tab pos="2346325" algn="l"/>
                <a:tab pos="4060825" algn="l"/>
              </a:tabLst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onDestroyView()	onDestroy()	</a:t>
            </a:r>
          </a:p>
          <a:p>
            <a:pPr algn="just">
              <a:lnSpc>
                <a:spcPct val="150000"/>
              </a:lnSpc>
              <a:tabLst>
                <a:tab pos="2346325" algn="l"/>
                <a:tab pos="4060825" algn="l"/>
              </a:tabLst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onDetach()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815340"/>
            <a:ext cx="3558540" cy="432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5300" y="3924300"/>
            <a:ext cx="4522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Link tham khảo: </a:t>
            </a:r>
            <a:r>
              <a:rPr lang="en-US" sz="2000">
                <a:latin typeface="Times New Roman" pitchFamily="18" charset="0"/>
                <a:cs typeface="Times New Roman" pitchFamily="18" charset="0"/>
                <a:hlinkClick r:id="rId4"/>
              </a:rPr>
              <a:t>CallBack Fragment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448;p39"/>
          <p:cNvSpPr txBox="1">
            <a:spLocks noGrp="1"/>
          </p:cNvSpPr>
          <p:nvPr>
            <p:ph type="title" idx="4294967295"/>
          </p:nvPr>
        </p:nvSpPr>
        <p:spPr>
          <a:xfrm>
            <a:off x="187470" y="-63262"/>
            <a:ext cx="8828236" cy="939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300">
                <a:solidFill>
                  <a:schemeClr val="accent3">
                    <a:lumMod val="75000"/>
                  </a:schemeClr>
                </a:solidFill>
              </a:rPr>
              <a:t>Thao Tác </a:t>
            </a:r>
            <a:r>
              <a:rPr lang="en-US" sz="4300" smtClean="0">
                <a:solidFill>
                  <a:schemeClr val="accent3">
                    <a:lumMod val="75000"/>
                  </a:schemeClr>
                </a:solidFill>
              </a:rPr>
              <a:t>Với Fragment</a:t>
            </a:r>
            <a:endParaRPr sz="4300" b="1" dirty="0">
              <a:solidFill>
                <a:schemeClr val="accent3">
                  <a:lumMod val="75000"/>
                </a:schemeClr>
              </a:solidFill>
              <a:sym typeface="Yeseva On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40" y="963450"/>
            <a:ext cx="873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Thêm 1 fragment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vào activity</a:t>
            </a:r>
          </a:p>
          <a:p>
            <a:pPr marL="342900" lvl="8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Thay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thế fragment này bằng fragment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khác trong activity</a:t>
            </a:r>
          </a:p>
          <a:p>
            <a:pPr marL="3429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Xóa fragment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khỏi activity</a:t>
            </a:r>
          </a:p>
          <a:p>
            <a:pPr marL="3429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Thêm fragment vào backstack và gọi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lại</a:t>
            </a:r>
          </a:p>
          <a:p>
            <a:pPr marL="3429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Lấy 1 fragment bất kì trong backstack và gọi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lại</a:t>
            </a:r>
          </a:p>
          <a:p>
            <a:pPr marL="3429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ng tác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giữa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activity với fragment và fragment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với fragment</a:t>
            </a:r>
          </a:p>
          <a:p>
            <a:pPr marL="3429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Truyền dữ liệu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từ activity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fragment</a:t>
            </a:r>
          </a:p>
          <a:p>
            <a:pPr marL="3429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7" name="Google Shape;651;p41"/>
          <p:cNvSpPr/>
          <p:nvPr/>
        </p:nvSpPr>
        <p:spPr>
          <a:xfrm>
            <a:off x="4281419" y="945185"/>
            <a:ext cx="1778400" cy="1022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9288" name="Google Shape;652;p41"/>
          <p:cNvSpPr txBox="1">
            <a:spLocks noGrp="1"/>
          </p:cNvSpPr>
          <p:nvPr>
            <p:ph type="title"/>
          </p:nvPr>
        </p:nvSpPr>
        <p:spPr>
          <a:xfrm>
            <a:off x="4285304" y="3123581"/>
            <a:ext cx="4482900" cy="1440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/>
            <a:r>
              <a:rPr lang="en-US" sz="5000" smtClean="0"/>
              <a:t>Bottom Navigation View</a:t>
            </a:r>
            <a:endParaRPr lang="en-US" sz="5000" dirty="0"/>
          </a:p>
        </p:txBody>
      </p:sp>
      <p:sp>
        <p:nvSpPr>
          <p:cNvPr id="1049289" name="Google Shape;654;p41"/>
          <p:cNvSpPr txBox="1">
            <a:spLocks noGrp="1"/>
          </p:cNvSpPr>
          <p:nvPr>
            <p:ph type="title" idx="2"/>
          </p:nvPr>
        </p:nvSpPr>
        <p:spPr>
          <a:xfrm>
            <a:off x="4443818" y="1035465"/>
            <a:ext cx="139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1049290" name="Google Shape;655;p41"/>
          <p:cNvSpPr/>
          <p:nvPr/>
        </p:nvSpPr>
        <p:spPr>
          <a:xfrm>
            <a:off x="815864" y="1010808"/>
            <a:ext cx="2481084" cy="3121885"/>
          </a:xfrm>
          <a:prstGeom prst="rect">
            <a:avLst/>
          </a:prstGeom>
          <a:solidFill>
            <a:srgbClr val="FFF5EB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80" name="Google Shape;656;p41"/>
          <p:cNvGrpSpPr/>
          <p:nvPr/>
        </p:nvGrpSpPr>
        <p:grpSpPr>
          <a:xfrm>
            <a:off x="516668" y="1116835"/>
            <a:ext cx="3079445" cy="3002084"/>
            <a:chOff x="898477" y="2903746"/>
            <a:chExt cx="624583" cy="608893"/>
          </a:xfrm>
        </p:grpSpPr>
        <p:sp>
          <p:nvSpPr>
            <p:cNvPr id="1049291" name="Google Shape;657;p41"/>
            <p:cNvSpPr/>
            <p:nvPr/>
          </p:nvSpPr>
          <p:spPr>
            <a:xfrm>
              <a:off x="932283" y="2903746"/>
              <a:ext cx="590777" cy="608893"/>
            </a:xfrm>
            <a:custGeom>
              <a:avLst/>
              <a:gdLst/>
              <a:ahLst/>
              <a:cxnLst/>
              <a:rect l="l" t="t" r="r" b="b"/>
              <a:pathLst>
                <a:path w="17056" h="17579" extrusionOk="0">
                  <a:moveTo>
                    <a:pt x="14126" y="1758"/>
                  </a:moveTo>
                  <a:lnTo>
                    <a:pt x="14126" y="1758"/>
                  </a:lnTo>
                  <a:cubicBezTo>
                    <a:pt x="14196" y="1804"/>
                    <a:pt x="14277" y="1839"/>
                    <a:pt x="14361" y="1858"/>
                  </a:cubicBezTo>
                  <a:cubicBezTo>
                    <a:pt x="14411" y="1869"/>
                    <a:pt x="14465" y="1875"/>
                    <a:pt x="14518" y="1875"/>
                  </a:cubicBezTo>
                  <a:cubicBezTo>
                    <a:pt x="14544" y="1875"/>
                    <a:pt x="14570" y="1874"/>
                    <a:pt x="14596" y="1871"/>
                  </a:cubicBezTo>
                  <a:cubicBezTo>
                    <a:pt x="14630" y="1894"/>
                    <a:pt x="14664" y="1913"/>
                    <a:pt x="14700" y="1930"/>
                  </a:cubicBezTo>
                  <a:cubicBezTo>
                    <a:pt x="14785" y="1968"/>
                    <a:pt x="14878" y="1989"/>
                    <a:pt x="14969" y="1993"/>
                  </a:cubicBezTo>
                  <a:cubicBezTo>
                    <a:pt x="14821" y="2123"/>
                    <a:pt x="14726" y="2288"/>
                    <a:pt x="14683" y="2366"/>
                  </a:cubicBezTo>
                  <a:cubicBezTo>
                    <a:pt x="14612" y="2489"/>
                    <a:pt x="14554" y="2611"/>
                    <a:pt x="14507" y="2728"/>
                  </a:cubicBezTo>
                  <a:cubicBezTo>
                    <a:pt x="14484" y="2722"/>
                    <a:pt x="14459" y="2719"/>
                    <a:pt x="14435" y="2717"/>
                  </a:cubicBezTo>
                  <a:cubicBezTo>
                    <a:pt x="14418" y="2716"/>
                    <a:pt x="14401" y="2715"/>
                    <a:pt x="14384" y="2715"/>
                  </a:cubicBezTo>
                  <a:cubicBezTo>
                    <a:pt x="14258" y="2715"/>
                    <a:pt x="14018" y="2756"/>
                    <a:pt x="13831" y="3026"/>
                  </a:cubicBezTo>
                  <a:cubicBezTo>
                    <a:pt x="13825" y="3035"/>
                    <a:pt x="13819" y="3044"/>
                    <a:pt x="13814" y="3052"/>
                  </a:cubicBezTo>
                  <a:cubicBezTo>
                    <a:pt x="13585" y="3437"/>
                    <a:pt x="13708" y="4081"/>
                    <a:pt x="13958" y="4482"/>
                  </a:cubicBezTo>
                  <a:cubicBezTo>
                    <a:pt x="14049" y="4626"/>
                    <a:pt x="14157" y="4744"/>
                    <a:pt x="14279" y="4832"/>
                  </a:cubicBezTo>
                  <a:cubicBezTo>
                    <a:pt x="14285" y="4888"/>
                    <a:pt x="14297" y="4942"/>
                    <a:pt x="14317" y="4993"/>
                  </a:cubicBezTo>
                  <a:cubicBezTo>
                    <a:pt x="14383" y="5164"/>
                    <a:pt x="14521" y="5289"/>
                    <a:pt x="14703" y="5347"/>
                  </a:cubicBezTo>
                  <a:cubicBezTo>
                    <a:pt x="14877" y="6125"/>
                    <a:pt x="14941" y="6758"/>
                    <a:pt x="14571" y="7197"/>
                  </a:cubicBezTo>
                  <a:cubicBezTo>
                    <a:pt x="14515" y="7264"/>
                    <a:pt x="14447" y="7325"/>
                    <a:pt x="14367" y="7381"/>
                  </a:cubicBezTo>
                  <a:lnTo>
                    <a:pt x="14264" y="6760"/>
                  </a:lnTo>
                  <a:cubicBezTo>
                    <a:pt x="14244" y="6639"/>
                    <a:pt x="14176" y="6531"/>
                    <a:pt x="14077" y="6460"/>
                  </a:cubicBezTo>
                  <a:cubicBezTo>
                    <a:pt x="14048" y="6439"/>
                    <a:pt x="14017" y="6422"/>
                    <a:pt x="13984" y="6409"/>
                  </a:cubicBezTo>
                  <a:cubicBezTo>
                    <a:pt x="14042" y="6273"/>
                    <a:pt x="14035" y="6114"/>
                    <a:pt x="13950" y="5980"/>
                  </a:cubicBezTo>
                  <a:lnTo>
                    <a:pt x="13935" y="5956"/>
                  </a:lnTo>
                  <a:lnTo>
                    <a:pt x="13057" y="4546"/>
                  </a:lnTo>
                  <a:cubicBezTo>
                    <a:pt x="13054" y="4541"/>
                    <a:pt x="13051" y="4536"/>
                    <a:pt x="13048" y="4531"/>
                  </a:cubicBezTo>
                  <a:lnTo>
                    <a:pt x="13015" y="4479"/>
                  </a:lnTo>
                  <a:cubicBezTo>
                    <a:pt x="12948" y="4373"/>
                    <a:pt x="12843" y="4303"/>
                    <a:pt x="12729" y="4277"/>
                  </a:cubicBezTo>
                  <a:cubicBezTo>
                    <a:pt x="12720" y="4147"/>
                    <a:pt x="12656" y="4022"/>
                    <a:pt x="12544" y="3938"/>
                  </a:cubicBezTo>
                  <a:lnTo>
                    <a:pt x="12522" y="3921"/>
                  </a:lnTo>
                  <a:lnTo>
                    <a:pt x="11775" y="3355"/>
                  </a:lnTo>
                  <a:cubicBezTo>
                    <a:pt x="11800" y="3351"/>
                    <a:pt x="11825" y="3348"/>
                    <a:pt x="11850" y="3343"/>
                  </a:cubicBezTo>
                  <a:cubicBezTo>
                    <a:pt x="11888" y="3354"/>
                    <a:pt x="11927" y="3361"/>
                    <a:pt x="11966" y="3363"/>
                  </a:cubicBezTo>
                  <a:cubicBezTo>
                    <a:pt x="12033" y="3419"/>
                    <a:pt x="12105" y="3466"/>
                    <a:pt x="12182" y="3501"/>
                  </a:cubicBezTo>
                  <a:cubicBezTo>
                    <a:pt x="12304" y="3555"/>
                    <a:pt x="12435" y="3584"/>
                    <a:pt x="12565" y="3584"/>
                  </a:cubicBezTo>
                  <a:cubicBezTo>
                    <a:pt x="12882" y="3584"/>
                    <a:pt x="13155" y="3417"/>
                    <a:pt x="13276" y="3149"/>
                  </a:cubicBezTo>
                  <a:cubicBezTo>
                    <a:pt x="13299" y="3099"/>
                    <a:pt x="13315" y="3046"/>
                    <a:pt x="13326" y="2992"/>
                  </a:cubicBezTo>
                  <a:cubicBezTo>
                    <a:pt x="13526" y="2885"/>
                    <a:pt x="13681" y="2696"/>
                    <a:pt x="13791" y="2426"/>
                  </a:cubicBezTo>
                  <a:cubicBezTo>
                    <a:pt x="13820" y="2355"/>
                    <a:pt x="13867" y="2316"/>
                    <a:pt x="13880" y="2307"/>
                  </a:cubicBezTo>
                  <a:lnTo>
                    <a:pt x="13902" y="2295"/>
                  </a:lnTo>
                  <a:cubicBezTo>
                    <a:pt x="14065" y="2207"/>
                    <a:pt x="14161" y="2030"/>
                    <a:pt x="14143" y="1845"/>
                  </a:cubicBezTo>
                  <a:cubicBezTo>
                    <a:pt x="14141" y="1815"/>
                    <a:pt x="14134" y="1785"/>
                    <a:pt x="14126" y="1758"/>
                  </a:cubicBezTo>
                  <a:close/>
                  <a:moveTo>
                    <a:pt x="5724" y="13685"/>
                  </a:moveTo>
                  <a:cubicBezTo>
                    <a:pt x="5757" y="13699"/>
                    <a:pt x="5790" y="13713"/>
                    <a:pt x="5822" y="13726"/>
                  </a:cubicBezTo>
                  <a:cubicBezTo>
                    <a:pt x="5666" y="13997"/>
                    <a:pt x="5543" y="14318"/>
                    <a:pt x="5464" y="14666"/>
                  </a:cubicBezTo>
                  <a:cubicBezTo>
                    <a:pt x="5441" y="14772"/>
                    <a:pt x="5455" y="14883"/>
                    <a:pt x="5504" y="14979"/>
                  </a:cubicBezTo>
                  <a:cubicBezTo>
                    <a:pt x="5187" y="14888"/>
                    <a:pt x="4859" y="14724"/>
                    <a:pt x="4579" y="14585"/>
                  </a:cubicBezTo>
                  <a:lnTo>
                    <a:pt x="4541" y="14566"/>
                  </a:lnTo>
                  <a:cubicBezTo>
                    <a:pt x="4309" y="14451"/>
                    <a:pt x="4073" y="14321"/>
                    <a:pt x="3813" y="14165"/>
                  </a:cubicBezTo>
                  <a:cubicBezTo>
                    <a:pt x="3822" y="14105"/>
                    <a:pt x="3825" y="14040"/>
                    <a:pt x="3820" y="13971"/>
                  </a:cubicBezTo>
                  <a:lnTo>
                    <a:pt x="3820" y="13971"/>
                  </a:lnTo>
                  <a:lnTo>
                    <a:pt x="4565" y="14537"/>
                  </a:lnTo>
                  <a:cubicBezTo>
                    <a:pt x="4571" y="14541"/>
                    <a:pt x="4576" y="14546"/>
                    <a:pt x="4582" y="14550"/>
                  </a:cubicBezTo>
                  <a:lnTo>
                    <a:pt x="4630" y="14586"/>
                  </a:lnTo>
                  <a:cubicBezTo>
                    <a:pt x="4711" y="14645"/>
                    <a:pt x="4808" y="14677"/>
                    <a:pt x="4906" y="14677"/>
                  </a:cubicBezTo>
                  <a:cubicBezTo>
                    <a:pt x="4928" y="14677"/>
                    <a:pt x="4951" y="14676"/>
                    <a:pt x="4974" y="14672"/>
                  </a:cubicBezTo>
                  <a:cubicBezTo>
                    <a:pt x="5095" y="14655"/>
                    <a:pt x="5204" y="14589"/>
                    <a:pt x="5277" y="14490"/>
                  </a:cubicBezTo>
                  <a:cubicBezTo>
                    <a:pt x="5466" y="14236"/>
                    <a:pt x="5619" y="13959"/>
                    <a:pt x="5724" y="13685"/>
                  </a:cubicBezTo>
                  <a:close/>
                  <a:moveTo>
                    <a:pt x="1388" y="15953"/>
                  </a:moveTo>
                  <a:cubicBezTo>
                    <a:pt x="1431" y="15963"/>
                    <a:pt x="1477" y="15970"/>
                    <a:pt x="1523" y="15975"/>
                  </a:cubicBezTo>
                  <a:cubicBezTo>
                    <a:pt x="1484" y="15996"/>
                    <a:pt x="1445" y="16018"/>
                    <a:pt x="1410" y="16044"/>
                  </a:cubicBezTo>
                  <a:cubicBezTo>
                    <a:pt x="1402" y="16013"/>
                    <a:pt x="1395" y="15984"/>
                    <a:pt x="1388" y="15953"/>
                  </a:cubicBezTo>
                  <a:close/>
                  <a:moveTo>
                    <a:pt x="14277" y="1"/>
                  </a:moveTo>
                  <a:cubicBezTo>
                    <a:pt x="14149" y="1"/>
                    <a:pt x="14024" y="54"/>
                    <a:pt x="13935" y="152"/>
                  </a:cubicBezTo>
                  <a:cubicBezTo>
                    <a:pt x="13814" y="284"/>
                    <a:pt x="13782" y="474"/>
                    <a:pt x="13850" y="639"/>
                  </a:cubicBezTo>
                  <a:cubicBezTo>
                    <a:pt x="13814" y="791"/>
                    <a:pt x="13815" y="932"/>
                    <a:pt x="13851" y="1057"/>
                  </a:cubicBezTo>
                  <a:cubicBezTo>
                    <a:pt x="13847" y="1069"/>
                    <a:pt x="13845" y="1079"/>
                    <a:pt x="13842" y="1090"/>
                  </a:cubicBezTo>
                  <a:cubicBezTo>
                    <a:pt x="13812" y="1220"/>
                    <a:pt x="13827" y="1352"/>
                    <a:pt x="13880" y="1471"/>
                  </a:cubicBezTo>
                  <a:cubicBezTo>
                    <a:pt x="13862" y="1462"/>
                    <a:pt x="13843" y="1455"/>
                    <a:pt x="13823" y="1448"/>
                  </a:cubicBezTo>
                  <a:lnTo>
                    <a:pt x="13785" y="1436"/>
                  </a:lnTo>
                  <a:cubicBezTo>
                    <a:pt x="13616" y="1383"/>
                    <a:pt x="13442" y="1356"/>
                    <a:pt x="13268" y="1356"/>
                  </a:cubicBezTo>
                  <a:cubicBezTo>
                    <a:pt x="13072" y="1356"/>
                    <a:pt x="12891" y="1390"/>
                    <a:pt x="12730" y="1443"/>
                  </a:cubicBezTo>
                  <a:cubicBezTo>
                    <a:pt x="12657" y="1388"/>
                    <a:pt x="12570" y="1352"/>
                    <a:pt x="12476" y="1343"/>
                  </a:cubicBezTo>
                  <a:cubicBezTo>
                    <a:pt x="12407" y="1309"/>
                    <a:pt x="12331" y="1290"/>
                    <a:pt x="12252" y="1290"/>
                  </a:cubicBezTo>
                  <a:cubicBezTo>
                    <a:pt x="12237" y="1290"/>
                    <a:pt x="12221" y="1291"/>
                    <a:pt x="12206" y="1293"/>
                  </a:cubicBezTo>
                  <a:cubicBezTo>
                    <a:pt x="12031" y="1066"/>
                    <a:pt x="11779" y="854"/>
                    <a:pt x="11419" y="726"/>
                  </a:cubicBezTo>
                  <a:lnTo>
                    <a:pt x="11382" y="714"/>
                  </a:lnTo>
                  <a:cubicBezTo>
                    <a:pt x="11332" y="696"/>
                    <a:pt x="11280" y="688"/>
                    <a:pt x="11229" y="688"/>
                  </a:cubicBezTo>
                  <a:cubicBezTo>
                    <a:pt x="11101" y="688"/>
                    <a:pt x="10976" y="741"/>
                    <a:pt x="10887" y="839"/>
                  </a:cubicBezTo>
                  <a:cubicBezTo>
                    <a:pt x="10762" y="977"/>
                    <a:pt x="10732" y="1175"/>
                    <a:pt x="10810" y="1344"/>
                  </a:cubicBezTo>
                  <a:lnTo>
                    <a:pt x="10820" y="1366"/>
                  </a:lnTo>
                  <a:cubicBezTo>
                    <a:pt x="10825" y="1381"/>
                    <a:pt x="10840" y="1441"/>
                    <a:pt x="10820" y="1515"/>
                  </a:cubicBezTo>
                  <a:cubicBezTo>
                    <a:pt x="10747" y="1796"/>
                    <a:pt x="10758" y="2040"/>
                    <a:pt x="10853" y="2246"/>
                  </a:cubicBezTo>
                  <a:cubicBezTo>
                    <a:pt x="10829" y="2295"/>
                    <a:pt x="10810" y="2348"/>
                    <a:pt x="10798" y="2403"/>
                  </a:cubicBezTo>
                  <a:cubicBezTo>
                    <a:pt x="10769" y="2533"/>
                    <a:pt x="10778" y="2664"/>
                    <a:pt x="10819" y="2785"/>
                  </a:cubicBezTo>
                  <a:cubicBezTo>
                    <a:pt x="10812" y="2786"/>
                    <a:pt x="10805" y="2785"/>
                    <a:pt x="10798" y="2787"/>
                  </a:cubicBezTo>
                  <a:cubicBezTo>
                    <a:pt x="10787" y="2788"/>
                    <a:pt x="10776" y="2790"/>
                    <a:pt x="10764" y="2793"/>
                  </a:cubicBezTo>
                  <a:cubicBezTo>
                    <a:pt x="10698" y="2693"/>
                    <a:pt x="10596" y="2622"/>
                    <a:pt x="10479" y="2596"/>
                  </a:cubicBezTo>
                  <a:cubicBezTo>
                    <a:pt x="10479" y="2596"/>
                    <a:pt x="8834" y="2215"/>
                    <a:pt x="8828" y="2213"/>
                  </a:cubicBezTo>
                  <a:lnTo>
                    <a:pt x="8769" y="2200"/>
                  </a:lnTo>
                  <a:cubicBezTo>
                    <a:pt x="8735" y="2193"/>
                    <a:pt x="8701" y="2189"/>
                    <a:pt x="8668" y="2189"/>
                  </a:cubicBezTo>
                  <a:cubicBezTo>
                    <a:pt x="8559" y="2189"/>
                    <a:pt x="8456" y="2228"/>
                    <a:pt x="8374" y="2295"/>
                  </a:cubicBezTo>
                  <a:cubicBezTo>
                    <a:pt x="8341" y="2236"/>
                    <a:pt x="8296" y="2184"/>
                    <a:pt x="8240" y="2144"/>
                  </a:cubicBezTo>
                  <a:cubicBezTo>
                    <a:pt x="8160" y="2088"/>
                    <a:pt x="8067" y="2058"/>
                    <a:pt x="7971" y="2058"/>
                  </a:cubicBezTo>
                  <a:cubicBezTo>
                    <a:pt x="7946" y="2058"/>
                    <a:pt x="7920" y="2060"/>
                    <a:pt x="7895" y="2064"/>
                  </a:cubicBezTo>
                  <a:lnTo>
                    <a:pt x="6166" y="2355"/>
                  </a:lnTo>
                  <a:cubicBezTo>
                    <a:pt x="6011" y="2381"/>
                    <a:pt x="5887" y="2481"/>
                    <a:pt x="5824" y="2613"/>
                  </a:cubicBezTo>
                  <a:cubicBezTo>
                    <a:pt x="5755" y="2574"/>
                    <a:pt x="5676" y="2554"/>
                    <a:pt x="5597" y="2554"/>
                  </a:cubicBezTo>
                  <a:cubicBezTo>
                    <a:pt x="5513" y="2554"/>
                    <a:pt x="5429" y="2577"/>
                    <a:pt x="5353" y="2624"/>
                  </a:cubicBezTo>
                  <a:lnTo>
                    <a:pt x="5302" y="2655"/>
                  </a:lnTo>
                  <a:cubicBezTo>
                    <a:pt x="5297" y="2659"/>
                    <a:pt x="3898" y="3547"/>
                    <a:pt x="3898" y="3547"/>
                  </a:cubicBezTo>
                  <a:lnTo>
                    <a:pt x="3868" y="3565"/>
                  </a:lnTo>
                  <a:cubicBezTo>
                    <a:pt x="3804" y="3606"/>
                    <a:pt x="3753" y="3659"/>
                    <a:pt x="3716" y="3720"/>
                  </a:cubicBezTo>
                  <a:lnTo>
                    <a:pt x="3700" y="3720"/>
                  </a:lnTo>
                  <a:cubicBezTo>
                    <a:pt x="3560" y="3720"/>
                    <a:pt x="3423" y="3783"/>
                    <a:pt x="3332" y="3903"/>
                  </a:cubicBezTo>
                  <a:lnTo>
                    <a:pt x="3295" y="3951"/>
                  </a:lnTo>
                  <a:cubicBezTo>
                    <a:pt x="3291" y="3956"/>
                    <a:pt x="3287" y="3962"/>
                    <a:pt x="3282" y="3968"/>
                  </a:cubicBezTo>
                  <a:lnTo>
                    <a:pt x="2297" y="5294"/>
                  </a:lnTo>
                  <a:lnTo>
                    <a:pt x="2279" y="5318"/>
                  </a:lnTo>
                  <a:cubicBezTo>
                    <a:pt x="2205" y="5415"/>
                    <a:pt x="2173" y="5538"/>
                    <a:pt x="2189" y="5660"/>
                  </a:cubicBezTo>
                  <a:cubicBezTo>
                    <a:pt x="2206" y="5781"/>
                    <a:pt x="2270" y="5891"/>
                    <a:pt x="2367" y="5965"/>
                  </a:cubicBezTo>
                  <a:cubicBezTo>
                    <a:pt x="2463" y="6038"/>
                    <a:pt x="2561" y="6105"/>
                    <a:pt x="2662" y="6166"/>
                  </a:cubicBezTo>
                  <a:cubicBezTo>
                    <a:pt x="2545" y="6126"/>
                    <a:pt x="2423" y="6091"/>
                    <a:pt x="2300" y="6062"/>
                  </a:cubicBezTo>
                  <a:cubicBezTo>
                    <a:pt x="2265" y="6053"/>
                    <a:pt x="2229" y="6050"/>
                    <a:pt x="2195" y="6050"/>
                  </a:cubicBezTo>
                  <a:cubicBezTo>
                    <a:pt x="1986" y="6050"/>
                    <a:pt x="1795" y="6194"/>
                    <a:pt x="1746" y="6407"/>
                  </a:cubicBezTo>
                  <a:lnTo>
                    <a:pt x="1732" y="6466"/>
                  </a:lnTo>
                  <a:cubicBezTo>
                    <a:pt x="1731" y="6472"/>
                    <a:pt x="1730" y="6478"/>
                    <a:pt x="1729" y="6483"/>
                  </a:cubicBezTo>
                  <a:lnTo>
                    <a:pt x="1365" y="8099"/>
                  </a:lnTo>
                  <a:lnTo>
                    <a:pt x="1357" y="8134"/>
                  </a:lnTo>
                  <a:cubicBezTo>
                    <a:pt x="1329" y="8254"/>
                    <a:pt x="1350" y="8379"/>
                    <a:pt x="1415" y="8482"/>
                  </a:cubicBezTo>
                  <a:cubicBezTo>
                    <a:pt x="1419" y="8490"/>
                    <a:pt x="1424" y="8497"/>
                    <a:pt x="1429" y="8503"/>
                  </a:cubicBezTo>
                  <a:cubicBezTo>
                    <a:pt x="1298" y="8605"/>
                    <a:pt x="1226" y="8771"/>
                    <a:pt x="1255" y="8946"/>
                  </a:cubicBezTo>
                  <a:lnTo>
                    <a:pt x="1416" y="9913"/>
                  </a:lnTo>
                  <a:cubicBezTo>
                    <a:pt x="1388" y="9942"/>
                    <a:pt x="1363" y="9970"/>
                    <a:pt x="1340" y="9999"/>
                  </a:cubicBezTo>
                  <a:cubicBezTo>
                    <a:pt x="1148" y="10223"/>
                    <a:pt x="987" y="10475"/>
                    <a:pt x="886" y="10706"/>
                  </a:cubicBezTo>
                  <a:cubicBezTo>
                    <a:pt x="657" y="11236"/>
                    <a:pt x="558" y="12004"/>
                    <a:pt x="972" y="12565"/>
                  </a:cubicBezTo>
                  <a:cubicBezTo>
                    <a:pt x="1264" y="12961"/>
                    <a:pt x="1663" y="13124"/>
                    <a:pt x="2037" y="13193"/>
                  </a:cubicBezTo>
                  <a:lnTo>
                    <a:pt x="472" y="14566"/>
                  </a:lnTo>
                  <a:cubicBezTo>
                    <a:pt x="382" y="14645"/>
                    <a:pt x="326" y="14756"/>
                    <a:pt x="315" y="14875"/>
                  </a:cubicBezTo>
                  <a:lnTo>
                    <a:pt x="315" y="14881"/>
                  </a:lnTo>
                  <a:cubicBezTo>
                    <a:pt x="298" y="15073"/>
                    <a:pt x="368" y="15268"/>
                    <a:pt x="503" y="15404"/>
                  </a:cubicBezTo>
                  <a:cubicBezTo>
                    <a:pt x="543" y="15445"/>
                    <a:pt x="589" y="15480"/>
                    <a:pt x="638" y="15508"/>
                  </a:cubicBezTo>
                  <a:cubicBezTo>
                    <a:pt x="580" y="15548"/>
                    <a:pt x="530" y="15600"/>
                    <a:pt x="495" y="15664"/>
                  </a:cubicBezTo>
                  <a:lnTo>
                    <a:pt x="473" y="15703"/>
                  </a:lnTo>
                  <a:cubicBezTo>
                    <a:pt x="0" y="16564"/>
                    <a:pt x="188" y="17161"/>
                    <a:pt x="231" y="17271"/>
                  </a:cubicBezTo>
                  <a:lnTo>
                    <a:pt x="235" y="17282"/>
                  </a:lnTo>
                  <a:cubicBezTo>
                    <a:pt x="303" y="17460"/>
                    <a:pt x="475" y="17578"/>
                    <a:pt x="666" y="17578"/>
                  </a:cubicBezTo>
                  <a:lnTo>
                    <a:pt x="1955" y="17578"/>
                  </a:lnTo>
                  <a:cubicBezTo>
                    <a:pt x="2156" y="17577"/>
                    <a:pt x="2334" y="17447"/>
                    <a:pt x="2395" y="17256"/>
                  </a:cubicBezTo>
                  <a:cubicBezTo>
                    <a:pt x="2451" y="17078"/>
                    <a:pt x="2395" y="16886"/>
                    <a:pt x="2256" y="16766"/>
                  </a:cubicBezTo>
                  <a:cubicBezTo>
                    <a:pt x="2247" y="16690"/>
                    <a:pt x="2251" y="16556"/>
                    <a:pt x="2267" y="16453"/>
                  </a:cubicBezTo>
                  <a:lnTo>
                    <a:pt x="2272" y="16425"/>
                  </a:lnTo>
                  <a:cubicBezTo>
                    <a:pt x="2298" y="16264"/>
                    <a:pt x="2236" y="16100"/>
                    <a:pt x="2110" y="15995"/>
                  </a:cubicBezTo>
                  <a:cubicBezTo>
                    <a:pt x="2077" y="15968"/>
                    <a:pt x="2039" y="15947"/>
                    <a:pt x="2001" y="15929"/>
                  </a:cubicBezTo>
                  <a:cubicBezTo>
                    <a:pt x="2092" y="15902"/>
                    <a:pt x="2184" y="15865"/>
                    <a:pt x="2275" y="15816"/>
                  </a:cubicBezTo>
                  <a:cubicBezTo>
                    <a:pt x="2370" y="15874"/>
                    <a:pt x="2510" y="15931"/>
                    <a:pt x="2677" y="15931"/>
                  </a:cubicBezTo>
                  <a:cubicBezTo>
                    <a:pt x="2706" y="15931"/>
                    <a:pt x="2735" y="15929"/>
                    <a:pt x="2758" y="15927"/>
                  </a:cubicBezTo>
                  <a:cubicBezTo>
                    <a:pt x="2962" y="15904"/>
                    <a:pt x="3164" y="15776"/>
                    <a:pt x="3316" y="15598"/>
                  </a:cubicBezTo>
                  <a:cubicBezTo>
                    <a:pt x="3483" y="15693"/>
                    <a:pt x="3646" y="15781"/>
                    <a:pt x="3810" y="15865"/>
                  </a:cubicBezTo>
                  <a:cubicBezTo>
                    <a:pt x="4057" y="15991"/>
                    <a:pt x="4334" y="16126"/>
                    <a:pt x="4630" y="16242"/>
                  </a:cubicBezTo>
                  <a:cubicBezTo>
                    <a:pt x="4329" y="16792"/>
                    <a:pt x="4460" y="17197"/>
                    <a:pt x="4489" y="17272"/>
                  </a:cubicBezTo>
                  <a:lnTo>
                    <a:pt x="4493" y="17283"/>
                  </a:lnTo>
                  <a:cubicBezTo>
                    <a:pt x="4562" y="17461"/>
                    <a:pt x="4733" y="17578"/>
                    <a:pt x="4924" y="17578"/>
                  </a:cubicBezTo>
                  <a:cubicBezTo>
                    <a:pt x="4924" y="17578"/>
                    <a:pt x="5628" y="17576"/>
                    <a:pt x="5628" y="17576"/>
                  </a:cubicBezTo>
                  <a:cubicBezTo>
                    <a:pt x="5796" y="17576"/>
                    <a:pt x="5951" y="17484"/>
                    <a:pt x="6031" y="17336"/>
                  </a:cubicBezTo>
                  <a:cubicBezTo>
                    <a:pt x="6112" y="17188"/>
                    <a:pt x="6106" y="17009"/>
                    <a:pt x="6016" y="16867"/>
                  </a:cubicBezTo>
                  <a:lnTo>
                    <a:pt x="6013" y="16864"/>
                  </a:lnTo>
                  <a:cubicBezTo>
                    <a:pt x="6010" y="16839"/>
                    <a:pt x="6009" y="16796"/>
                    <a:pt x="6012" y="16769"/>
                  </a:cubicBezTo>
                  <a:lnTo>
                    <a:pt x="6015" y="16742"/>
                  </a:lnTo>
                  <a:cubicBezTo>
                    <a:pt x="6025" y="16669"/>
                    <a:pt x="6015" y="16596"/>
                    <a:pt x="5991" y="16528"/>
                  </a:cubicBezTo>
                  <a:cubicBezTo>
                    <a:pt x="6241" y="16525"/>
                    <a:pt x="6484" y="16486"/>
                    <a:pt x="6713" y="16411"/>
                  </a:cubicBezTo>
                  <a:cubicBezTo>
                    <a:pt x="7213" y="16246"/>
                    <a:pt x="7557" y="15910"/>
                    <a:pt x="7782" y="15597"/>
                  </a:cubicBezTo>
                  <a:cubicBezTo>
                    <a:pt x="7859" y="15569"/>
                    <a:pt x="7928" y="15520"/>
                    <a:pt x="7982" y="15455"/>
                  </a:cubicBezTo>
                  <a:cubicBezTo>
                    <a:pt x="7982" y="15456"/>
                    <a:pt x="7983" y="15457"/>
                    <a:pt x="7984" y="15457"/>
                  </a:cubicBezTo>
                  <a:cubicBezTo>
                    <a:pt x="8063" y="15514"/>
                    <a:pt x="8157" y="15543"/>
                    <a:pt x="8252" y="15543"/>
                  </a:cubicBezTo>
                  <a:cubicBezTo>
                    <a:pt x="8277" y="15543"/>
                    <a:pt x="8303" y="15541"/>
                    <a:pt x="8328" y="15537"/>
                  </a:cubicBezTo>
                  <a:lnTo>
                    <a:pt x="10057" y="15247"/>
                  </a:lnTo>
                  <a:cubicBezTo>
                    <a:pt x="10178" y="15227"/>
                    <a:pt x="10286" y="15159"/>
                    <a:pt x="10357" y="15060"/>
                  </a:cubicBezTo>
                  <a:cubicBezTo>
                    <a:pt x="10389" y="15016"/>
                    <a:pt x="10411" y="14967"/>
                    <a:pt x="10426" y="14916"/>
                  </a:cubicBezTo>
                  <a:cubicBezTo>
                    <a:pt x="10432" y="14986"/>
                    <a:pt x="10445" y="15134"/>
                    <a:pt x="10445" y="15134"/>
                  </a:cubicBezTo>
                  <a:cubicBezTo>
                    <a:pt x="10458" y="15273"/>
                    <a:pt x="10472" y="15426"/>
                    <a:pt x="10487" y="15585"/>
                  </a:cubicBezTo>
                  <a:lnTo>
                    <a:pt x="10472" y="15594"/>
                  </a:lnTo>
                  <a:cubicBezTo>
                    <a:pt x="10384" y="15485"/>
                    <a:pt x="10253" y="15421"/>
                    <a:pt x="10113" y="15421"/>
                  </a:cubicBezTo>
                  <a:cubicBezTo>
                    <a:pt x="10089" y="15421"/>
                    <a:pt x="10066" y="15423"/>
                    <a:pt x="10042" y="15426"/>
                  </a:cubicBezTo>
                  <a:cubicBezTo>
                    <a:pt x="9851" y="15456"/>
                    <a:pt x="9698" y="15602"/>
                    <a:pt x="9661" y="15792"/>
                  </a:cubicBezTo>
                  <a:lnTo>
                    <a:pt x="9652" y="15835"/>
                  </a:lnTo>
                  <a:cubicBezTo>
                    <a:pt x="9638" y="15903"/>
                    <a:pt x="9621" y="15972"/>
                    <a:pt x="9603" y="16042"/>
                  </a:cubicBezTo>
                  <a:cubicBezTo>
                    <a:pt x="9537" y="15996"/>
                    <a:pt x="9464" y="15956"/>
                    <a:pt x="9381" y="15927"/>
                  </a:cubicBezTo>
                  <a:lnTo>
                    <a:pt x="9355" y="15917"/>
                  </a:lnTo>
                  <a:cubicBezTo>
                    <a:pt x="9303" y="15899"/>
                    <a:pt x="9251" y="15890"/>
                    <a:pt x="9199" y="15890"/>
                  </a:cubicBezTo>
                  <a:cubicBezTo>
                    <a:pt x="9092" y="15890"/>
                    <a:pt x="8986" y="15927"/>
                    <a:pt x="8903" y="15998"/>
                  </a:cubicBezTo>
                  <a:cubicBezTo>
                    <a:pt x="8777" y="16102"/>
                    <a:pt x="8716" y="16266"/>
                    <a:pt x="8743" y="16428"/>
                  </a:cubicBezTo>
                  <a:lnTo>
                    <a:pt x="8747" y="16454"/>
                  </a:lnTo>
                  <a:cubicBezTo>
                    <a:pt x="8765" y="16558"/>
                    <a:pt x="8769" y="16692"/>
                    <a:pt x="8760" y="16768"/>
                  </a:cubicBezTo>
                  <a:cubicBezTo>
                    <a:pt x="8622" y="16888"/>
                    <a:pt x="8567" y="17081"/>
                    <a:pt x="8624" y="17258"/>
                  </a:cubicBezTo>
                  <a:cubicBezTo>
                    <a:pt x="8685" y="17449"/>
                    <a:pt x="8862" y="17578"/>
                    <a:pt x="9063" y="17578"/>
                  </a:cubicBezTo>
                  <a:cubicBezTo>
                    <a:pt x="9063" y="17578"/>
                    <a:pt x="10355" y="17573"/>
                    <a:pt x="10355" y="17573"/>
                  </a:cubicBezTo>
                  <a:cubicBezTo>
                    <a:pt x="10404" y="17573"/>
                    <a:pt x="10452" y="17564"/>
                    <a:pt x="10498" y="17549"/>
                  </a:cubicBezTo>
                  <a:cubicBezTo>
                    <a:pt x="10547" y="17567"/>
                    <a:pt x="10599" y="17577"/>
                    <a:pt x="10653" y="17577"/>
                  </a:cubicBezTo>
                  <a:cubicBezTo>
                    <a:pt x="10653" y="17577"/>
                    <a:pt x="13134" y="17579"/>
                    <a:pt x="13134" y="17579"/>
                  </a:cubicBezTo>
                  <a:cubicBezTo>
                    <a:pt x="13253" y="17579"/>
                    <a:pt x="13366" y="17533"/>
                    <a:pt x="13453" y="17450"/>
                  </a:cubicBezTo>
                  <a:lnTo>
                    <a:pt x="13458" y="17446"/>
                  </a:lnTo>
                  <a:cubicBezTo>
                    <a:pt x="13597" y="17313"/>
                    <a:pt x="13673" y="17120"/>
                    <a:pt x="13661" y="16929"/>
                  </a:cubicBezTo>
                  <a:cubicBezTo>
                    <a:pt x="13657" y="16853"/>
                    <a:pt x="13639" y="16780"/>
                    <a:pt x="13610" y="16711"/>
                  </a:cubicBezTo>
                  <a:cubicBezTo>
                    <a:pt x="13607" y="16633"/>
                    <a:pt x="13599" y="16536"/>
                    <a:pt x="13577" y="16431"/>
                  </a:cubicBezTo>
                  <a:cubicBezTo>
                    <a:pt x="13468" y="15921"/>
                    <a:pt x="13116" y="15569"/>
                    <a:pt x="12602" y="15450"/>
                  </a:cubicBezTo>
                  <a:cubicBezTo>
                    <a:pt x="12563" y="15330"/>
                    <a:pt x="12481" y="15164"/>
                    <a:pt x="12312" y="15048"/>
                  </a:cubicBezTo>
                  <a:cubicBezTo>
                    <a:pt x="12206" y="14973"/>
                    <a:pt x="12072" y="14929"/>
                    <a:pt x="11921" y="14917"/>
                  </a:cubicBezTo>
                  <a:cubicBezTo>
                    <a:pt x="11909" y="14780"/>
                    <a:pt x="11897" y="14640"/>
                    <a:pt x="11882" y="14500"/>
                  </a:cubicBezTo>
                  <a:cubicBezTo>
                    <a:pt x="11874" y="14422"/>
                    <a:pt x="11866" y="14350"/>
                    <a:pt x="11858" y="14282"/>
                  </a:cubicBezTo>
                  <a:lnTo>
                    <a:pt x="12348" y="13971"/>
                  </a:lnTo>
                  <a:lnTo>
                    <a:pt x="12373" y="13955"/>
                  </a:lnTo>
                  <a:cubicBezTo>
                    <a:pt x="12477" y="13891"/>
                    <a:pt x="12551" y="13787"/>
                    <a:pt x="12579" y="13668"/>
                  </a:cubicBezTo>
                  <a:cubicBezTo>
                    <a:pt x="12589" y="13626"/>
                    <a:pt x="12593" y="13583"/>
                    <a:pt x="12591" y="13541"/>
                  </a:cubicBezTo>
                  <a:cubicBezTo>
                    <a:pt x="12687" y="13516"/>
                    <a:pt x="12776" y="13460"/>
                    <a:pt x="12840" y="13375"/>
                  </a:cubicBezTo>
                  <a:lnTo>
                    <a:pt x="12877" y="13327"/>
                  </a:lnTo>
                  <a:cubicBezTo>
                    <a:pt x="12882" y="13321"/>
                    <a:pt x="12886" y="13315"/>
                    <a:pt x="12890" y="13310"/>
                  </a:cubicBezTo>
                  <a:lnTo>
                    <a:pt x="13875" y="11984"/>
                  </a:lnTo>
                  <a:lnTo>
                    <a:pt x="13893" y="11959"/>
                  </a:lnTo>
                  <a:cubicBezTo>
                    <a:pt x="14011" y="11804"/>
                    <a:pt x="14017" y="11598"/>
                    <a:pt x="13921" y="11441"/>
                  </a:cubicBezTo>
                  <a:cubicBezTo>
                    <a:pt x="14065" y="11390"/>
                    <a:pt x="14182" y="11269"/>
                    <a:pt x="14218" y="11110"/>
                  </a:cubicBezTo>
                  <a:lnTo>
                    <a:pt x="14225" y="11079"/>
                  </a:lnTo>
                  <a:lnTo>
                    <a:pt x="14600" y="9417"/>
                  </a:lnTo>
                  <a:lnTo>
                    <a:pt x="14608" y="9383"/>
                  </a:lnTo>
                  <a:cubicBezTo>
                    <a:pt x="14636" y="9263"/>
                    <a:pt x="14615" y="9138"/>
                    <a:pt x="14550" y="9034"/>
                  </a:cubicBezTo>
                  <a:cubicBezTo>
                    <a:pt x="14531" y="9004"/>
                    <a:pt x="14508" y="8976"/>
                    <a:pt x="14483" y="8950"/>
                  </a:cubicBezTo>
                  <a:cubicBezTo>
                    <a:pt x="15058" y="8736"/>
                    <a:pt x="15531" y="8385"/>
                    <a:pt x="15821" y="7959"/>
                  </a:cubicBezTo>
                  <a:cubicBezTo>
                    <a:pt x="16155" y="7469"/>
                    <a:pt x="16308" y="6884"/>
                    <a:pt x="16289" y="6172"/>
                  </a:cubicBezTo>
                  <a:cubicBezTo>
                    <a:pt x="16281" y="5805"/>
                    <a:pt x="16220" y="5452"/>
                    <a:pt x="16146" y="5115"/>
                  </a:cubicBezTo>
                  <a:cubicBezTo>
                    <a:pt x="16199" y="5053"/>
                    <a:pt x="16241" y="4982"/>
                    <a:pt x="16269" y="4904"/>
                  </a:cubicBezTo>
                  <a:cubicBezTo>
                    <a:pt x="16297" y="4828"/>
                    <a:pt x="16305" y="4752"/>
                    <a:pt x="16300" y="4679"/>
                  </a:cubicBezTo>
                  <a:cubicBezTo>
                    <a:pt x="16323" y="4654"/>
                    <a:pt x="16346" y="4627"/>
                    <a:pt x="16369" y="4598"/>
                  </a:cubicBezTo>
                  <a:cubicBezTo>
                    <a:pt x="16526" y="4397"/>
                    <a:pt x="16694" y="4054"/>
                    <a:pt x="16644" y="3538"/>
                  </a:cubicBezTo>
                  <a:cubicBezTo>
                    <a:pt x="16648" y="3527"/>
                    <a:pt x="16653" y="3517"/>
                    <a:pt x="16657" y="3507"/>
                  </a:cubicBezTo>
                  <a:cubicBezTo>
                    <a:pt x="16747" y="3298"/>
                    <a:pt x="16810" y="3133"/>
                    <a:pt x="16861" y="2976"/>
                  </a:cubicBezTo>
                  <a:lnTo>
                    <a:pt x="16872" y="2945"/>
                  </a:lnTo>
                  <a:cubicBezTo>
                    <a:pt x="16927" y="2783"/>
                    <a:pt x="17055" y="2402"/>
                    <a:pt x="16786" y="2083"/>
                  </a:cubicBezTo>
                  <a:cubicBezTo>
                    <a:pt x="16668" y="1944"/>
                    <a:pt x="16506" y="1866"/>
                    <a:pt x="16323" y="1865"/>
                  </a:cubicBezTo>
                  <a:lnTo>
                    <a:pt x="16315" y="1865"/>
                  </a:lnTo>
                  <a:cubicBezTo>
                    <a:pt x="16233" y="1801"/>
                    <a:pt x="16134" y="1757"/>
                    <a:pt x="16023" y="1737"/>
                  </a:cubicBezTo>
                  <a:cubicBezTo>
                    <a:pt x="16004" y="1733"/>
                    <a:pt x="15985" y="1730"/>
                    <a:pt x="15965" y="1730"/>
                  </a:cubicBezTo>
                  <a:cubicBezTo>
                    <a:pt x="15950" y="1729"/>
                    <a:pt x="15935" y="1729"/>
                    <a:pt x="15919" y="1729"/>
                  </a:cubicBezTo>
                  <a:cubicBezTo>
                    <a:pt x="15779" y="1729"/>
                    <a:pt x="15645" y="1765"/>
                    <a:pt x="15524" y="1833"/>
                  </a:cubicBezTo>
                  <a:cubicBezTo>
                    <a:pt x="15511" y="1829"/>
                    <a:pt x="15497" y="1827"/>
                    <a:pt x="15483" y="1825"/>
                  </a:cubicBezTo>
                  <a:cubicBezTo>
                    <a:pt x="15469" y="1823"/>
                    <a:pt x="15456" y="1823"/>
                    <a:pt x="15442" y="1822"/>
                  </a:cubicBezTo>
                  <a:cubicBezTo>
                    <a:pt x="15498" y="1769"/>
                    <a:pt x="15545" y="1706"/>
                    <a:pt x="15579" y="1634"/>
                  </a:cubicBezTo>
                  <a:cubicBezTo>
                    <a:pt x="15584" y="1622"/>
                    <a:pt x="15588" y="1612"/>
                    <a:pt x="15593" y="1600"/>
                  </a:cubicBezTo>
                  <a:cubicBezTo>
                    <a:pt x="15687" y="1531"/>
                    <a:pt x="15777" y="1425"/>
                    <a:pt x="15845" y="1269"/>
                  </a:cubicBezTo>
                  <a:cubicBezTo>
                    <a:pt x="15999" y="1179"/>
                    <a:pt x="16089" y="1008"/>
                    <a:pt x="16072" y="829"/>
                  </a:cubicBezTo>
                  <a:cubicBezTo>
                    <a:pt x="16055" y="643"/>
                    <a:pt x="15930" y="486"/>
                    <a:pt x="15752" y="430"/>
                  </a:cubicBezTo>
                  <a:lnTo>
                    <a:pt x="15716" y="418"/>
                  </a:lnTo>
                  <a:cubicBezTo>
                    <a:pt x="15602" y="382"/>
                    <a:pt x="15486" y="364"/>
                    <a:pt x="15371" y="364"/>
                  </a:cubicBezTo>
                  <a:cubicBezTo>
                    <a:pt x="15280" y="364"/>
                    <a:pt x="15194" y="375"/>
                    <a:pt x="15116" y="394"/>
                  </a:cubicBezTo>
                  <a:cubicBezTo>
                    <a:pt x="15084" y="380"/>
                    <a:pt x="15050" y="370"/>
                    <a:pt x="15015" y="363"/>
                  </a:cubicBezTo>
                  <a:cubicBezTo>
                    <a:pt x="14984" y="351"/>
                    <a:pt x="14952" y="341"/>
                    <a:pt x="14919" y="336"/>
                  </a:cubicBezTo>
                  <a:cubicBezTo>
                    <a:pt x="14795" y="204"/>
                    <a:pt x="14643" y="103"/>
                    <a:pt x="14467" y="41"/>
                  </a:cubicBezTo>
                  <a:lnTo>
                    <a:pt x="14430" y="28"/>
                  </a:lnTo>
                  <a:cubicBezTo>
                    <a:pt x="14380" y="10"/>
                    <a:pt x="14328" y="1"/>
                    <a:pt x="1427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76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2" name="Google Shape;658;p41"/>
            <p:cNvSpPr/>
            <p:nvPr/>
          </p:nvSpPr>
          <p:spPr>
            <a:xfrm>
              <a:off x="898477" y="2996782"/>
              <a:ext cx="112953" cy="105194"/>
            </a:xfrm>
            <a:custGeom>
              <a:avLst/>
              <a:gdLst/>
              <a:ahLst/>
              <a:cxnLst/>
              <a:rect l="l" t="t" r="r" b="b"/>
              <a:pathLst>
                <a:path w="3261" h="3037" extrusionOk="0">
                  <a:moveTo>
                    <a:pt x="2647" y="1"/>
                  </a:moveTo>
                  <a:cubicBezTo>
                    <a:pt x="2581" y="1"/>
                    <a:pt x="2515" y="15"/>
                    <a:pt x="2452" y="43"/>
                  </a:cubicBezTo>
                  <a:lnTo>
                    <a:pt x="2417" y="60"/>
                  </a:lnTo>
                  <a:cubicBezTo>
                    <a:pt x="2077" y="218"/>
                    <a:pt x="1840" y="465"/>
                    <a:pt x="1683" y="737"/>
                  </a:cubicBezTo>
                  <a:cubicBezTo>
                    <a:pt x="1596" y="748"/>
                    <a:pt x="1514" y="780"/>
                    <a:pt x="1444" y="830"/>
                  </a:cubicBezTo>
                  <a:cubicBezTo>
                    <a:pt x="1361" y="855"/>
                    <a:pt x="1286" y="903"/>
                    <a:pt x="1227" y="964"/>
                  </a:cubicBezTo>
                  <a:cubicBezTo>
                    <a:pt x="1143" y="951"/>
                    <a:pt x="1054" y="943"/>
                    <a:pt x="962" y="943"/>
                  </a:cubicBezTo>
                  <a:cubicBezTo>
                    <a:pt x="741" y="943"/>
                    <a:pt x="525" y="987"/>
                    <a:pt x="318" y="1075"/>
                  </a:cubicBezTo>
                  <a:lnTo>
                    <a:pt x="281" y="1091"/>
                  </a:lnTo>
                  <a:cubicBezTo>
                    <a:pt x="111" y="1164"/>
                    <a:pt x="0" y="1332"/>
                    <a:pt x="1" y="1518"/>
                  </a:cubicBezTo>
                  <a:cubicBezTo>
                    <a:pt x="3" y="1704"/>
                    <a:pt x="114" y="1871"/>
                    <a:pt x="286" y="1942"/>
                  </a:cubicBezTo>
                  <a:lnTo>
                    <a:pt x="307" y="1951"/>
                  </a:lnTo>
                  <a:cubicBezTo>
                    <a:pt x="320" y="1959"/>
                    <a:pt x="362" y="1988"/>
                    <a:pt x="391" y="2044"/>
                  </a:cubicBezTo>
                  <a:cubicBezTo>
                    <a:pt x="520" y="2287"/>
                    <a:pt x="684" y="2453"/>
                    <a:pt x="882" y="2540"/>
                  </a:cubicBezTo>
                  <a:cubicBezTo>
                    <a:pt x="897" y="2587"/>
                    <a:pt x="917" y="2632"/>
                    <a:pt x="942" y="2676"/>
                  </a:cubicBezTo>
                  <a:cubicBezTo>
                    <a:pt x="1052" y="2868"/>
                    <a:pt x="1247" y="2996"/>
                    <a:pt x="1476" y="3029"/>
                  </a:cubicBezTo>
                  <a:cubicBezTo>
                    <a:pt x="1514" y="3034"/>
                    <a:pt x="1553" y="3036"/>
                    <a:pt x="1593" y="3036"/>
                  </a:cubicBezTo>
                  <a:cubicBezTo>
                    <a:pt x="1746" y="3036"/>
                    <a:pt x="1901" y="2995"/>
                    <a:pt x="2039" y="2915"/>
                  </a:cubicBezTo>
                  <a:cubicBezTo>
                    <a:pt x="2144" y="2855"/>
                    <a:pt x="2239" y="2768"/>
                    <a:pt x="2316" y="2667"/>
                  </a:cubicBezTo>
                  <a:cubicBezTo>
                    <a:pt x="2344" y="2652"/>
                    <a:pt x="2372" y="2634"/>
                    <a:pt x="2399" y="2612"/>
                  </a:cubicBezTo>
                  <a:cubicBezTo>
                    <a:pt x="2482" y="2609"/>
                    <a:pt x="2563" y="2595"/>
                    <a:pt x="2638" y="2569"/>
                  </a:cubicBezTo>
                  <a:cubicBezTo>
                    <a:pt x="2830" y="2506"/>
                    <a:pt x="2994" y="2382"/>
                    <a:pt x="3100" y="2222"/>
                  </a:cubicBezTo>
                  <a:cubicBezTo>
                    <a:pt x="3227" y="2031"/>
                    <a:pt x="3260" y="1801"/>
                    <a:pt x="3191" y="1593"/>
                  </a:cubicBezTo>
                  <a:cubicBezTo>
                    <a:pt x="3176" y="1545"/>
                    <a:pt x="3155" y="1499"/>
                    <a:pt x="3130" y="1456"/>
                  </a:cubicBezTo>
                  <a:cubicBezTo>
                    <a:pt x="3198" y="1252"/>
                    <a:pt x="3184" y="1020"/>
                    <a:pt x="3088" y="760"/>
                  </a:cubicBezTo>
                  <a:cubicBezTo>
                    <a:pt x="3066" y="701"/>
                    <a:pt x="3073" y="651"/>
                    <a:pt x="3075" y="636"/>
                  </a:cubicBezTo>
                  <a:lnTo>
                    <a:pt x="3083" y="614"/>
                  </a:lnTo>
                  <a:cubicBezTo>
                    <a:pt x="3144" y="439"/>
                    <a:pt x="3094" y="244"/>
                    <a:pt x="2957" y="119"/>
                  </a:cubicBezTo>
                  <a:cubicBezTo>
                    <a:pt x="2870" y="41"/>
                    <a:pt x="2759" y="1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3" name="Google Shape;659;p41"/>
            <p:cNvSpPr/>
            <p:nvPr/>
          </p:nvSpPr>
          <p:spPr>
            <a:xfrm>
              <a:off x="904815" y="3143298"/>
              <a:ext cx="72669" cy="61170"/>
            </a:xfrm>
            <a:custGeom>
              <a:avLst/>
              <a:gdLst/>
              <a:ahLst/>
              <a:cxnLst/>
              <a:rect l="l" t="t" r="r" b="b"/>
              <a:pathLst>
                <a:path w="2098" h="1766" extrusionOk="0">
                  <a:moveTo>
                    <a:pt x="1610" y="1"/>
                  </a:moveTo>
                  <a:cubicBezTo>
                    <a:pt x="1582" y="1"/>
                    <a:pt x="1553" y="4"/>
                    <a:pt x="1524" y="10"/>
                  </a:cubicBezTo>
                  <a:lnTo>
                    <a:pt x="1486" y="17"/>
                  </a:lnTo>
                  <a:cubicBezTo>
                    <a:pt x="1315" y="49"/>
                    <a:pt x="1160" y="124"/>
                    <a:pt x="1030" y="233"/>
                  </a:cubicBezTo>
                  <a:cubicBezTo>
                    <a:pt x="1008" y="236"/>
                    <a:pt x="986" y="241"/>
                    <a:pt x="965" y="247"/>
                  </a:cubicBezTo>
                  <a:cubicBezTo>
                    <a:pt x="945" y="250"/>
                    <a:pt x="925" y="254"/>
                    <a:pt x="906" y="259"/>
                  </a:cubicBezTo>
                  <a:cubicBezTo>
                    <a:pt x="812" y="231"/>
                    <a:pt x="715" y="217"/>
                    <a:pt x="616" y="217"/>
                  </a:cubicBezTo>
                  <a:cubicBezTo>
                    <a:pt x="564" y="217"/>
                    <a:pt x="509" y="221"/>
                    <a:pt x="456" y="229"/>
                  </a:cubicBezTo>
                  <a:lnTo>
                    <a:pt x="418" y="235"/>
                  </a:lnTo>
                  <a:cubicBezTo>
                    <a:pt x="234" y="264"/>
                    <a:pt x="86" y="400"/>
                    <a:pt x="41" y="581"/>
                  </a:cubicBezTo>
                  <a:cubicBezTo>
                    <a:pt x="0" y="748"/>
                    <a:pt x="55" y="923"/>
                    <a:pt x="183" y="1036"/>
                  </a:cubicBezTo>
                  <a:cubicBezTo>
                    <a:pt x="217" y="1149"/>
                    <a:pt x="270" y="1245"/>
                    <a:pt x="340" y="1322"/>
                  </a:cubicBezTo>
                  <a:cubicBezTo>
                    <a:pt x="341" y="1325"/>
                    <a:pt x="342" y="1328"/>
                    <a:pt x="343" y="1332"/>
                  </a:cubicBezTo>
                  <a:cubicBezTo>
                    <a:pt x="392" y="1506"/>
                    <a:pt x="519" y="1647"/>
                    <a:pt x="691" y="1718"/>
                  </a:cubicBezTo>
                  <a:cubicBezTo>
                    <a:pt x="769" y="1749"/>
                    <a:pt x="852" y="1766"/>
                    <a:pt x="937" y="1766"/>
                  </a:cubicBezTo>
                  <a:cubicBezTo>
                    <a:pt x="999" y="1766"/>
                    <a:pt x="1061" y="1757"/>
                    <a:pt x="1122" y="1739"/>
                  </a:cubicBezTo>
                  <a:cubicBezTo>
                    <a:pt x="1181" y="1723"/>
                    <a:pt x="1238" y="1697"/>
                    <a:pt x="1291" y="1664"/>
                  </a:cubicBezTo>
                  <a:cubicBezTo>
                    <a:pt x="1303" y="1664"/>
                    <a:pt x="1314" y="1665"/>
                    <a:pt x="1326" y="1665"/>
                  </a:cubicBezTo>
                  <a:cubicBezTo>
                    <a:pt x="1341" y="1665"/>
                    <a:pt x="1356" y="1664"/>
                    <a:pt x="1371" y="1663"/>
                  </a:cubicBezTo>
                  <a:cubicBezTo>
                    <a:pt x="1722" y="1638"/>
                    <a:pt x="1989" y="1348"/>
                    <a:pt x="1966" y="1015"/>
                  </a:cubicBezTo>
                  <a:cubicBezTo>
                    <a:pt x="1966" y="1012"/>
                    <a:pt x="1965" y="1009"/>
                    <a:pt x="1965" y="1006"/>
                  </a:cubicBezTo>
                  <a:cubicBezTo>
                    <a:pt x="2004" y="910"/>
                    <a:pt x="2022" y="801"/>
                    <a:pt x="2016" y="683"/>
                  </a:cubicBezTo>
                  <a:cubicBezTo>
                    <a:pt x="2098" y="534"/>
                    <a:pt x="2091" y="350"/>
                    <a:pt x="1995" y="206"/>
                  </a:cubicBezTo>
                  <a:cubicBezTo>
                    <a:pt x="1908" y="77"/>
                    <a:pt x="1763" y="1"/>
                    <a:pt x="1610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4" name="Google Shape;660;p41"/>
            <p:cNvSpPr/>
            <p:nvPr/>
          </p:nvSpPr>
          <p:spPr>
            <a:xfrm>
              <a:off x="1352745" y="3060550"/>
              <a:ext cx="128297" cy="153894"/>
            </a:xfrm>
            <a:custGeom>
              <a:avLst/>
              <a:gdLst/>
              <a:ahLst/>
              <a:cxnLst/>
              <a:rect l="l" t="t" r="r" b="b"/>
              <a:pathLst>
                <a:path w="3704" h="4443" extrusionOk="0">
                  <a:moveTo>
                    <a:pt x="2837" y="0"/>
                  </a:moveTo>
                  <a:lnTo>
                    <a:pt x="2837" y="0"/>
                  </a:lnTo>
                  <a:cubicBezTo>
                    <a:pt x="2869" y="116"/>
                    <a:pt x="2899" y="232"/>
                    <a:pt x="2927" y="349"/>
                  </a:cubicBezTo>
                  <a:cubicBezTo>
                    <a:pt x="3128" y="1181"/>
                    <a:pt x="3399" y="2241"/>
                    <a:pt x="2785" y="2968"/>
                  </a:cubicBezTo>
                  <a:cubicBezTo>
                    <a:pt x="2515" y="3288"/>
                    <a:pt x="2112" y="3467"/>
                    <a:pt x="1718" y="3581"/>
                  </a:cubicBezTo>
                  <a:cubicBezTo>
                    <a:pt x="1238" y="3719"/>
                    <a:pt x="746" y="3815"/>
                    <a:pt x="255" y="3907"/>
                  </a:cubicBezTo>
                  <a:cubicBezTo>
                    <a:pt x="113" y="3933"/>
                    <a:pt x="0" y="4045"/>
                    <a:pt x="16" y="4200"/>
                  </a:cubicBezTo>
                  <a:cubicBezTo>
                    <a:pt x="29" y="4323"/>
                    <a:pt x="144" y="4443"/>
                    <a:pt x="272" y="4443"/>
                  </a:cubicBezTo>
                  <a:cubicBezTo>
                    <a:pt x="285" y="4443"/>
                    <a:pt x="297" y="4441"/>
                    <a:pt x="309" y="4439"/>
                  </a:cubicBezTo>
                  <a:cubicBezTo>
                    <a:pt x="918" y="4326"/>
                    <a:pt x="1547" y="4217"/>
                    <a:pt x="2132" y="4010"/>
                  </a:cubicBezTo>
                  <a:cubicBezTo>
                    <a:pt x="2582" y="3850"/>
                    <a:pt x="3028" y="3572"/>
                    <a:pt x="3301" y="3172"/>
                  </a:cubicBezTo>
                  <a:cubicBezTo>
                    <a:pt x="3611" y="2716"/>
                    <a:pt x="3703" y="2201"/>
                    <a:pt x="3689" y="1656"/>
                  </a:cubicBezTo>
                  <a:cubicBezTo>
                    <a:pt x="3675" y="1129"/>
                    <a:pt x="3544" y="606"/>
                    <a:pt x="3412" y="98"/>
                  </a:cubicBezTo>
                  <a:lnTo>
                    <a:pt x="2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5" name="Google Shape;661;p41"/>
            <p:cNvSpPr/>
            <p:nvPr/>
          </p:nvSpPr>
          <p:spPr>
            <a:xfrm>
              <a:off x="1419422" y="2980156"/>
              <a:ext cx="85278" cy="93868"/>
            </a:xfrm>
            <a:custGeom>
              <a:avLst/>
              <a:gdLst/>
              <a:ahLst/>
              <a:cxnLst/>
              <a:rect l="l" t="t" r="r" b="b"/>
              <a:pathLst>
                <a:path w="2462" h="2710" extrusionOk="0">
                  <a:moveTo>
                    <a:pt x="1857" y="1"/>
                  </a:moveTo>
                  <a:cubicBezTo>
                    <a:pt x="1600" y="1"/>
                    <a:pt x="1495" y="279"/>
                    <a:pt x="1495" y="279"/>
                  </a:cubicBezTo>
                  <a:cubicBezTo>
                    <a:pt x="1495" y="279"/>
                    <a:pt x="1451" y="91"/>
                    <a:pt x="1336" y="91"/>
                  </a:cubicBezTo>
                  <a:cubicBezTo>
                    <a:pt x="1265" y="91"/>
                    <a:pt x="1166" y="163"/>
                    <a:pt x="1034" y="396"/>
                  </a:cubicBezTo>
                  <a:cubicBezTo>
                    <a:pt x="745" y="907"/>
                    <a:pt x="704" y="1377"/>
                    <a:pt x="704" y="1377"/>
                  </a:cubicBezTo>
                  <a:cubicBezTo>
                    <a:pt x="704" y="1377"/>
                    <a:pt x="517" y="987"/>
                    <a:pt x="321" y="987"/>
                  </a:cubicBezTo>
                  <a:cubicBezTo>
                    <a:pt x="267" y="987"/>
                    <a:pt x="213" y="1017"/>
                    <a:pt x="161" y="1091"/>
                  </a:cubicBezTo>
                  <a:cubicBezTo>
                    <a:pt x="0" y="1361"/>
                    <a:pt x="212" y="2339"/>
                    <a:pt x="795" y="2339"/>
                  </a:cubicBezTo>
                  <a:cubicBezTo>
                    <a:pt x="809" y="2339"/>
                    <a:pt x="824" y="2338"/>
                    <a:pt x="839" y="2337"/>
                  </a:cubicBezTo>
                  <a:lnTo>
                    <a:pt x="839" y="2337"/>
                  </a:lnTo>
                  <a:lnTo>
                    <a:pt x="775" y="2343"/>
                  </a:lnTo>
                  <a:cubicBezTo>
                    <a:pt x="775" y="2343"/>
                    <a:pt x="565" y="2640"/>
                    <a:pt x="806" y="2691"/>
                  </a:cubicBezTo>
                  <a:cubicBezTo>
                    <a:pt x="866" y="2705"/>
                    <a:pt x="951" y="2710"/>
                    <a:pt x="1043" y="2710"/>
                  </a:cubicBezTo>
                  <a:cubicBezTo>
                    <a:pt x="1230" y="2710"/>
                    <a:pt x="1448" y="2689"/>
                    <a:pt x="1569" y="2677"/>
                  </a:cubicBezTo>
                  <a:cubicBezTo>
                    <a:pt x="1652" y="2667"/>
                    <a:pt x="1727" y="2615"/>
                    <a:pt x="1756" y="2536"/>
                  </a:cubicBezTo>
                  <a:cubicBezTo>
                    <a:pt x="1774" y="2485"/>
                    <a:pt x="1722" y="2369"/>
                    <a:pt x="1672" y="2306"/>
                  </a:cubicBezTo>
                  <a:cubicBezTo>
                    <a:pt x="1672" y="2306"/>
                    <a:pt x="2215" y="2087"/>
                    <a:pt x="2093" y="1293"/>
                  </a:cubicBezTo>
                  <a:cubicBezTo>
                    <a:pt x="2084" y="1238"/>
                    <a:pt x="2134" y="1162"/>
                    <a:pt x="2154" y="1114"/>
                  </a:cubicBezTo>
                  <a:cubicBezTo>
                    <a:pt x="2223" y="951"/>
                    <a:pt x="2288" y="787"/>
                    <a:pt x="2344" y="619"/>
                  </a:cubicBezTo>
                  <a:cubicBezTo>
                    <a:pt x="2383" y="498"/>
                    <a:pt x="2461" y="309"/>
                    <a:pt x="2356" y="185"/>
                  </a:cubicBezTo>
                  <a:cubicBezTo>
                    <a:pt x="2327" y="151"/>
                    <a:pt x="2294" y="137"/>
                    <a:pt x="2259" y="137"/>
                  </a:cubicBezTo>
                  <a:cubicBezTo>
                    <a:pt x="2159" y="137"/>
                    <a:pt x="2045" y="248"/>
                    <a:pt x="1985" y="316"/>
                  </a:cubicBezTo>
                  <a:cubicBezTo>
                    <a:pt x="1985" y="316"/>
                    <a:pt x="2096" y="42"/>
                    <a:pt x="1875" y="1"/>
                  </a:cubicBezTo>
                  <a:cubicBezTo>
                    <a:pt x="1869" y="1"/>
                    <a:pt x="1863" y="1"/>
                    <a:pt x="1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6" name="Google Shape;662;p41"/>
            <p:cNvSpPr/>
            <p:nvPr/>
          </p:nvSpPr>
          <p:spPr>
            <a:xfrm>
              <a:off x="1420946" y="2979602"/>
              <a:ext cx="84065" cy="95011"/>
            </a:xfrm>
            <a:custGeom>
              <a:avLst/>
              <a:gdLst/>
              <a:ahLst/>
              <a:cxnLst/>
              <a:rect l="l" t="t" r="r" b="b"/>
              <a:pathLst>
                <a:path w="2427" h="2743" extrusionOk="0">
                  <a:moveTo>
                    <a:pt x="1810" y="33"/>
                  </a:moveTo>
                  <a:cubicBezTo>
                    <a:pt x="1816" y="33"/>
                    <a:pt x="1822" y="34"/>
                    <a:pt x="1828" y="34"/>
                  </a:cubicBezTo>
                  <a:cubicBezTo>
                    <a:pt x="1878" y="43"/>
                    <a:pt x="1913" y="65"/>
                    <a:pt x="1933" y="101"/>
                  </a:cubicBezTo>
                  <a:cubicBezTo>
                    <a:pt x="1981" y="188"/>
                    <a:pt x="1926" y="325"/>
                    <a:pt x="1926" y="325"/>
                  </a:cubicBezTo>
                  <a:lnTo>
                    <a:pt x="1890" y="416"/>
                  </a:lnTo>
                  <a:lnTo>
                    <a:pt x="1890" y="416"/>
                  </a:lnTo>
                  <a:lnTo>
                    <a:pt x="1953" y="343"/>
                  </a:lnTo>
                  <a:cubicBezTo>
                    <a:pt x="2000" y="291"/>
                    <a:pt x="2116" y="169"/>
                    <a:pt x="2215" y="169"/>
                  </a:cubicBezTo>
                  <a:lnTo>
                    <a:pt x="2215" y="169"/>
                  </a:lnTo>
                  <a:cubicBezTo>
                    <a:pt x="2249" y="170"/>
                    <a:pt x="2276" y="183"/>
                    <a:pt x="2300" y="212"/>
                  </a:cubicBezTo>
                  <a:cubicBezTo>
                    <a:pt x="2389" y="318"/>
                    <a:pt x="2335" y="479"/>
                    <a:pt x="2295" y="597"/>
                  </a:cubicBezTo>
                  <a:lnTo>
                    <a:pt x="2284" y="629"/>
                  </a:lnTo>
                  <a:cubicBezTo>
                    <a:pt x="2236" y="774"/>
                    <a:pt x="2178" y="927"/>
                    <a:pt x="2094" y="1123"/>
                  </a:cubicBezTo>
                  <a:cubicBezTo>
                    <a:pt x="2090" y="1135"/>
                    <a:pt x="2084" y="1147"/>
                    <a:pt x="2077" y="1160"/>
                  </a:cubicBezTo>
                  <a:cubicBezTo>
                    <a:pt x="2054" y="1206"/>
                    <a:pt x="2025" y="1264"/>
                    <a:pt x="2032" y="1311"/>
                  </a:cubicBezTo>
                  <a:cubicBezTo>
                    <a:pt x="2095" y="1715"/>
                    <a:pt x="1980" y="1963"/>
                    <a:pt x="1872" y="2102"/>
                  </a:cubicBezTo>
                  <a:cubicBezTo>
                    <a:pt x="1756" y="2252"/>
                    <a:pt x="1623" y="2307"/>
                    <a:pt x="1622" y="2307"/>
                  </a:cubicBezTo>
                  <a:lnTo>
                    <a:pt x="1602" y="2315"/>
                  </a:lnTo>
                  <a:lnTo>
                    <a:pt x="1615" y="2333"/>
                  </a:lnTo>
                  <a:cubicBezTo>
                    <a:pt x="1664" y="2395"/>
                    <a:pt x="1711" y="2505"/>
                    <a:pt x="1696" y="2547"/>
                  </a:cubicBezTo>
                  <a:cubicBezTo>
                    <a:pt x="1671" y="2617"/>
                    <a:pt x="1602" y="2667"/>
                    <a:pt x="1523" y="2676"/>
                  </a:cubicBezTo>
                  <a:cubicBezTo>
                    <a:pt x="1410" y="2688"/>
                    <a:pt x="1185" y="2709"/>
                    <a:pt x="995" y="2709"/>
                  </a:cubicBezTo>
                  <a:cubicBezTo>
                    <a:pt x="905" y="2709"/>
                    <a:pt x="824" y="2704"/>
                    <a:pt x="765" y="2692"/>
                  </a:cubicBezTo>
                  <a:cubicBezTo>
                    <a:pt x="714" y="2680"/>
                    <a:pt x="684" y="2658"/>
                    <a:pt x="670" y="2624"/>
                  </a:cubicBezTo>
                  <a:cubicBezTo>
                    <a:pt x="637" y="2539"/>
                    <a:pt x="721" y="2404"/>
                    <a:pt x="741" y="2375"/>
                  </a:cubicBezTo>
                  <a:lnTo>
                    <a:pt x="797" y="2369"/>
                  </a:lnTo>
                  <a:lnTo>
                    <a:pt x="793" y="2336"/>
                  </a:lnTo>
                  <a:cubicBezTo>
                    <a:pt x="779" y="2337"/>
                    <a:pt x="765" y="2338"/>
                    <a:pt x="751" y="2338"/>
                  </a:cubicBezTo>
                  <a:cubicBezTo>
                    <a:pt x="515" y="2338"/>
                    <a:pt x="360" y="2173"/>
                    <a:pt x="270" y="2029"/>
                  </a:cubicBezTo>
                  <a:cubicBezTo>
                    <a:pt x="76" y="1719"/>
                    <a:pt x="36" y="1276"/>
                    <a:pt x="130" y="1116"/>
                  </a:cubicBezTo>
                  <a:cubicBezTo>
                    <a:pt x="175" y="1052"/>
                    <a:pt x="224" y="1020"/>
                    <a:pt x="277" y="1020"/>
                  </a:cubicBezTo>
                  <a:cubicBezTo>
                    <a:pt x="281" y="1020"/>
                    <a:pt x="284" y="1020"/>
                    <a:pt x="288" y="1020"/>
                  </a:cubicBezTo>
                  <a:cubicBezTo>
                    <a:pt x="467" y="1034"/>
                    <a:pt x="643" y="1397"/>
                    <a:pt x="646" y="1400"/>
                  </a:cubicBezTo>
                  <a:lnTo>
                    <a:pt x="671" y="1454"/>
                  </a:lnTo>
                  <a:lnTo>
                    <a:pt x="676" y="1394"/>
                  </a:lnTo>
                  <a:cubicBezTo>
                    <a:pt x="677" y="1390"/>
                    <a:pt x="721" y="922"/>
                    <a:pt x="1005" y="420"/>
                  </a:cubicBezTo>
                  <a:cubicBezTo>
                    <a:pt x="1140" y="180"/>
                    <a:pt x="1234" y="124"/>
                    <a:pt x="1291" y="124"/>
                  </a:cubicBezTo>
                  <a:cubicBezTo>
                    <a:pt x="1296" y="124"/>
                    <a:pt x="1300" y="124"/>
                    <a:pt x="1304" y="125"/>
                  </a:cubicBezTo>
                  <a:cubicBezTo>
                    <a:pt x="1396" y="138"/>
                    <a:pt x="1435" y="297"/>
                    <a:pt x="1435" y="298"/>
                  </a:cubicBezTo>
                  <a:lnTo>
                    <a:pt x="1448" y="352"/>
                  </a:lnTo>
                  <a:lnTo>
                    <a:pt x="1466" y="301"/>
                  </a:lnTo>
                  <a:cubicBezTo>
                    <a:pt x="1468" y="298"/>
                    <a:pt x="1569" y="33"/>
                    <a:pt x="1810" y="33"/>
                  </a:cubicBezTo>
                  <a:close/>
                  <a:moveTo>
                    <a:pt x="1812" y="0"/>
                  </a:moveTo>
                  <a:cubicBezTo>
                    <a:pt x="1608" y="0"/>
                    <a:pt x="1496" y="170"/>
                    <a:pt x="1454" y="249"/>
                  </a:cubicBezTo>
                  <a:cubicBezTo>
                    <a:pt x="1434" y="194"/>
                    <a:pt x="1389" y="104"/>
                    <a:pt x="1309" y="91"/>
                  </a:cubicBezTo>
                  <a:cubicBezTo>
                    <a:pt x="1304" y="91"/>
                    <a:pt x="1298" y="90"/>
                    <a:pt x="1293" y="90"/>
                  </a:cubicBezTo>
                  <a:cubicBezTo>
                    <a:pt x="1201" y="90"/>
                    <a:pt x="1094" y="195"/>
                    <a:pt x="976" y="403"/>
                  </a:cubicBezTo>
                  <a:cubicBezTo>
                    <a:pt x="744" y="813"/>
                    <a:pt x="670" y="1200"/>
                    <a:pt x="650" y="1338"/>
                  </a:cubicBezTo>
                  <a:cubicBezTo>
                    <a:pt x="594" y="1235"/>
                    <a:pt x="448" y="1000"/>
                    <a:pt x="290" y="987"/>
                  </a:cubicBezTo>
                  <a:cubicBezTo>
                    <a:pt x="286" y="987"/>
                    <a:pt x="282" y="987"/>
                    <a:pt x="277" y="987"/>
                  </a:cubicBezTo>
                  <a:cubicBezTo>
                    <a:pt x="213" y="987"/>
                    <a:pt x="154" y="1024"/>
                    <a:pt x="102" y="1099"/>
                  </a:cubicBezTo>
                  <a:cubicBezTo>
                    <a:pt x="0" y="1270"/>
                    <a:pt x="40" y="1722"/>
                    <a:pt x="242" y="2046"/>
                  </a:cubicBezTo>
                  <a:cubicBezTo>
                    <a:pt x="330" y="2188"/>
                    <a:pt x="480" y="2349"/>
                    <a:pt x="705" y="2369"/>
                  </a:cubicBezTo>
                  <a:cubicBezTo>
                    <a:pt x="674" y="2417"/>
                    <a:pt x="604" y="2545"/>
                    <a:pt x="639" y="2636"/>
                  </a:cubicBezTo>
                  <a:cubicBezTo>
                    <a:pt x="657" y="2681"/>
                    <a:pt x="697" y="2711"/>
                    <a:pt x="758" y="2724"/>
                  </a:cubicBezTo>
                  <a:cubicBezTo>
                    <a:pt x="820" y="2737"/>
                    <a:pt x="905" y="2742"/>
                    <a:pt x="998" y="2742"/>
                  </a:cubicBezTo>
                  <a:cubicBezTo>
                    <a:pt x="1177" y="2742"/>
                    <a:pt x="1389" y="2723"/>
                    <a:pt x="1527" y="2708"/>
                  </a:cubicBezTo>
                  <a:cubicBezTo>
                    <a:pt x="1619" y="2699"/>
                    <a:pt x="1698" y="2639"/>
                    <a:pt x="1726" y="2558"/>
                  </a:cubicBezTo>
                  <a:cubicBezTo>
                    <a:pt x="1747" y="2503"/>
                    <a:pt x="1699" y="2395"/>
                    <a:pt x="1653" y="2329"/>
                  </a:cubicBezTo>
                  <a:cubicBezTo>
                    <a:pt x="1696" y="2308"/>
                    <a:pt x="1801" y="2247"/>
                    <a:pt x="1898" y="2123"/>
                  </a:cubicBezTo>
                  <a:cubicBezTo>
                    <a:pt x="2009" y="1980"/>
                    <a:pt x="2129" y="1722"/>
                    <a:pt x="2065" y="1306"/>
                  </a:cubicBezTo>
                  <a:cubicBezTo>
                    <a:pt x="2059" y="1269"/>
                    <a:pt x="2085" y="1217"/>
                    <a:pt x="2106" y="1175"/>
                  </a:cubicBezTo>
                  <a:cubicBezTo>
                    <a:pt x="2113" y="1161"/>
                    <a:pt x="2119" y="1148"/>
                    <a:pt x="2125" y="1137"/>
                  </a:cubicBezTo>
                  <a:cubicBezTo>
                    <a:pt x="2208" y="939"/>
                    <a:pt x="2268" y="786"/>
                    <a:pt x="2316" y="640"/>
                  </a:cubicBezTo>
                  <a:lnTo>
                    <a:pt x="2326" y="607"/>
                  </a:lnTo>
                  <a:cubicBezTo>
                    <a:pt x="2368" y="483"/>
                    <a:pt x="2427" y="311"/>
                    <a:pt x="2325" y="190"/>
                  </a:cubicBezTo>
                  <a:cubicBezTo>
                    <a:pt x="2295" y="155"/>
                    <a:pt x="2258" y="137"/>
                    <a:pt x="2215" y="136"/>
                  </a:cubicBezTo>
                  <a:lnTo>
                    <a:pt x="2215" y="136"/>
                  </a:lnTo>
                  <a:cubicBezTo>
                    <a:pt x="2130" y="136"/>
                    <a:pt x="2041" y="207"/>
                    <a:pt x="1977" y="270"/>
                  </a:cubicBezTo>
                  <a:cubicBezTo>
                    <a:pt x="1988" y="217"/>
                    <a:pt x="1994" y="144"/>
                    <a:pt x="1962" y="85"/>
                  </a:cubicBezTo>
                  <a:cubicBezTo>
                    <a:pt x="1937" y="41"/>
                    <a:pt x="1894" y="12"/>
                    <a:pt x="1832" y="1"/>
                  </a:cubicBezTo>
                  <a:cubicBezTo>
                    <a:pt x="1825" y="0"/>
                    <a:pt x="1819" y="0"/>
                    <a:pt x="1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7" name="Google Shape;663;p41"/>
            <p:cNvSpPr/>
            <p:nvPr/>
          </p:nvSpPr>
          <p:spPr>
            <a:xfrm>
              <a:off x="1459532" y="2989578"/>
              <a:ext cx="12227" cy="28368"/>
            </a:xfrm>
            <a:custGeom>
              <a:avLst/>
              <a:gdLst/>
              <a:ahLst/>
              <a:cxnLst/>
              <a:rect l="l" t="t" r="r" b="b"/>
              <a:pathLst>
                <a:path w="353" h="819" extrusionOk="0">
                  <a:moveTo>
                    <a:pt x="322" y="1"/>
                  </a:moveTo>
                  <a:lnTo>
                    <a:pt x="0" y="807"/>
                  </a:lnTo>
                  <a:lnTo>
                    <a:pt x="31" y="819"/>
                  </a:lnTo>
                  <a:lnTo>
                    <a:pt x="352" y="13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8" name="Google Shape;664;p41"/>
            <p:cNvSpPr/>
            <p:nvPr/>
          </p:nvSpPr>
          <p:spPr>
            <a:xfrm>
              <a:off x="1475846" y="2990859"/>
              <a:ext cx="12885" cy="29788"/>
            </a:xfrm>
            <a:custGeom>
              <a:avLst/>
              <a:gdLst/>
              <a:ahLst/>
              <a:cxnLst/>
              <a:rect l="l" t="t" r="r" b="b"/>
              <a:pathLst>
                <a:path w="372" h="860" extrusionOk="0">
                  <a:moveTo>
                    <a:pt x="341" y="0"/>
                  </a:moveTo>
                  <a:lnTo>
                    <a:pt x="0" y="847"/>
                  </a:lnTo>
                  <a:lnTo>
                    <a:pt x="31" y="860"/>
                  </a:lnTo>
                  <a:lnTo>
                    <a:pt x="372" y="14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299" name="Google Shape;665;p41"/>
            <p:cNvSpPr/>
            <p:nvPr/>
          </p:nvSpPr>
          <p:spPr>
            <a:xfrm>
              <a:off x="1457177" y="3016768"/>
              <a:ext cx="25701" cy="5300"/>
            </a:xfrm>
            <a:custGeom>
              <a:avLst/>
              <a:gdLst/>
              <a:ahLst/>
              <a:cxnLst/>
              <a:rect l="l" t="t" r="r" b="b"/>
              <a:pathLst>
                <a:path w="742" h="153" extrusionOk="0">
                  <a:moveTo>
                    <a:pt x="6" y="1"/>
                  </a:moveTo>
                  <a:lnTo>
                    <a:pt x="0" y="34"/>
                  </a:lnTo>
                  <a:lnTo>
                    <a:pt x="736" y="153"/>
                  </a:lnTo>
                  <a:lnTo>
                    <a:pt x="742" y="119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0" name="Google Shape;666;p41"/>
            <p:cNvSpPr/>
            <p:nvPr/>
          </p:nvSpPr>
          <p:spPr>
            <a:xfrm>
              <a:off x="1443218" y="3027679"/>
              <a:ext cx="23138" cy="10980"/>
            </a:xfrm>
            <a:custGeom>
              <a:avLst/>
              <a:gdLst/>
              <a:ahLst/>
              <a:cxnLst/>
              <a:rect l="l" t="t" r="r" b="b"/>
              <a:pathLst>
                <a:path w="668" h="317" extrusionOk="0">
                  <a:moveTo>
                    <a:pt x="33" y="0"/>
                  </a:moveTo>
                  <a:lnTo>
                    <a:pt x="1" y="10"/>
                  </a:lnTo>
                  <a:lnTo>
                    <a:pt x="43" y="151"/>
                  </a:lnTo>
                  <a:lnTo>
                    <a:pt x="61" y="141"/>
                  </a:lnTo>
                  <a:cubicBezTo>
                    <a:pt x="62" y="140"/>
                    <a:pt x="189" y="70"/>
                    <a:pt x="326" y="70"/>
                  </a:cubicBezTo>
                  <a:cubicBezTo>
                    <a:pt x="364" y="70"/>
                    <a:pt x="404" y="76"/>
                    <a:pt x="442" y="90"/>
                  </a:cubicBezTo>
                  <a:cubicBezTo>
                    <a:pt x="531" y="124"/>
                    <a:pt x="596" y="200"/>
                    <a:pt x="636" y="316"/>
                  </a:cubicBezTo>
                  <a:lnTo>
                    <a:pt x="668" y="305"/>
                  </a:lnTo>
                  <a:cubicBezTo>
                    <a:pt x="624" y="179"/>
                    <a:pt x="552" y="97"/>
                    <a:pt x="453" y="59"/>
                  </a:cubicBezTo>
                  <a:cubicBezTo>
                    <a:pt x="411" y="43"/>
                    <a:pt x="367" y="37"/>
                    <a:pt x="324" y="37"/>
                  </a:cubicBezTo>
                  <a:cubicBezTo>
                    <a:pt x="209" y="37"/>
                    <a:pt x="104" y="82"/>
                    <a:pt x="63" y="102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1" name="Google Shape;667;p41"/>
            <p:cNvSpPr/>
            <p:nvPr/>
          </p:nvSpPr>
          <p:spPr>
            <a:xfrm>
              <a:off x="1470304" y="3059372"/>
              <a:ext cx="7586" cy="1247"/>
            </a:xfrm>
            <a:custGeom>
              <a:avLst/>
              <a:gdLst/>
              <a:ahLst/>
              <a:cxnLst/>
              <a:rect l="l" t="t" r="r" b="b"/>
              <a:pathLst>
                <a:path w="219" h="36" extrusionOk="0">
                  <a:moveTo>
                    <a:pt x="0" y="0"/>
                  </a:moveTo>
                  <a:lnTo>
                    <a:pt x="0" y="33"/>
                  </a:lnTo>
                  <a:lnTo>
                    <a:pt x="218" y="36"/>
                  </a:lnTo>
                  <a:lnTo>
                    <a:pt x="219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2" name="Google Shape;668;p41"/>
            <p:cNvSpPr/>
            <p:nvPr/>
          </p:nvSpPr>
          <p:spPr>
            <a:xfrm>
              <a:off x="1193621" y="3316970"/>
              <a:ext cx="139901" cy="155557"/>
            </a:xfrm>
            <a:custGeom>
              <a:avLst/>
              <a:gdLst/>
              <a:ahLst/>
              <a:cxnLst/>
              <a:rect l="l" t="t" r="r" b="b"/>
              <a:pathLst>
                <a:path w="4039" h="4491" extrusionOk="0">
                  <a:moveTo>
                    <a:pt x="2189" y="1"/>
                  </a:moveTo>
                  <a:cubicBezTo>
                    <a:pt x="1849" y="1"/>
                    <a:pt x="1505" y="124"/>
                    <a:pt x="1216" y="290"/>
                  </a:cubicBezTo>
                  <a:cubicBezTo>
                    <a:pt x="990" y="421"/>
                    <a:pt x="765" y="561"/>
                    <a:pt x="574" y="741"/>
                  </a:cubicBezTo>
                  <a:cubicBezTo>
                    <a:pt x="473" y="836"/>
                    <a:pt x="384" y="944"/>
                    <a:pt x="301" y="1055"/>
                  </a:cubicBezTo>
                  <a:cubicBezTo>
                    <a:pt x="233" y="1147"/>
                    <a:pt x="182" y="1258"/>
                    <a:pt x="110" y="1344"/>
                  </a:cubicBezTo>
                  <a:cubicBezTo>
                    <a:pt x="17" y="1455"/>
                    <a:pt x="1" y="1614"/>
                    <a:pt x="110" y="1723"/>
                  </a:cubicBezTo>
                  <a:cubicBezTo>
                    <a:pt x="159" y="1773"/>
                    <a:pt x="234" y="1801"/>
                    <a:pt x="308" y="1801"/>
                  </a:cubicBezTo>
                  <a:cubicBezTo>
                    <a:pt x="376" y="1801"/>
                    <a:pt x="443" y="1776"/>
                    <a:pt x="488" y="1723"/>
                  </a:cubicBezTo>
                  <a:cubicBezTo>
                    <a:pt x="612" y="1575"/>
                    <a:pt x="696" y="1400"/>
                    <a:pt x="823" y="1253"/>
                  </a:cubicBezTo>
                  <a:cubicBezTo>
                    <a:pt x="959" y="1099"/>
                    <a:pt x="1114" y="979"/>
                    <a:pt x="1288" y="871"/>
                  </a:cubicBezTo>
                  <a:cubicBezTo>
                    <a:pt x="1551" y="708"/>
                    <a:pt x="1858" y="534"/>
                    <a:pt x="2176" y="534"/>
                  </a:cubicBezTo>
                  <a:cubicBezTo>
                    <a:pt x="2245" y="534"/>
                    <a:pt x="2316" y="542"/>
                    <a:pt x="2386" y="561"/>
                  </a:cubicBezTo>
                  <a:cubicBezTo>
                    <a:pt x="2765" y="661"/>
                    <a:pt x="2976" y="1035"/>
                    <a:pt x="3089" y="1384"/>
                  </a:cubicBezTo>
                  <a:cubicBezTo>
                    <a:pt x="3224" y="1796"/>
                    <a:pt x="3289" y="2239"/>
                    <a:pt x="3332" y="2670"/>
                  </a:cubicBezTo>
                  <a:cubicBezTo>
                    <a:pt x="3386" y="3213"/>
                    <a:pt x="3418" y="3756"/>
                    <a:pt x="3500" y="4295"/>
                  </a:cubicBezTo>
                  <a:cubicBezTo>
                    <a:pt x="3519" y="4416"/>
                    <a:pt x="3649" y="4491"/>
                    <a:pt x="3765" y="4491"/>
                  </a:cubicBezTo>
                  <a:cubicBezTo>
                    <a:pt x="3788" y="4491"/>
                    <a:pt x="3809" y="4488"/>
                    <a:pt x="3829" y="4482"/>
                  </a:cubicBezTo>
                  <a:cubicBezTo>
                    <a:pt x="3982" y="4440"/>
                    <a:pt x="4038" y="4297"/>
                    <a:pt x="4016" y="4153"/>
                  </a:cubicBezTo>
                  <a:cubicBezTo>
                    <a:pt x="3939" y="3645"/>
                    <a:pt x="3915" y="3131"/>
                    <a:pt x="3862" y="2619"/>
                  </a:cubicBezTo>
                  <a:cubicBezTo>
                    <a:pt x="3809" y="2123"/>
                    <a:pt x="3745" y="1597"/>
                    <a:pt x="3566" y="1129"/>
                  </a:cubicBezTo>
                  <a:cubicBezTo>
                    <a:pt x="3390" y="669"/>
                    <a:pt x="3109" y="266"/>
                    <a:pt x="2637" y="82"/>
                  </a:cubicBezTo>
                  <a:cubicBezTo>
                    <a:pt x="2492" y="25"/>
                    <a:pt x="2341" y="1"/>
                    <a:pt x="21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3" name="Google Shape;669;p41"/>
            <p:cNvSpPr/>
            <p:nvPr/>
          </p:nvSpPr>
          <p:spPr>
            <a:xfrm>
              <a:off x="1192859" y="3316451"/>
              <a:ext cx="141390" cy="156665"/>
            </a:xfrm>
            <a:custGeom>
              <a:avLst/>
              <a:gdLst/>
              <a:ahLst/>
              <a:cxnLst/>
              <a:rect l="l" t="t" r="r" b="b"/>
              <a:pathLst>
                <a:path w="4082" h="4523" extrusionOk="0">
                  <a:moveTo>
                    <a:pt x="2213" y="33"/>
                  </a:moveTo>
                  <a:cubicBezTo>
                    <a:pt x="2369" y="33"/>
                    <a:pt x="2518" y="59"/>
                    <a:pt x="2653" y="112"/>
                  </a:cubicBezTo>
                  <a:cubicBezTo>
                    <a:pt x="3067" y="273"/>
                    <a:pt x="3368" y="613"/>
                    <a:pt x="3572" y="1150"/>
                  </a:cubicBezTo>
                  <a:cubicBezTo>
                    <a:pt x="3750" y="1615"/>
                    <a:pt x="3816" y="2139"/>
                    <a:pt x="3867" y="2636"/>
                  </a:cubicBezTo>
                  <a:cubicBezTo>
                    <a:pt x="3886" y="2816"/>
                    <a:pt x="3901" y="3001"/>
                    <a:pt x="3916" y="3180"/>
                  </a:cubicBezTo>
                  <a:cubicBezTo>
                    <a:pt x="3944" y="3505"/>
                    <a:pt x="3972" y="3842"/>
                    <a:pt x="4023" y="4171"/>
                  </a:cubicBezTo>
                  <a:cubicBezTo>
                    <a:pt x="4040" y="4287"/>
                    <a:pt x="4004" y="4439"/>
                    <a:pt x="3847" y="4482"/>
                  </a:cubicBezTo>
                  <a:cubicBezTo>
                    <a:pt x="3828" y="4487"/>
                    <a:pt x="3808" y="4489"/>
                    <a:pt x="3787" y="4489"/>
                  </a:cubicBezTo>
                  <a:cubicBezTo>
                    <a:pt x="3735" y="4489"/>
                    <a:pt x="3679" y="4473"/>
                    <a:pt x="3632" y="4443"/>
                  </a:cubicBezTo>
                  <a:cubicBezTo>
                    <a:pt x="3580" y="4409"/>
                    <a:pt x="3547" y="4361"/>
                    <a:pt x="3539" y="4309"/>
                  </a:cubicBezTo>
                  <a:cubicBezTo>
                    <a:pt x="3481" y="3932"/>
                    <a:pt x="3448" y="3547"/>
                    <a:pt x="3415" y="3175"/>
                  </a:cubicBezTo>
                  <a:cubicBezTo>
                    <a:pt x="3401" y="3014"/>
                    <a:pt x="3386" y="2847"/>
                    <a:pt x="3370" y="2683"/>
                  </a:cubicBezTo>
                  <a:cubicBezTo>
                    <a:pt x="3334" y="2317"/>
                    <a:pt x="3273" y="1840"/>
                    <a:pt x="3127" y="1393"/>
                  </a:cubicBezTo>
                  <a:cubicBezTo>
                    <a:pt x="3022" y="1072"/>
                    <a:pt x="2813" y="666"/>
                    <a:pt x="2413" y="560"/>
                  </a:cubicBezTo>
                  <a:cubicBezTo>
                    <a:pt x="2340" y="541"/>
                    <a:pt x="2269" y="532"/>
                    <a:pt x="2198" y="532"/>
                  </a:cubicBezTo>
                  <a:cubicBezTo>
                    <a:pt x="1880" y="532"/>
                    <a:pt x="1572" y="704"/>
                    <a:pt x="1301" y="872"/>
                  </a:cubicBezTo>
                  <a:cubicBezTo>
                    <a:pt x="1105" y="994"/>
                    <a:pt x="956" y="1116"/>
                    <a:pt x="833" y="1258"/>
                  </a:cubicBezTo>
                  <a:cubicBezTo>
                    <a:pt x="766" y="1335"/>
                    <a:pt x="710" y="1420"/>
                    <a:pt x="656" y="1503"/>
                  </a:cubicBezTo>
                  <a:cubicBezTo>
                    <a:pt x="607" y="1578"/>
                    <a:pt x="556" y="1657"/>
                    <a:pt x="497" y="1727"/>
                  </a:cubicBezTo>
                  <a:cubicBezTo>
                    <a:pt x="461" y="1770"/>
                    <a:pt x="406" y="1796"/>
                    <a:pt x="342" y="1798"/>
                  </a:cubicBezTo>
                  <a:cubicBezTo>
                    <a:pt x="338" y="1799"/>
                    <a:pt x="335" y="1799"/>
                    <a:pt x="332" y="1799"/>
                  </a:cubicBezTo>
                  <a:cubicBezTo>
                    <a:pt x="261" y="1799"/>
                    <a:pt x="189" y="1772"/>
                    <a:pt x="143" y="1726"/>
                  </a:cubicBezTo>
                  <a:cubicBezTo>
                    <a:pt x="32" y="1615"/>
                    <a:pt x="66" y="1464"/>
                    <a:pt x="144" y="1370"/>
                  </a:cubicBezTo>
                  <a:cubicBezTo>
                    <a:pt x="185" y="1321"/>
                    <a:pt x="220" y="1264"/>
                    <a:pt x="253" y="1208"/>
                  </a:cubicBezTo>
                  <a:cubicBezTo>
                    <a:pt x="280" y="1165"/>
                    <a:pt x="307" y="1120"/>
                    <a:pt x="336" y="1081"/>
                  </a:cubicBezTo>
                  <a:cubicBezTo>
                    <a:pt x="434" y="949"/>
                    <a:pt x="520" y="849"/>
                    <a:pt x="608" y="768"/>
                  </a:cubicBezTo>
                  <a:cubicBezTo>
                    <a:pt x="787" y="599"/>
                    <a:pt x="993" y="466"/>
                    <a:pt x="1247" y="319"/>
                  </a:cubicBezTo>
                  <a:cubicBezTo>
                    <a:pt x="1575" y="130"/>
                    <a:pt x="1909" y="33"/>
                    <a:pt x="2213" y="33"/>
                  </a:cubicBezTo>
                  <a:close/>
                  <a:moveTo>
                    <a:pt x="2212" y="0"/>
                  </a:moveTo>
                  <a:cubicBezTo>
                    <a:pt x="1903" y="0"/>
                    <a:pt x="1563" y="99"/>
                    <a:pt x="1230" y="291"/>
                  </a:cubicBezTo>
                  <a:cubicBezTo>
                    <a:pt x="975" y="439"/>
                    <a:pt x="767" y="573"/>
                    <a:pt x="585" y="744"/>
                  </a:cubicBezTo>
                  <a:cubicBezTo>
                    <a:pt x="496" y="827"/>
                    <a:pt x="409" y="928"/>
                    <a:pt x="310" y="1061"/>
                  </a:cubicBezTo>
                  <a:cubicBezTo>
                    <a:pt x="280" y="1102"/>
                    <a:pt x="252" y="1147"/>
                    <a:pt x="225" y="1192"/>
                  </a:cubicBezTo>
                  <a:cubicBezTo>
                    <a:pt x="192" y="1246"/>
                    <a:pt x="158" y="1302"/>
                    <a:pt x="119" y="1349"/>
                  </a:cubicBezTo>
                  <a:cubicBezTo>
                    <a:pt x="28" y="1457"/>
                    <a:pt x="0" y="1629"/>
                    <a:pt x="120" y="1750"/>
                  </a:cubicBezTo>
                  <a:cubicBezTo>
                    <a:pt x="171" y="1801"/>
                    <a:pt x="252" y="1832"/>
                    <a:pt x="331" y="1832"/>
                  </a:cubicBezTo>
                  <a:cubicBezTo>
                    <a:pt x="335" y="1832"/>
                    <a:pt x="339" y="1832"/>
                    <a:pt x="343" y="1832"/>
                  </a:cubicBezTo>
                  <a:cubicBezTo>
                    <a:pt x="417" y="1828"/>
                    <a:pt x="480" y="1798"/>
                    <a:pt x="522" y="1749"/>
                  </a:cubicBezTo>
                  <a:cubicBezTo>
                    <a:pt x="582" y="1676"/>
                    <a:pt x="634" y="1598"/>
                    <a:pt x="684" y="1521"/>
                  </a:cubicBezTo>
                  <a:cubicBezTo>
                    <a:pt x="737" y="1440"/>
                    <a:pt x="792" y="1355"/>
                    <a:pt x="858" y="1280"/>
                  </a:cubicBezTo>
                  <a:cubicBezTo>
                    <a:pt x="979" y="1141"/>
                    <a:pt x="1125" y="1020"/>
                    <a:pt x="1319" y="900"/>
                  </a:cubicBezTo>
                  <a:cubicBezTo>
                    <a:pt x="1586" y="735"/>
                    <a:pt x="1889" y="566"/>
                    <a:pt x="2199" y="566"/>
                  </a:cubicBezTo>
                  <a:cubicBezTo>
                    <a:pt x="2267" y="566"/>
                    <a:pt x="2335" y="574"/>
                    <a:pt x="2404" y="592"/>
                  </a:cubicBezTo>
                  <a:cubicBezTo>
                    <a:pt x="2790" y="695"/>
                    <a:pt x="2993" y="1089"/>
                    <a:pt x="3095" y="1403"/>
                  </a:cubicBezTo>
                  <a:cubicBezTo>
                    <a:pt x="3240" y="1847"/>
                    <a:pt x="3301" y="2322"/>
                    <a:pt x="3337" y="2686"/>
                  </a:cubicBezTo>
                  <a:cubicBezTo>
                    <a:pt x="3354" y="2851"/>
                    <a:pt x="3369" y="3017"/>
                    <a:pt x="3383" y="3179"/>
                  </a:cubicBezTo>
                  <a:cubicBezTo>
                    <a:pt x="3415" y="3551"/>
                    <a:pt x="3449" y="3936"/>
                    <a:pt x="3507" y="4313"/>
                  </a:cubicBezTo>
                  <a:cubicBezTo>
                    <a:pt x="3516" y="4376"/>
                    <a:pt x="3555" y="4432"/>
                    <a:pt x="3615" y="4471"/>
                  </a:cubicBezTo>
                  <a:cubicBezTo>
                    <a:pt x="3666" y="4504"/>
                    <a:pt x="3728" y="4523"/>
                    <a:pt x="3787" y="4523"/>
                  </a:cubicBezTo>
                  <a:cubicBezTo>
                    <a:pt x="3810" y="4523"/>
                    <a:pt x="3834" y="4519"/>
                    <a:pt x="3856" y="4514"/>
                  </a:cubicBezTo>
                  <a:cubicBezTo>
                    <a:pt x="4003" y="4473"/>
                    <a:pt x="4081" y="4337"/>
                    <a:pt x="4055" y="4166"/>
                  </a:cubicBezTo>
                  <a:cubicBezTo>
                    <a:pt x="4005" y="3838"/>
                    <a:pt x="3976" y="3502"/>
                    <a:pt x="3949" y="3176"/>
                  </a:cubicBezTo>
                  <a:cubicBezTo>
                    <a:pt x="3934" y="2998"/>
                    <a:pt x="3919" y="2814"/>
                    <a:pt x="3900" y="2632"/>
                  </a:cubicBezTo>
                  <a:cubicBezTo>
                    <a:pt x="3848" y="2134"/>
                    <a:pt x="3782" y="1607"/>
                    <a:pt x="3603" y="1137"/>
                  </a:cubicBezTo>
                  <a:cubicBezTo>
                    <a:pt x="3395" y="592"/>
                    <a:pt x="3088" y="246"/>
                    <a:pt x="2665" y="81"/>
                  </a:cubicBezTo>
                  <a:cubicBezTo>
                    <a:pt x="2526" y="27"/>
                    <a:pt x="2373" y="0"/>
                    <a:pt x="2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4" name="Google Shape;670;p41"/>
            <p:cNvSpPr/>
            <p:nvPr/>
          </p:nvSpPr>
          <p:spPr>
            <a:xfrm>
              <a:off x="1295767" y="3436919"/>
              <a:ext cx="95115" cy="50051"/>
            </a:xfrm>
            <a:custGeom>
              <a:avLst/>
              <a:gdLst/>
              <a:ahLst/>
              <a:cxnLst/>
              <a:rect l="l" t="t" r="r" b="b"/>
              <a:pathLst>
                <a:path w="2746" h="1445" extrusionOk="0">
                  <a:moveTo>
                    <a:pt x="1348" y="0"/>
                  </a:moveTo>
                  <a:cubicBezTo>
                    <a:pt x="1211" y="0"/>
                    <a:pt x="1049" y="45"/>
                    <a:pt x="953" y="140"/>
                  </a:cubicBezTo>
                  <a:lnTo>
                    <a:pt x="180" y="639"/>
                  </a:lnTo>
                  <a:cubicBezTo>
                    <a:pt x="158" y="661"/>
                    <a:pt x="0" y="827"/>
                    <a:pt x="30" y="1065"/>
                  </a:cubicBezTo>
                  <a:cubicBezTo>
                    <a:pt x="50" y="1224"/>
                    <a:pt x="144" y="1327"/>
                    <a:pt x="178" y="1360"/>
                  </a:cubicBezTo>
                  <a:cubicBezTo>
                    <a:pt x="741" y="1379"/>
                    <a:pt x="1305" y="1398"/>
                    <a:pt x="1868" y="1418"/>
                  </a:cubicBezTo>
                  <a:lnTo>
                    <a:pt x="2633" y="1444"/>
                  </a:lnTo>
                  <a:cubicBezTo>
                    <a:pt x="2633" y="1444"/>
                    <a:pt x="2746" y="629"/>
                    <a:pt x="1906" y="505"/>
                  </a:cubicBezTo>
                  <a:cubicBezTo>
                    <a:pt x="1837" y="495"/>
                    <a:pt x="1762" y="489"/>
                    <a:pt x="1679" y="489"/>
                  </a:cubicBezTo>
                  <a:cubicBezTo>
                    <a:pt x="1663" y="489"/>
                    <a:pt x="1646" y="490"/>
                    <a:pt x="1629" y="490"/>
                  </a:cubicBezTo>
                  <a:cubicBezTo>
                    <a:pt x="1644" y="463"/>
                    <a:pt x="1688" y="371"/>
                    <a:pt x="1665" y="252"/>
                  </a:cubicBezTo>
                  <a:cubicBezTo>
                    <a:pt x="1661" y="228"/>
                    <a:pt x="1636" y="109"/>
                    <a:pt x="1545" y="47"/>
                  </a:cubicBezTo>
                  <a:cubicBezTo>
                    <a:pt x="1501" y="16"/>
                    <a:pt x="1429" y="0"/>
                    <a:pt x="1348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5" name="Google Shape;671;p41"/>
            <p:cNvSpPr/>
            <p:nvPr/>
          </p:nvSpPr>
          <p:spPr>
            <a:xfrm>
              <a:off x="1295178" y="3436331"/>
              <a:ext cx="96015" cy="51229"/>
            </a:xfrm>
            <a:custGeom>
              <a:avLst/>
              <a:gdLst/>
              <a:ahLst/>
              <a:cxnLst/>
              <a:rect l="l" t="t" r="r" b="b"/>
              <a:pathLst>
                <a:path w="2772" h="1479" extrusionOk="0">
                  <a:moveTo>
                    <a:pt x="1366" y="33"/>
                  </a:moveTo>
                  <a:cubicBezTo>
                    <a:pt x="1442" y="33"/>
                    <a:pt x="1510" y="48"/>
                    <a:pt x="1552" y="78"/>
                  </a:cubicBezTo>
                  <a:cubicBezTo>
                    <a:pt x="1634" y="134"/>
                    <a:pt x="1661" y="240"/>
                    <a:pt x="1667" y="271"/>
                  </a:cubicBezTo>
                  <a:cubicBezTo>
                    <a:pt x="1686" y="375"/>
                    <a:pt x="1653" y="459"/>
                    <a:pt x="1632" y="500"/>
                  </a:cubicBezTo>
                  <a:lnTo>
                    <a:pt x="1618" y="525"/>
                  </a:lnTo>
                  <a:lnTo>
                    <a:pt x="1647" y="524"/>
                  </a:lnTo>
                  <a:cubicBezTo>
                    <a:pt x="1663" y="523"/>
                    <a:pt x="1679" y="523"/>
                    <a:pt x="1695" y="523"/>
                  </a:cubicBezTo>
                  <a:cubicBezTo>
                    <a:pt x="1775" y="523"/>
                    <a:pt x="1850" y="528"/>
                    <a:pt x="1920" y="539"/>
                  </a:cubicBezTo>
                  <a:cubicBezTo>
                    <a:pt x="2682" y="650"/>
                    <a:pt x="2647" y="1331"/>
                    <a:pt x="2636" y="1444"/>
                  </a:cubicBezTo>
                  <a:lnTo>
                    <a:pt x="202" y="1361"/>
                  </a:lnTo>
                  <a:cubicBezTo>
                    <a:pt x="155" y="1314"/>
                    <a:pt x="81" y="1218"/>
                    <a:pt x="64" y="1080"/>
                  </a:cubicBezTo>
                  <a:cubicBezTo>
                    <a:pt x="36" y="859"/>
                    <a:pt x="175" y="702"/>
                    <a:pt x="208" y="670"/>
                  </a:cubicBezTo>
                  <a:lnTo>
                    <a:pt x="981" y="169"/>
                  </a:lnTo>
                  <a:cubicBezTo>
                    <a:pt x="1074" y="79"/>
                    <a:pt x="1232" y="33"/>
                    <a:pt x="1366" y="33"/>
                  </a:cubicBezTo>
                  <a:close/>
                  <a:moveTo>
                    <a:pt x="1364" y="0"/>
                  </a:moveTo>
                  <a:cubicBezTo>
                    <a:pt x="1223" y="0"/>
                    <a:pt x="1058" y="48"/>
                    <a:pt x="960" y="143"/>
                  </a:cubicBezTo>
                  <a:lnTo>
                    <a:pt x="189" y="642"/>
                  </a:lnTo>
                  <a:lnTo>
                    <a:pt x="185" y="645"/>
                  </a:lnTo>
                  <a:cubicBezTo>
                    <a:pt x="154" y="677"/>
                    <a:pt x="1" y="845"/>
                    <a:pt x="30" y="1083"/>
                  </a:cubicBezTo>
                  <a:cubicBezTo>
                    <a:pt x="50" y="1237"/>
                    <a:pt x="134" y="1340"/>
                    <a:pt x="183" y="1389"/>
                  </a:cubicBezTo>
                  <a:lnTo>
                    <a:pt x="188" y="1393"/>
                  </a:lnTo>
                  <a:lnTo>
                    <a:pt x="2665" y="1478"/>
                  </a:lnTo>
                  <a:lnTo>
                    <a:pt x="2666" y="1463"/>
                  </a:lnTo>
                  <a:cubicBezTo>
                    <a:pt x="2667" y="1455"/>
                    <a:pt x="2771" y="630"/>
                    <a:pt x="1924" y="506"/>
                  </a:cubicBezTo>
                  <a:cubicBezTo>
                    <a:pt x="1856" y="496"/>
                    <a:pt x="1783" y="490"/>
                    <a:pt x="1706" y="490"/>
                  </a:cubicBezTo>
                  <a:cubicBezTo>
                    <a:pt x="1695" y="490"/>
                    <a:pt x="1684" y="490"/>
                    <a:pt x="1673" y="491"/>
                  </a:cubicBezTo>
                  <a:cubicBezTo>
                    <a:pt x="1695" y="441"/>
                    <a:pt x="1717" y="360"/>
                    <a:pt x="1699" y="265"/>
                  </a:cubicBezTo>
                  <a:cubicBezTo>
                    <a:pt x="1692" y="231"/>
                    <a:pt x="1663" y="114"/>
                    <a:pt x="1572" y="50"/>
                  </a:cubicBezTo>
                  <a:cubicBezTo>
                    <a:pt x="1523" y="17"/>
                    <a:pt x="1448" y="0"/>
                    <a:pt x="1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6" name="Google Shape;672;p41"/>
            <p:cNvSpPr/>
            <p:nvPr/>
          </p:nvSpPr>
          <p:spPr>
            <a:xfrm>
              <a:off x="1299196" y="3483992"/>
              <a:ext cx="89919" cy="12088"/>
            </a:xfrm>
            <a:custGeom>
              <a:avLst/>
              <a:gdLst/>
              <a:ahLst/>
              <a:cxnLst/>
              <a:rect l="l" t="t" r="r" b="b"/>
              <a:pathLst>
                <a:path w="2596" h="349" extrusionOk="0">
                  <a:moveTo>
                    <a:pt x="68" y="1"/>
                  </a:moveTo>
                  <a:cubicBezTo>
                    <a:pt x="55" y="16"/>
                    <a:pt x="0" y="81"/>
                    <a:pt x="3" y="181"/>
                  </a:cubicBezTo>
                  <a:cubicBezTo>
                    <a:pt x="5" y="271"/>
                    <a:pt x="54" y="331"/>
                    <a:pt x="68" y="347"/>
                  </a:cubicBezTo>
                  <a:lnTo>
                    <a:pt x="2534" y="348"/>
                  </a:lnTo>
                  <a:cubicBezTo>
                    <a:pt x="2543" y="340"/>
                    <a:pt x="2596" y="287"/>
                    <a:pt x="2591" y="206"/>
                  </a:cubicBezTo>
                  <a:cubicBezTo>
                    <a:pt x="2586" y="138"/>
                    <a:pt x="2544" y="95"/>
                    <a:pt x="2535" y="85"/>
                  </a:cubicBezTo>
                  <a:cubicBezTo>
                    <a:pt x="1712" y="58"/>
                    <a:pt x="891" y="29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7" name="Google Shape;673;p41"/>
            <p:cNvSpPr/>
            <p:nvPr/>
          </p:nvSpPr>
          <p:spPr>
            <a:xfrm>
              <a:off x="1298642" y="3483437"/>
              <a:ext cx="91062" cy="13197"/>
            </a:xfrm>
            <a:custGeom>
              <a:avLst/>
              <a:gdLst/>
              <a:ahLst/>
              <a:cxnLst/>
              <a:rect l="l" t="t" r="r" b="b"/>
              <a:pathLst>
                <a:path w="2629" h="381" extrusionOk="0">
                  <a:moveTo>
                    <a:pt x="92" y="33"/>
                  </a:moveTo>
                  <a:lnTo>
                    <a:pt x="2544" y="118"/>
                  </a:lnTo>
                  <a:cubicBezTo>
                    <a:pt x="2559" y="134"/>
                    <a:pt x="2587" y="170"/>
                    <a:pt x="2590" y="223"/>
                  </a:cubicBezTo>
                  <a:cubicBezTo>
                    <a:pt x="2594" y="287"/>
                    <a:pt x="2558" y="332"/>
                    <a:pt x="2544" y="348"/>
                  </a:cubicBezTo>
                  <a:lnTo>
                    <a:pt x="92" y="346"/>
                  </a:lnTo>
                  <a:cubicBezTo>
                    <a:pt x="72" y="322"/>
                    <a:pt x="37" y="269"/>
                    <a:pt x="35" y="196"/>
                  </a:cubicBezTo>
                  <a:cubicBezTo>
                    <a:pt x="34" y="116"/>
                    <a:pt x="71" y="59"/>
                    <a:pt x="92" y="33"/>
                  </a:cubicBezTo>
                  <a:close/>
                  <a:moveTo>
                    <a:pt x="77" y="0"/>
                  </a:moveTo>
                  <a:lnTo>
                    <a:pt x="72" y="6"/>
                  </a:lnTo>
                  <a:cubicBezTo>
                    <a:pt x="50" y="31"/>
                    <a:pt x="0" y="99"/>
                    <a:pt x="2" y="197"/>
                  </a:cubicBezTo>
                  <a:cubicBezTo>
                    <a:pt x="5" y="284"/>
                    <a:pt x="47" y="345"/>
                    <a:pt x="72" y="373"/>
                  </a:cubicBezTo>
                  <a:lnTo>
                    <a:pt x="76" y="379"/>
                  </a:lnTo>
                  <a:lnTo>
                    <a:pt x="2557" y="381"/>
                  </a:lnTo>
                  <a:lnTo>
                    <a:pt x="2561" y="376"/>
                  </a:lnTo>
                  <a:cubicBezTo>
                    <a:pt x="2573" y="365"/>
                    <a:pt x="2628" y="308"/>
                    <a:pt x="2623" y="221"/>
                  </a:cubicBezTo>
                  <a:cubicBezTo>
                    <a:pt x="2619" y="151"/>
                    <a:pt x="2579" y="106"/>
                    <a:pt x="2562" y="89"/>
                  </a:cubicBezTo>
                  <a:lnTo>
                    <a:pt x="2557" y="8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8" name="Google Shape;674;p41"/>
            <p:cNvSpPr/>
            <p:nvPr/>
          </p:nvSpPr>
          <p:spPr>
            <a:xfrm>
              <a:off x="1355966" y="3454377"/>
              <a:ext cx="34915" cy="32594"/>
            </a:xfrm>
            <a:custGeom>
              <a:avLst/>
              <a:gdLst/>
              <a:ahLst/>
              <a:cxnLst/>
              <a:rect l="l" t="t" r="r" b="b"/>
              <a:pathLst>
                <a:path w="1008" h="941" extrusionOk="0">
                  <a:moveTo>
                    <a:pt x="168" y="1"/>
                  </a:moveTo>
                  <a:cubicBezTo>
                    <a:pt x="81" y="153"/>
                    <a:pt x="1" y="437"/>
                    <a:pt x="130" y="914"/>
                  </a:cubicBezTo>
                  <a:lnTo>
                    <a:pt x="895" y="940"/>
                  </a:lnTo>
                  <a:cubicBezTo>
                    <a:pt x="895" y="940"/>
                    <a:pt x="1008" y="125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09" name="Google Shape;675;p41"/>
            <p:cNvSpPr/>
            <p:nvPr/>
          </p:nvSpPr>
          <p:spPr>
            <a:xfrm>
              <a:off x="1355412" y="3453788"/>
              <a:ext cx="35781" cy="33772"/>
            </a:xfrm>
            <a:custGeom>
              <a:avLst/>
              <a:gdLst/>
              <a:ahLst/>
              <a:cxnLst/>
              <a:rect l="l" t="t" r="r" b="b"/>
              <a:pathLst>
                <a:path w="1033" h="975" extrusionOk="0">
                  <a:moveTo>
                    <a:pt x="192" y="36"/>
                  </a:moveTo>
                  <a:cubicBezTo>
                    <a:pt x="943" y="153"/>
                    <a:pt x="907" y="828"/>
                    <a:pt x="897" y="940"/>
                  </a:cubicBezTo>
                  <a:lnTo>
                    <a:pt x="159" y="915"/>
                  </a:lnTo>
                  <a:cubicBezTo>
                    <a:pt x="39" y="462"/>
                    <a:pt x="108" y="188"/>
                    <a:pt x="192" y="36"/>
                  </a:cubicBezTo>
                  <a:close/>
                  <a:moveTo>
                    <a:pt x="175" y="1"/>
                  </a:moveTo>
                  <a:lnTo>
                    <a:pt x="169" y="10"/>
                  </a:lnTo>
                  <a:cubicBezTo>
                    <a:pt x="80" y="167"/>
                    <a:pt x="0" y="455"/>
                    <a:pt x="130" y="936"/>
                  </a:cubicBezTo>
                  <a:lnTo>
                    <a:pt x="133" y="947"/>
                  </a:lnTo>
                  <a:lnTo>
                    <a:pt x="926" y="974"/>
                  </a:lnTo>
                  <a:lnTo>
                    <a:pt x="927" y="959"/>
                  </a:lnTo>
                  <a:cubicBezTo>
                    <a:pt x="928" y="951"/>
                    <a:pt x="1032" y="126"/>
                    <a:pt x="185" y="2"/>
                  </a:cubicBezTo>
                  <a:lnTo>
                    <a:pt x="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0" name="Google Shape;676;p41"/>
            <p:cNvSpPr/>
            <p:nvPr/>
          </p:nvSpPr>
          <p:spPr>
            <a:xfrm>
              <a:off x="1334179" y="3453338"/>
              <a:ext cx="18185" cy="6096"/>
            </a:xfrm>
            <a:custGeom>
              <a:avLst/>
              <a:gdLst/>
              <a:ahLst/>
              <a:cxnLst/>
              <a:rect l="l" t="t" r="r" b="b"/>
              <a:pathLst>
                <a:path w="525" h="176" extrusionOk="0">
                  <a:moveTo>
                    <a:pt x="515" y="0"/>
                  </a:moveTo>
                  <a:lnTo>
                    <a:pt x="0" y="144"/>
                  </a:lnTo>
                  <a:lnTo>
                    <a:pt x="9" y="175"/>
                  </a:lnTo>
                  <a:lnTo>
                    <a:pt x="524" y="3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1" name="Google Shape;677;p41"/>
            <p:cNvSpPr/>
            <p:nvPr/>
          </p:nvSpPr>
          <p:spPr>
            <a:xfrm>
              <a:off x="1339340" y="3453511"/>
              <a:ext cx="17769" cy="14375"/>
            </a:xfrm>
            <a:custGeom>
              <a:avLst/>
              <a:gdLst/>
              <a:ahLst/>
              <a:cxnLst/>
              <a:rect l="l" t="t" r="r" b="b"/>
              <a:pathLst>
                <a:path w="513" h="415" extrusionOk="0">
                  <a:moveTo>
                    <a:pt x="492" y="1"/>
                  </a:moveTo>
                  <a:lnTo>
                    <a:pt x="1" y="388"/>
                  </a:lnTo>
                  <a:lnTo>
                    <a:pt x="21" y="415"/>
                  </a:lnTo>
                  <a:lnTo>
                    <a:pt x="512" y="27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2" name="Google Shape;678;p41"/>
            <p:cNvSpPr/>
            <p:nvPr/>
          </p:nvSpPr>
          <p:spPr>
            <a:xfrm>
              <a:off x="1330681" y="3457286"/>
              <a:ext cx="3949" cy="3949"/>
            </a:xfrm>
            <a:custGeom>
              <a:avLst/>
              <a:gdLst/>
              <a:ahLst/>
              <a:cxnLst/>
              <a:rect l="l" t="t" r="r" b="b"/>
              <a:pathLst>
                <a:path w="114" h="114" extrusionOk="0">
                  <a:moveTo>
                    <a:pt x="58" y="1"/>
                  </a:moveTo>
                  <a:cubicBezTo>
                    <a:pt x="26" y="1"/>
                    <a:pt x="1" y="26"/>
                    <a:pt x="1" y="58"/>
                  </a:cubicBezTo>
                  <a:cubicBezTo>
                    <a:pt x="1" y="88"/>
                    <a:pt x="26" y="113"/>
                    <a:pt x="58" y="113"/>
                  </a:cubicBezTo>
                  <a:cubicBezTo>
                    <a:pt x="88" y="113"/>
                    <a:pt x="113" y="88"/>
                    <a:pt x="113" y="58"/>
                  </a:cubicBezTo>
                  <a:cubicBezTo>
                    <a:pt x="113" y="26"/>
                    <a:pt x="88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3" name="Google Shape;679;p41"/>
            <p:cNvSpPr/>
            <p:nvPr/>
          </p:nvSpPr>
          <p:spPr>
            <a:xfrm>
              <a:off x="1330127" y="3456767"/>
              <a:ext cx="5092" cy="5057"/>
            </a:xfrm>
            <a:custGeom>
              <a:avLst/>
              <a:gdLst/>
              <a:ahLst/>
              <a:cxnLst/>
              <a:rect l="l" t="t" r="r" b="b"/>
              <a:pathLst>
                <a:path w="147" h="146" extrusionOk="0">
                  <a:moveTo>
                    <a:pt x="74" y="32"/>
                  </a:moveTo>
                  <a:cubicBezTo>
                    <a:pt x="84" y="32"/>
                    <a:pt x="94" y="37"/>
                    <a:pt x="102" y="45"/>
                  </a:cubicBezTo>
                  <a:cubicBezTo>
                    <a:pt x="109" y="52"/>
                    <a:pt x="113" y="62"/>
                    <a:pt x="113" y="73"/>
                  </a:cubicBezTo>
                  <a:cubicBezTo>
                    <a:pt x="113" y="94"/>
                    <a:pt x="95" y="112"/>
                    <a:pt x="74" y="112"/>
                  </a:cubicBezTo>
                  <a:cubicBezTo>
                    <a:pt x="52" y="112"/>
                    <a:pt x="33" y="94"/>
                    <a:pt x="33" y="73"/>
                  </a:cubicBezTo>
                  <a:cubicBezTo>
                    <a:pt x="33" y="61"/>
                    <a:pt x="38" y="52"/>
                    <a:pt x="46" y="45"/>
                  </a:cubicBezTo>
                  <a:cubicBezTo>
                    <a:pt x="53" y="37"/>
                    <a:pt x="62" y="32"/>
                    <a:pt x="73" y="32"/>
                  </a:cubicBezTo>
                  <a:close/>
                  <a:moveTo>
                    <a:pt x="73" y="0"/>
                  </a:moveTo>
                  <a:cubicBezTo>
                    <a:pt x="54" y="0"/>
                    <a:pt x="36" y="7"/>
                    <a:pt x="22" y="21"/>
                  </a:cubicBezTo>
                  <a:cubicBezTo>
                    <a:pt x="8" y="34"/>
                    <a:pt x="1" y="52"/>
                    <a:pt x="0" y="73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113" y="145"/>
                    <a:pt x="146" y="112"/>
                    <a:pt x="146" y="73"/>
                  </a:cubicBezTo>
                  <a:cubicBezTo>
                    <a:pt x="146" y="53"/>
                    <a:pt x="138" y="35"/>
                    <a:pt x="124" y="21"/>
                  </a:cubicBezTo>
                  <a:cubicBezTo>
                    <a:pt x="111" y="7"/>
                    <a:pt x="93" y="0"/>
                    <a:pt x="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4" name="Google Shape;680;p41"/>
            <p:cNvSpPr/>
            <p:nvPr/>
          </p:nvSpPr>
          <p:spPr>
            <a:xfrm>
              <a:off x="1336362" y="3466534"/>
              <a:ext cx="3914" cy="3914"/>
            </a:xfrm>
            <a:custGeom>
              <a:avLst/>
              <a:gdLst/>
              <a:ahLst/>
              <a:cxnLst/>
              <a:rect l="l" t="t" r="r" b="b"/>
              <a:pathLst>
                <a:path w="113" h="113" extrusionOk="0">
                  <a:moveTo>
                    <a:pt x="57" y="1"/>
                  </a:moveTo>
                  <a:cubicBezTo>
                    <a:pt x="25" y="1"/>
                    <a:pt x="0" y="26"/>
                    <a:pt x="0" y="57"/>
                  </a:cubicBezTo>
                  <a:cubicBezTo>
                    <a:pt x="0" y="87"/>
                    <a:pt x="25" y="113"/>
                    <a:pt x="57" y="113"/>
                  </a:cubicBezTo>
                  <a:cubicBezTo>
                    <a:pt x="87" y="113"/>
                    <a:pt x="113" y="87"/>
                    <a:pt x="113" y="57"/>
                  </a:cubicBezTo>
                  <a:cubicBezTo>
                    <a:pt x="113" y="26"/>
                    <a:pt x="87" y="1"/>
                    <a:pt x="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5" name="Google Shape;681;p41"/>
            <p:cNvSpPr/>
            <p:nvPr/>
          </p:nvSpPr>
          <p:spPr>
            <a:xfrm>
              <a:off x="1335807" y="3465980"/>
              <a:ext cx="5057" cy="5057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3" y="34"/>
                  </a:moveTo>
                  <a:cubicBezTo>
                    <a:pt x="95" y="34"/>
                    <a:pt x="112" y="51"/>
                    <a:pt x="112" y="73"/>
                  </a:cubicBezTo>
                  <a:cubicBezTo>
                    <a:pt x="112" y="83"/>
                    <a:pt x="108" y="94"/>
                    <a:pt x="101" y="101"/>
                  </a:cubicBezTo>
                  <a:cubicBezTo>
                    <a:pt x="94" y="108"/>
                    <a:pt x="84" y="112"/>
                    <a:pt x="75" y="112"/>
                  </a:cubicBezTo>
                  <a:cubicBezTo>
                    <a:pt x="75" y="112"/>
                    <a:pt x="74" y="112"/>
                    <a:pt x="73" y="112"/>
                  </a:cubicBezTo>
                  <a:cubicBezTo>
                    <a:pt x="62" y="112"/>
                    <a:pt x="52" y="109"/>
                    <a:pt x="45" y="101"/>
                  </a:cubicBezTo>
                  <a:cubicBezTo>
                    <a:pt x="37" y="93"/>
                    <a:pt x="33" y="83"/>
                    <a:pt x="33" y="73"/>
                  </a:cubicBezTo>
                  <a:cubicBezTo>
                    <a:pt x="33" y="51"/>
                    <a:pt x="51" y="34"/>
                    <a:pt x="73" y="34"/>
                  </a:cubicBezTo>
                  <a:close/>
                  <a:moveTo>
                    <a:pt x="73" y="0"/>
                  </a:moveTo>
                  <a:cubicBezTo>
                    <a:pt x="33" y="0"/>
                    <a:pt x="0" y="33"/>
                    <a:pt x="0" y="73"/>
                  </a:cubicBezTo>
                  <a:cubicBezTo>
                    <a:pt x="0" y="92"/>
                    <a:pt x="7" y="110"/>
                    <a:pt x="21" y="124"/>
                  </a:cubicBezTo>
                  <a:cubicBezTo>
                    <a:pt x="35" y="137"/>
                    <a:pt x="52" y="145"/>
                    <a:pt x="73" y="145"/>
                  </a:cubicBezTo>
                  <a:cubicBezTo>
                    <a:pt x="92" y="145"/>
                    <a:pt x="110" y="137"/>
                    <a:pt x="124" y="124"/>
                  </a:cubicBezTo>
                  <a:cubicBezTo>
                    <a:pt x="137" y="110"/>
                    <a:pt x="145" y="92"/>
                    <a:pt x="145" y="73"/>
                  </a:cubicBezTo>
                  <a:cubicBezTo>
                    <a:pt x="145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6" name="Google Shape;682;p41"/>
            <p:cNvSpPr/>
            <p:nvPr/>
          </p:nvSpPr>
          <p:spPr>
            <a:xfrm>
              <a:off x="1018495" y="3364770"/>
              <a:ext cx="189190" cy="94941"/>
            </a:xfrm>
            <a:custGeom>
              <a:avLst/>
              <a:gdLst/>
              <a:ahLst/>
              <a:cxnLst/>
              <a:rect l="l" t="t" r="r" b="b"/>
              <a:pathLst>
                <a:path w="5462" h="2741" extrusionOk="0">
                  <a:moveTo>
                    <a:pt x="5199" y="0"/>
                  </a:moveTo>
                  <a:cubicBezTo>
                    <a:pt x="5072" y="0"/>
                    <a:pt x="4929" y="103"/>
                    <a:pt x="4929" y="239"/>
                  </a:cubicBezTo>
                  <a:cubicBezTo>
                    <a:pt x="4928" y="632"/>
                    <a:pt x="4837" y="1004"/>
                    <a:pt x="4667" y="1359"/>
                  </a:cubicBezTo>
                  <a:cubicBezTo>
                    <a:pt x="4510" y="1690"/>
                    <a:pt x="4285" y="1992"/>
                    <a:pt x="3935" y="2130"/>
                  </a:cubicBezTo>
                  <a:cubicBezTo>
                    <a:pt x="3780" y="2192"/>
                    <a:pt x="3619" y="2218"/>
                    <a:pt x="3455" y="2218"/>
                  </a:cubicBezTo>
                  <a:cubicBezTo>
                    <a:pt x="2896" y="2218"/>
                    <a:pt x="2305" y="1916"/>
                    <a:pt x="1839" y="1684"/>
                  </a:cubicBezTo>
                  <a:cubicBezTo>
                    <a:pt x="1394" y="1463"/>
                    <a:pt x="968" y="1206"/>
                    <a:pt x="551" y="934"/>
                  </a:cubicBezTo>
                  <a:cubicBezTo>
                    <a:pt x="501" y="902"/>
                    <a:pt x="452" y="889"/>
                    <a:pt x="404" y="889"/>
                  </a:cubicBezTo>
                  <a:cubicBezTo>
                    <a:pt x="174" y="889"/>
                    <a:pt x="0" y="1214"/>
                    <a:pt x="240" y="1370"/>
                  </a:cubicBezTo>
                  <a:cubicBezTo>
                    <a:pt x="661" y="1643"/>
                    <a:pt x="1092" y="1900"/>
                    <a:pt x="1539" y="2129"/>
                  </a:cubicBezTo>
                  <a:cubicBezTo>
                    <a:pt x="1932" y="2330"/>
                    <a:pt x="2342" y="2523"/>
                    <a:pt x="2770" y="2639"/>
                  </a:cubicBezTo>
                  <a:cubicBezTo>
                    <a:pt x="3004" y="2702"/>
                    <a:pt x="3239" y="2741"/>
                    <a:pt x="3474" y="2741"/>
                  </a:cubicBezTo>
                  <a:cubicBezTo>
                    <a:pt x="3675" y="2741"/>
                    <a:pt x="3875" y="2713"/>
                    <a:pt x="4075" y="2647"/>
                  </a:cubicBezTo>
                  <a:cubicBezTo>
                    <a:pt x="4502" y="2506"/>
                    <a:pt x="4827" y="2175"/>
                    <a:pt x="5043" y="1789"/>
                  </a:cubicBezTo>
                  <a:cubicBezTo>
                    <a:pt x="5300" y="1332"/>
                    <a:pt x="5460" y="823"/>
                    <a:pt x="5462" y="296"/>
                  </a:cubicBezTo>
                  <a:cubicBezTo>
                    <a:pt x="5462" y="152"/>
                    <a:pt x="5378" y="18"/>
                    <a:pt x="5224" y="2"/>
                  </a:cubicBezTo>
                  <a:cubicBezTo>
                    <a:pt x="5216" y="1"/>
                    <a:pt x="5208" y="0"/>
                    <a:pt x="5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7" name="Google Shape;683;p41"/>
            <p:cNvSpPr/>
            <p:nvPr/>
          </p:nvSpPr>
          <p:spPr>
            <a:xfrm>
              <a:off x="1021231" y="3364181"/>
              <a:ext cx="187042" cy="96119"/>
            </a:xfrm>
            <a:custGeom>
              <a:avLst/>
              <a:gdLst/>
              <a:ahLst/>
              <a:cxnLst/>
              <a:rect l="l" t="t" r="r" b="b"/>
              <a:pathLst>
                <a:path w="5400" h="2775" extrusionOk="0">
                  <a:moveTo>
                    <a:pt x="5122" y="33"/>
                  </a:moveTo>
                  <a:cubicBezTo>
                    <a:pt x="5129" y="33"/>
                    <a:pt x="5137" y="34"/>
                    <a:pt x="5144" y="34"/>
                  </a:cubicBezTo>
                  <a:cubicBezTo>
                    <a:pt x="5297" y="51"/>
                    <a:pt x="5366" y="186"/>
                    <a:pt x="5366" y="313"/>
                  </a:cubicBezTo>
                  <a:cubicBezTo>
                    <a:pt x="5365" y="806"/>
                    <a:pt x="5225" y="1306"/>
                    <a:pt x="4950" y="1798"/>
                  </a:cubicBezTo>
                  <a:cubicBezTo>
                    <a:pt x="4782" y="2097"/>
                    <a:pt x="4480" y="2487"/>
                    <a:pt x="3990" y="2649"/>
                  </a:cubicBezTo>
                  <a:cubicBezTo>
                    <a:pt x="3803" y="2710"/>
                    <a:pt x="3606" y="2741"/>
                    <a:pt x="3396" y="2741"/>
                  </a:cubicBezTo>
                  <a:cubicBezTo>
                    <a:pt x="3177" y="2741"/>
                    <a:pt x="2944" y="2707"/>
                    <a:pt x="2695" y="2640"/>
                  </a:cubicBezTo>
                  <a:cubicBezTo>
                    <a:pt x="2254" y="2519"/>
                    <a:pt x="1827" y="2315"/>
                    <a:pt x="1467" y="2131"/>
                  </a:cubicBezTo>
                  <a:cubicBezTo>
                    <a:pt x="1050" y="1918"/>
                    <a:pt x="626" y="1670"/>
                    <a:pt x="170" y="1373"/>
                  </a:cubicBezTo>
                  <a:cubicBezTo>
                    <a:pt x="37" y="1286"/>
                    <a:pt x="41" y="1148"/>
                    <a:pt x="106" y="1049"/>
                  </a:cubicBezTo>
                  <a:cubicBezTo>
                    <a:pt x="154" y="975"/>
                    <a:pt x="235" y="922"/>
                    <a:pt x="325" y="922"/>
                  </a:cubicBezTo>
                  <a:cubicBezTo>
                    <a:pt x="369" y="922"/>
                    <a:pt x="417" y="935"/>
                    <a:pt x="463" y="965"/>
                  </a:cubicBezTo>
                  <a:cubicBezTo>
                    <a:pt x="951" y="1283"/>
                    <a:pt x="1361" y="1521"/>
                    <a:pt x="1753" y="1716"/>
                  </a:cubicBezTo>
                  <a:lnTo>
                    <a:pt x="1790" y="1734"/>
                  </a:lnTo>
                  <a:cubicBezTo>
                    <a:pt x="2243" y="1960"/>
                    <a:pt x="2826" y="2250"/>
                    <a:pt x="3378" y="2250"/>
                  </a:cubicBezTo>
                  <a:cubicBezTo>
                    <a:pt x="3544" y="2250"/>
                    <a:pt x="3706" y="2224"/>
                    <a:pt x="3862" y="2162"/>
                  </a:cubicBezTo>
                  <a:cubicBezTo>
                    <a:pt x="4169" y="2041"/>
                    <a:pt x="4412" y="1786"/>
                    <a:pt x="4603" y="1383"/>
                  </a:cubicBezTo>
                  <a:cubicBezTo>
                    <a:pt x="4778" y="1017"/>
                    <a:pt x="4866" y="638"/>
                    <a:pt x="4867" y="256"/>
                  </a:cubicBezTo>
                  <a:cubicBezTo>
                    <a:pt x="4867" y="201"/>
                    <a:pt x="4893" y="148"/>
                    <a:pt x="4940" y="105"/>
                  </a:cubicBezTo>
                  <a:cubicBezTo>
                    <a:pt x="4991" y="60"/>
                    <a:pt x="5059" y="33"/>
                    <a:pt x="5122" y="33"/>
                  </a:cubicBezTo>
                  <a:close/>
                  <a:moveTo>
                    <a:pt x="5120" y="1"/>
                  </a:moveTo>
                  <a:cubicBezTo>
                    <a:pt x="5050" y="1"/>
                    <a:pt x="4974" y="30"/>
                    <a:pt x="4918" y="81"/>
                  </a:cubicBezTo>
                  <a:cubicBezTo>
                    <a:pt x="4864" y="130"/>
                    <a:pt x="4834" y="192"/>
                    <a:pt x="4834" y="255"/>
                  </a:cubicBezTo>
                  <a:cubicBezTo>
                    <a:pt x="4834" y="633"/>
                    <a:pt x="4746" y="1007"/>
                    <a:pt x="4574" y="1369"/>
                  </a:cubicBezTo>
                  <a:cubicBezTo>
                    <a:pt x="4386" y="1764"/>
                    <a:pt x="4149" y="2014"/>
                    <a:pt x="3850" y="2132"/>
                  </a:cubicBezTo>
                  <a:cubicBezTo>
                    <a:pt x="3698" y="2192"/>
                    <a:pt x="3540" y="2217"/>
                    <a:pt x="3378" y="2217"/>
                  </a:cubicBezTo>
                  <a:cubicBezTo>
                    <a:pt x="2833" y="2217"/>
                    <a:pt x="2255" y="1929"/>
                    <a:pt x="1805" y="1706"/>
                  </a:cubicBezTo>
                  <a:lnTo>
                    <a:pt x="1768" y="1686"/>
                  </a:lnTo>
                  <a:cubicBezTo>
                    <a:pt x="1377" y="1493"/>
                    <a:pt x="968" y="1254"/>
                    <a:pt x="481" y="937"/>
                  </a:cubicBezTo>
                  <a:cubicBezTo>
                    <a:pt x="429" y="903"/>
                    <a:pt x="375" y="888"/>
                    <a:pt x="325" y="888"/>
                  </a:cubicBezTo>
                  <a:cubicBezTo>
                    <a:pt x="223" y="888"/>
                    <a:pt x="132" y="948"/>
                    <a:pt x="78" y="1031"/>
                  </a:cubicBezTo>
                  <a:cubicBezTo>
                    <a:pt x="7" y="1140"/>
                    <a:pt x="0" y="1301"/>
                    <a:pt x="152" y="1401"/>
                  </a:cubicBezTo>
                  <a:cubicBezTo>
                    <a:pt x="610" y="1698"/>
                    <a:pt x="1035" y="1947"/>
                    <a:pt x="1452" y="2161"/>
                  </a:cubicBezTo>
                  <a:cubicBezTo>
                    <a:pt x="1814" y="2346"/>
                    <a:pt x="2242" y="2551"/>
                    <a:pt x="2687" y="2671"/>
                  </a:cubicBezTo>
                  <a:cubicBezTo>
                    <a:pt x="2938" y="2740"/>
                    <a:pt x="3174" y="2774"/>
                    <a:pt x="3396" y="2774"/>
                  </a:cubicBezTo>
                  <a:cubicBezTo>
                    <a:pt x="3609" y="2774"/>
                    <a:pt x="3810" y="2743"/>
                    <a:pt x="4001" y="2680"/>
                  </a:cubicBezTo>
                  <a:cubicBezTo>
                    <a:pt x="4500" y="2515"/>
                    <a:pt x="4808" y="2118"/>
                    <a:pt x="4979" y="1814"/>
                  </a:cubicBezTo>
                  <a:cubicBezTo>
                    <a:pt x="5256" y="1317"/>
                    <a:pt x="5398" y="812"/>
                    <a:pt x="5399" y="313"/>
                  </a:cubicBezTo>
                  <a:cubicBezTo>
                    <a:pt x="5400" y="146"/>
                    <a:pt x="5296" y="18"/>
                    <a:pt x="5147" y="2"/>
                  </a:cubicBezTo>
                  <a:cubicBezTo>
                    <a:pt x="5138" y="1"/>
                    <a:pt x="5129" y="1"/>
                    <a:pt x="5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8" name="Google Shape;684;p41"/>
            <p:cNvSpPr/>
            <p:nvPr/>
          </p:nvSpPr>
          <p:spPr>
            <a:xfrm>
              <a:off x="965673" y="3373498"/>
              <a:ext cx="83546" cy="67301"/>
            </a:xfrm>
            <a:custGeom>
              <a:avLst/>
              <a:gdLst/>
              <a:ahLst/>
              <a:cxnLst/>
              <a:rect l="l" t="t" r="r" b="b"/>
              <a:pathLst>
                <a:path w="2412" h="1943" extrusionOk="0">
                  <a:moveTo>
                    <a:pt x="1918" y="1"/>
                  </a:moveTo>
                  <a:cubicBezTo>
                    <a:pt x="1910" y="1"/>
                    <a:pt x="1904" y="1"/>
                    <a:pt x="1901" y="1"/>
                  </a:cubicBezTo>
                  <a:cubicBezTo>
                    <a:pt x="1464" y="358"/>
                    <a:pt x="1029" y="715"/>
                    <a:pt x="593" y="1073"/>
                  </a:cubicBezTo>
                  <a:lnTo>
                    <a:pt x="0" y="1558"/>
                  </a:lnTo>
                  <a:cubicBezTo>
                    <a:pt x="0" y="1558"/>
                    <a:pt x="254" y="1943"/>
                    <a:pt x="682" y="1943"/>
                  </a:cubicBezTo>
                  <a:cubicBezTo>
                    <a:pt x="825" y="1943"/>
                    <a:pt x="988" y="1899"/>
                    <a:pt x="1168" y="1783"/>
                  </a:cubicBezTo>
                  <a:cubicBezTo>
                    <a:pt x="1237" y="1738"/>
                    <a:pt x="1310" y="1681"/>
                    <a:pt x="1384" y="1612"/>
                  </a:cubicBezTo>
                  <a:cubicBezTo>
                    <a:pt x="1392" y="1643"/>
                    <a:pt x="1419" y="1741"/>
                    <a:pt x="1515" y="1816"/>
                  </a:cubicBezTo>
                  <a:cubicBezTo>
                    <a:pt x="1532" y="1829"/>
                    <a:pt x="1616" y="1891"/>
                    <a:pt x="1714" y="1891"/>
                  </a:cubicBezTo>
                  <a:cubicBezTo>
                    <a:pt x="1722" y="1891"/>
                    <a:pt x="1731" y="1891"/>
                    <a:pt x="1740" y="1890"/>
                  </a:cubicBezTo>
                  <a:cubicBezTo>
                    <a:pt x="1883" y="1873"/>
                    <a:pt x="2108" y="1644"/>
                    <a:pt x="2124" y="1429"/>
                  </a:cubicBezTo>
                  <a:lnTo>
                    <a:pt x="2374" y="543"/>
                  </a:lnTo>
                  <a:cubicBezTo>
                    <a:pt x="2379" y="521"/>
                    <a:pt x="2412" y="310"/>
                    <a:pt x="2257" y="145"/>
                  </a:cubicBezTo>
                  <a:cubicBezTo>
                    <a:pt x="2133" y="14"/>
                    <a:pt x="1974" y="1"/>
                    <a:pt x="1918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19" name="Google Shape;685;p41"/>
            <p:cNvSpPr/>
            <p:nvPr/>
          </p:nvSpPr>
          <p:spPr>
            <a:xfrm>
              <a:off x="964911" y="3372944"/>
              <a:ext cx="84862" cy="68409"/>
            </a:xfrm>
            <a:custGeom>
              <a:avLst/>
              <a:gdLst/>
              <a:ahLst/>
              <a:cxnLst/>
              <a:rect l="l" t="t" r="r" b="b"/>
              <a:pathLst>
                <a:path w="2450" h="1975" extrusionOk="0">
                  <a:moveTo>
                    <a:pt x="1936" y="33"/>
                  </a:moveTo>
                  <a:cubicBezTo>
                    <a:pt x="1995" y="33"/>
                    <a:pt x="2148" y="46"/>
                    <a:pt x="2267" y="173"/>
                  </a:cubicBezTo>
                  <a:cubicBezTo>
                    <a:pt x="2413" y="329"/>
                    <a:pt x="2385" y="530"/>
                    <a:pt x="2380" y="556"/>
                  </a:cubicBezTo>
                  <a:lnTo>
                    <a:pt x="2129" y="1444"/>
                  </a:lnTo>
                  <a:cubicBezTo>
                    <a:pt x="2114" y="1646"/>
                    <a:pt x="1902" y="1874"/>
                    <a:pt x="1761" y="1889"/>
                  </a:cubicBezTo>
                  <a:cubicBezTo>
                    <a:pt x="1752" y="1890"/>
                    <a:pt x="1744" y="1891"/>
                    <a:pt x="1736" y="1891"/>
                  </a:cubicBezTo>
                  <a:cubicBezTo>
                    <a:pt x="1647" y="1891"/>
                    <a:pt x="1570" y="1837"/>
                    <a:pt x="1547" y="1819"/>
                  </a:cubicBezTo>
                  <a:cubicBezTo>
                    <a:pt x="1464" y="1754"/>
                    <a:pt x="1433" y="1669"/>
                    <a:pt x="1423" y="1625"/>
                  </a:cubicBezTo>
                  <a:lnTo>
                    <a:pt x="1416" y="1597"/>
                  </a:lnTo>
                  <a:lnTo>
                    <a:pt x="1396" y="1616"/>
                  </a:lnTo>
                  <a:cubicBezTo>
                    <a:pt x="1323" y="1682"/>
                    <a:pt x="1251" y="1740"/>
                    <a:pt x="1180" y="1785"/>
                  </a:cubicBezTo>
                  <a:cubicBezTo>
                    <a:pt x="1002" y="1901"/>
                    <a:pt x="841" y="1944"/>
                    <a:pt x="700" y="1944"/>
                  </a:cubicBezTo>
                  <a:cubicBezTo>
                    <a:pt x="328" y="1944"/>
                    <a:pt x="92" y="1645"/>
                    <a:pt x="45" y="1578"/>
                  </a:cubicBezTo>
                  <a:lnTo>
                    <a:pt x="1929" y="33"/>
                  </a:lnTo>
                  <a:cubicBezTo>
                    <a:pt x="1931" y="33"/>
                    <a:pt x="1933" y="33"/>
                    <a:pt x="1936" y="33"/>
                  </a:cubicBezTo>
                  <a:close/>
                  <a:moveTo>
                    <a:pt x="1940" y="0"/>
                  </a:moveTo>
                  <a:cubicBezTo>
                    <a:pt x="1933" y="0"/>
                    <a:pt x="1927" y="0"/>
                    <a:pt x="1922" y="1"/>
                  </a:cubicBezTo>
                  <a:lnTo>
                    <a:pt x="1917" y="1"/>
                  </a:lnTo>
                  <a:lnTo>
                    <a:pt x="0" y="1571"/>
                  </a:lnTo>
                  <a:lnTo>
                    <a:pt x="9" y="1584"/>
                  </a:lnTo>
                  <a:cubicBezTo>
                    <a:pt x="12" y="1589"/>
                    <a:pt x="274" y="1975"/>
                    <a:pt x="706" y="1975"/>
                  </a:cubicBezTo>
                  <a:cubicBezTo>
                    <a:pt x="852" y="1975"/>
                    <a:pt x="1017" y="1931"/>
                    <a:pt x="1198" y="1813"/>
                  </a:cubicBezTo>
                  <a:cubicBezTo>
                    <a:pt x="1264" y="1770"/>
                    <a:pt x="1331" y="1719"/>
                    <a:pt x="1397" y="1659"/>
                  </a:cubicBezTo>
                  <a:cubicBezTo>
                    <a:pt x="1414" y="1710"/>
                    <a:pt x="1450" y="1785"/>
                    <a:pt x="1527" y="1845"/>
                  </a:cubicBezTo>
                  <a:cubicBezTo>
                    <a:pt x="1552" y="1865"/>
                    <a:pt x="1637" y="1924"/>
                    <a:pt x="1736" y="1924"/>
                  </a:cubicBezTo>
                  <a:cubicBezTo>
                    <a:pt x="1745" y="1924"/>
                    <a:pt x="1755" y="1924"/>
                    <a:pt x="1764" y="1922"/>
                  </a:cubicBezTo>
                  <a:cubicBezTo>
                    <a:pt x="1920" y="1904"/>
                    <a:pt x="2146" y="1666"/>
                    <a:pt x="2161" y="1449"/>
                  </a:cubicBezTo>
                  <a:lnTo>
                    <a:pt x="2412" y="564"/>
                  </a:lnTo>
                  <a:lnTo>
                    <a:pt x="2413" y="562"/>
                  </a:lnTo>
                  <a:cubicBezTo>
                    <a:pt x="2417" y="538"/>
                    <a:pt x="2449" y="319"/>
                    <a:pt x="2291" y="150"/>
                  </a:cubicBezTo>
                  <a:cubicBezTo>
                    <a:pt x="2165" y="17"/>
                    <a:pt x="2007" y="0"/>
                    <a:pt x="19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0" name="Google Shape;686;p41"/>
            <p:cNvSpPr/>
            <p:nvPr/>
          </p:nvSpPr>
          <p:spPr>
            <a:xfrm>
              <a:off x="959473" y="3364285"/>
              <a:ext cx="72323" cy="63213"/>
            </a:xfrm>
            <a:custGeom>
              <a:avLst/>
              <a:gdLst/>
              <a:ahLst/>
              <a:cxnLst/>
              <a:rect l="l" t="t" r="r" b="b"/>
              <a:pathLst>
                <a:path w="2088" h="1825" extrusionOk="0">
                  <a:moveTo>
                    <a:pt x="1860" y="0"/>
                  </a:moveTo>
                  <a:cubicBezTo>
                    <a:pt x="1242" y="542"/>
                    <a:pt x="624" y="1084"/>
                    <a:pt x="6" y="1627"/>
                  </a:cubicBezTo>
                  <a:cubicBezTo>
                    <a:pt x="5" y="1638"/>
                    <a:pt x="0" y="1713"/>
                    <a:pt x="58" y="1772"/>
                  </a:cubicBezTo>
                  <a:cubicBezTo>
                    <a:pt x="106" y="1820"/>
                    <a:pt x="165" y="1824"/>
                    <a:pt x="179" y="1825"/>
                  </a:cubicBezTo>
                  <a:cubicBezTo>
                    <a:pt x="816" y="1303"/>
                    <a:pt x="1451" y="782"/>
                    <a:pt x="2088" y="260"/>
                  </a:cubicBezTo>
                  <a:cubicBezTo>
                    <a:pt x="2088" y="240"/>
                    <a:pt x="2085" y="155"/>
                    <a:pt x="2018" y="82"/>
                  </a:cubicBezTo>
                  <a:cubicBezTo>
                    <a:pt x="1957" y="16"/>
                    <a:pt x="1881" y="3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1" name="Google Shape;687;p41"/>
            <p:cNvSpPr/>
            <p:nvPr/>
          </p:nvSpPr>
          <p:spPr>
            <a:xfrm>
              <a:off x="958919" y="3363661"/>
              <a:ext cx="73466" cy="64426"/>
            </a:xfrm>
            <a:custGeom>
              <a:avLst/>
              <a:gdLst/>
              <a:ahLst/>
              <a:cxnLst/>
              <a:rect l="l" t="t" r="r" b="b"/>
              <a:pathLst>
                <a:path w="2121" h="1860" extrusionOk="0">
                  <a:moveTo>
                    <a:pt x="1880" y="36"/>
                  </a:moveTo>
                  <a:cubicBezTo>
                    <a:pt x="1911" y="41"/>
                    <a:pt x="1972" y="57"/>
                    <a:pt x="2022" y="111"/>
                  </a:cubicBezTo>
                  <a:cubicBezTo>
                    <a:pt x="2076" y="170"/>
                    <a:pt x="2085" y="237"/>
                    <a:pt x="2087" y="270"/>
                  </a:cubicBezTo>
                  <a:lnTo>
                    <a:pt x="190" y="1825"/>
                  </a:lnTo>
                  <a:cubicBezTo>
                    <a:pt x="167" y="1824"/>
                    <a:pt x="122" y="1815"/>
                    <a:pt x="85" y="1777"/>
                  </a:cubicBezTo>
                  <a:cubicBezTo>
                    <a:pt x="40" y="1732"/>
                    <a:pt x="37" y="1674"/>
                    <a:pt x="38" y="1653"/>
                  </a:cubicBezTo>
                  <a:lnTo>
                    <a:pt x="1880" y="36"/>
                  </a:lnTo>
                  <a:close/>
                  <a:moveTo>
                    <a:pt x="1871" y="1"/>
                  </a:moveTo>
                  <a:lnTo>
                    <a:pt x="11" y="1632"/>
                  </a:lnTo>
                  <a:lnTo>
                    <a:pt x="6" y="1637"/>
                  </a:lnTo>
                  <a:lnTo>
                    <a:pt x="6" y="1644"/>
                  </a:lnTo>
                  <a:cubicBezTo>
                    <a:pt x="4" y="1659"/>
                    <a:pt x="0" y="1739"/>
                    <a:pt x="62" y="1801"/>
                  </a:cubicBezTo>
                  <a:cubicBezTo>
                    <a:pt x="110" y="1850"/>
                    <a:pt x="171" y="1858"/>
                    <a:pt x="194" y="1859"/>
                  </a:cubicBezTo>
                  <a:lnTo>
                    <a:pt x="200" y="1859"/>
                  </a:lnTo>
                  <a:lnTo>
                    <a:pt x="2114" y="290"/>
                  </a:lnTo>
                  <a:lnTo>
                    <a:pt x="2120" y="286"/>
                  </a:lnTo>
                  <a:lnTo>
                    <a:pt x="2120" y="278"/>
                  </a:lnTo>
                  <a:cubicBezTo>
                    <a:pt x="2120" y="245"/>
                    <a:pt x="2113" y="161"/>
                    <a:pt x="2046" y="89"/>
                  </a:cubicBezTo>
                  <a:cubicBezTo>
                    <a:pt x="1985" y="22"/>
                    <a:pt x="1908" y="6"/>
                    <a:pt x="1878" y="2"/>
                  </a:cubicBezTo>
                  <a:lnTo>
                    <a:pt x="18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2" name="Google Shape;688;p41"/>
            <p:cNvSpPr/>
            <p:nvPr/>
          </p:nvSpPr>
          <p:spPr>
            <a:xfrm>
              <a:off x="965673" y="3410664"/>
              <a:ext cx="40457" cy="30135"/>
            </a:xfrm>
            <a:custGeom>
              <a:avLst/>
              <a:gdLst/>
              <a:ahLst/>
              <a:cxnLst/>
              <a:rect l="l" t="t" r="r" b="b"/>
              <a:pathLst>
                <a:path w="1168" h="870" extrusionOk="0">
                  <a:moveTo>
                    <a:pt x="593" y="0"/>
                  </a:moveTo>
                  <a:lnTo>
                    <a:pt x="0" y="485"/>
                  </a:lnTo>
                  <a:cubicBezTo>
                    <a:pt x="0" y="485"/>
                    <a:pt x="254" y="870"/>
                    <a:pt x="682" y="870"/>
                  </a:cubicBezTo>
                  <a:cubicBezTo>
                    <a:pt x="825" y="870"/>
                    <a:pt x="988" y="826"/>
                    <a:pt x="1168" y="710"/>
                  </a:cubicBezTo>
                  <a:cubicBezTo>
                    <a:pt x="1132" y="540"/>
                    <a:pt x="1005" y="274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3" name="Google Shape;689;p41"/>
            <p:cNvSpPr/>
            <p:nvPr/>
          </p:nvSpPr>
          <p:spPr>
            <a:xfrm>
              <a:off x="964911" y="3409937"/>
              <a:ext cx="41842" cy="31416"/>
            </a:xfrm>
            <a:custGeom>
              <a:avLst/>
              <a:gdLst/>
              <a:ahLst/>
              <a:cxnLst/>
              <a:rect l="l" t="t" r="r" b="b"/>
              <a:pathLst>
                <a:path w="1208" h="907" extrusionOk="0">
                  <a:moveTo>
                    <a:pt x="616" y="42"/>
                  </a:moveTo>
                  <a:cubicBezTo>
                    <a:pt x="1004" y="303"/>
                    <a:pt x="1133" y="554"/>
                    <a:pt x="1170" y="723"/>
                  </a:cubicBezTo>
                  <a:cubicBezTo>
                    <a:pt x="996" y="834"/>
                    <a:pt x="839" y="876"/>
                    <a:pt x="700" y="876"/>
                  </a:cubicBezTo>
                  <a:cubicBezTo>
                    <a:pt x="328" y="876"/>
                    <a:pt x="93" y="576"/>
                    <a:pt x="45" y="510"/>
                  </a:cubicBezTo>
                  <a:lnTo>
                    <a:pt x="616" y="42"/>
                  </a:lnTo>
                  <a:close/>
                  <a:moveTo>
                    <a:pt x="613" y="0"/>
                  </a:moveTo>
                  <a:lnTo>
                    <a:pt x="0" y="503"/>
                  </a:lnTo>
                  <a:lnTo>
                    <a:pt x="9" y="516"/>
                  </a:lnTo>
                  <a:cubicBezTo>
                    <a:pt x="12" y="521"/>
                    <a:pt x="274" y="907"/>
                    <a:pt x="706" y="907"/>
                  </a:cubicBezTo>
                  <a:cubicBezTo>
                    <a:pt x="852" y="907"/>
                    <a:pt x="1017" y="863"/>
                    <a:pt x="1198" y="745"/>
                  </a:cubicBezTo>
                  <a:lnTo>
                    <a:pt x="1208" y="739"/>
                  </a:lnTo>
                  <a:lnTo>
                    <a:pt x="1205" y="728"/>
                  </a:lnTo>
                  <a:cubicBezTo>
                    <a:pt x="1169" y="551"/>
                    <a:pt x="1038" y="283"/>
                    <a:pt x="624" y="7"/>
                  </a:cubicBezTo>
                  <a:lnTo>
                    <a:pt x="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4" name="Google Shape;690;p41"/>
            <p:cNvSpPr/>
            <p:nvPr/>
          </p:nvSpPr>
          <p:spPr>
            <a:xfrm>
              <a:off x="1013126" y="3413505"/>
              <a:ext cx="11153" cy="16141"/>
            </a:xfrm>
            <a:custGeom>
              <a:avLst/>
              <a:gdLst/>
              <a:ahLst/>
              <a:cxnLst/>
              <a:rect l="l" t="t" r="r" b="b"/>
              <a:pathLst>
                <a:path w="322" h="466" extrusionOk="0">
                  <a:moveTo>
                    <a:pt x="293" y="1"/>
                  </a:moveTo>
                  <a:lnTo>
                    <a:pt x="1" y="448"/>
                  </a:lnTo>
                  <a:lnTo>
                    <a:pt x="28" y="466"/>
                  </a:lnTo>
                  <a:lnTo>
                    <a:pt x="321" y="19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5" name="Google Shape;691;p41"/>
            <p:cNvSpPr/>
            <p:nvPr/>
          </p:nvSpPr>
          <p:spPr>
            <a:xfrm>
              <a:off x="1009559" y="3410837"/>
              <a:ext cx="5092" cy="21545"/>
            </a:xfrm>
            <a:custGeom>
              <a:avLst/>
              <a:gdLst/>
              <a:ahLst/>
              <a:cxnLst/>
              <a:rect l="l" t="t" r="r" b="b"/>
              <a:pathLst>
                <a:path w="147" h="622" extrusionOk="0">
                  <a:moveTo>
                    <a:pt x="114" y="1"/>
                  </a:moveTo>
                  <a:lnTo>
                    <a:pt x="1" y="615"/>
                  </a:lnTo>
                  <a:lnTo>
                    <a:pt x="33" y="621"/>
                  </a:lnTo>
                  <a:lnTo>
                    <a:pt x="147" y="6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6" name="Google Shape;692;p41"/>
            <p:cNvSpPr/>
            <p:nvPr/>
          </p:nvSpPr>
          <p:spPr>
            <a:xfrm>
              <a:off x="1022582" y="3410456"/>
              <a:ext cx="4364" cy="3914"/>
            </a:xfrm>
            <a:custGeom>
              <a:avLst/>
              <a:gdLst/>
              <a:ahLst/>
              <a:cxnLst/>
              <a:rect l="l" t="t" r="r" b="b"/>
              <a:pathLst>
                <a:path w="126" h="113" extrusionOk="0">
                  <a:moveTo>
                    <a:pt x="62" y="1"/>
                  </a:moveTo>
                  <a:cubicBezTo>
                    <a:pt x="49" y="1"/>
                    <a:pt x="36" y="5"/>
                    <a:pt x="26" y="14"/>
                  </a:cubicBezTo>
                  <a:cubicBezTo>
                    <a:pt x="2" y="35"/>
                    <a:pt x="0" y="70"/>
                    <a:pt x="20" y="94"/>
                  </a:cubicBezTo>
                  <a:cubicBezTo>
                    <a:pt x="32" y="106"/>
                    <a:pt x="47" y="113"/>
                    <a:pt x="63" y="113"/>
                  </a:cubicBezTo>
                  <a:cubicBezTo>
                    <a:pt x="76" y="113"/>
                    <a:pt x="89" y="108"/>
                    <a:pt x="100" y="99"/>
                  </a:cubicBezTo>
                  <a:cubicBezTo>
                    <a:pt x="123" y="78"/>
                    <a:pt x="125" y="43"/>
                    <a:pt x="105" y="20"/>
                  </a:cubicBezTo>
                  <a:cubicBezTo>
                    <a:pt x="94" y="7"/>
                    <a:pt x="78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7" name="Google Shape;693;p41"/>
            <p:cNvSpPr/>
            <p:nvPr/>
          </p:nvSpPr>
          <p:spPr>
            <a:xfrm>
              <a:off x="1022201" y="3409902"/>
              <a:ext cx="5126" cy="5057"/>
            </a:xfrm>
            <a:custGeom>
              <a:avLst/>
              <a:gdLst/>
              <a:ahLst/>
              <a:cxnLst/>
              <a:rect l="l" t="t" r="r" b="b"/>
              <a:pathLst>
                <a:path w="148" h="146" extrusionOk="0">
                  <a:moveTo>
                    <a:pt x="73" y="33"/>
                  </a:moveTo>
                  <a:cubicBezTo>
                    <a:pt x="85" y="33"/>
                    <a:pt x="96" y="37"/>
                    <a:pt x="103" y="47"/>
                  </a:cubicBezTo>
                  <a:cubicBezTo>
                    <a:pt x="110" y="55"/>
                    <a:pt x="114" y="64"/>
                    <a:pt x="114" y="75"/>
                  </a:cubicBezTo>
                  <a:cubicBezTo>
                    <a:pt x="113" y="85"/>
                    <a:pt x="107" y="95"/>
                    <a:pt x="100" y="103"/>
                  </a:cubicBezTo>
                  <a:cubicBezTo>
                    <a:pt x="92" y="109"/>
                    <a:pt x="83" y="113"/>
                    <a:pt x="74" y="113"/>
                  </a:cubicBezTo>
                  <a:cubicBezTo>
                    <a:pt x="73" y="113"/>
                    <a:pt x="72" y="112"/>
                    <a:pt x="71" y="112"/>
                  </a:cubicBezTo>
                  <a:cubicBezTo>
                    <a:pt x="60" y="111"/>
                    <a:pt x="51" y="106"/>
                    <a:pt x="44" y="98"/>
                  </a:cubicBezTo>
                  <a:cubicBezTo>
                    <a:pt x="37" y="91"/>
                    <a:pt x="33" y="81"/>
                    <a:pt x="34" y="70"/>
                  </a:cubicBezTo>
                  <a:cubicBezTo>
                    <a:pt x="35" y="59"/>
                    <a:pt x="39" y="50"/>
                    <a:pt x="48" y="43"/>
                  </a:cubicBezTo>
                  <a:cubicBezTo>
                    <a:pt x="55" y="36"/>
                    <a:pt x="65" y="33"/>
                    <a:pt x="73" y="33"/>
                  </a:cubicBezTo>
                  <a:close/>
                  <a:moveTo>
                    <a:pt x="75" y="1"/>
                  </a:moveTo>
                  <a:cubicBezTo>
                    <a:pt x="57" y="1"/>
                    <a:pt x="39" y="6"/>
                    <a:pt x="26" y="18"/>
                  </a:cubicBezTo>
                  <a:cubicBezTo>
                    <a:pt x="11" y="31"/>
                    <a:pt x="3" y="49"/>
                    <a:pt x="2" y="68"/>
                  </a:cubicBezTo>
                  <a:cubicBezTo>
                    <a:pt x="0" y="87"/>
                    <a:pt x="6" y="106"/>
                    <a:pt x="19" y="120"/>
                  </a:cubicBezTo>
                  <a:cubicBezTo>
                    <a:pt x="32" y="135"/>
                    <a:pt x="50" y="144"/>
                    <a:pt x="69" y="145"/>
                  </a:cubicBezTo>
                  <a:cubicBezTo>
                    <a:pt x="71" y="145"/>
                    <a:pt x="72" y="146"/>
                    <a:pt x="74" y="146"/>
                  </a:cubicBezTo>
                  <a:cubicBezTo>
                    <a:pt x="92" y="146"/>
                    <a:pt x="108" y="139"/>
                    <a:pt x="121" y="127"/>
                  </a:cubicBezTo>
                  <a:cubicBezTo>
                    <a:pt x="136" y="114"/>
                    <a:pt x="145" y="97"/>
                    <a:pt x="146" y="77"/>
                  </a:cubicBezTo>
                  <a:cubicBezTo>
                    <a:pt x="148" y="58"/>
                    <a:pt x="141" y="39"/>
                    <a:pt x="128" y="25"/>
                  </a:cubicBezTo>
                  <a:cubicBezTo>
                    <a:pt x="115" y="10"/>
                    <a:pt x="98" y="1"/>
                    <a:pt x="79" y="1"/>
                  </a:cubicBezTo>
                  <a:cubicBezTo>
                    <a:pt x="77" y="1"/>
                    <a:pt x="76" y="1"/>
                    <a:pt x="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8" name="Google Shape;694;p41"/>
            <p:cNvSpPr/>
            <p:nvPr/>
          </p:nvSpPr>
          <p:spPr>
            <a:xfrm>
              <a:off x="1012226" y="3407270"/>
              <a:ext cx="4364" cy="3914"/>
            </a:xfrm>
            <a:custGeom>
              <a:avLst/>
              <a:gdLst/>
              <a:ahLst/>
              <a:cxnLst/>
              <a:rect l="l" t="t" r="r" b="b"/>
              <a:pathLst>
                <a:path w="126" h="113" extrusionOk="0">
                  <a:moveTo>
                    <a:pt x="63" y="0"/>
                  </a:moveTo>
                  <a:cubicBezTo>
                    <a:pt x="50" y="0"/>
                    <a:pt x="37" y="5"/>
                    <a:pt x="26" y="14"/>
                  </a:cubicBezTo>
                  <a:cubicBezTo>
                    <a:pt x="3" y="35"/>
                    <a:pt x="1" y="70"/>
                    <a:pt x="21" y="93"/>
                  </a:cubicBezTo>
                  <a:cubicBezTo>
                    <a:pt x="32" y="106"/>
                    <a:pt x="47" y="112"/>
                    <a:pt x="63" y="112"/>
                  </a:cubicBezTo>
                  <a:cubicBezTo>
                    <a:pt x="76" y="112"/>
                    <a:pt x="89" y="108"/>
                    <a:pt x="100" y="98"/>
                  </a:cubicBezTo>
                  <a:cubicBezTo>
                    <a:pt x="123" y="77"/>
                    <a:pt x="126" y="43"/>
                    <a:pt x="106" y="19"/>
                  </a:cubicBezTo>
                  <a:cubicBezTo>
                    <a:pt x="94" y="7"/>
                    <a:pt x="79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29" name="Google Shape;695;p41"/>
            <p:cNvSpPr/>
            <p:nvPr/>
          </p:nvSpPr>
          <p:spPr>
            <a:xfrm>
              <a:off x="1011602" y="3406681"/>
              <a:ext cx="5611" cy="5057"/>
            </a:xfrm>
            <a:custGeom>
              <a:avLst/>
              <a:gdLst/>
              <a:ahLst/>
              <a:cxnLst/>
              <a:rect l="l" t="t" r="r" b="b"/>
              <a:pathLst>
                <a:path w="162" h="146" extrusionOk="0">
                  <a:moveTo>
                    <a:pt x="83" y="33"/>
                  </a:moveTo>
                  <a:cubicBezTo>
                    <a:pt x="94" y="34"/>
                    <a:pt x="103" y="39"/>
                    <a:pt x="110" y="47"/>
                  </a:cubicBezTo>
                  <a:cubicBezTo>
                    <a:pt x="125" y="64"/>
                    <a:pt x="124" y="88"/>
                    <a:pt x="107" y="103"/>
                  </a:cubicBezTo>
                  <a:cubicBezTo>
                    <a:pt x="99" y="110"/>
                    <a:pt x="90" y="113"/>
                    <a:pt x="81" y="113"/>
                  </a:cubicBezTo>
                  <a:cubicBezTo>
                    <a:pt x="70" y="113"/>
                    <a:pt x="59" y="108"/>
                    <a:pt x="51" y="99"/>
                  </a:cubicBezTo>
                  <a:cubicBezTo>
                    <a:pt x="37" y="83"/>
                    <a:pt x="39" y="58"/>
                    <a:pt x="55" y="44"/>
                  </a:cubicBezTo>
                  <a:cubicBezTo>
                    <a:pt x="62" y="37"/>
                    <a:pt x="71" y="33"/>
                    <a:pt x="81" y="33"/>
                  </a:cubicBezTo>
                  <a:close/>
                  <a:moveTo>
                    <a:pt x="82" y="1"/>
                  </a:moveTo>
                  <a:cubicBezTo>
                    <a:pt x="64" y="1"/>
                    <a:pt x="47" y="7"/>
                    <a:pt x="33" y="19"/>
                  </a:cubicBezTo>
                  <a:cubicBezTo>
                    <a:pt x="3" y="45"/>
                    <a:pt x="0" y="91"/>
                    <a:pt x="27" y="121"/>
                  </a:cubicBezTo>
                  <a:cubicBezTo>
                    <a:pt x="41" y="137"/>
                    <a:pt x="61" y="146"/>
                    <a:pt x="81" y="146"/>
                  </a:cubicBezTo>
                  <a:cubicBezTo>
                    <a:pt x="98" y="146"/>
                    <a:pt x="115" y="140"/>
                    <a:pt x="129" y="128"/>
                  </a:cubicBezTo>
                  <a:cubicBezTo>
                    <a:pt x="158" y="101"/>
                    <a:pt x="162" y="55"/>
                    <a:pt x="136" y="26"/>
                  </a:cubicBezTo>
                  <a:cubicBezTo>
                    <a:pt x="123" y="11"/>
                    <a:pt x="105" y="2"/>
                    <a:pt x="86" y="1"/>
                  </a:cubicBezTo>
                  <a:cubicBezTo>
                    <a:pt x="85" y="1"/>
                    <a:pt x="84" y="1"/>
                    <a:pt x="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0" name="Google Shape;696;p41"/>
            <p:cNvSpPr/>
            <p:nvPr/>
          </p:nvSpPr>
          <p:spPr>
            <a:xfrm>
              <a:off x="1226596" y="2995778"/>
              <a:ext cx="64149" cy="62763"/>
            </a:xfrm>
            <a:custGeom>
              <a:avLst/>
              <a:gdLst/>
              <a:ahLst/>
              <a:cxnLst/>
              <a:rect l="l" t="t" r="r" b="b"/>
              <a:pathLst>
                <a:path w="1852" h="1812" extrusionOk="0">
                  <a:moveTo>
                    <a:pt x="200" y="1"/>
                  </a:moveTo>
                  <a:lnTo>
                    <a:pt x="200" y="1"/>
                  </a:lnTo>
                  <a:cubicBezTo>
                    <a:pt x="1" y="890"/>
                    <a:pt x="207" y="1696"/>
                    <a:pt x="664" y="1800"/>
                  </a:cubicBezTo>
                  <a:cubicBezTo>
                    <a:pt x="697" y="1808"/>
                    <a:pt x="731" y="1812"/>
                    <a:pt x="765" y="1812"/>
                  </a:cubicBezTo>
                  <a:cubicBezTo>
                    <a:pt x="1196" y="1812"/>
                    <a:pt x="1666" y="1206"/>
                    <a:pt x="1852" y="382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1" name="Google Shape;697;p41"/>
            <p:cNvSpPr/>
            <p:nvPr/>
          </p:nvSpPr>
          <p:spPr>
            <a:xfrm>
              <a:off x="1225453" y="2995535"/>
              <a:ext cx="66296" cy="64079"/>
            </a:xfrm>
            <a:custGeom>
              <a:avLst/>
              <a:gdLst/>
              <a:ahLst/>
              <a:cxnLst/>
              <a:rect l="l" t="t" r="r" b="b"/>
              <a:pathLst>
                <a:path w="1914" h="1850" extrusionOk="0">
                  <a:moveTo>
                    <a:pt x="204" y="1"/>
                  </a:moveTo>
                  <a:cubicBezTo>
                    <a:pt x="0" y="904"/>
                    <a:pt x="219" y="1728"/>
                    <a:pt x="690" y="1837"/>
                  </a:cubicBezTo>
                  <a:cubicBezTo>
                    <a:pt x="725" y="1845"/>
                    <a:pt x="761" y="1849"/>
                    <a:pt x="797" y="1849"/>
                  </a:cubicBezTo>
                  <a:cubicBezTo>
                    <a:pt x="905" y="1849"/>
                    <a:pt x="1018" y="1813"/>
                    <a:pt x="1129" y="1744"/>
                  </a:cubicBezTo>
                  <a:cubicBezTo>
                    <a:pt x="1475" y="1526"/>
                    <a:pt x="1775" y="1010"/>
                    <a:pt x="1913" y="396"/>
                  </a:cubicBezTo>
                  <a:lnTo>
                    <a:pt x="1855" y="383"/>
                  </a:lnTo>
                  <a:cubicBezTo>
                    <a:pt x="1720" y="981"/>
                    <a:pt x="1430" y="1483"/>
                    <a:pt x="1097" y="1693"/>
                  </a:cubicBezTo>
                  <a:cubicBezTo>
                    <a:pt x="995" y="1757"/>
                    <a:pt x="895" y="1789"/>
                    <a:pt x="798" y="1789"/>
                  </a:cubicBezTo>
                  <a:cubicBezTo>
                    <a:pt x="766" y="1789"/>
                    <a:pt x="734" y="1786"/>
                    <a:pt x="703" y="1778"/>
                  </a:cubicBezTo>
                  <a:cubicBezTo>
                    <a:pt x="264" y="1677"/>
                    <a:pt x="67" y="885"/>
                    <a:pt x="262" y="14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2" name="Google Shape;698;p41"/>
            <p:cNvSpPr/>
            <p:nvPr/>
          </p:nvSpPr>
          <p:spPr>
            <a:xfrm>
              <a:off x="1138167" y="3365947"/>
              <a:ext cx="64149" cy="62763"/>
            </a:xfrm>
            <a:custGeom>
              <a:avLst/>
              <a:gdLst/>
              <a:ahLst/>
              <a:cxnLst/>
              <a:rect l="l" t="t" r="r" b="b"/>
              <a:pathLst>
                <a:path w="1852" h="1812" extrusionOk="0">
                  <a:moveTo>
                    <a:pt x="1088" y="0"/>
                  </a:moveTo>
                  <a:cubicBezTo>
                    <a:pt x="657" y="0"/>
                    <a:pt x="186" y="606"/>
                    <a:pt x="0" y="1430"/>
                  </a:cubicBezTo>
                  <a:lnTo>
                    <a:pt x="1652" y="1812"/>
                  </a:lnTo>
                  <a:cubicBezTo>
                    <a:pt x="1852" y="923"/>
                    <a:pt x="1644" y="117"/>
                    <a:pt x="1188" y="11"/>
                  </a:cubicBezTo>
                  <a:cubicBezTo>
                    <a:pt x="1155" y="4"/>
                    <a:pt x="1121" y="0"/>
                    <a:pt x="1088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3" name="Google Shape;699;p41"/>
            <p:cNvSpPr/>
            <p:nvPr/>
          </p:nvSpPr>
          <p:spPr>
            <a:xfrm>
              <a:off x="1137128" y="3364908"/>
              <a:ext cx="66296" cy="64010"/>
            </a:xfrm>
            <a:custGeom>
              <a:avLst/>
              <a:gdLst/>
              <a:ahLst/>
              <a:cxnLst/>
              <a:rect l="l" t="t" r="r" b="b"/>
              <a:pathLst>
                <a:path w="1914" h="1848" extrusionOk="0">
                  <a:moveTo>
                    <a:pt x="1118" y="0"/>
                  </a:moveTo>
                  <a:cubicBezTo>
                    <a:pt x="1010" y="0"/>
                    <a:pt x="897" y="36"/>
                    <a:pt x="786" y="106"/>
                  </a:cubicBezTo>
                  <a:cubicBezTo>
                    <a:pt x="440" y="323"/>
                    <a:pt x="139" y="839"/>
                    <a:pt x="1" y="1453"/>
                  </a:cubicBezTo>
                  <a:lnTo>
                    <a:pt x="59" y="1466"/>
                  </a:lnTo>
                  <a:cubicBezTo>
                    <a:pt x="195" y="867"/>
                    <a:pt x="485" y="366"/>
                    <a:pt x="817" y="157"/>
                  </a:cubicBezTo>
                  <a:cubicBezTo>
                    <a:pt x="920" y="93"/>
                    <a:pt x="1020" y="60"/>
                    <a:pt x="1116" y="60"/>
                  </a:cubicBezTo>
                  <a:cubicBezTo>
                    <a:pt x="1148" y="60"/>
                    <a:pt x="1180" y="64"/>
                    <a:pt x="1211" y="71"/>
                  </a:cubicBezTo>
                  <a:cubicBezTo>
                    <a:pt x="1650" y="172"/>
                    <a:pt x="1848" y="964"/>
                    <a:pt x="1652" y="1835"/>
                  </a:cubicBezTo>
                  <a:lnTo>
                    <a:pt x="1710" y="1848"/>
                  </a:lnTo>
                  <a:cubicBezTo>
                    <a:pt x="1914" y="945"/>
                    <a:pt x="1696" y="122"/>
                    <a:pt x="1225" y="13"/>
                  </a:cubicBezTo>
                  <a:cubicBezTo>
                    <a:pt x="1190" y="4"/>
                    <a:pt x="1154" y="0"/>
                    <a:pt x="1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4" name="Google Shape;700;p41"/>
            <p:cNvSpPr/>
            <p:nvPr/>
          </p:nvSpPr>
          <p:spPr>
            <a:xfrm>
              <a:off x="995080" y="3130309"/>
              <a:ext cx="65292" cy="60512"/>
            </a:xfrm>
            <a:custGeom>
              <a:avLst/>
              <a:gdLst/>
              <a:ahLst/>
              <a:cxnLst/>
              <a:rect l="l" t="t" r="r" b="b"/>
              <a:pathLst>
                <a:path w="1885" h="1747" extrusionOk="0">
                  <a:moveTo>
                    <a:pt x="376" y="0"/>
                  </a:moveTo>
                  <a:lnTo>
                    <a:pt x="1" y="1668"/>
                  </a:lnTo>
                  <a:cubicBezTo>
                    <a:pt x="229" y="1721"/>
                    <a:pt x="452" y="1746"/>
                    <a:pt x="659" y="1746"/>
                  </a:cubicBezTo>
                  <a:cubicBezTo>
                    <a:pt x="1248" y="1746"/>
                    <a:pt x="1704" y="1543"/>
                    <a:pt x="1781" y="1203"/>
                  </a:cubicBezTo>
                  <a:cubicBezTo>
                    <a:pt x="1885" y="742"/>
                    <a:pt x="1255" y="204"/>
                    <a:pt x="376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5" name="Google Shape;701;p41"/>
            <p:cNvSpPr/>
            <p:nvPr/>
          </p:nvSpPr>
          <p:spPr>
            <a:xfrm>
              <a:off x="994838" y="3129270"/>
              <a:ext cx="66677" cy="62590"/>
            </a:xfrm>
            <a:custGeom>
              <a:avLst/>
              <a:gdLst/>
              <a:ahLst/>
              <a:cxnLst/>
              <a:rect l="l" t="t" r="r" b="b"/>
              <a:pathLst>
                <a:path w="1925" h="1807" extrusionOk="0">
                  <a:moveTo>
                    <a:pt x="389" y="1"/>
                  </a:moveTo>
                  <a:lnTo>
                    <a:pt x="376" y="59"/>
                  </a:lnTo>
                  <a:cubicBezTo>
                    <a:pt x="1238" y="258"/>
                    <a:pt x="1859" y="782"/>
                    <a:pt x="1758" y="1226"/>
                  </a:cubicBezTo>
                  <a:cubicBezTo>
                    <a:pt x="1730" y="1354"/>
                    <a:pt x="1644" y="1463"/>
                    <a:pt x="1504" y="1551"/>
                  </a:cubicBezTo>
                  <a:cubicBezTo>
                    <a:pt x="1300" y="1680"/>
                    <a:pt x="1003" y="1746"/>
                    <a:pt x="668" y="1746"/>
                  </a:cubicBezTo>
                  <a:cubicBezTo>
                    <a:pt x="461" y="1746"/>
                    <a:pt x="238" y="1721"/>
                    <a:pt x="14" y="1669"/>
                  </a:cubicBezTo>
                  <a:lnTo>
                    <a:pt x="1" y="1728"/>
                  </a:lnTo>
                  <a:cubicBezTo>
                    <a:pt x="229" y="1780"/>
                    <a:pt x="456" y="1806"/>
                    <a:pt x="667" y="1806"/>
                  </a:cubicBezTo>
                  <a:cubicBezTo>
                    <a:pt x="1014" y="1806"/>
                    <a:pt x="1323" y="1737"/>
                    <a:pt x="1537" y="1602"/>
                  </a:cubicBezTo>
                  <a:cubicBezTo>
                    <a:pt x="1688" y="1507"/>
                    <a:pt x="1785" y="1381"/>
                    <a:pt x="1817" y="1239"/>
                  </a:cubicBezTo>
                  <a:cubicBezTo>
                    <a:pt x="1924" y="763"/>
                    <a:pt x="1284" y="208"/>
                    <a:pt x="3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6" name="Google Shape;702;p41"/>
            <p:cNvSpPr/>
            <p:nvPr/>
          </p:nvSpPr>
          <p:spPr>
            <a:xfrm>
              <a:off x="1357144" y="3223415"/>
              <a:ext cx="65326" cy="60546"/>
            </a:xfrm>
            <a:custGeom>
              <a:avLst/>
              <a:gdLst/>
              <a:ahLst/>
              <a:cxnLst/>
              <a:rect l="l" t="t" r="r" b="b"/>
              <a:pathLst>
                <a:path w="1886" h="1748" extrusionOk="0">
                  <a:moveTo>
                    <a:pt x="1227" y="1"/>
                  </a:moveTo>
                  <a:cubicBezTo>
                    <a:pt x="638" y="1"/>
                    <a:pt x="182" y="203"/>
                    <a:pt x="105" y="544"/>
                  </a:cubicBezTo>
                  <a:cubicBezTo>
                    <a:pt x="1" y="1005"/>
                    <a:pt x="630" y="1544"/>
                    <a:pt x="1510" y="1747"/>
                  </a:cubicBezTo>
                  <a:lnTo>
                    <a:pt x="1885" y="79"/>
                  </a:lnTo>
                  <a:cubicBezTo>
                    <a:pt x="1656" y="26"/>
                    <a:pt x="1433" y="1"/>
                    <a:pt x="1227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7" name="Google Shape;703;p41"/>
            <p:cNvSpPr/>
            <p:nvPr/>
          </p:nvSpPr>
          <p:spPr>
            <a:xfrm>
              <a:off x="1356036" y="3222375"/>
              <a:ext cx="66677" cy="62555"/>
            </a:xfrm>
            <a:custGeom>
              <a:avLst/>
              <a:gdLst/>
              <a:ahLst/>
              <a:cxnLst/>
              <a:rect l="l" t="t" r="r" b="b"/>
              <a:pathLst>
                <a:path w="1925" h="1806" extrusionOk="0">
                  <a:moveTo>
                    <a:pt x="1258" y="1"/>
                  </a:moveTo>
                  <a:cubicBezTo>
                    <a:pt x="911" y="1"/>
                    <a:pt x="603" y="70"/>
                    <a:pt x="388" y="205"/>
                  </a:cubicBezTo>
                  <a:cubicBezTo>
                    <a:pt x="236" y="300"/>
                    <a:pt x="139" y="426"/>
                    <a:pt x="107" y="568"/>
                  </a:cubicBezTo>
                  <a:cubicBezTo>
                    <a:pt x="1" y="1044"/>
                    <a:pt x="641" y="1599"/>
                    <a:pt x="1535" y="1806"/>
                  </a:cubicBezTo>
                  <a:lnTo>
                    <a:pt x="1549" y="1747"/>
                  </a:lnTo>
                  <a:cubicBezTo>
                    <a:pt x="686" y="1548"/>
                    <a:pt x="66" y="1024"/>
                    <a:pt x="166" y="581"/>
                  </a:cubicBezTo>
                  <a:cubicBezTo>
                    <a:pt x="195" y="453"/>
                    <a:pt x="280" y="343"/>
                    <a:pt x="420" y="255"/>
                  </a:cubicBezTo>
                  <a:cubicBezTo>
                    <a:pt x="624" y="126"/>
                    <a:pt x="921" y="60"/>
                    <a:pt x="1256" y="60"/>
                  </a:cubicBezTo>
                  <a:cubicBezTo>
                    <a:pt x="1463" y="60"/>
                    <a:pt x="1686" y="86"/>
                    <a:pt x="1910" y="137"/>
                  </a:cubicBezTo>
                  <a:lnTo>
                    <a:pt x="1924" y="79"/>
                  </a:lnTo>
                  <a:cubicBezTo>
                    <a:pt x="1696" y="26"/>
                    <a:pt x="1470" y="1"/>
                    <a:pt x="12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8" name="Google Shape;704;p41"/>
            <p:cNvSpPr/>
            <p:nvPr/>
          </p:nvSpPr>
          <p:spPr>
            <a:xfrm>
              <a:off x="1075612" y="3008732"/>
              <a:ext cx="68686" cy="66712"/>
            </a:xfrm>
            <a:custGeom>
              <a:avLst/>
              <a:gdLst/>
              <a:ahLst/>
              <a:cxnLst/>
              <a:rect l="l" t="t" r="r" b="b"/>
              <a:pathLst>
                <a:path w="1983" h="1926" extrusionOk="0">
                  <a:moveTo>
                    <a:pt x="1434" y="0"/>
                  </a:moveTo>
                  <a:lnTo>
                    <a:pt x="1" y="910"/>
                  </a:lnTo>
                  <a:cubicBezTo>
                    <a:pt x="387" y="1531"/>
                    <a:pt x="922" y="1926"/>
                    <a:pt x="1323" y="1926"/>
                  </a:cubicBezTo>
                  <a:cubicBezTo>
                    <a:pt x="1420" y="1926"/>
                    <a:pt x="1510" y="1902"/>
                    <a:pt x="1587" y="1853"/>
                  </a:cubicBezTo>
                  <a:cubicBezTo>
                    <a:pt x="1983" y="1603"/>
                    <a:pt x="1914" y="772"/>
                    <a:pt x="1434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39" name="Google Shape;705;p41"/>
            <p:cNvSpPr/>
            <p:nvPr/>
          </p:nvSpPr>
          <p:spPr>
            <a:xfrm>
              <a:off x="1074746" y="3008178"/>
              <a:ext cx="70591" cy="68305"/>
            </a:xfrm>
            <a:custGeom>
              <a:avLst/>
              <a:gdLst/>
              <a:ahLst/>
              <a:cxnLst/>
              <a:rect l="l" t="t" r="r" b="b"/>
              <a:pathLst>
                <a:path w="2038" h="1972" extrusionOk="0">
                  <a:moveTo>
                    <a:pt x="1484" y="1"/>
                  </a:moveTo>
                  <a:lnTo>
                    <a:pt x="1433" y="32"/>
                  </a:lnTo>
                  <a:cubicBezTo>
                    <a:pt x="1904" y="789"/>
                    <a:pt x="1977" y="1602"/>
                    <a:pt x="1596" y="1844"/>
                  </a:cubicBezTo>
                  <a:cubicBezTo>
                    <a:pt x="1524" y="1889"/>
                    <a:pt x="1442" y="1912"/>
                    <a:pt x="1349" y="1912"/>
                  </a:cubicBezTo>
                  <a:cubicBezTo>
                    <a:pt x="1300" y="1912"/>
                    <a:pt x="1249" y="1906"/>
                    <a:pt x="1195" y="1894"/>
                  </a:cubicBezTo>
                  <a:cubicBezTo>
                    <a:pt x="813" y="1806"/>
                    <a:pt x="374" y="1429"/>
                    <a:pt x="51" y="910"/>
                  </a:cubicBezTo>
                  <a:lnTo>
                    <a:pt x="1" y="942"/>
                  </a:lnTo>
                  <a:cubicBezTo>
                    <a:pt x="331" y="1475"/>
                    <a:pt x="785" y="1861"/>
                    <a:pt x="1182" y="1952"/>
                  </a:cubicBezTo>
                  <a:cubicBezTo>
                    <a:pt x="1239" y="1965"/>
                    <a:pt x="1295" y="1971"/>
                    <a:pt x="1347" y="1971"/>
                  </a:cubicBezTo>
                  <a:cubicBezTo>
                    <a:pt x="1453" y="1971"/>
                    <a:pt x="1548" y="1946"/>
                    <a:pt x="1628" y="1895"/>
                  </a:cubicBezTo>
                  <a:cubicBezTo>
                    <a:pt x="2038" y="1635"/>
                    <a:pt x="1973" y="786"/>
                    <a:pt x="1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0" name="Google Shape;706;p41"/>
            <p:cNvSpPr/>
            <p:nvPr/>
          </p:nvSpPr>
          <p:spPr>
            <a:xfrm>
              <a:off x="1282882" y="3338861"/>
              <a:ext cx="68686" cy="66746"/>
            </a:xfrm>
            <a:custGeom>
              <a:avLst/>
              <a:gdLst/>
              <a:ahLst/>
              <a:cxnLst/>
              <a:rect l="l" t="t" r="r" b="b"/>
              <a:pathLst>
                <a:path w="1983" h="1927" extrusionOk="0">
                  <a:moveTo>
                    <a:pt x="660" y="1"/>
                  </a:moveTo>
                  <a:cubicBezTo>
                    <a:pt x="563" y="1"/>
                    <a:pt x="473" y="24"/>
                    <a:pt x="396" y="73"/>
                  </a:cubicBezTo>
                  <a:cubicBezTo>
                    <a:pt x="0" y="325"/>
                    <a:pt x="69" y="1154"/>
                    <a:pt x="550" y="1927"/>
                  </a:cubicBezTo>
                  <a:lnTo>
                    <a:pt x="1982" y="1017"/>
                  </a:lnTo>
                  <a:cubicBezTo>
                    <a:pt x="1596" y="395"/>
                    <a:pt x="1061" y="1"/>
                    <a:pt x="660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1" name="Google Shape;707;p41"/>
            <p:cNvSpPr/>
            <p:nvPr/>
          </p:nvSpPr>
          <p:spPr>
            <a:xfrm>
              <a:off x="1281842" y="3337822"/>
              <a:ext cx="70591" cy="68340"/>
            </a:xfrm>
            <a:custGeom>
              <a:avLst/>
              <a:gdLst/>
              <a:ahLst/>
              <a:cxnLst/>
              <a:rect l="l" t="t" r="r" b="b"/>
              <a:pathLst>
                <a:path w="2038" h="1973" extrusionOk="0">
                  <a:moveTo>
                    <a:pt x="691" y="1"/>
                  </a:moveTo>
                  <a:cubicBezTo>
                    <a:pt x="586" y="1"/>
                    <a:pt x="491" y="27"/>
                    <a:pt x="410" y="78"/>
                  </a:cubicBezTo>
                  <a:cubicBezTo>
                    <a:pt x="1" y="338"/>
                    <a:pt x="65" y="1188"/>
                    <a:pt x="554" y="1972"/>
                  </a:cubicBezTo>
                  <a:lnTo>
                    <a:pt x="605" y="1940"/>
                  </a:lnTo>
                  <a:cubicBezTo>
                    <a:pt x="134" y="1183"/>
                    <a:pt x="61" y="370"/>
                    <a:pt x="442" y="128"/>
                  </a:cubicBezTo>
                  <a:cubicBezTo>
                    <a:pt x="513" y="83"/>
                    <a:pt x="595" y="61"/>
                    <a:pt x="688" y="61"/>
                  </a:cubicBezTo>
                  <a:cubicBezTo>
                    <a:pt x="737" y="61"/>
                    <a:pt x="789" y="67"/>
                    <a:pt x="843" y="80"/>
                  </a:cubicBezTo>
                  <a:cubicBezTo>
                    <a:pt x="1226" y="166"/>
                    <a:pt x="1664" y="543"/>
                    <a:pt x="1987" y="1063"/>
                  </a:cubicBezTo>
                  <a:lnTo>
                    <a:pt x="2038" y="1031"/>
                  </a:lnTo>
                  <a:cubicBezTo>
                    <a:pt x="1707" y="499"/>
                    <a:pt x="1254" y="111"/>
                    <a:pt x="856" y="20"/>
                  </a:cubicBezTo>
                  <a:cubicBezTo>
                    <a:pt x="799" y="7"/>
                    <a:pt x="744" y="1"/>
                    <a:pt x="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2" name="Google Shape;708;p41"/>
            <p:cNvSpPr/>
            <p:nvPr/>
          </p:nvSpPr>
          <p:spPr>
            <a:xfrm>
              <a:off x="1010528" y="3282264"/>
              <a:ext cx="72185" cy="64599"/>
            </a:xfrm>
            <a:custGeom>
              <a:avLst/>
              <a:gdLst/>
              <a:ahLst/>
              <a:cxnLst/>
              <a:rect l="l" t="t" r="r" b="b"/>
              <a:pathLst>
                <a:path w="2084" h="1865" extrusionOk="0">
                  <a:moveTo>
                    <a:pt x="1231" y="1"/>
                  </a:moveTo>
                  <a:cubicBezTo>
                    <a:pt x="877" y="1"/>
                    <a:pt x="430" y="142"/>
                    <a:pt x="1" y="414"/>
                  </a:cubicBezTo>
                  <a:lnTo>
                    <a:pt x="903" y="1864"/>
                  </a:lnTo>
                  <a:cubicBezTo>
                    <a:pt x="1667" y="1380"/>
                    <a:pt x="2083" y="662"/>
                    <a:pt x="1834" y="262"/>
                  </a:cubicBezTo>
                  <a:cubicBezTo>
                    <a:pt x="1725" y="86"/>
                    <a:pt x="1506" y="1"/>
                    <a:pt x="1231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3" name="Google Shape;709;p41"/>
            <p:cNvSpPr/>
            <p:nvPr/>
          </p:nvSpPr>
          <p:spPr>
            <a:xfrm>
              <a:off x="1010009" y="3281224"/>
              <a:ext cx="73882" cy="66504"/>
            </a:xfrm>
            <a:custGeom>
              <a:avLst/>
              <a:gdLst/>
              <a:ahLst/>
              <a:cxnLst/>
              <a:rect l="l" t="t" r="r" b="b"/>
              <a:pathLst>
                <a:path w="2133" h="1920" extrusionOk="0">
                  <a:moveTo>
                    <a:pt x="1245" y="1"/>
                  </a:moveTo>
                  <a:cubicBezTo>
                    <a:pt x="877" y="1"/>
                    <a:pt x="423" y="151"/>
                    <a:pt x="0" y="419"/>
                  </a:cubicBezTo>
                  <a:lnTo>
                    <a:pt x="32" y="470"/>
                  </a:lnTo>
                  <a:cubicBezTo>
                    <a:pt x="446" y="207"/>
                    <a:pt x="889" y="61"/>
                    <a:pt x="1244" y="61"/>
                  </a:cubicBezTo>
                  <a:cubicBezTo>
                    <a:pt x="1328" y="61"/>
                    <a:pt x="1406" y="69"/>
                    <a:pt x="1478" y="85"/>
                  </a:cubicBezTo>
                  <a:cubicBezTo>
                    <a:pt x="1638" y="122"/>
                    <a:pt x="1754" y="197"/>
                    <a:pt x="1824" y="308"/>
                  </a:cubicBezTo>
                  <a:cubicBezTo>
                    <a:pt x="2063" y="694"/>
                    <a:pt x="1650" y="1394"/>
                    <a:pt x="902" y="1869"/>
                  </a:cubicBezTo>
                  <a:lnTo>
                    <a:pt x="934" y="1920"/>
                  </a:lnTo>
                  <a:cubicBezTo>
                    <a:pt x="1710" y="1427"/>
                    <a:pt x="2132" y="689"/>
                    <a:pt x="1875" y="275"/>
                  </a:cubicBezTo>
                  <a:cubicBezTo>
                    <a:pt x="1798" y="152"/>
                    <a:pt x="1665" y="67"/>
                    <a:pt x="1491" y="27"/>
                  </a:cubicBezTo>
                  <a:cubicBezTo>
                    <a:pt x="1415" y="9"/>
                    <a:pt x="1332" y="1"/>
                    <a:pt x="1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4" name="Google Shape;710;p41"/>
            <p:cNvSpPr/>
            <p:nvPr/>
          </p:nvSpPr>
          <p:spPr>
            <a:xfrm>
              <a:off x="1329261" y="3068343"/>
              <a:ext cx="72185" cy="64564"/>
            </a:xfrm>
            <a:custGeom>
              <a:avLst/>
              <a:gdLst/>
              <a:ahLst/>
              <a:cxnLst/>
              <a:rect l="l" t="t" r="r" b="b"/>
              <a:pathLst>
                <a:path w="2084" h="1864" extrusionOk="0">
                  <a:moveTo>
                    <a:pt x="1180" y="0"/>
                  </a:moveTo>
                  <a:cubicBezTo>
                    <a:pt x="417" y="485"/>
                    <a:pt x="1" y="1202"/>
                    <a:pt x="250" y="1603"/>
                  </a:cubicBezTo>
                  <a:cubicBezTo>
                    <a:pt x="359" y="1778"/>
                    <a:pt x="577" y="1863"/>
                    <a:pt x="853" y="1863"/>
                  </a:cubicBezTo>
                  <a:cubicBezTo>
                    <a:pt x="1206" y="1863"/>
                    <a:pt x="1654" y="1722"/>
                    <a:pt x="2083" y="1450"/>
                  </a:cubicBezTo>
                  <a:lnTo>
                    <a:pt x="1180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5" name="Google Shape;711;p41"/>
            <p:cNvSpPr/>
            <p:nvPr/>
          </p:nvSpPr>
          <p:spPr>
            <a:xfrm>
              <a:off x="1328083" y="3067477"/>
              <a:ext cx="73882" cy="66469"/>
            </a:xfrm>
            <a:custGeom>
              <a:avLst/>
              <a:gdLst/>
              <a:ahLst/>
              <a:cxnLst/>
              <a:rect l="l" t="t" r="r" b="b"/>
              <a:pathLst>
                <a:path w="2133" h="1919" extrusionOk="0">
                  <a:moveTo>
                    <a:pt x="1199" y="0"/>
                  </a:moveTo>
                  <a:cubicBezTo>
                    <a:pt x="422" y="493"/>
                    <a:pt x="1" y="1229"/>
                    <a:pt x="258" y="1643"/>
                  </a:cubicBezTo>
                  <a:cubicBezTo>
                    <a:pt x="335" y="1766"/>
                    <a:pt x="467" y="1853"/>
                    <a:pt x="641" y="1892"/>
                  </a:cubicBezTo>
                  <a:cubicBezTo>
                    <a:pt x="718" y="1910"/>
                    <a:pt x="800" y="1918"/>
                    <a:pt x="888" y="1918"/>
                  </a:cubicBezTo>
                  <a:cubicBezTo>
                    <a:pt x="1255" y="1918"/>
                    <a:pt x="1710" y="1769"/>
                    <a:pt x="2133" y="1500"/>
                  </a:cubicBezTo>
                  <a:lnTo>
                    <a:pt x="2101" y="1449"/>
                  </a:lnTo>
                  <a:cubicBezTo>
                    <a:pt x="1687" y="1712"/>
                    <a:pt x="1246" y="1858"/>
                    <a:pt x="890" y="1858"/>
                  </a:cubicBezTo>
                  <a:cubicBezTo>
                    <a:pt x="806" y="1858"/>
                    <a:pt x="727" y="1850"/>
                    <a:pt x="655" y="1834"/>
                  </a:cubicBezTo>
                  <a:cubicBezTo>
                    <a:pt x="494" y="1797"/>
                    <a:pt x="378" y="1723"/>
                    <a:pt x="309" y="1612"/>
                  </a:cubicBezTo>
                  <a:cubicBezTo>
                    <a:pt x="69" y="1226"/>
                    <a:pt x="483" y="526"/>
                    <a:pt x="1231" y="51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6" name="Google Shape;712;p41"/>
            <p:cNvSpPr/>
            <p:nvPr/>
          </p:nvSpPr>
          <p:spPr>
            <a:xfrm>
              <a:off x="1149493" y="2991171"/>
              <a:ext cx="63040" cy="61516"/>
            </a:xfrm>
            <a:custGeom>
              <a:avLst/>
              <a:gdLst/>
              <a:ahLst/>
              <a:cxnLst/>
              <a:rect l="l" t="t" r="r" b="b"/>
              <a:pathLst>
                <a:path w="1820" h="1776" extrusionOk="0">
                  <a:moveTo>
                    <a:pt x="1670" y="0"/>
                  </a:moveTo>
                  <a:lnTo>
                    <a:pt x="1" y="281"/>
                  </a:lnTo>
                  <a:cubicBezTo>
                    <a:pt x="142" y="1133"/>
                    <a:pt x="593" y="1775"/>
                    <a:pt x="1032" y="1775"/>
                  </a:cubicBezTo>
                  <a:cubicBezTo>
                    <a:pt x="1056" y="1775"/>
                    <a:pt x="1081" y="1773"/>
                    <a:pt x="1105" y="1769"/>
                  </a:cubicBezTo>
                  <a:cubicBezTo>
                    <a:pt x="1567" y="1691"/>
                    <a:pt x="1820" y="899"/>
                    <a:pt x="1670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7" name="Google Shape;713;p41"/>
            <p:cNvSpPr/>
            <p:nvPr/>
          </p:nvSpPr>
          <p:spPr>
            <a:xfrm>
              <a:off x="1148489" y="2990998"/>
              <a:ext cx="65153" cy="62729"/>
            </a:xfrm>
            <a:custGeom>
              <a:avLst/>
              <a:gdLst/>
              <a:ahLst/>
              <a:cxnLst/>
              <a:rect l="l" t="t" r="r" b="b"/>
              <a:pathLst>
                <a:path w="1881" h="1811" extrusionOk="0">
                  <a:moveTo>
                    <a:pt x="1729" y="1"/>
                  </a:moveTo>
                  <a:lnTo>
                    <a:pt x="1670" y="10"/>
                  </a:lnTo>
                  <a:cubicBezTo>
                    <a:pt x="1816" y="892"/>
                    <a:pt x="1574" y="1670"/>
                    <a:pt x="1130" y="1744"/>
                  </a:cubicBezTo>
                  <a:cubicBezTo>
                    <a:pt x="1107" y="1748"/>
                    <a:pt x="1083" y="1750"/>
                    <a:pt x="1060" y="1750"/>
                  </a:cubicBezTo>
                  <a:cubicBezTo>
                    <a:pt x="955" y="1750"/>
                    <a:pt x="849" y="1711"/>
                    <a:pt x="742" y="1635"/>
                  </a:cubicBezTo>
                  <a:cubicBezTo>
                    <a:pt x="421" y="1407"/>
                    <a:pt x="160" y="888"/>
                    <a:pt x="60" y="281"/>
                  </a:cubicBezTo>
                  <a:lnTo>
                    <a:pt x="0" y="292"/>
                  </a:lnTo>
                  <a:cubicBezTo>
                    <a:pt x="103" y="912"/>
                    <a:pt x="374" y="1447"/>
                    <a:pt x="707" y="1684"/>
                  </a:cubicBezTo>
                  <a:cubicBezTo>
                    <a:pt x="824" y="1767"/>
                    <a:pt x="945" y="1811"/>
                    <a:pt x="1062" y="1811"/>
                  </a:cubicBezTo>
                  <a:cubicBezTo>
                    <a:pt x="1088" y="1811"/>
                    <a:pt x="1114" y="1808"/>
                    <a:pt x="1140" y="1804"/>
                  </a:cubicBezTo>
                  <a:cubicBezTo>
                    <a:pt x="1616" y="1724"/>
                    <a:pt x="1881" y="915"/>
                    <a:pt x="1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8" name="Google Shape;714;p41"/>
            <p:cNvSpPr/>
            <p:nvPr/>
          </p:nvSpPr>
          <p:spPr>
            <a:xfrm>
              <a:off x="1213953" y="3364493"/>
              <a:ext cx="63075" cy="61482"/>
            </a:xfrm>
            <a:custGeom>
              <a:avLst/>
              <a:gdLst/>
              <a:ahLst/>
              <a:cxnLst/>
              <a:rect l="l" t="t" r="r" b="b"/>
              <a:pathLst>
                <a:path w="1821" h="1775" extrusionOk="0">
                  <a:moveTo>
                    <a:pt x="789" y="0"/>
                  </a:moveTo>
                  <a:cubicBezTo>
                    <a:pt x="764" y="0"/>
                    <a:pt x="739" y="2"/>
                    <a:pt x="715" y="6"/>
                  </a:cubicBezTo>
                  <a:cubicBezTo>
                    <a:pt x="254" y="83"/>
                    <a:pt x="1" y="875"/>
                    <a:pt x="150" y="1774"/>
                  </a:cubicBezTo>
                  <a:lnTo>
                    <a:pt x="1820" y="1494"/>
                  </a:lnTo>
                  <a:cubicBezTo>
                    <a:pt x="1679" y="643"/>
                    <a:pt x="1227" y="0"/>
                    <a:pt x="78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49" name="Google Shape;715;p41"/>
            <p:cNvSpPr/>
            <p:nvPr/>
          </p:nvSpPr>
          <p:spPr>
            <a:xfrm>
              <a:off x="1212845" y="3363454"/>
              <a:ext cx="65188" cy="62694"/>
            </a:xfrm>
            <a:custGeom>
              <a:avLst/>
              <a:gdLst/>
              <a:ahLst/>
              <a:cxnLst/>
              <a:rect l="l" t="t" r="r" b="b"/>
              <a:pathLst>
                <a:path w="1882" h="1810" extrusionOk="0">
                  <a:moveTo>
                    <a:pt x="820" y="0"/>
                  </a:moveTo>
                  <a:cubicBezTo>
                    <a:pt x="793" y="0"/>
                    <a:pt x="767" y="2"/>
                    <a:pt x="742" y="7"/>
                  </a:cubicBezTo>
                  <a:cubicBezTo>
                    <a:pt x="265" y="86"/>
                    <a:pt x="0" y="895"/>
                    <a:pt x="152" y="1810"/>
                  </a:cubicBezTo>
                  <a:lnTo>
                    <a:pt x="212" y="1800"/>
                  </a:lnTo>
                  <a:cubicBezTo>
                    <a:pt x="66" y="918"/>
                    <a:pt x="308" y="140"/>
                    <a:pt x="752" y="66"/>
                  </a:cubicBezTo>
                  <a:cubicBezTo>
                    <a:pt x="775" y="62"/>
                    <a:pt x="799" y="60"/>
                    <a:pt x="822" y="60"/>
                  </a:cubicBezTo>
                  <a:cubicBezTo>
                    <a:pt x="926" y="60"/>
                    <a:pt x="1032" y="99"/>
                    <a:pt x="1140" y="175"/>
                  </a:cubicBezTo>
                  <a:cubicBezTo>
                    <a:pt x="1460" y="404"/>
                    <a:pt x="1722" y="923"/>
                    <a:pt x="1822" y="1529"/>
                  </a:cubicBezTo>
                  <a:lnTo>
                    <a:pt x="1882" y="1519"/>
                  </a:lnTo>
                  <a:cubicBezTo>
                    <a:pt x="1779" y="897"/>
                    <a:pt x="1507" y="364"/>
                    <a:pt x="1175" y="126"/>
                  </a:cubicBezTo>
                  <a:cubicBezTo>
                    <a:pt x="1058" y="43"/>
                    <a:pt x="937" y="0"/>
                    <a:pt x="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0" name="Google Shape;716;p41"/>
            <p:cNvSpPr/>
            <p:nvPr/>
          </p:nvSpPr>
          <p:spPr>
            <a:xfrm>
              <a:off x="991686" y="3210495"/>
              <a:ext cx="63352" cy="59992"/>
            </a:xfrm>
            <a:custGeom>
              <a:avLst/>
              <a:gdLst/>
              <a:ahLst/>
              <a:cxnLst/>
              <a:rect l="l" t="t" r="r" b="b"/>
              <a:pathLst>
                <a:path w="1829" h="1732" extrusionOk="0">
                  <a:moveTo>
                    <a:pt x="499" y="0"/>
                  </a:moveTo>
                  <a:cubicBezTo>
                    <a:pt x="339" y="0"/>
                    <a:pt x="172" y="14"/>
                    <a:pt x="0" y="43"/>
                  </a:cubicBezTo>
                  <a:lnTo>
                    <a:pt x="280" y="1732"/>
                  </a:lnTo>
                  <a:cubicBezTo>
                    <a:pt x="1170" y="1582"/>
                    <a:pt x="1828" y="1083"/>
                    <a:pt x="1751" y="617"/>
                  </a:cubicBezTo>
                  <a:cubicBezTo>
                    <a:pt x="1689" y="240"/>
                    <a:pt x="1166" y="0"/>
                    <a:pt x="49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1" name="Google Shape;717;p41"/>
            <p:cNvSpPr/>
            <p:nvPr/>
          </p:nvSpPr>
          <p:spPr>
            <a:xfrm>
              <a:off x="991478" y="3209456"/>
              <a:ext cx="64668" cy="62070"/>
            </a:xfrm>
            <a:custGeom>
              <a:avLst/>
              <a:gdLst/>
              <a:ahLst/>
              <a:cxnLst/>
              <a:rect l="l" t="t" r="r" b="b"/>
              <a:pathLst>
                <a:path w="1867" h="1792" extrusionOk="0">
                  <a:moveTo>
                    <a:pt x="507" y="1"/>
                  </a:moveTo>
                  <a:cubicBezTo>
                    <a:pt x="344" y="1"/>
                    <a:pt x="173" y="15"/>
                    <a:pt x="1" y="44"/>
                  </a:cubicBezTo>
                  <a:lnTo>
                    <a:pt x="11" y="103"/>
                  </a:lnTo>
                  <a:cubicBezTo>
                    <a:pt x="180" y="74"/>
                    <a:pt x="347" y="60"/>
                    <a:pt x="507" y="60"/>
                  </a:cubicBezTo>
                  <a:cubicBezTo>
                    <a:pt x="908" y="60"/>
                    <a:pt x="1263" y="147"/>
                    <a:pt x="1491" y="310"/>
                  </a:cubicBezTo>
                  <a:cubicBezTo>
                    <a:pt x="1627" y="407"/>
                    <a:pt x="1706" y="522"/>
                    <a:pt x="1727" y="652"/>
                  </a:cubicBezTo>
                  <a:cubicBezTo>
                    <a:pt x="1802" y="1101"/>
                    <a:pt x="1153" y="1585"/>
                    <a:pt x="281" y="1732"/>
                  </a:cubicBezTo>
                  <a:lnTo>
                    <a:pt x="292" y="1791"/>
                  </a:lnTo>
                  <a:cubicBezTo>
                    <a:pt x="1195" y="1639"/>
                    <a:pt x="1867" y="1123"/>
                    <a:pt x="1786" y="641"/>
                  </a:cubicBezTo>
                  <a:cubicBezTo>
                    <a:pt x="1763" y="497"/>
                    <a:pt x="1673" y="366"/>
                    <a:pt x="1526" y="262"/>
                  </a:cubicBezTo>
                  <a:cubicBezTo>
                    <a:pt x="1288" y="92"/>
                    <a:pt x="921" y="1"/>
                    <a:pt x="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2" name="Google Shape;718;p41"/>
            <p:cNvSpPr/>
            <p:nvPr/>
          </p:nvSpPr>
          <p:spPr>
            <a:xfrm>
              <a:off x="1357109" y="3141532"/>
              <a:ext cx="63352" cy="59992"/>
            </a:xfrm>
            <a:custGeom>
              <a:avLst/>
              <a:gdLst/>
              <a:ahLst/>
              <a:cxnLst/>
              <a:rect l="l" t="t" r="r" b="b"/>
              <a:pathLst>
                <a:path w="1829" h="1732" extrusionOk="0">
                  <a:moveTo>
                    <a:pt x="1548" y="0"/>
                  </a:moveTo>
                  <a:cubicBezTo>
                    <a:pt x="659" y="150"/>
                    <a:pt x="0" y="649"/>
                    <a:pt x="78" y="1115"/>
                  </a:cubicBezTo>
                  <a:cubicBezTo>
                    <a:pt x="140" y="1491"/>
                    <a:pt x="662" y="1731"/>
                    <a:pt x="1328" y="1731"/>
                  </a:cubicBezTo>
                  <a:cubicBezTo>
                    <a:pt x="1488" y="1731"/>
                    <a:pt x="1656" y="1717"/>
                    <a:pt x="1828" y="1688"/>
                  </a:cubicBezTo>
                  <a:lnTo>
                    <a:pt x="1548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3" name="Google Shape;719;p41"/>
            <p:cNvSpPr/>
            <p:nvPr/>
          </p:nvSpPr>
          <p:spPr>
            <a:xfrm>
              <a:off x="1355966" y="3140493"/>
              <a:ext cx="64668" cy="62070"/>
            </a:xfrm>
            <a:custGeom>
              <a:avLst/>
              <a:gdLst/>
              <a:ahLst/>
              <a:cxnLst/>
              <a:rect l="l" t="t" r="r" b="b"/>
              <a:pathLst>
                <a:path w="1867" h="1792" extrusionOk="0">
                  <a:moveTo>
                    <a:pt x="1577" y="1"/>
                  </a:moveTo>
                  <a:cubicBezTo>
                    <a:pt x="672" y="153"/>
                    <a:pt x="1" y="669"/>
                    <a:pt x="81" y="1150"/>
                  </a:cubicBezTo>
                  <a:cubicBezTo>
                    <a:pt x="105" y="1294"/>
                    <a:pt x="195" y="1426"/>
                    <a:pt x="341" y="1530"/>
                  </a:cubicBezTo>
                  <a:cubicBezTo>
                    <a:pt x="580" y="1700"/>
                    <a:pt x="948" y="1792"/>
                    <a:pt x="1362" y="1792"/>
                  </a:cubicBezTo>
                  <a:cubicBezTo>
                    <a:pt x="1525" y="1792"/>
                    <a:pt x="1695" y="1777"/>
                    <a:pt x="1867" y="1748"/>
                  </a:cubicBezTo>
                  <a:lnTo>
                    <a:pt x="1857" y="1688"/>
                  </a:lnTo>
                  <a:cubicBezTo>
                    <a:pt x="1687" y="1717"/>
                    <a:pt x="1519" y="1731"/>
                    <a:pt x="1359" y="1731"/>
                  </a:cubicBezTo>
                  <a:cubicBezTo>
                    <a:pt x="958" y="1731"/>
                    <a:pt x="604" y="1644"/>
                    <a:pt x="376" y="1481"/>
                  </a:cubicBezTo>
                  <a:cubicBezTo>
                    <a:pt x="241" y="1385"/>
                    <a:pt x="162" y="1270"/>
                    <a:pt x="140" y="1140"/>
                  </a:cubicBezTo>
                  <a:cubicBezTo>
                    <a:pt x="66" y="691"/>
                    <a:pt x="715" y="207"/>
                    <a:pt x="1586" y="60"/>
                  </a:cubicBezTo>
                  <a:lnTo>
                    <a:pt x="15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4" name="Google Shape;720;p41"/>
            <p:cNvSpPr/>
            <p:nvPr/>
          </p:nvSpPr>
          <p:spPr>
            <a:xfrm>
              <a:off x="1024591" y="3049396"/>
              <a:ext cx="72600" cy="65465"/>
            </a:xfrm>
            <a:custGeom>
              <a:avLst/>
              <a:gdLst/>
              <a:ahLst/>
              <a:cxnLst/>
              <a:rect l="l" t="t" r="r" b="b"/>
              <a:pathLst>
                <a:path w="2096" h="1890" extrusionOk="0">
                  <a:moveTo>
                    <a:pt x="1016" y="1"/>
                  </a:moveTo>
                  <a:lnTo>
                    <a:pt x="0" y="1368"/>
                  </a:lnTo>
                  <a:cubicBezTo>
                    <a:pt x="447" y="1708"/>
                    <a:pt x="929" y="1890"/>
                    <a:pt x="1297" y="1890"/>
                  </a:cubicBezTo>
                  <a:cubicBezTo>
                    <a:pt x="1524" y="1890"/>
                    <a:pt x="1708" y="1821"/>
                    <a:pt x="1814" y="1677"/>
                  </a:cubicBezTo>
                  <a:cubicBezTo>
                    <a:pt x="2096" y="1299"/>
                    <a:pt x="1738" y="549"/>
                    <a:pt x="1016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5" name="Google Shape;721;p41"/>
            <p:cNvSpPr/>
            <p:nvPr/>
          </p:nvSpPr>
          <p:spPr>
            <a:xfrm>
              <a:off x="1023933" y="3048600"/>
              <a:ext cx="74401" cy="67301"/>
            </a:xfrm>
            <a:custGeom>
              <a:avLst/>
              <a:gdLst/>
              <a:ahLst/>
              <a:cxnLst/>
              <a:rect l="l" t="t" r="r" b="b"/>
              <a:pathLst>
                <a:path w="2148" h="1943" extrusionOk="0">
                  <a:moveTo>
                    <a:pt x="1054" y="0"/>
                  </a:moveTo>
                  <a:lnTo>
                    <a:pt x="1017" y="48"/>
                  </a:lnTo>
                  <a:cubicBezTo>
                    <a:pt x="1724" y="585"/>
                    <a:pt x="2080" y="1319"/>
                    <a:pt x="1810" y="1682"/>
                  </a:cubicBezTo>
                  <a:cubicBezTo>
                    <a:pt x="1732" y="1787"/>
                    <a:pt x="1611" y="1851"/>
                    <a:pt x="1449" y="1874"/>
                  </a:cubicBezTo>
                  <a:cubicBezTo>
                    <a:pt x="1406" y="1880"/>
                    <a:pt x="1360" y="1883"/>
                    <a:pt x="1313" y="1883"/>
                  </a:cubicBezTo>
                  <a:cubicBezTo>
                    <a:pt x="941" y="1883"/>
                    <a:pt x="467" y="1694"/>
                    <a:pt x="37" y="1368"/>
                  </a:cubicBezTo>
                  <a:lnTo>
                    <a:pt x="1" y="1416"/>
                  </a:lnTo>
                  <a:cubicBezTo>
                    <a:pt x="441" y="1749"/>
                    <a:pt x="929" y="1943"/>
                    <a:pt x="1315" y="1943"/>
                  </a:cubicBezTo>
                  <a:cubicBezTo>
                    <a:pt x="1365" y="1943"/>
                    <a:pt x="1413" y="1940"/>
                    <a:pt x="1458" y="1933"/>
                  </a:cubicBezTo>
                  <a:cubicBezTo>
                    <a:pt x="1633" y="1909"/>
                    <a:pt x="1771" y="1834"/>
                    <a:pt x="1858" y="1718"/>
                  </a:cubicBezTo>
                  <a:cubicBezTo>
                    <a:pt x="2148" y="1328"/>
                    <a:pt x="1787" y="557"/>
                    <a:pt x="10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6" name="Google Shape;722;p41"/>
            <p:cNvSpPr/>
            <p:nvPr/>
          </p:nvSpPr>
          <p:spPr>
            <a:xfrm>
              <a:off x="1327564" y="3291061"/>
              <a:ext cx="72600" cy="65465"/>
            </a:xfrm>
            <a:custGeom>
              <a:avLst/>
              <a:gdLst/>
              <a:ahLst/>
              <a:cxnLst/>
              <a:rect l="l" t="t" r="r" b="b"/>
              <a:pathLst>
                <a:path w="2096" h="1890" extrusionOk="0">
                  <a:moveTo>
                    <a:pt x="799" y="0"/>
                  </a:moveTo>
                  <a:cubicBezTo>
                    <a:pt x="572" y="0"/>
                    <a:pt x="388" y="69"/>
                    <a:pt x="281" y="213"/>
                  </a:cubicBezTo>
                  <a:cubicBezTo>
                    <a:pt x="1" y="590"/>
                    <a:pt x="358" y="1341"/>
                    <a:pt x="1080" y="1890"/>
                  </a:cubicBezTo>
                  <a:lnTo>
                    <a:pt x="2096" y="521"/>
                  </a:lnTo>
                  <a:cubicBezTo>
                    <a:pt x="1649" y="183"/>
                    <a:pt x="1167" y="0"/>
                    <a:pt x="799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7" name="Google Shape;723;p41"/>
            <p:cNvSpPr/>
            <p:nvPr/>
          </p:nvSpPr>
          <p:spPr>
            <a:xfrm>
              <a:off x="1326386" y="3290022"/>
              <a:ext cx="74401" cy="67335"/>
            </a:xfrm>
            <a:custGeom>
              <a:avLst/>
              <a:gdLst/>
              <a:ahLst/>
              <a:cxnLst/>
              <a:rect l="l" t="t" r="r" b="b"/>
              <a:pathLst>
                <a:path w="2148" h="1944" extrusionOk="0">
                  <a:moveTo>
                    <a:pt x="835" y="0"/>
                  </a:moveTo>
                  <a:cubicBezTo>
                    <a:pt x="786" y="0"/>
                    <a:pt x="738" y="4"/>
                    <a:pt x="692" y="10"/>
                  </a:cubicBezTo>
                  <a:cubicBezTo>
                    <a:pt x="516" y="35"/>
                    <a:pt x="377" y="109"/>
                    <a:pt x="292" y="225"/>
                  </a:cubicBezTo>
                  <a:cubicBezTo>
                    <a:pt x="1" y="615"/>
                    <a:pt x="362" y="1386"/>
                    <a:pt x="1096" y="1943"/>
                  </a:cubicBezTo>
                  <a:lnTo>
                    <a:pt x="1132" y="1895"/>
                  </a:lnTo>
                  <a:cubicBezTo>
                    <a:pt x="424" y="1358"/>
                    <a:pt x="69" y="625"/>
                    <a:pt x="340" y="261"/>
                  </a:cubicBezTo>
                  <a:cubicBezTo>
                    <a:pt x="417" y="157"/>
                    <a:pt x="538" y="92"/>
                    <a:pt x="699" y="69"/>
                  </a:cubicBezTo>
                  <a:cubicBezTo>
                    <a:pt x="743" y="63"/>
                    <a:pt x="790" y="60"/>
                    <a:pt x="837" y="60"/>
                  </a:cubicBezTo>
                  <a:cubicBezTo>
                    <a:pt x="1210" y="60"/>
                    <a:pt x="1683" y="250"/>
                    <a:pt x="2112" y="576"/>
                  </a:cubicBezTo>
                  <a:lnTo>
                    <a:pt x="2148" y="528"/>
                  </a:lnTo>
                  <a:cubicBezTo>
                    <a:pt x="1709" y="195"/>
                    <a:pt x="1221" y="0"/>
                    <a:pt x="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8" name="Google Shape;724;p41"/>
            <p:cNvSpPr/>
            <p:nvPr/>
          </p:nvSpPr>
          <p:spPr>
            <a:xfrm>
              <a:off x="1054448" y="3328608"/>
              <a:ext cx="70418" cy="66920"/>
            </a:xfrm>
            <a:custGeom>
              <a:avLst/>
              <a:gdLst/>
              <a:ahLst/>
              <a:cxnLst/>
              <a:rect l="l" t="t" r="r" b="b"/>
              <a:pathLst>
                <a:path w="2033" h="1932" extrusionOk="0">
                  <a:moveTo>
                    <a:pt x="1346" y="1"/>
                  </a:moveTo>
                  <a:cubicBezTo>
                    <a:pt x="951" y="1"/>
                    <a:pt x="417" y="343"/>
                    <a:pt x="1" y="903"/>
                  </a:cubicBezTo>
                  <a:lnTo>
                    <a:pt x="1355" y="1931"/>
                  </a:lnTo>
                  <a:cubicBezTo>
                    <a:pt x="1896" y="1203"/>
                    <a:pt x="2032" y="382"/>
                    <a:pt x="1658" y="98"/>
                  </a:cubicBezTo>
                  <a:cubicBezTo>
                    <a:pt x="1571" y="32"/>
                    <a:pt x="1465" y="1"/>
                    <a:pt x="1346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59" name="Google Shape;725;p41"/>
            <p:cNvSpPr/>
            <p:nvPr/>
          </p:nvSpPr>
          <p:spPr>
            <a:xfrm>
              <a:off x="1053617" y="3327569"/>
              <a:ext cx="72288" cy="68582"/>
            </a:xfrm>
            <a:custGeom>
              <a:avLst/>
              <a:gdLst/>
              <a:ahLst/>
              <a:cxnLst/>
              <a:rect l="l" t="t" r="r" b="b"/>
              <a:pathLst>
                <a:path w="2087" h="1980" extrusionOk="0">
                  <a:moveTo>
                    <a:pt x="1368" y="1"/>
                  </a:moveTo>
                  <a:cubicBezTo>
                    <a:pt x="1332" y="1"/>
                    <a:pt x="1295" y="4"/>
                    <a:pt x="1258" y="9"/>
                  </a:cubicBezTo>
                  <a:cubicBezTo>
                    <a:pt x="855" y="66"/>
                    <a:pt x="373" y="413"/>
                    <a:pt x="0" y="914"/>
                  </a:cubicBezTo>
                  <a:lnTo>
                    <a:pt x="49" y="950"/>
                  </a:lnTo>
                  <a:cubicBezTo>
                    <a:pt x="412" y="461"/>
                    <a:pt x="879" y="123"/>
                    <a:pt x="1266" y="68"/>
                  </a:cubicBezTo>
                  <a:cubicBezTo>
                    <a:pt x="1302" y="63"/>
                    <a:pt x="1337" y="61"/>
                    <a:pt x="1370" y="61"/>
                  </a:cubicBezTo>
                  <a:cubicBezTo>
                    <a:pt x="1485" y="61"/>
                    <a:pt x="1584" y="91"/>
                    <a:pt x="1664" y="152"/>
                  </a:cubicBezTo>
                  <a:cubicBezTo>
                    <a:pt x="2024" y="425"/>
                    <a:pt x="1885" y="1229"/>
                    <a:pt x="1355" y="1944"/>
                  </a:cubicBezTo>
                  <a:lnTo>
                    <a:pt x="1403" y="1979"/>
                  </a:lnTo>
                  <a:cubicBezTo>
                    <a:pt x="1953" y="1239"/>
                    <a:pt x="2087" y="397"/>
                    <a:pt x="1700" y="104"/>
                  </a:cubicBezTo>
                  <a:cubicBezTo>
                    <a:pt x="1611" y="36"/>
                    <a:pt x="1497" y="1"/>
                    <a:pt x="1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0" name="Google Shape;726;p41"/>
            <p:cNvSpPr/>
            <p:nvPr/>
          </p:nvSpPr>
          <p:spPr>
            <a:xfrm>
              <a:off x="1285999" y="3016699"/>
              <a:ext cx="70418" cy="66920"/>
            </a:xfrm>
            <a:custGeom>
              <a:avLst/>
              <a:gdLst/>
              <a:ahLst/>
              <a:cxnLst/>
              <a:rect l="l" t="t" r="r" b="b"/>
              <a:pathLst>
                <a:path w="2033" h="1932" extrusionOk="0">
                  <a:moveTo>
                    <a:pt x="678" y="0"/>
                  </a:moveTo>
                  <a:cubicBezTo>
                    <a:pt x="137" y="729"/>
                    <a:pt x="0" y="1550"/>
                    <a:pt x="375" y="1834"/>
                  </a:cubicBezTo>
                  <a:cubicBezTo>
                    <a:pt x="462" y="1900"/>
                    <a:pt x="568" y="1931"/>
                    <a:pt x="688" y="1931"/>
                  </a:cubicBezTo>
                  <a:cubicBezTo>
                    <a:pt x="1082" y="1931"/>
                    <a:pt x="1616" y="1589"/>
                    <a:pt x="2032" y="1030"/>
                  </a:cubicBezTo>
                  <a:lnTo>
                    <a:pt x="678" y="0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1" name="Google Shape;727;p41"/>
            <p:cNvSpPr/>
            <p:nvPr/>
          </p:nvSpPr>
          <p:spPr>
            <a:xfrm>
              <a:off x="1284925" y="3016075"/>
              <a:ext cx="72288" cy="68582"/>
            </a:xfrm>
            <a:custGeom>
              <a:avLst/>
              <a:gdLst/>
              <a:ahLst/>
              <a:cxnLst/>
              <a:rect l="l" t="t" r="r" b="b"/>
              <a:pathLst>
                <a:path w="2087" h="1980" extrusionOk="0">
                  <a:moveTo>
                    <a:pt x="684" y="1"/>
                  </a:moveTo>
                  <a:cubicBezTo>
                    <a:pt x="134" y="741"/>
                    <a:pt x="1" y="1582"/>
                    <a:pt x="388" y="1876"/>
                  </a:cubicBezTo>
                  <a:cubicBezTo>
                    <a:pt x="478" y="1944"/>
                    <a:pt x="590" y="1979"/>
                    <a:pt x="719" y="1979"/>
                  </a:cubicBezTo>
                  <a:cubicBezTo>
                    <a:pt x="755" y="1979"/>
                    <a:pt x="792" y="1977"/>
                    <a:pt x="829" y="1970"/>
                  </a:cubicBezTo>
                  <a:cubicBezTo>
                    <a:pt x="1233" y="1914"/>
                    <a:pt x="1715" y="1566"/>
                    <a:pt x="2087" y="1065"/>
                  </a:cubicBezTo>
                  <a:lnTo>
                    <a:pt x="2039" y="1029"/>
                  </a:lnTo>
                  <a:cubicBezTo>
                    <a:pt x="1675" y="1518"/>
                    <a:pt x="1209" y="1856"/>
                    <a:pt x="822" y="1911"/>
                  </a:cubicBezTo>
                  <a:cubicBezTo>
                    <a:pt x="785" y="1916"/>
                    <a:pt x="750" y="1919"/>
                    <a:pt x="717" y="1919"/>
                  </a:cubicBezTo>
                  <a:cubicBezTo>
                    <a:pt x="602" y="1919"/>
                    <a:pt x="503" y="1888"/>
                    <a:pt x="423" y="1828"/>
                  </a:cubicBezTo>
                  <a:cubicBezTo>
                    <a:pt x="64" y="1554"/>
                    <a:pt x="202" y="751"/>
                    <a:pt x="732" y="36"/>
                  </a:cubicBezTo>
                  <a:lnTo>
                    <a:pt x="6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2" name="Google Shape;728;p41"/>
            <p:cNvSpPr/>
            <p:nvPr/>
          </p:nvSpPr>
          <p:spPr>
            <a:xfrm>
              <a:off x="1018495" y="3034364"/>
              <a:ext cx="371072" cy="341768"/>
            </a:xfrm>
            <a:custGeom>
              <a:avLst/>
              <a:gdLst/>
              <a:ahLst/>
              <a:cxnLst/>
              <a:rect l="l" t="t" r="r" b="b"/>
              <a:pathLst>
                <a:path w="10713" h="9867" extrusionOk="0">
                  <a:moveTo>
                    <a:pt x="5346" y="0"/>
                  </a:moveTo>
                  <a:cubicBezTo>
                    <a:pt x="3121" y="0"/>
                    <a:pt x="1113" y="1548"/>
                    <a:pt x="599" y="3833"/>
                  </a:cubicBezTo>
                  <a:cubicBezTo>
                    <a:pt x="1" y="6488"/>
                    <a:pt x="1646" y="9134"/>
                    <a:pt x="4274" y="9742"/>
                  </a:cubicBezTo>
                  <a:cubicBezTo>
                    <a:pt x="4641" y="9826"/>
                    <a:pt x="5007" y="9867"/>
                    <a:pt x="5368" y="9867"/>
                  </a:cubicBezTo>
                  <a:cubicBezTo>
                    <a:pt x="7593" y="9867"/>
                    <a:pt x="9601" y="8319"/>
                    <a:pt x="10116" y="6034"/>
                  </a:cubicBezTo>
                  <a:cubicBezTo>
                    <a:pt x="10713" y="3379"/>
                    <a:pt x="9067" y="733"/>
                    <a:pt x="6439" y="126"/>
                  </a:cubicBezTo>
                  <a:cubicBezTo>
                    <a:pt x="6072" y="41"/>
                    <a:pt x="5706" y="0"/>
                    <a:pt x="5346" y="0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3" name="Google Shape;729;p41"/>
            <p:cNvSpPr/>
            <p:nvPr/>
          </p:nvSpPr>
          <p:spPr>
            <a:xfrm>
              <a:off x="1017421" y="3033290"/>
              <a:ext cx="373288" cy="343916"/>
            </a:xfrm>
            <a:custGeom>
              <a:avLst/>
              <a:gdLst/>
              <a:ahLst/>
              <a:cxnLst/>
              <a:rect l="l" t="t" r="r" b="b"/>
              <a:pathLst>
                <a:path w="10777" h="9929" extrusionOk="0">
                  <a:moveTo>
                    <a:pt x="5372" y="61"/>
                  </a:moveTo>
                  <a:cubicBezTo>
                    <a:pt x="5735" y="61"/>
                    <a:pt x="6101" y="103"/>
                    <a:pt x="6463" y="186"/>
                  </a:cubicBezTo>
                  <a:cubicBezTo>
                    <a:pt x="9071" y="789"/>
                    <a:pt x="10710" y="3423"/>
                    <a:pt x="10117" y="6058"/>
                  </a:cubicBezTo>
                  <a:cubicBezTo>
                    <a:pt x="9828" y="7343"/>
                    <a:pt x="9060" y="8433"/>
                    <a:pt x="7953" y="9129"/>
                  </a:cubicBezTo>
                  <a:cubicBezTo>
                    <a:pt x="7176" y="9617"/>
                    <a:pt x="6298" y="9868"/>
                    <a:pt x="5404" y="9868"/>
                  </a:cubicBezTo>
                  <a:cubicBezTo>
                    <a:pt x="5041" y="9868"/>
                    <a:pt x="4675" y="9827"/>
                    <a:pt x="4312" y="9743"/>
                  </a:cubicBezTo>
                  <a:cubicBezTo>
                    <a:pt x="1704" y="9140"/>
                    <a:pt x="66" y="6506"/>
                    <a:pt x="658" y="3871"/>
                  </a:cubicBezTo>
                  <a:cubicBezTo>
                    <a:pt x="947" y="2587"/>
                    <a:pt x="1716" y="1496"/>
                    <a:pt x="2823" y="800"/>
                  </a:cubicBezTo>
                  <a:cubicBezTo>
                    <a:pt x="3600" y="312"/>
                    <a:pt x="4478" y="61"/>
                    <a:pt x="5372" y="61"/>
                  </a:cubicBezTo>
                  <a:close/>
                  <a:moveTo>
                    <a:pt x="5373" y="1"/>
                  </a:moveTo>
                  <a:cubicBezTo>
                    <a:pt x="4467" y="1"/>
                    <a:pt x="3578" y="255"/>
                    <a:pt x="2791" y="750"/>
                  </a:cubicBezTo>
                  <a:cubicBezTo>
                    <a:pt x="1670" y="1453"/>
                    <a:pt x="892" y="2557"/>
                    <a:pt x="600" y="3858"/>
                  </a:cubicBezTo>
                  <a:cubicBezTo>
                    <a:pt x="0" y="6525"/>
                    <a:pt x="1659" y="9191"/>
                    <a:pt x="4299" y="9802"/>
                  </a:cubicBezTo>
                  <a:cubicBezTo>
                    <a:pt x="4666" y="9887"/>
                    <a:pt x="5036" y="9929"/>
                    <a:pt x="5404" y="9929"/>
                  </a:cubicBezTo>
                  <a:cubicBezTo>
                    <a:pt x="6309" y="9929"/>
                    <a:pt x="7198" y="9674"/>
                    <a:pt x="7985" y="9180"/>
                  </a:cubicBezTo>
                  <a:cubicBezTo>
                    <a:pt x="9105" y="8476"/>
                    <a:pt x="9883" y="7372"/>
                    <a:pt x="10176" y="6071"/>
                  </a:cubicBezTo>
                  <a:cubicBezTo>
                    <a:pt x="10776" y="3405"/>
                    <a:pt x="9116" y="738"/>
                    <a:pt x="6477" y="127"/>
                  </a:cubicBezTo>
                  <a:cubicBezTo>
                    <a:pt x="6110" y="42"/>
                    <a:pt x="5740" y="1"/>
                    <a:pt x="53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4" name="Google Shape;730;p41"/>
            <p:cNvSpPr/>
            <p:nvPr/>
          </p:nvSpPr>
          <p:spPr>
            <a:xfrm>
              <a:off x="949671" y="3455624"/>
              <a:ext cx="48527" cy="40457"/>
            </a:xfrm>
            <a:custGeom>
              <a:avLst/>
              <a:gdLst/>
              <a:ahLst/>
              <a:cxnLst/>
              <a:rect l="l" t="t" r="r" b="b"/>
              <a:pathLst>
                <a:path w="1401" h="1168" extrusionOk="0">
                  <a:moveTo>
                    <a:pt x="391" y="1"/>
                  </a:moveTo>
                  <a:cubicBezTo>
                    <a:pt x="0" y="711"/>
                    <a:pt x="175" y="1167"/>
                    <a:pt x="175" y="1167"/>
                  </a:cubicBezTo>
                  <a:lnTo>
                    <a:pt x="1401" y="1166"/>
                  </a:lnTo>
                  <a:cubicBezTo>
                    <a:pt x="1198" y="1022"/>
                    <a:pt x="1293" y="444"/>
                    <a:pt x="1293" y="443"/>
                  </a:cubicBezTo>
                  <a:lnTo>
                    <a:pt x="1293" y="443"/>
                  </a:lnTo>
                  <a:cubicBezTo>
                    <a:pt x="936" y="574"/>
                    <a:pt x="878" y="1123"/>
                    <a:pt x="878" y="1123"/>
                  </a:cubicBezTo>
                  <a:cubicBezTo>
                    <a:pt x="574" y="898"/>
                    <a:pt x="391" y="1"/>
                    <a:pt x="391" y="1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5" name="Google Shape;731;p41"/>
            <p:cNvSpPr/>
            <p:nvPr/>
          </p:nvSpPr>
          <p:spPr>
            <a:xfrm>
              <a:off x="949186" y="3453996"/>
              <a:ext cx="50848" cy="42639"/>
            </a:xfrm>
            <a:custGeom>
              <a:avLst/>
              <a:gdLst/>
              <a:ahLst/>
              <a:cxnLst/>
              <a:rect l="l" t="t" r="r" b="b"/>
              <a:pathLst>
                <a:path w="1468" h="1231" extrusionOk="0">
                  <a:moveTo>
                    <a:pt x="1286" y="517"/>
                  </a:moveTo>
                  <a:lnTo>
                    <a:pt x="1286" y="517"/>
                  </a:lnTo>
                  <a:cubicBezTo>
                    <a:pt x="1272" y="629"/>
                    <a:pt x="1227" y="1037"/>
                    <a:pt x="1372" y="1197"/>
                  </a:cubicBezTo>
                  <a:lnTo>
                    <a:pt x="905" y="1197"/>
                  </a:lnTo>
                  <a:lnTo>
                    <a:pt x="908" y="1172"/>
                  </a:lnTo>
                  <a:cubicBezTo>
                    <a:pt x="908" y="1166"/>
                    <a:pt x="967" y="659"/>
                    <a:pt x="1286" y="517"/>
                  </a:cubicBezTo>
                  <a:close/>
                  <a:moveTo>
                    <a:pt x="398" y="95"/>
                  </a:moveTo>
                  <a:cubicBezTo>
                    <a:pt x="439" y="280"/>
                    <a:pt x="611" y="982"/>
                    <a:pt x="882" y="1183"/>
                  </a:cubicBezTo>
                  <a:lnTo>
                    <a:pt x="901" y="1197"/>
                  </a:lnTo>
                  <a:lnTo>
                    <a:pt x="201" y="1198"/>
                  </a:lnTo>
                  <a:cubicBezTo>
                    <a:pt x="179" y="1127"/>
                    <a:pt x="74" y="709"/>
                    <a:pt x="398" y="95"/>
                  </a:cubicBezTo>
                  <a:close/>
                  <a:moveTo>
                    <a:pt x="412" y="1"/>
                  </a:moveTo>
                  <a:lnTo>
                    <a:pt x="390" y="40"/>
                  </a:lnTo>
                  <a:cubicBezTo>
                    <a:pt x="0" y="749"/>
                    <a:pt x="166" y="1201"/>
                    <a:pt x="174" y="1220"/>
                  </a:cubicBezTo>
                  <a:lnTo>
                    <a:pt x="178" y="1231"/>
                  </a:lnTo>
                  <a:lnTo>
                    <a:pt x="1467" y="1230"/>
                  </a:lnTo>
                  <a:lnTo>
                    <a:pt x="1424" y="1199"/>
                  </a:lnTo>
                  <a:cubicBezTo>
                    <a:pt x="1232" y="1064"/>
                    <a:pt x="1322" y="499"/>
                    <a:pt x="1323" y="493"/>
                  </a:cubicBezTo>
                  <a:lnTo>
                    <a:pt x="1328" y="465"/>
                  </a:lnTo>
                  <a:lnTo>
                    <a:pt x="1328" y="465"/>
                  </a:lnTo>
                  <a:lnTo>
                    <a:pt x="1301" y="475"/>
                  </a:lnTo>
                  <a:cubicBezTo>
                    <a:pt x="983" y="591"/>
                    <a:pt x="897" y="1020"/>
                    <a:pt x="879" y="1138"/>
                  </a:cubicBezTo>
                  <a:cubicBezTo>
                    <a:pt x="597" y="893"/>
                    <a:pt x="422" y="53"/>
                    <a:pt x="420" y="45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6" name="Google Shape;732;p41"/>
            <p:cNvSpPr/>
            <p:nvPr/>
          </p:nvSpPr>
          <p:spPr>
            <a:xfrm>
              <a:off x="1247967" y="3455520"/>
              <a:ext cx="48492" cy="40526"/>
            </a:xfrm>
            <a:custGeom>
              <a:avLst/>
              <a:gdLst/>
              <a:ahLst/>
              <a:cxnLst/>
              <a:rect l="l" t="t" r="r" b="b"/>
              <a:pathLst>
                <a:path w="1400" h="1170" extrusionOk="0">
                  <a:moveTo>
                    <a:pt x="1007" y="0"/>
                  </a:moveTo>
                  <a:cubicBezTo>
                    <a:pt x="1007" y="0"/>
                    <a:pt x="827" y="897"/>
                    <a:pt x="524" y="1124"/>
                  </a:cubicBezTo>
                  <a:cubicBezTo>
                    <a:pt x="524" y="1124"/>
                    <a:pt x="463" y="575"/>
                    <a:pt x="106" y="446"/>
                  </a:cubicBezTo>
                  <a:lnTo>
                    <a:pt x="106" y="446"/>
                  </a:lnTo>
                  <a:cubicBezTo>
                    <a:pt x="106" y="447"/>
                    <a:pt x="203" y="1025"/>
                    <a:pt x="1" y="1169"/>
                  </a:cubicBezTo>
                  <a:lnTo>
                    <a:pt x="1227" y="1165"/>
                  </a:lnTo>
                  <a:cubicBezTo>
                    <a:pt x="1227" y="1165"/>
                    <a:pt x="1400" y="708"/>
                    <a:pt x="1007" y="0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7" name="Google Shape;733;p41"/>
            <p:cNvSpPr/>
            <p:nvPr/>
          </p:nvSpPr>
          <p:spPr>
            <a:xfrm>
              <a:off x="1246201" y="3453892"/>
              <a:ext cx="50744" cy="42743"/>
            </a:xfrm>
            <a:custGeom>
              <a:avLst/>
              <a:gdLst/>
              <a:ahLst/>
              <a:cxnLst/>
              <a:rect l="l" t="t" r="r" b="b"/>
              <a:pathLst>
                <a:path w="1465" h="1234" extrusionOk="0">
                  <a:moveTo>
                    <a:pt x="1064" y="94"/>
                  </a:moveTo>
                  <a:cubicBezTo>
                    <a:pt x="1390" y="707"/>
                    <a:pt x="1287" y="1125"/>
                    <a:pt x="1265" y="1195"/>
                  </a:cubicBezTo>
                  <a:lnTo>
                    <a:pt x="566" y="1198"/>
                  </a:lnTo>
                  <a:lnTo>
                    <a:pt x="585" y="1184"/>
                  </a:lnTo>
                  <a:cubicBezTo>
                    <a:pt x="854" y="982"/>
                    <a:pt x="1024" y="280"/>
                    <a:pt x="1064" y="94"/>
                  </a:cubicBezTo>
                  <a:close/>
                  <a:moveTo>
                    <a:pt x="177" y="520"/>
                  </a:moveTo>
                  <a:cubicBezTo>
                    <a:pt x="497" y="660"/>
                    <a:pt x="558" y="1168"/>
                    <a:pt x="559" y="1173"/>
                  </a:cubicBezTo>
                  <a:lnTo>
                    <a:pt x="562" y="1198"/>
                  </a:lnTo>
                  <a:lnTo>
                    <a:pt x="95" y="1200"/>
                  </a:lnTo>
                  <a:cubicBezTo>
                    <a:pt x="239" y="1040"/>
                    <a:pt x="193" y="632"/>
                    <a:pt x="177" y="520"/>
                  </a:cubicBezTo>
                  <a:close/>
                  <a:moveTo>
                    <a:pt x="1050" y="0"/>
                  </a:moveTo>
                  <a:lnTo>
                    <a:pt x="1041" y="44"/>
                  </a:lnTo>
                  <a:cubicBezTo>
                    <a:pt x="1039" y="53"/>
                    <a:pt x="869" y="892"/>
                    <a:pt x="587" y="1140"/>
                  </a:cubicBezTo>
                  <a:cubicBezTo>
                    <a:pt x="569" y="1022"/>
                    <a:pt x="481" y="593"/>
                    <a:pt x="162" y="478"/>
                  </a:cubicBezTo>
                  <a:lnTo>
                    <a:pt x="136" y="468"/>
                  </a:lnTo>
                  <a:lnTo>
                    <a:pt x="136" y="468"/>
                  </a:lnTo>
                  <a:lnTo>
                    <a:pt x="140" y="496"/>
                  </a:lnTo>
                  <a:cubicBezTo>
                    <a:pt x="141" y="502"/>
                    <a:pt x="233" y="1066"/>
                    <a:pt x="42" y="1203"/>
                  </a:cubicBezTo>
                  <a:lnTo>
                    <a:pt x="0" y="1233"/>
                  </a:lnTo>
                  <a:lnTo>
                    <a:pt x="1278" y="1229"/>
                  </a:lnTo>
                  <a:lnTo>
                    <a:pt x="1289" y="1229"/>
                  </a:lnTo>
                  <a:lnTo>
                    <a:pt x="1293" y="1218"/>
                  </a:lnTo>
                  <a:cubicBezTo>
                    <a:pt x="1300" y="1199"/>
                    <a:pt x="1465" y="746"/>
                    <a:pt x="1072" y="39"/>
                  </a:cubicBezTo>
                  <a:lnTo>
                    <a:pt x="1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8" name="Google Shape;734;p41"/>
            <p:cNvSpPr/>
            <p:nvPr/>
          </p:nvSpPr>
          <p:spPr>
            <a:xfrm>
              <a:off x="1099893" y="3474224"/>
              <a:ext cx="26255" cy="21856"/>
            </a:xfrm>
            <a:custGeom>
              <a:avLst/>
              <a:gdLst/>
              <a:ahLst/>
              <a:cxnLst/>
              <a:rect l="l" t="t" r="r" b="b"/>
              <a:pathLst>
                <a:path w="758" h="631" extrusionOk="0">
                  <a:moveTo>
                    <a:pt x="211" y="1"/>
                  </a:moveTo>
                  <a:cubicBezTo>
                    <a:pt x="1" y="384"/>
                    <a:pt x="96" y="630"/>
                    <a:pt x="96" y="630"/>
                  </a:cubicBezTo>
                  <a:lnTo>
                    <a:pt x="757" y="629"/>
                  </a:lnTo>
                  <a:cubicBezTo>
                    <a:pt x="666" y="485"/>
                    <a:pt x="699" y="238"/>
                    <a:pt x="699" y="238"/>
                  </a:cubicBezTo>
                  <a:lnTo>
                    <a:pt x="699" y="238"/>
                  </a:lnTo>
                  <a:cubicBezTo>
                    <a:pt x="506" y="309"/>
                    <a:pt x="466" y="586"/>
                    <a:pt x="466" y="586"/>
                  </a:cubicBezTo>
                  <a:cubicBezTo>
                    <a:pt x="230" y="427"/>
                    <a:pt x="211" y="1"/>
                    <a:pt x="211" y="1"/>
                  </a:cubicBezTo>
                  <a:close/>
                </a:path>
              </a:pathLst>
            </a:custGeom>
            <a:solidFill>
              <a:srgbClr val="00C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69" name="Google Shape;735;p41"/>
            <p:cNvSpPr/>
            <p:nvPr/>
          </p:nvSpPr>
          <p:spPr>
            <a:xfrm>
              <a:off x="1099373" y="3472180"/>
              <a:ext cx="27814" cy="24454"/>
            </a:xfrm>
            <a:custGeom>
              <a:avLst/>
              <a:gdLst/>
              <a:ahLst/>
              <a:cxnLst/>
              <a:rect l="l" t="t" r="r" b="b"/>
              <a:pathLst>
                <a:path w="803" h="706" extrusionOk="0">
                  <a:moveTo>
                    <a:pt x="694" y="323"/>
                  </a:moveTo>
                  <a:cubicBezTo>
                    <a:pt x="689" y="389"/>
                    <a:pt x="684" y="553"/>
                    <a:pt x="744" y="671"/>
                  </a:cubicBezTo>
                  <a:lnTo>
                    <a:pt x="494" y="672"/>
                  </a:lnTo>
                  <a:lnTo>
                    <a:pt x="498" y="647"/>
                  </a:lnTo>
                  <a:cubicBezTo>
                    <a:pt x="498" y="645"/>
                    <a:pt x="535" y="404"/>
                    <a:pt x="694" y="323"/>
                  </a:cubicBezTo>
                  <a:close/>
                  <a:moveTo>
                    <a:pt x="214" y="117"/>
                  </a:moveTo>
                  <a:cubicBezTo>
                    <a:pt x="228" y="241"/>
                    <a:pt x="281" y="530"/>
                    <a:pt x="473" y="659"/>
                  </a:cubicBezTo>
                  <a:lnTo>
                    <a:pt x="492" y="672"/>
                  </a:lnTo>
                  <a:lnTo>
                    <a:pt x="123" y="673"/>
                  </a:lnTo>
                  <a:cubicBezTo>
                    <a:pt x="109" y="625"/>
                    <a:pt x="66" y="418"/>
                    <a:pt x="214" y="117"/>
                  </a:cubicBezTo>
                  <a:close/>
                  <a:moveTo>
                    <a:pt x="239" y="0"/>
                  </a:moveTo>
                  <a:lnTo>
                    <a:pt x="212" y="52"/>
                  </a:lnTo>
                  <a:cubicBezTo>
                    <a:pt x="0" y="438"/>
                    <a:pt x="92" y="685"/>
                    <a:pt x="95" y="695"/>
                  </a:cubicBezTo>
                  <a:lnTo>
                    <a:pt x="100" y="706"/>
                  </a:lnTo>
                  <a:lnTo>
                    <a:pt x="803" y="704"/>
                  </a:lnTo>
                  <a:lnTo>
                    <a:pt x="786" y="679"/>
                  </a:lnTo>
                  <a:cubicBezTo>
                    <a:pt x="700" y="543"/>
                    <a:pt x="729" y="302"/>
                    <a:pt x="729" y="300"/>
                  </a:cubicBezTo>
                  <a:lnTo>
                    <a:pt x="733" y="273"/>
                  </a:lnTo>
                  <a:lnTo>
                    <a:pt x="707" y="282"/>
                  </a:lnTo>
                  <a:cubicBezTo>
                    <a:pt x="542" y="343"/>
                    <a:pt x="486" y="543"/>
                    <a:pt x="470" y="616"/>
                  </a:cubicBezTo>
                  <a:cubicBezTo>
                    <a:pt x="262" y="453"/>
                    <a:pt x="243" y="63"/>
                    <a:pt x="242" y="59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0" name="Google Shape;736;p41"/>
            <p:cNvSpPr/>
            <p:nvPr/>
          </p:nvSpPr>
          <p:spPr>
            <a:xfrm>
              <a:off x="1082366" y="3165189"/>
              <a:ext cx="103428" cy="92205"/>
            </a:xfrm>
            <a:custGeom>
              <a:avLst/>
              <a:gdLst/>
              <a:ahLst/>
              <a:cxnLst/>
              <a:rect l="l" t="t" r="r" b="b"/>
              <a:pathLst>
                <a:path w="2986" h="2662" extrusionOk="0">
                  <a:moveTo>
                    <a:pt x="1504" y="0"/>
                  </a:moveTo>
                  <a:cubicBezTo>
                    <a:pt x="1406" y="0"/>
                    <a:pt x="1306" y="11"/>
                    <a:pt x="1207" y="34"/>
                  </a:cubicBezTo>
                  <a:cubicBezTo>
                    <a:pt x="1150" y="46"/>
                    <a:pt x="1094" y="64"/>
                    <a:pt x="1039" y="85"/>
                  </a:cubicBezTo>
                  <a:cubicBezTo>
                    <a:pt x="351" y="342"/>
                    <a:pt x="1" y="1108"/>
                    <a:pt x="258" y="1796"/>
                  </a:cubicBezTo>
                  <a:cubicBezTo>
                    <a:pt x="458" y="2331"/>
                    <a:pt x="965" y="2661"/>
                    <a:pt x="1504" y="2661"/>
                  </a:cubicBezTo>
                  <a:cubicBezTo>
                    <a:pt x="1659" y="2661"/>
                    <a:pt x="1816" y="2634"/>
                    <a:pt x="1969" y="2577"/>
                  </a:cubicBezTo>
                  <a:cubicBezTo>
                    <a:pt x="2024" y="2557"/>
                    <a:pt x="2079" y="2532"/>
                    <a:pt x="2130" y="2505"/>
                  </a:cubicBezTo>
                  <a:cubicBezTo>
                    <a:pt x="2710" y="2196"/>
                    <a:pt x="2986" y="1498"/>
                    <a:pt x="2750" y="865"/>
                  </a:cubicBezTo>
                  <a:cubicBezTo>
                    <a:pt x="2550" y="330"/>
                    <a:pt x="2043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1" name="Google Shape;737;p41"/>
            <p:cNvSpPr/>
            <p:nvPr/>
          </p:nvSpPr>
          <p:spPr>
            <a:xfrm>
              <a:off x="1081327" y="3164219"/>
              <a:ext cx="105402" cy="94110"/>
            </a:xfrm>
            <a:custGeom>
              <a:avLst/>
              <a:gdLst/>
              <a:ahLst/>
              <a:cxnLst/>
              <a:rect l="l" t="t" r="r" b="b"/>
              <a:pathLst>
                <a:path w="3043" h="2717" extrusionOk="0">
                  <a:moveTo>
                    <a:pt x="1532" y="55"/>
                  </a:moveTo>
                  <a:cubicBezTo>
                    <a:pt x="2065" y="55"/>
                    <a:pt x="2561" y="385"/>
                    <a:pt x="2754" y="902"/>
                  </a:cubicBezTo>
                  <a:cubicBezTo>
                    <a:pt x="2983" y="1513"/>
                    <a:pt x="2722" y="2203"/>
                    <a:pt x="2147" y="2509"/>
                  </a:cubicBezTo>
                  <a:cubicBezTo>
                    <a:pt x="2099" y="2535"/>
                    <a:pt x="2047" y="2559"/>
                    <a:pt x="1990" y="2579"/>
                  </a:cubicBezTo>
                  <a:cubicBezTo>
                    <a:pt x="1840" y="2635"/>
                    <a:pt x="1686" y="2662"/>
                    <a:pt x="1535" y="2662"/>
                  </a:cubicBezTo>
                  <a:cubicBezTo>
                    <a:pt x="1007" y="2662"/>
                    <a:pt x="509" y="2338"/>
                    <a:pt x="313" y="1815"/>
                  </a:cubicBezTo>
                  <a:cubicBezTo>
                    <a:pt x="191" y="1488"/>
                    <a:pt x="204" y="1134"/>
                    <a:pt x="348" y="818"/>
                  </a:cubicBezTo>
                  <a:cubicBezTo>
                    <a:pt x="493" y="501"/>
                    <a:pt x="752" y="260"/>
                    <a:pt x="1078" y="138"/>
                  </a:cubicBezTo>
                  <a:cubicBezTo>
                    <a:pt x="1134" y="117"/>
                    <a:pt x="1190" y="101"/>
                    <a:pt x="1243" y="88"/>
                  </a:cubicBezTo>
                  <a:cubicBezTo>
                    <a:pt x="1339" y="67"/>
                    <a:pt x="1437" y="55"/>
                    <a:pt x="1532" y="55"/>
                  </a:cubicBezTo>
                  <a:close/>
                  <a:moveTo>
                    <a:pt x="1533" y="1"/>
                  </a:moveTo>
                  <a:cubicBezTo>
                    <a:pt x="1433" y="1"/>
                    <a:pt x="1332" y="12"/>
                    <a:pt x="1231" y="35"/>
                  </a:cubicBezTo>
                  <a:cubicBezTo>
                    <a:pt x="1175" y="48"/>
                    <a:pt x="1118" y="65"/>
                    <a:pt x="1059" y="88"/>
                  </a:cubicBezTo>
                  <a:cubicBezTo>
                    <a:pt x="358" y="349"/>
                    <a:pt x="1" y="1133"/>
                    <a:pt x="263" y="1833"/>
                  </a:cubicBezTo>
                  <a:cubicBezTo>
                    <a:pt x="466" y="2379"/>
                    <a:pt x="986" y="2717"/>
                    <a:pt x="1536" y="2717"/>
                  </a:cubicBezTo>
                  <a:cubicBezTo>
                    <a:pt x="1693" y="2717"/>
                    <a:pt x="1853" y="2689"/>
                    <a:pt x="2009" y="2631"/>
                  </a:cubicBezTo>
                  <a:cubicBezTo>
                    <a:pt x="2068" y="2608"/>
                    <a:pt x="2123" y="2584"/>
                    <a:pt x="2172" y="2557"/>
                  </a:cubicBezTo>
                  <a:cubicBezTo>
                    <a:pt x="2770" y="2239"/>
                    <a:pt x="3043" y="1520"/>
                    <a:pt x="2805" y="884"/>
                  </a:cubicBezTo>
                  <a:cubicBezTo>
                    <a:pt x="2604" y="345"/>
                    <a:pt x="2087" y="1"/>
                    <a:pt x="15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2" name="Google Shape;738;p41"/>
            <p:cNvSpPr/>
            <p:nvPr/>
          </p:nvSpPr>
          <p:spPr>
            <a:xfrm>
              <a:off x="1095632" y="3251990"/>
              <a:ext cx="17908" cy="21891"/>
            </a:xfrm>
            <a:custGeom>
              <a:avLst/>
              <a:gdLst/>
              <a:ahLst/>
              <a:cxnLst/>
              <a:rect l="l" t="t" r="r" b="b"/>
              <a:pathLst>
                <a:path w="517" h="632" extrusionOk="0">
                  <a:moveTo>
                    <a:pt x="485" y="0"/>
                  </a:moveTo>
                  <a:cubicBezTo>
                    <a:pt x="378" y="79"/>
                    <a:pt x="281" y="170"/>
                    <a:pt x="198" y="273"/>
                  </a:cubicBezTo>
                  <a:cubicBezTo>
                    <a:pt x="74" y="425"/>
                    <a:pt x="45" y="500"/>
                    <a:pt x="4" y="603"/>
                  </a:cubicBezTo>
                  <a:lnTo>
                    <a:pt x="1" y="612"/>
                  </a:lnTo>
                  <a:lnTo>
                    <a:pt x="52" y="631"/>
                  </a:lnTo>
                  <a:lnTo>
                    <a:pt x="54" y="624"/>
                  </a:lnTo>
                  <a:cubicBezTo>
                    <a:pt x="94" y="520"/>
                    <a:pt x="121" y="453"/>
                    <a:pt x="240" y="307"/>
                  </a:cubicBezTo>
                  <a:cubicBezTo>
                    <a:pt x="320" y="209"/>
                    <a:pt x="414" y="120"/>
                    <a:pt x="517" y="44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3" name="Google Shape;739;p41"/>
            <p:cNvSpPr/>
            <p:nvPr/>
          </p:nvSpPr>
          <p:spPr>
            <a:xfrm>
              <a:off x="1120259" y="3256909"/>
              <a:ext cx="8521" cy="25389"/>
            </a:xfrm>
            <a:custGeom>
              <a:avLst/>
              <a:gdLst/>
              <a:ahLst/>
              <a:cxnLst/>
              <a:rect l="l" t="t" r="r" b="b"/>
              <a:pathLst>
                <a:path w="246" h="733" extrusionOk="0">
                  <a:moveTo>
                    <a:pt x="198" y="0"/>
                  </a:moveTo>
                  <a:cubicBezTo>
                    <a:pt x="138" y="118"/>
                    <a:pt x="90" y="243"/>
                    <a:pt x="56" y="370"/>
                  </a:cubicBezTo>
                  <a:cubicBezTo>
                    <a:pt x="26" y="488"/>
                    <a:pt x="8" y="608"/>
                    <a:pt x="1" y="729"/>
                  </a:cubicBezTo>
                  <a:lnTo>
                    <a:pt x="55" y="732"/>
                  </a:lnTo>
                  <a:cubicBezTo>
                    <a:pt x="61" y="615"/>
                    <a:pt x="79" y="497"/>
                    <a:pt x="109" y="384"/>
                  </a:cubicBezTo>
                  <a:cubicBezTo>
                    <a:pt x="141" y="261"/>
                    <a:pt x="187" y="139"/>
                    <a:pt x="246" y="26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4" name="Google Shape;740;p41"/>
            <p:cNvSpPr/>
            <p:nvPr/>
          </p:nvSpPr>
          <p:spPr>
            <a:xfrm>
              <a:off x="1142081" y="3257325"/>
              <a:ext cx="5715" cy="24800"/>
            </a:xfrm>
            <a:custGeom>
              <a:avLst/>
              <a:gdLst/>
              <a:ahLst/>
              <a:cxnLst/>
              <a:rect l="l" t="t" r="r" b="b"/>
              <a:pathLst>
                <a:path w="165" h="716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130"/>
                    <a:pt x="7" y="259"/>
                    <a:pt x="28" y="387"/>
                  </a:cubicBezTo>
                  <a:cubicBezTo>
                    <a:pt x="46" y="498"/>
                    <a:pt x="74" y="609"/>
                    <a:pt x="113" y="716"/>
                  </a:cubicBezTo>
                  <a:lnTo>
                    <a:pt x="164" y="697"/>
                  </a:lnTo>
                  <a:cubicBezTo>
                    <a:pt x="127" y="593"/>
                    <a:pt x="99" y="486"/>
                    <a:pt x="81" y="378"/>
                  </a:cubicBezTo>
                  <a:cubicBezTo>
                    <a:pt x="61" y="255"/>
                    <a:pt x="55" y="128"/>
                    <a:pt x="62" y="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5" name="Google Shape;741;p41"/>
            <p:cNvSpPr/>
            <p:nvPr/>
          </p:nvSpPr>
          <p:spPr>
            <a:xfrm>
              <a:off x="1121991" y="3165189"/>
              <a:ext cx="63802" cy="86802"/>
            </a:xfrm>
            <a:custGeom>
              <a:avLst/>
              <a:gdLst/>
              <a:ahLst/>
              <a:cxnLst/>
              <a:rect l="l" t="t" r="r" b="b"/>
              <a:pathLst>
                <a:path w="1842" h="2506" extrusionOk="0">
                  <a:moveTo>
                    <a:pt x="360" y="0"/>
                  </a:moveTo>
                  <a:cubicBezTo>
                    <a:pt x="262" y="0"/>
                    <a:pt x="162" y="11"/>
                    <a:pt x="63" y="34"/>
                  </a:cubicBezTo>
                  <a:cubicBezTo>
                    <a:pt x="0" y="316"/>
                    <a:pt x="10" y="666"/>
                    <a:pt x="99" y="1034"/>
                  </a:cubicBezTo>
                  <a:lnTo>
                    <a:pt x="1063" y="1068"/>
                  </a:lnTo>
                  <a:lnTo>
                    <a:pt x="357" y="1726"/>
                  </a:lnTo>
                  <a:cubicBezTo>
                    <a:pt x="532" y="2062"/>
                    <a:pt x="753" y="2332"/>
                    <a:pt x="986" y="2505"/>
                  </a:cubicBezTo>
                  <a:cubicBezTo>
                    <a:pt x="1566" y="2196"/>
                    <a:pt x="1842" y="1498"/>
                    <a:pt x="1606" y="865"/>
                  </a:cubicBezTo>
                  <a:cubicBezTo>
                    <a:pt x="1406" y="330"/>
                    <a:pt x="899" y="0"/>
                    <a:pt x="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6" name="Google Shape;742;p41"/>
            <p:cNvSpPr/>
            <p:nvPr/>
          </p:nvSpPr>
          <p:spPr>
            <a:xfrm>
              <a:off x="1121021" y="3164254"/>
              <a:ext cx="65707" cy="88811"/>
            </a:xfrm>
            <a:custGeom>
              <a:avLst/>
              <a:gdLst/>
              <a:ahLst/>
              <a:cxnLst/>
              <a:rect l="l" t="t" r="r" b="b"/>
              <a:pathLst>
                <a:path w="1897" h="2564" extrusionOk="0">
                  <a:moveTo>
                    <a:pt x="387" y="55"/>
                  </a:moveTo>
                  <a:cubicBezTo>
                    <a:pt x="919" y="55"/>
                    <a:pt x="1415" y="385"/>
                    <a:pt x="1608" y="901"/>
                  </a:cubicBezTo>
                  <a:cubicBezTo>
                    <a:pt x="1834" y="1506"/>
                    <a:pt x="1580" y="2190"/>
                    <a:pt x="1016" y="2500"/>
                  </a:cubicBezTo>
                  <a:cubicBezTo>
                    <a:pt x="793" y="2331"/>
                    <a:pt x="583" y="2069"/>
                    <a:pt x="420" y="1759"/>
                  </a:cubicBezTo>
                  <a:lnTo>
                    <a:pt x="1157" y="1071"/>
                  </a:lnTo>
                  <a:lnTo>
                    <a:pt x="149" y="1034"/>
                  </a:lnTo>
                  <a:cubicBezTo>
                    <a:pt x="69" y="693"/>
                    <a:pt x="56" y="357"/>
                    <a:pt x="114" y="84"/>
                  </a:cubicBezTo>
                  <a:cubicBezTo>
                    <a:pt x="205" y="64"/>
                    <a:pt x="297" y="55"/>
                    <a:pt x="387" y="55"/>
                  </a:cubicBezTo>
                  <a:close/>
                  <a:moveTo>
                    <a:pt x="387" y="1"/>
                  </a:moveTo>
                  <a:cubicBezTo>
                    <a:pt x="287" y="1"/>
                    <a:pt x="186" y="12"/>
                    <a:pt x="85" y="35"/>
                  </a:cubicBezTo>
                  <a:lnTo>
                    <a:pt x="69" y="39"/>
                  </a:lnTo>
                  <a:lnTo>
                    <a:pt x="64" y="55"/>
                  </a:lnTo>
                  <a:cubicBezTo>
                    <a:pt x="0" y="345"/>
                    <a:pt x="13" y="704"/>
                    <a:pt x="101" y="1067"/>
                  </a:cubicBezTo>
                  <a:lnTo>
                    <a:pt x="105" y="1087"/>
                  </a:lnTo>
                  <a:lnTo>
                    <a:pt x="1025" y="1120"/>
                  </a:lnTo>
                  <a:lnTo>
                    <a:pt x="352" y="1748"/>
                  </a:lnTo>
                  <a:lnTo>
                    <a:pt x="362" y="1766"/>
                  </a:lnTo>
                  <a:cubicBezTo>
                    <a:pt x="536" y="2102"/>
                    <a:pt x="756" y="2374"/>
                    <a:pt x="998" y="2553"/>
                  </a:cubicBezTo>
                  <a:lnTo>
                    <a:pt x="1012" y="2564"/>
                  </a:lnTo>
                  <a:lnTo>
                    <a:pt x="1026" y="2556"/>
                  </a:lnTo>
                  <a:cubicBezTo>
                    <a:pt x="1624" y="2238"/>
                    <a:pt x="1897" y="1519"/>
                    <a:pt x="1659" y="883"/>
                  </a:cubicBezTo>
                  <a:cubicBezTo>
                    <a:pt x="1458" y="344"/>
                    <a:pt x="942" y="1"/>
                    <a:pt x="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7" name="Google Shape;743;p41"/>
            <p:cNvSpPr/>
            <p:nvPr/>
          </p:nvSpPr>
          <p:spPr>
            <a:xfrm>
              <a:off x="1207130" y="3121061"/>
              <a:ext cx="103393" cy="92240"/>
            </a:xfrm>
            <a:custGeom>
              <a:avLst/>
              <a:gdLst/>
              <a:ahLst/>
              <a:cxnLst/>
              <a:rect l="l" t="t" r="r" b="b"/>
              <a:pathLst>
                <a:path w="2985" h="2663" extrusionOk="0">
                  <a:moveTo>
                    <a:pt x="1502" y="1"/>
                  </a:moveTo>
                  <a:cubicBezTo>
                    <a:pt x="1404" y="1"/>
                    <a:pt x="1305" y="12"/>
                    <a:pt x="1206" y="34"/>
                  </a:cubicBezTo>
                  <a:cubicBezTo>
                    <a:pt x="1149" y="47"/>
                    <a:pt x="1093" y="65"/>
                    <a:pt x="1038" y="85"/>
                  </a:cubicBezTo>
                  <a:cubicBezTo>
                    <a:pt x="349" y="343"/>
                    <a:pt x="0" y="1108"/>
                    <a:pt x="257" y="1796"/>
                  </a:cubicBezTo>
                  <a:cubicBezTo>
                    <a:pt x="457" y="2332"/>
                    <a:pt x="964" y="2662"/>
                    <a:pt x="1503" y="2662"/>
                  </a:cubicBezTo>
                  <a:cubicBezTo>
                    <a:pt x="1658" y="2662"/>
                    <a:pt x="1815" y="2635"/>
                    <a:pt x="1968" y="2578"/>
                  </a:cubicBezTo>
                  <a:cubicBezTo>
                    <a:pt x="2024" y="2557"/>
                    <a:pt x="2078" y="2533"/>
                    <a:pt x="2129" y="2505"/>
                  </a:cubicBezTo>
                  <a:cubicBezTo>
                    <a:pt x="2709" y="2197"/>
                    <a:pt x="2985" y="1499"/>
                    <a:pt x="2749" y="866"/>
                  </a:cubicBezTo>
                  <a:cubicBezTo>
                    <a:pt x="2549" y="331"/>
                    <a:pt x="2041" y="1"/>
                    <a:pt x="1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8" name="Google Shape;744;p41"/>
            <p:cNvSpPr/>
            <p:nvPr/>
          </p:nvSpPr>
          <p:spPr>
            <a:xfrm>
              <a:off x="1206056" y="3120126"/>
              <a:ext cx="105402" cy="94075"/>
            </a:xfrm>
            <a:custGeom>
              <a:avLst/>
              <a:gdLst/>
              <a:ahLst/>
              <a:cxnLst/>
              <a:rect l="l" t="t" r="r" b="b"/>
              <a:pathLst>
                <a:path w="3043" h="2716" extrusionOk="0">
                  <a:moveTo>
                    <a:pt x="1533" y="55"/>
                  </a:moveTo>
                  <a:cubicBezTo>
                    <a:pt x="2065" y="55"/>
                    <a:pt x="2562" y="385"/>
                    <a:pt x="2755" y="902"/>
                  </a:cubicBezTo>
                  <a:cubicBezTo>
                    <a:pt x="2982" y="1512"/>
                    <a:pt x="2721" y="2203"/>
                    <a:pt x="2147" y="2509"/>
                  </a:cubicBezTo>
                  <a:cubicBezTo>
                    <a:pt x="2099" y="2535"/>
                    <a:pt x="2046" y="2559"/>
                    <a:pt x="1990" y="2579"/>
                  </a:cubicBezTo>
                  <a:cubicBezTo>
                    <a:pt x="1840" y="2635"/>
                    <a:pt x="1686" y="2662"/>
                    <a:pt x="1535" y="2662"/>
                  </a:cubicBezTo>
                  <a:cubicBezTo>
                    <a:pt x="1007" y="2662"/>
                    <a:pt x="509" y="2338"/>
                    <a:pt x="313" y="1814"/>
                  </a:cubicBezTo>
                  <a:cubicBezTo>
                    <a:pt x="62" y="1141"/>
                    <a:pt x="405" y="389"/>
                    <a:pt x="1078" y="137"/>
                  </a:cubicBezTo>
                  <a:cubicBezTo>
                    <a:pt x="1134" y="116"/>
                    <a:pt x="1190" y="100"/>
                    <a:pt x="1243" y="88"/>
                  </a:cubicBezTo>
                  <a:cubicBezTo>
                    <a:pt x="1340" y="66"/>
                    <a:pt x="1437" y="55"/>
                    <a:pt x="1533" y="55"/>
                  </a:cubicBezTo>
                  <a:close/>
                  <a:moveTo>
                    <a:pt x="1532" y="1"/>
                  </a:moveTo>
                  <a:cubicBezTo>
                    <a:pt x="1433" y="1"/>
                    <a:pt x="1332" y="12"/>
                    <a:pt x="1231" y="35"/>
                  </a:cubicBezTo>
                  <a:cubicBezTo>
                    <a:pt x="1176" y="47"/>
                    <a:pt x="1117" y="65"/>
                    <a:pt x="1059" y="87"/>
                  </a:cubicBezTo>
                  <a:cubicBezTo>
                    <a:pt x="358" y="349"/>
                    <a:pt x="1" y="1132"/>
                    <a:pt x="263" y="1833"/>
                  </a:cubicBezTo>
                  <a:cubicBezTo>
                    <a:pt x="466" y="2379"/>
                    <a:pt x="986" y="2716"/>
                    <a:pt x="1536" y="2716"/>
                  </a:cubicBezTo>
                  <a:cubicBezTo>
                    <a:pt x="1693" y="2716"/>
                    <a:pt x="1853" y="2689"/>
                    <a:pt x="2009" y="2630"/>
                  </a:cubicBezTo>
                  <a:cubicBezTo>
                    <a:pt x="2067" y="2608"/>
                    <a:pt x="2123" y="2583"/>
                    <a:pt x="2172" y="2557"/>
                  </a:cubicBezTo>
                  <a:cubicBezTo>
                    <a:pt x="2770" y="2238"/>
                    <a:pt x="3043" y="1519"/>
                    <a:pt x="2805" y="883"/>
                  </a:cubicBezTo>
                  <a:cubicBezTo>
                    <a:pt x="2604" y="345"/>
                    <a:pt x="2087" y="1"/>
                    <a:pt x="1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79" name="Google Shape;745;p41"/>
            <p:cNvSpPr/>
            <p:nvPr/>
          </p:nvSpPr>
          <p:spPr>
            <a:xfrm>
              <a:off x="1303560" y="3178005"/>
              <a:ext cx="26602" cy="6858"/>
            </a:xfrm>
            <a:custGeom>
              <a:avLst/>
              <a:gdLst/>
              <a:ahLst/>
              <a:cxnLst/>
              <a:rect l="l" t="t" r="r" b="b"/>
              <a:pathLst>
                <a:path w="768" h="198" extrusionOk="0">
                  <a:moveTo>
                    <a:pt x="126" y="1"/>
                  </a:moveTo>
                  <a:cubicBezTo>
                    <a:pt x="84" y="1"/>
                    <a:pt x="43" y="2"/>
                    <a:pt x="1" y="6"/>
                  </a:cubicBezTo>
                  <a:lnTo>
                    <a:pt x="6" y="60"/>
                  </a:lnTo>
                  <a:cubicBezTo>
                    <a:pt x="46" y="56"/>
                    <a:pt x="87" y="55"/>
                    <a:pt x="128" y="55"/>
                  </a:cubicBezTo>
                  <a:cubicBezTo>
                    <a:pt x="215" y="55"/>
                    <a:pt x="302" y="62"/>
                    <a:pt x="387" y="77"/>
                  </a:cubicBezTo>
                  <a:cubicBezTo>
                    <a:pt x="573" y="109"/>
                    <a:pt x="637" y="143"/>
                    <a:pt x="735" y="194"/>
                  </a:cubicBezTo>
                  <a:lnTo>
                    <a:pt x="743" y="198"/>
                  </a:lnTo>
                  <a:lnTo>
                    <a:pt x="767" y="150"/>
                  </a:lnTo>
                  <a:lnTo>
                    <a:pt x="759" y="146"/>
                  </a:lnTo>
                  <a:cubicBezTo>
                    <a:pt x="662" y="95"/>
                    <a:pt x="590" y="57"/>
                    <a:pt x="397" y="24"/>
                  </a:cubicBezTo>
                  <a:cubicBezTo>
                    <a:pt x="307" y="8"/>
                    <a:pt x="217" y="1"/>
                    <a:pt x="1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0" name="Google Shape;746;p41"/>
            <p:cNvSpPr/>
            <p:nvPr/>
          </p:nvSpPr>
          <p:spPr>
            <a:xfrm>
              <a:off x="1295039" y="3191514"/>
              <a:ext cx="22410" cy="15933"/>
            </a:xfrm>
            <a:custGeom>
              <a:avLst/>
              <a:gdLst/>
              <a:ahLst/>
              <a:cxnLst/>
              <a:rect l="l" t="t" r="r" b="b"/>
              <a:pathLst>
                <a:path w="647" h="460" extrusionOk="0">
                  <a:moveTo>
                    <a:pt x="21" y="1"/>
                  </a:moveTo>
                  <a:lnTo>
                    <a:pt x="0" y="51"/>
                  </a:lnTo>
                  <a:cubicBezTo>
                    <a:pt x="119" y="99"/>
                    <a:pt x="233" y="160"/>
                    <a:pt x="338" y="232"/>
                  </a:cubicBezTo>
                  <a:cubicBezTo>
                    <a:pt x="435" y="298"/>
                    <a:pt x="526" y="375"/>
                    <a:pt x="608" y="459"/>
                  </a:cubicBezTo>
                  <a:lnTo>
                    <a:pt x="647" y="422"/>
                  </a:lnTo>
                  <a:cubicBezTo>
                    <a:pt x="563" y="335"/>
                    <a:pt x="469" y="256"/>
                    <a:pt x="369" y="188"/>
                  </a:cubicBezTo>
                  <a:cubicBezTo>
                    <a:pt x="261" y="113"/>
                    <a:pt x="143" y="50"/>
                    <a:pt x="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1" name="Google Shape;747;p41"/>
            <p:cNvSpPr/>
            <p:nvPr/>
          </p:nvSpPr>
          <p:spPr>
            <a:xfrm>
              <a:off x="1283159" y="3201836"/>
              <a:ext cx="14859" cy="21787"/>
            </a:xfrm>
            <a:custGeom>
              <a:avLst/>
              <a:gdLst/>
              <a:ahLst/>
              <a:cxnLst/>
              <a:rect l="l" t="t" r="r" b="b"/>
              <a:pathLst>
                <a:path w="429" h="629" extrusionOk="0">
                  <a:moveTo>
                    <a:pt x="39" y="0"/>
                  </a:moveTo>
                  <a:lnTo>
                    <a:pt x="0" y="38"/>
                  </a:lnTo>
                  <a:cubicBezTo>
                    <a:pt x="88" y="128"/>
                    <a:pt x="165" y="227"/>
                    <a:pt x="231" y="334"/>
                  </a:cubicBezTo>
                  <a:cubicBezTo>
                    <a:pt x="288" y="427"/>
                    <a:pt x="338" y="526"/>
                    <a:pt x="377" y="628"/>
                  </a:cubicBezTo>
                  <a:lnTo>
                    <a:pt x="428" y="609"/>
                  </a:lnTo>
                  <a:cubicBezTo>
                    <a:pt x="387" y="503"/>
                    <a:pt x="336" y="401"/>
                    <a:pt x="277" y="305"/>
                  </a:cubicBezTo>
                  <a:cubicBezTo>
                    <a:pt x="209" y="196"/>
                    <a:pt x="129" y="93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2" name="Google Shape;748;p41"/>
            <p:cNvSpPr/>
            <p:nvPr/>
          </p:nvSpPr>
          <p:spPr>
            <a:xfrm>
              <a:off x="1246720" y="3121061"/>
              <a:ext cx="63802" cy="86802"/>
            </a:xfrm>
            <a:custGeom>
              <a:avLst/>
              <a:gdLst/>
              <a:ahLst/>
              <a:cxnLst/>
              <a:rect l="l" t="t" r="r" b="b"/>
              <a:pathLst>
                <a:path w="1842" h="2506" extrusionOk="0">
                  <a:moveTo>
                    <a:pt x="359" y="1"/>
                  </a:moveTo>
                  <a:cubicBezTo>
                    <a:pt x="261" y="1"/>
                    <a:pt x="162" y="12"/>
                    <a:pt x="63" y="34"/>
                  </a:cubicBezTo>
                  <a:cubicBezTo>
                    <a:pt x="0" y="317"/>
                    <a:pt x="10" y="666"/>
                    <a:pt x="99" y="1034"/>
                  </a:cubicBezTo>
                  <a:lnTo>
                    <a:pt x="1063" y="1069"/>
                  </a:lnTo>
                  <a:lnTo>
                    <a:pt x="357" y="1727"/>
                  </a:lnTo>
                  <a:cubicBezTo>
                    <a:pt x="532" y="2063"/>
                    <a:pt x="753" y="2332"/>
                    <a:pt x="986" y="2505"/>
                  </a:cubicBezTo>
                  <a:cubicBezTo>
                    <a:pt x="1566" y="2197"/>
                    <a:pt x="1842" y="1499"/>
                    <a:pt x="1606" y="866"/>
                  </a:cubicBezTo>
                  <a:cubicBezTo>
                    <a:pt x="1406" y="331"/>
                    <a:pt x="898" y="1"/>
                    <a:pt x="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3" name="Google Shape;749;p41"/>
            <p:cNvSpPr/>
            <p:nvPr/>
          </p:nvSpPr>
          <p:spPr>
            <a:xfrm>
              <a:off x="1245750" y="3120126"/>
              <a:ext cx="65707" cy="88845"/>
            </a:xfrm>
            <a:custGeom>
              <a:avLst/>
              <a:gdLst/>
              <a:ahLst/>
              <a:cxnLst/>
              <a:rect l="l" t="t" r="r" b="b"/>
              <a:pathLst>
                <a:path w="1897" h="2565" extrusionOk="0">
                  <a:moveTo>
                    <a:pt x="386" y="55"/>
                  </a:moveTo>
                  <a:cubicBezTo>
                    <a:pt x="918" y="55"/>
                    <a:pt x="1415" y="385"/>
                    <a:pt x="1609" y="902"/>
                  </a:cubicBezTo>
                  <a:cubicBezTo>
                    <a:pt x="1834" y="1507"/>
                    <a:pt x="1580" y="2191"/>
                    <a:pt x="1017" y="2501"/>
                  </a:cubicBezTo>
                  <a:cubicBezTo>
                    <a:pt x="793" y="2331"/>
                    <a:pt x="583" y="2070"/>
                    <a:pt x="419" y="1760"/>
                  </a:cubicBezTo>
                  <a:lnTo>
                    <a:pt x="1157" y="1072"/>
                  </a:lnTo>
                  <a:lnTo>
                    <a:pt x="149" y="1035"/>
                  </a:lnTo>
                  <a:cubicBezTo>
                    <a:pt x="68" y="693"/>
                    <a:pt x="56" y="358"/>
                    <a:pt x="114" y="84"/>
                  </a:cubicBezTo>
                  <a:cubicBezTo>
                    <a:pt x="205" y="64"/>
                    <a:pt x="296" y="55"/>
                    <a:pt x="386" y="55"/>
                  </a:cubicBezTo>
                  <a:close/>
                  <a:moveTo>
                    <a:pt x="386" y="1"/>
                  </a:moveTo>
                  <a:cubicBezTo>
                    <a:pt x="287" y="1"/>
                    <a:pt x="186" y="12"/>
                    <a:pt x="85" y="35"/>
                  </a:cubicBezTo>
                  <a:lnTo>
                    <a:pt x="68" y="40"/>
                  </a:lnTo>
                  <a:lnTo>
                    <a:pt x="65" y="56"/>
                  </a:lnTo>
                  <a:cubicBezTo>
                    <a:pt x="0" y="345"/>
                    <a:pt x="12" y="705"/>
                    <a:pt x="101" y="1067"/>
                  </a:cubicBezTo>
                  <a:lnTo>
                    <a:pt x="105" y="1087"/>
                  </a:lnTo>
                  <a:lnTo>
                    <a:pt x="1025" y="1120"/>
                  </a:lnTo>
                  <a:lnTo>
                    <a:pt x="352" y="1748"/>
                  </a:lnTo>
                  <a:lnTo>
                    <a:pt x="362" y="1767"/>
                  </a:lnTo>
                  <a:cubicBezTo>
                    <a:pt x="535" y="2102"/>
                    <a:pt x="755" y="2374"/>
                    <a:pt x="997" y="2554"/>
                  </a:cubicBezTo>
                  <a:lnTo>
                    <a:pt x="1011" y="2565"/>
                  </a:lnTo>
                  <a:lnTo>
                    <a:pt x="1026" y="2557"/>
                  </a:lnTo>
                  <a:cubicBezTo>
                    <a:pt x="1624" y="2238"/>
                    <a:pt x="1897" y="1519"/>
                    <a:pt x="1659" y="883"/>
                  </a:cubicBezTo>
                  <a:cubicBezTo>
                    <a:pt x="1458" y="345"/>
                    <a:pt x="94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4" name="Google Shape;750;p41"/>
            <p:cNvSpPr/>
            <p:nvPr/>
          </p:nvSpPr>
          <p:spPr>
            <a:xfrm>
              <a:off x="1197016" y="3200935"/>
              <a:ext cx="32663" cy="27329"/>
            </a:xfrm>
            <a:custGeom>
              <a:avLst/>
              <a:gdLst/>
              <a:ahLst/>
              <a:cxnLst/>
              <a:rect l="l" t="t" r="r" b="b"/>
              <a:pathLst>
                <a:path w="943" h="789" extrusionOk="0">
                  <a:moveTo>
                    <a:pt x="1" y="0"/>
                  </a:moveTo>
                  <a:lnTo>
                    <a:pt x="259" y="789"/>
                  </a:lnTo>
                  <a:cubicBezTo>
                    <a:pt x="259" y="789"/>
                    <a:pt x="943" y="641"/>
                    <a:pt x="815" y="356"/>
                  </a:cubicBezTo>
                  <a:cubicBezTo>
                    <a:pt x="771" y="257"/>
                    <a:pt x="679" y="225"/>
                    <a:pt x="576" y="225"/>
                  </a:cubicBezTo>
                  <a:cubicBezTo>
                    <a:pt x="380" y="225"/>
                    <a:pt x="149" y="342"/>
                    <a:pt x="149" y="34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6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5" name="Google Shape;751;p41"/>
            <p:cNvSpPr/>
            <p:nvPr/>
          </p:nvSpPr>
          <p:spPr>
            <a:xfrm>
              <a:off x="1196150" y="3200554"/>
              <a:ext cx="30827" cy="28645"/>
            </a:xfrm>
            <a:custGeom>
              <a:avLst/>
              <a:gdLst/>
              <a:ahLst/>
              <a:cxnLst/>
              <a:rect l="l" t="t" r="r" b="b"/>
              <a:pathLst>
                <a:path w="890" h="827" extrusionOk="0">
                  <a:moveTo>
                    <a:pt x="50" y="1"/>
                  </a:moveTo>
                  <a:lnTo>
                    <a:pt x="0" y="22"/>
                  </a:lnTo>
                  <a:lnTo>
                    <a:pt x="161" y="389"/>
                  </a:lnTo>
                  <a:lnTo>
                    <a:pt x="186" y="377"/>
                  </a:lnTo>
                  <a:cubicBezTo>
                    <a:pt x="189" y="376"/>
                    <a:pt x="415" y="263"/>
                    <a:pt x="601" y="263"/>
                  </a:cubicBezTo>
                  <a:cubicBezTo>
                    <a:pt x="639" y="263"/>
                    <a:pt x="676" y="268"/>
                    <a:pt x="708" y="279"/>
                  </a:cubicBezTo>
                  <a:cubicBezTo>
                    <a:pt x="759" y="297"/>
                    <a:pt x="794" y="329"/>
                    <a:pt x="816" y="378"/>
                  </a:cubicBezTo>
                  <a:cubicBezTo>
                    <a:pt x="834" y="419"/>
                    <a:pt x="833" y="458"/>
                    <a:pt x="814" y="498"/>
                  </a:cubicBezTo>
                  <a:cubicBezTo>
                    <a:pt x="723" y="676"/>
                    <a:pt x="283" y="773"/>
                    <a:pt x="278" y="773"/>
                  </a:cubicBezTo>
                  <a:lnTo>
                    <a:pt x="290" y="827"/>
                  </a:lnTo>
                  <a:cubicBezTo>
                    <a:pt x="309" y="822"/>
                    <a:pt x="760" y="723"/>
                    <a:pt x="862" y="522"/>
                  </a:cubicBezTo>
                  <a:cubicBezTo>
                    <a:pt x="889" y="468"/>
                    <a:pt x="890" y="412"/>
                    <a:pt x="866" y="355"/>
                  </a:cubicBezTo>
                  <a:cubicBezTo>
                    <a:pt x="838" y="294"/>
                    <a:pt x="791" y="251"/>
                    <a:pt x="727" y="228"/>
                  </a:cubicBezTo>
                  <a:cubicBezTo>
                    <a:pt x="688" y="214"/>
                    <a:pt x="646" y="209"/>
                    <a:pt x="602" y="209"/>
                  </a:cubicBezTo>
                  <a:cubicBezTo>
                    <a:pt x="438" y="209"/>
                    <a:pt x="255" y="285"/>
                    <a:pt x="188" y="316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6" name="Google Shape;752;p41"/>
            <p:cNvSpPr/>
            <p:nvPr/>
          </p:nvSpPr>
          <p:spPr>
            <a:xfrm>
              <a:off x="1172700" y="3224281"/>
              <a:ext cx="110043" cy="61516"/>
            </a:xfrm>
            <a:custGeom>
              <a:avLst/>
              <a:gdLst/>
              <a:ahLst/>
              <a:cxnLst/>
              <a:rect l="l" t="t" r="r" b="b"/>
              <a:pathLst>
                <a:path w="3177" h="1776" extrusionOk="0">
                  <a:moveTo>
                    <a:pt x="2667" y="0"/>
                  </a:moveTo>
                  <a:cubicBezTo>
                    <a:pt x="2576" y="0"/>
                    <a:pt x="2483" y="16"/>
                    <a:pt x="2402" y="42"/>
                  </a:cubicBezTo>
                  <a:cubicBezTo>
                    <a:pt x="2065" y="151"/>
                    <a:pt x="1818" y="413"/>
                    <a:pt x="1473" y="511"/>
                  </a:cubicBezTo>
                  <a:cubicBezTo>
                    <a:pt x="1144" y="605"/>
                    <a:pt x="798" y="606"/>
                    <a:pt x="473" y="721"/>
                  </a:cubicBezTo>
                  <a:cubicBezTo>
                    <a:pt x="206" y="816"/>
                    <a:pt x="1" y="972"/>
                    <a:pt x="89" y="1242"/>
                  </a:cubicBezTo>
                  <a:cubicBezTo>
                    <a:pt x="185" y="1532"/>
                    <a:pt x="471" y="1681"/>
                    <a:pt x="792" y="1741"/>
                  </a:cubicBezTo>
                  <a:cubicBezTo>
                    <a:pt x="915" y="1765"/>
                    <a:pt x="1043" y="1775"/>
                    <a:pt x="1167" y="1775"/>
                  </a:cubicBezTo>
                  <a:cubicBezTo>
                    <a:pt x="1250" y="1775"/>
                    <a:pt x="1332" y="1771"/>
                    <a:pt x="1409" y="1762"/>
                  </a:cubicBezTo>
                  <a:cubicBezTo>
                    <a:pt x="1950" y="1706"/>
                    <a:pt x="2481" y="1444"/>
                    <a:pt x="2802" y="1022"/>
                  </a:cubicBezTo>
                  <a:cubicBezTo>
                    <a:pt x="2803" y="1020"/>
                    <a:pt x="2804" y="1019"/>
                    <a:pt x="2805" y="1018"/>
                  </a:cubicBezTo>
                  <a:cubicBezTo>
                    <a:pt x="2974" y="795"/>
                    <a:pt x="3176" y="459"/>
                    <a:pt x="3058" y="199"/>
                  </a:cubicBezTo>
                  <a:cubicBezTo>
                    <a:pt x="2992" y="54"/>
                    <a:pt x="2833" y="0"/>
                    <a:pt x="2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7" name="Google Shape;753;p41"/>
            <p:cNvSpPr/>
            <p:nvPr/>
          </p:nvSpPr>
          <p:spPr>
            <a:xfrm>
              <a:off x="1172111" y="3223345"/>
              <a:ext cx="110701" cy="63387"/>
            </a:xfrm>
            <a:custGeom>
              <a:avLst/>
              <a:gdLst/>
              <a:ahLst/>
              <a:cxnLst/>
              <a:rect l="l" t="t" r="r" b="b"/>
              <a:pathLst>
                <a:path w="3196" h="1830" extrusionOk="0">
                  <a:moveTo>
                    <a:pt x="2685" y="55"/>
                  </a:moveTo>
                  <a:cubicBezTo>
                    <a:pt x="2837" y="55"/>
                    <a:pt x="2988" y="101"/>
                    <a:pt x="3050" y="238"/>
                  </a:cubicBezTo>
                  <a:cubicBezTo>
                    <a:pt x="3137" y="429"/>
                    <a:pt x="3053" y="695"/>
                    <a:pt x="2800" y="1029"/>
                  </a:cubicBezTo>
                  <a:lnTo>
                    <a:pt x="2798" y="1032"/>
                  </a:lnTo>
                  <a:cubicBezTo>
                    <a:pt x="2495" y="1430"/>
                    <a:pt x="1980" y="1704"/>
                    <a:pt x="1423" y="1762"/>
                  </a:cubicBezTo>
                  <a:cubicBezTo>
                    <a:pt x="1345" y="1771"/>
                    <a:pt x="1266" y="1775"/>
                    <a:pt x="1187" y="1775"/>
                  </a:cubicBezTo>
                  <a:cubicBezTo>
                    <a:pt x="1057" y="1775"/>
                    <a:pt x="930" y="1764"/>
                    <a:pt x="814" y="1741"/>
                  </a:cubicBezTo>
                  <a:cubicBezTo>
                    <a:pt x="559" y="1694"/>
                    <a:pt x="234" y="1572"/>
                    <a:pt x="132" y="1260"/>
                  </a:cubicBezTo>
                  <a:cubicBezTo>
                    <a:pt x="61" y="1045"/>
                    <a:pt x="182" y="886"/>
                    <a:pt x="500" y="774"/>
                  </a:cubicBezTo>
                  <a:cubicBezTo>
                    <a:pt x="676" y="711"/>
                    <a:pt x="864" y="681"/>
                    <a:pt x="1045" y="653"/>
                  </a:cubicBezTo>
                  <a:cubicBezTo>
                    <a:pt x="1195" y="631"/>
                    <a:pt x="1348" y="606"/>
                    <a:pt x="1497" y="564"/>
                  </a:cubicBezTo>
                  <a:cubicBezTo>
                    <a:pt x="1679" y="512"/>
                    <a:pt x="1835" y="415"/>
                    <a:pt x="1987" y="321"/>
                  </a:cubicBezTo>
                  <a:cubicBezTo>
                    <a:pt x="2124" y="235"/>
                    <a:pt x="2268" y="147"/>
                    <a:pt x="2427" y="95"/>
                  </a:cubicBezTo>
                  <a:cubicBezTo>
                    <a:pt x="2501" y="72"/>
                    <a:pt x="2593" y="55"/>
                    <a:pt x="2685" y="55"/>
                  </a:cubicBezTo>
                  <a:close/>
                  <a:moveTo>
                    <a:pt x="2680" y="0"/>
                  </a:moveTo>
                  <a:cubicBezTo>
                    <a:pt x="2591" y="0"/>
                    <a:pt x="2497" y="16"/>
                    <a:pt x="2410" y="44"/>
                  </a:cubicBezTo>
                  <a:cubicBezTo>
                    <a:pt x="2244" y="97"/>
                    <a:pt x="2099" y="188"/>
                    <a:pt x="1959" y="275"/>
                  </a:cubicBezTo>
                  <a:cubicBezTo>
                    <a:pt x="1810" y="367"/>
                    <a:pt x="1657" y="462"/>
                    <a:pt x="1482" y="512"/>
                  </a:cubicBezTo>
                  <a:cubicBezTo>
                    <a:pt x="1337" y="553"/>
                    <a:pt x="1184" y="577"/>
                    <a:pt x="1037" y="600"/>
                  </a:cubicBezTo>
                  <a:cubicBezTo>
                    <a:pt x="853" y="628"/>
                    <a:pt x="663" y="658"/>
                    <a:pt x="481" y="722"/>
                  </a:cubicBezTo>
                  <a:cubicBezTo>
                    <a:pt x="135" y="845"/>
                    <a:pt x="0" y="1032"/>
                    <a:pt x="80" y="1277"/>
                  </a:cubicBezTo>
                  <a:cubicBezTo>
                    <a:pt x="191" y="1614"/>
                    <a:pt x="535" y="1745"/>
                    <a:pt x="803" y="1795"/>
                  </a:cubicBezTo>
                  <a:cubicBezTo>
                    <a:pt x="923" y="1818"/>
                    <a:pt x="1054" y="1829"/>
                    <a:pt x="1188" y="1829"/>
                  </a:cubicBezTo>
                  <a:cubicBezTo>
                    <a:pt x="1268" y="1829"/>
                    <a:pt x="1349" y="1825"/>
                    <a:pt x="1429" y="1816"/>
                  </a:cubicBezTo>
                  <a:cubicBezTo>
                    <a:pt x="2001" y="1756"/>
                    <a:pt x="2529" y="1475"/>
                    <a:pt x="2842" y="1063"/>
                  </a:cubicBezTo>
                  <a:lnTo>
                    <a:pt x="2845" y="1059"/>
                  </a:lnTo>
                  <a:cubicBezTo>
                    <a:pt x="3109" y="710"/>
                    <a:pt x="3196" y="425"/>
                    <a:pt x="3100" y="215"/>
                  </a:cubicBezTo>
                  <a:cubicBezTo>
                    <a:pt x="3031" y="64"/>
                    <a:pt x="2864" y="0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8" name="Google Shape;754;p41"/>
            <p:cNvSpPr/>
            <p:nvPr/>
          </p:nvSpPr>
          <p:spPr>
            <a:xfrm>
              <a:off x="1200098" y="3254207"/>
              <a:ext cx="69795" cy="31589"/>
            </a:xfrm>
            <a:custGeom>
              <a:avLst/>
              <a:gdLst/>
              <a:ahLst/>
              <a:cxnLst/>
              <a:rect l="l" t="t" r="r" b="b"/>
              <a:pathLst>
                <a:path w="2015" h="912" extrusionOk="0">
                  <a:moveTo>
                    <a:pt x="1410" y="1"/>
                  </a:moveTo>
                  <a:cubicBezTo>
                    <a:pt x="1232" y="1"/>
                    <a:pt x="1043" y="33"/>
                    <a:pt x="855" y="101"/>
                  </a:cubicBezTo>
                  <a:cubicBezTo>
                    <a:pt x="426" y="255"/>
                    <a:pt x="112" y="557"/>
                    <a:pt x="1" y="877"/>
                  </a:cubicBezTo>
                  <a:cubicBezTo>
                    <a:pt x="124" y="901"/>
                    <a:pt x="252" y="911"/>
                    <a:pt x="376" y="911"/>
                  </a:cubicBezTo>
                  <a:cubicBezTo>
                    <a:pt x="459" y="911"/>
                    <a:pt x="541" y="907"/>
                    <a:pt x="618" y="898"/>
                  </a:cubicBezTo>
                  <a:cubicBezTo>
                    <a:pt x="1159" y="842"/>
                    <a:pt x="1690" y="580"/>
                    <a:pt x="2011" y="158"/>
                  </a:cubicBezTo>
                  <a:cubicBezTo>
                    <a:pt x="2012" y="156"/>
                    <a:pt x="2013" y="155"/>
                    <a:pt x="2014" y="154"/>
                  </a:cubicBezTo>
                  <a:cubicBezTo>
                    <a:pt x="1850" y="54"/>
                    <a:pt x="1639" y="1"/>
                    <a:pt x="1410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89" name="Google Shape;755;p41"/>
            <p:cNvSpPr/>
            <p:nvPr/>
          </p:nvSpPr>
          <p:spPr>
            <a:xfrm>
              <a:off x="1198851" y="3253307"/>
              <a:ext cx="72288" cy="33425"/>
            </a:xfrm>
            <a:custGeom>
              <a:avLst/>
              <a:gdLst/>
              <a:ahLst/>
              <a:cxnLst/>
              <a:rect l="l" t="t" r="r" b="b"/>
              <a:pathLst>
                <a:path w="2087" h="965" extrusionOk="0">
                  <a:moveTo>
                    <a:pt x="1446" y="55"/>
                  </a:moveTo>
                  <a:cubicBezTo>
                    <a:pt x="1655" y="55"/>
                    <a:pt x="1851" y="100"/>
                    <a:pt x="2010" y="188"/>
                  </a:cubicBezTo>
                  <a:cubicBezTo>
                    <a:pt x="1705" y="575"/>
                    <a:pt x="1199" y="840"/>
                    <a:pt x="651" y="897"/>
                  </a:cubicBezTo>
                  <a:cubicBezTo>
                    <a:pt x="573" y="906"/>
                    <a:pt x="493" y="910"/>
                    <a:pt x="413" y="910"/>
                  </a:cubicBezTo>
                  <a:cubicBezTo>
                    <a:pt x="296" y="910"/>
                    <a:pt x="180" y="901"/>
                    <a:pt x="73" y="882"/>
                  </a:cubicBezTo>
                  <a:cubicBezTo>
                    <a:pt x="195" y="571"/>
                    <a:pt x="508" y="293"/>
                    <a:pt x="900" y="152"/>
                  </a:cubicBezTo>
                  <a:cubicBezTo>
                    <a:pt x="1081" y="87"/>
                    <a:pt x="1268" y="55"/>
                    <a:pt x="1446" y="55"/>
                  </a:cubicBezTo>
                  <a:close/>
                  <a:moveTo>
                    <a:pt x="1445" y="1"/>
                  </a:moveTo>
                  <a:cubicBezTo>
                    <a:pt x="1261" y="1"/>
                    <a:pt x="1068" y="34"/>
                    <a:pt x="882" y="102"/>
                  </a:cubicBezTo>
                  <a:cubicBezTo>
                    <a:pt x="463" y="252"/>
                    <a:pt x="129" y="556"/>
                    <a:pt x="11" y="895"/>
                  </a:cubicBezTo>
                  <a:lnTo>
                    <a:pt x="1" y="924"/>
                  </a:lnTo>
                  <a:lnTo>
                    <a:pt x="31" y="930"/>
                  </a:lnTo>
                  <a:cubicBezTo>
                    <a:pt x="151" y="953"/>
                    <a:pt x="282" y="964"/>
                    <a:pt x="416" y="964"/>
                  </a:cubicBezTo>
                  <a:cubicBezTo>
                    <a:pt x="496" y="964"/>
                    <a:pt x="577" y="960"/>
                    <a:pt x="657" y="951"/>
                  </a:cubicBezTo>
                  <a:cubicBezTo>
                    <a:pt x="1229" y="891"/>
                    <a:pt x="1757" y="610"/>
                    <a:pt x="2070" y="198"/>
                  </a:cubicBezTo>
                  <a:lnTo>
                    <a:pt x="2087" y="170"/>
                  </a:lnTo>
                  <a:lnTo>
                    <a:pt x="2064" y="157"/>
                  </a:lnTo>
                  <a:cubicBezTo>
                    <a:pt x="1892" y="53"/>
                    <a:pt x="1676" y="1"/>
                    <a:pt x="14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0" name="Google Shape;756;p41"/>
            <p:cNvSpPr/>
            <p:nvPr/>
          </p:nvSpPr>
          <p:spPr>
            <a:xfrm>
              <a:off x="1161270" y="3249393"/>
              <a:ext cx="30239" cy="41530"/>
            </a:xfrm>
            <a:custGeom>
              <a:avLst/>
              <a:gdLst/>
              <a:ahLst/>
              <a:cxnLst/>
              <a:rect l="l" t="t" r="r" b="b"/>
              <a:pathLst>
                <a:path w="873" h="1199" extrusionOk="0">
                  <a:moveTo>
                    <a:pt x="231" y="1"/>
                  </a:moveTo>
                  <a:cubicBezTo>
                    <a:pt x="158" y="1"/>
                    <a:pt x="81" y="13"/>
                    <a:pt x="1" y="41"/>
                  </a:cubicBezTo>
                  <a:lnTo>
                    <a:pt x="377" y="1199"/>
                  </a:lnTo>
                  <a:cubicBezTo>
                    <a:pt x="684" y="1130"/>
                    <a:pt x="873" y="802"/>
                    <a:pt x="797" y="465"/>
                  </a:cubicBezTo>
                  <a:cubicBezTo>
                    <a:pt x="737" y="197"/>
                    <a:pt x="517" y="1"/>
                    <a:pt x="231" y="1"/>
                  </a:cubicBez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1" name="Google Shape;757;p41"/>
            <p:cNvSpPr/>
            <p:nvPr/>
          </p:nvSpPr>
          <p:spPr>
            <a:xfrm>
              <a:off x="1160958" y="3248492"/>
              <a:ext cx="31589" cy="43366"/>
            </a:xfrm>
            <a:custGeom>
              <a:avLst/>
              <a:gdLst/>
              <a:ahLst/>
              <a:cxnLst/>
              <a:rect l="l" t="t" r="r" b="b"/>
              <a:pathLst>
                <a:path w="912" h="1252" extrusionOk="0">
                  <a:moveTo>
                    <a:pt x="239" y="0"/>
                  </a:moveTo>
                  <a:cubicBezTo>
                    <a:pt x="161" y="0"/>
                    <a:pt x="81" y="14"/>
                    <a:pt x="1" y="42"/>
                  </a:cubicBezTo>
                  <a:lnTo>
                    <a:pt x="19" y="93"/>
                  </a:lnTo>
                  <a:cubicBezTo>
                    <a:pt x="94" y="67"/>
                    <a:pt x="168" y="55"/>
                    <a:pt x="240" y="55"/>
                  </a:cubicBezTo>
                  <a:cubicBezTo>
                    <a:pt x="336" y="55"/>
                    <a:pt x="427" y="77"/>
                    <a:pt x="508" y="122"/>
                  </a:cubicBezTo>
                  <a:cubicBezTo>
                    <a:pt x="644" y="198"/>
                    <a:pt x="744" y="335"/>
                    <a:pt x="780" y="497"/>
                  </a:cubicBezTo>
                  <a:cubicBezTo>
                    <a:pt x="851" y="818"/>
                    <a:pt x="672" y="1133"/>
                    <a:pt x="380" y="1199"/>
                  </a:cubicBezTo>
                  <a:lnTo>
                    <a:pt x="392" y="1251"/>
                  </a:lnTo>
                  <a:cubicBezTo>
                    <a:pt x="713" y="1179"/>
                    <a:pt x="912" y="835"/>
                    <a:pt x="833" y="485"/>
                  </a:cubicBezTo>
                  <a:cubicBezTo>
                    <a:pt x="793" y="308"/>
                    <a:pt x="684" y="158"/>
                    <a:pt x="534" y="75"/>
                  </a:cubicBezTo>
                  <a:cubicBezTo>
                    <a:pt x="445" y="25"/>
                    <a:pt x="344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2" name="Google Shape;758;p41"/>
            <p:cNvSpPr/>
            <p:nvPr/>
          </p:nvSpPr>
          <p:spPr>
            <a:xfrm>
              <a:off x="1265701" y="3210841"/>
              <a:ext cx="30966" cy="42154"/>
            </a:xfrm>
            <a:custGeom>
              <a:avLst/>
              <a:gdLst/>
              <a:ahLst/>
              <a:cxnLst/>
              <a:rect l="l" t="t" r="r" b="b"/>
              <a:pathLst>
                <a:path w="894" h="1217" extrusionOk="0">
                  <a:moveTo>
                    <a:pt x="424" y="1"/>
                  </a:moveTo>
                  <a:cubicBezTo>
                    <a:pt x="138" y="182"/>
                    <a:pt x="0" y="525"/>
                    <a:pt x="154" y="849"/>
                  </a:cubicBezTo>
                  <a:cubicBezTo>
                    <a:pt x="293" y="1144"/>
                    <a:pt x="601" y="1216"/>
                    <a:pt x="827" y="1216"/>
                  </a:cubicBezTo>
                  <a:cubicBezTo>
                    <a:pt x="850" y="1216"/>
                    <a:pt x="872" y="1216"/>
                    <a:pt x="894" y="1214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FF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3" name="Google Shape;759;p41"/>
            <p:cNvSpPr/>
            <p:nvPr/>
          </p:nvSpPr>
          <p:spPr>
            <a:xfrm>
              <a:off x="1264905" y="3210045"/>
              <a:ext cx="31832" cy="43886"/>
            </a:xfrm>
            <a:custGeom>
              <a:avLst/>
              <a:gdLst/>
              <a:ahLst/>
              <a:cxnLst/>
              <a:rect l="l" t="t" r="r" b="b"/>
              <a:pathLst>
                <a:path w="919" h="1267" extrusionOk="0">
                  <a:moveTo>
                    <a:pt x="432" y="1"/>
                  </a:moveTo>
                  <a:cubicBezTo>
                    <a:pt x="116" y="201"/>
                    <a:pt x="1" y="564"/>
                    <a:pt x="153" y="884"/>
                  </a:cubicBezTo>
                  <a:cubicBezTo>
                    <a:pt x="312" y="1222"/>
                    <a:pt x="675" y="1266"/>
                    <a:pt x="853" y="1266"/>
                  </a:cubicBezTo>
                  <a:cubicBezTo>
                    <a:pt x="879" y="1266"/>
                    <a:pt x="902" y="1265"/>
                    <a:pt x="918" y="1264"/>
                  </a:cubicBezTo>
                  <a:lnTo>
                    <a:pt x="915" y="1210"/>
                  </a:lnTo>
                  <a:cubicBezTo>
                    <a:pt x="899" y="1211"/>
                    <a:pt x="879" y="1212"/>
                    <a:pt x="854" y="1212"/>
                  </a:cubicBezTo>
                  <a:cubicBezTo>
                    <a:pt x="688" y="1212"/>
                    <a:pt x="349" y="1172"/>
                    <a:pt x="202" y="861"/>
                  </a:cubicBezTo>
                  <a:cubicBezTo>
                    <a:pt x="62" y="567"/>
                    <a:pt x="169" y="232"/>
                    <a:pt x="462" y="47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4" name="Google Shape;760;p41"/>
            <p:cNvSpPr/>
            <p:nvPr/>
          </p:nvSpPr>
          <p:spPr>
            <a:xfrm>
              <a:off x="968825" y="3220263"/>
              <a:ext cx="130514" cy="126427"/>
            </a:xfrm>
            <a:custGeom>
              <a:avLst/>
              <a:gdLst/>
              <a:ahLst/>
              <a:cxnLst/>
              <a:rect l="l" t="t" r="r" b="b"/>
              <a:pathLst>
                <a:path w="3768" h="3650" extrusionOk="0">
                  <a:moveTo>
                    <a:pt x="1917" y="0"/>
                  </a:moveTo>
                  <a:cubicBezTo>
                    <a:pt x="1889" y="22"/>
                    <a:pt x="1861" y="46"/>
                    <a:pt x="1833" y="67"/>
                  </a:cubicBezTo>
                  <a:cubicBezTo>
                    <a:pt x="1620" y="239"/>
                    <a:pt x="1405" y="408"/>
                    <a:pt x="1201" y="589"/>
                  </a:cubicBezTo>
                  <a:cubicBezTo>
                    <a:pt x="1003" y="764"/>
                    <a:pt x="808" y="960"/>
                    <a:pt x="636" y="1161"/>
                  </a:cubicBezTo>
                  <a:cubicBezTo>
                    <a:pt x="490" y="1332"/>
                    <a:pt x="345" y="1545"/>
                    <a:pt x="255" y="1752"/>
                  </a:cubicBezTo>
                  <a:cubicBezTo>
                    <a:pt x="72" y="2173"/>
                    <a:pt x="1" y="2762"/>
                    <a:pt x="289" y="3153"/>
                  </a:cubicBezTo>
                  <a:cubicBezTo>
                    <a:pt x="616" y="3597"/>
                    <a:pt x="1153" y="3638"/>
                    <a:pt x="1661" y="3649"/>
                  </a:cubicBezTo>
                  <a:cubicBezTo>
                    <a:pt x="1676" y="3649"/>
                    <a:pt x="1691" y="3649"/>
                    <a:pt x="1706" y="3649"/>
                  </a:cubicBezTo>
                  <a:cubicBezTo>
                    <a:pt x="1990" y="3649"/>
                    <a:pt x="2280" y="3598"/>
                    <a:pt x="2562" y="3566"/>
                  </a:cubicBezTo>
                  <a:lnTo>
                    <a:pt x="2564" y="3566"/>
                  </a:lnTo>
                  <a:cubicBezTo>
                    <a:pt x="2881" y="3531"/>
                    <a:pt x="3198" y="3479"/>
                    <a:pt x="3511" y="3412"/>
                  </a:cubicBezTo>
                  <a:cubicBezTo>
                    <a:pt x="3652" y="3383"/>
                    <a:pt x="3768" y="3278"/>
                    <a:pt x="3754" y="3122"/>
                  </a:cubicBezTo>
                  <a:cubicBezTo>
                    <a:pt x="3743" y="3004"/>
                    <a:pt x="3629" y="2875"/>
                    <a:pt x="3502" y="2875"/>
                  </a:cubicBezTo>
                  <a:cubicBezTo>
                    <a:pt x="3489" y="2875"/>
                    <a:pt x="3476" y="2876"/>
                    <a:pt x="3463" y="2879"/>
                  </a:cubicBezTo>
                  <a:cubicBezTo>
                    <a:pt x="3294" y="2915"/>
                    <a:pt x="3126" y="2944"/>
                    <a:pt x="2956" y="2969"/>
                  </a:cubicBezTo>
                  <a:cubicBezTo>
                    <a:pt x="2822" y="2989"/>
                    <a:pt x="2688" y="3006"/>
                    <a:pt x="2554" y="3022"/>
                  </a:cubicBezTo>
                  <a:cubicBezTo>
                    <a:pt x="2387" y="3042"/>
                    <a:pt x="2220" y="3061"/>
                    <a:pt x="2053" y="3081"/>
                  </a:cubicBezTo>
                  <a:cubicBezTo>
                    <a:pt x="1904" y="3099"/>
                    <a:pt x="1762" y="3108"/>
                    <a:pt x="1617" y="3108"/>
                  </a:cubicBezTo>
                  <a:cubicBezTo>
                    <a:pt x="1541" y="3108"/>
                    <a:pt x="1464" y="3106"/>
                    <a:pt x="1386" y="3101"/>
                  </a:cubicBezTo>
                  <a:cubicBezTo>
                    <a:pt x="1201" y="3088"/>
                    <a:pt x="1008" y="3078"/>
                    <a:pt x="853" y="2965"/>
                  </a:cubicBezTo>
                  <a:cubicBezTo>
                    <a:pt x="560" y="2751"/>
                    <a:pt x="602" y="2334"/>
                    <a:pt x="720" y="2029"/>
                  </a:cubicBezTo>
                  <a:cubicBezTo>
                    <a:pt x="789" y="1849"/>
                    <a:pt x="905" y="1684"/>
                    <a:pt x="1023" y="1533"/>
                  </a:cubicBezTo>
                  <a:cubicBezTo>
                    <a:pt x="1150" y="1372"/>
                    <a:pt x="1309" y="1213"/>
                    <a:pt x="1458" y="1074"/>
                  </a:cubicBezTo>
                  <a:cubicBezTo>
                    <a:pt x="1643" y="902"/>
                    <a:pt x="1844" y="749"/>
                    <a:pt x="2040" y="590"/>
                  </a:cubicBezTo>
                  <a:cubicBezTo>
                    <a:pt x="1983" y="396"/>
                    <a:pt x="1943" y="198"/>
                    <a:pt x="19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5" name="Google Shape;761;p41"/>
            <p:cNvSpPr/>
            <p:nvPr/>
          </p:nvSpPr>
          <p:spPr>
            <a:xfrm>
              <a:off x="1056527" y="3289884"/>
              <a:ext cx="83476" cy="72981"/>
            </a:xfrm>
            <a:custGeom>
              <a:avLst/>
              <a:gdLst/>
              <a:ahLst/>
              <a:cxnLst/>
              <a:rect l="l" t="t" r="r" b="b"/>
              <a:pathLst>
                <a:path w="2410" h="2107" extrusionOk="0">
                  <a:moveTo>
                    <a:pt x="986" y="0"/>
                  </a:moveTo>
                  <a:cubicBezTo>
                    <a:pt x="936" y="0"/>
                    <a:pt x="884" y="7"/>
                    <a:pt x="830" y="25"/>
                  </a:cubicBezTo>
                  <a:cubicBezTo>
                    <a:pt x="584" y="110"/>
                    <a:pt x="408" y="406"/>
                    <a:pt x="422" y="752"/>
                  </a:cubicBezTo>
                  <a:cubicBezTo>
                    <a:pt x="422" y="752"/>
                    <a:pt x="294" y="653"/>
                    <a:pt x="186" y="653"/>
                  </a:cubicBezTo>
                  <a:cubicBezTo>
                    <a:pt x="126" y="653"/>
                    <a:pt x="72" y="683"/>
                    <a:pt x="49" y="778"/>
                  </a:cubicBezTo>
                  <a:cubicBezTo>
                    <a:pt x="0" y="982"/>
                    <a:pt x="23" y="1427"/>
                    <a:pt x="37" y="1627"/>
                  </a:cubicBezTo>
                  <a:cubicBezTo>
                    <a:pt x="44" y="1719"/>
                    <a:pt x="97" y="1804"/>
                    <a:pt x="180" y="1836"/>
                  </a:cubicBezTo>
                  <a:cubicBezTo>
                    <a:pt x="191" y="1841"/>
                    <a:pt x="207" y="1843"/>
                    <a:pt x="224" y="1843"/>
                  </a:cubicBezTo>
                  <a:cubicBezTo>
                    <a:pt x="290" y="1843"/>
                    <a:pt x="390" y="1813"/>
                    <a:pt x="444" y="1771"/>
                  </a:cubicBezTo>
                  <a:cubicBezTo>
                    <a:pt x="577" y="1871"/>
                    <a:pt x="754" y="2065"/>
                    <a:pt x="1098" y="2099"/>
                  </a:cubicBezTo>
                  <a:cubicBezTo>
                    <a:pt x="1150" y="2104"/>
                    <a:pt x="1203" y="2107"/>
                    <a:pt x="1255" y="2107"/>
                  </a:cubicBezTo>
                  <a:cubicBezTo>
                    <a:pt x="1467" y="2107"/>
                    <a:pt x="1683" y="2067"/>
                    <a:pt x="1876" y="1983"/>
                  </a:cubicBezTo>
                  <a:cubicBezTo>
                    <a:pt x="2000" y="1929"/>
                    <a:pt x="2113" y="1854"/>
                    <a:pt x="2185" y="1732"/>
                  </a:cubicBezTo>
                  <a:cubicBezTo>
                    <a:pt x="2226" y="1665"/>
                    <a:pt x="2254" y="1586"/>
                    <a:pt x="2254" y="1506"/>
                  </a:cubicBezTo>
                  <a:cubicBezTo>
                    <a:pt x="2253" y="1467"/>
                    <a:pt x="2244" y="1428"/>
                    <a:pt x="2226" y="1394"/>
                  </a:cubicBezTo>
                  <a:cubicBezTo>
                    <a:pt x="2220" y="1383"/>
                    <a:pt x="2180" y="1314"/>
                    <a:pt x="2180" y="1314"/>
                  </a:cubicBezTo>
                  <a:cubicBezTo>
                    <a:pt x="2180" y="1314"/>
                    <a:pt x="2410" y="969"/>
                    <a:pt x="2044" y="811"/>
                  </a:cubicBezTo>
                  <a:cubicBezTo>
                    <a:pt x="2044" y="811"/>
                    <a:pt x="2297" y="363"/>
                    <a:pt x="1776" y="363"/>
                  </a:cubicBezTo>
                  <a:cubicBezTo>
                    <a:pt x="1712" y="363"/>
                    <a:pt x="1636" y="370"/>
                    <a:pt x="1546" y="385"/>
                  </a:cubicBezTo>
                  <a:cubicBezTo>
                    <a:pt x="1545" y="385"/>
                    <a:pt x="1544" y="385"/>
                    <a:pt x="1544" y="385"/>
                  </a:cubicBezTo>
                  <a:cubicBezTo>
                    <a:pt x="1495" y="385"/>
                    <a:pt x="1448" y="165"/>
                    <a:pt x="1262" y="68"/>
                  </a:cubicBezTo>
                  <a:cubicBezTo>
                    <a:pt x="1241" y="57"/>
                    <a:pt x="1127" y="0"/>
                    <a:pt x="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6" name="Google Shape;762;p41"/>
            <p:cNvSpPr/>
            <p:nvPr/>
          </p:nvSpPr>
          <p:spPr>
            <a:xfrm>
              <a:off x="1055903" y="3289295"/>
              <a:ext cx="80220" cy="74124"/>
            </a:xfrm>
            <a:custGeom>
              <a:avLst/>
              <a:gdLst/>
              <a:ahLst/>
              <a:cxnLst/>
              <a:rect l="l" t="t" r="r" b="b"/>
              <a:pathLst>
                <a:path w="2316" h="2140" extrusionOk="0">
                  <a:moveTo>
                    <a:pt x="1004" y="34"/>
                  </a:moveTo>
                  <a:cubicBezTo>
                    <a:pt x="1137" y="34"/>
                    <a:pt x="1246" y="86"/>
                    <a:pt x="1273" y="100"/>
                  </a:cubicBezTo>
                  <a:cubicBezTo>
                    <a:pt x="1384" y="158"/>
                    <a:pt x="1445" y="264"/>
                    <a:pt x="1485" y="335"/>
                  </a:cubicBezTo>
                  <a:cubicBezTo>
                    <a:pt x="1513" y="385"/>
                    <a:pt x="1534" y="419"/>
                    <a:pt x="1561" y="419"/>
                  </a:cubicBezTo>
                  <a:cubicBezTo>
                    <a:pt x="1563" y="419"/>
                    <a:pt x="1565" y="419"/>
                    <a:pt x="1567" y="419"/>
                  </a:cubicBezTo>
                  <a:cubicBezTo>
                    <a:pt x="1653" y="404"/>
                    <a:pt x="1730" y="397"/>
                    <a:pt x="1795" y="397"/>
                  </a:cubicBezTo>
                  <a:cubicBezTo>
                    <a:pt x="1935" y="397"/>
                    <a:pt x="2028" y="430"/>
                    <a:pt x="2074" y="495"/>
                  </a:cubicBezTo>
                  <a:cubicBezTo>
                    <a:pt x="2161" y="617"/>
                    <a:pt x="2049" y="819"/>
                    <a:pt x="2048" y="820"/>
                  </a:cubicBezTo>
                  <a:lnTo>
                    <a:pt x="2038" y="836"/>
                  </a:lnTo>
                  <a:lnTo>
                    <a:pt x="2055" y="844"/>
                  </a:lnTo>
                  <a:cubicBezTo>
                    <a:pt x="2156" y="887"/>
                    <a:pt x="2219" y="949"/>
                    <a:pt x="2243" y="1028"/>
                  </a:cubicBezTo>
                  <a:cubicBezTo>
                    <a:pt x="2285" y="1169"/>
                    <a:pt x="2186" y="1321"/>
                    <a:pt x="2184" y="1322"/>
                  </a:cubicBezTo>
                  <a:lnTo>
                    <a:pt x="2179" y="1330"/>
                  </a:lnTo>
                  <a:lnTo>
                    <a:pt x="2184" y="1339"/>
                  </a:lnTo>
                  <a:cubicBezTo>
                    <a:pt x="2184" y="1339"/>
                    <a:pt x="2224" y="1408"/>
                    <a:pt x="2229" y="1418"/>
                  </a:cubicBezTo>
                  <a:cubicBezTo>
                    <a:pt x="2245" y="1449"/>
                    <a:pt x="2254" y="1485"/>
                    <a:pt x="2255" y="1523"/>
                  </a:cubicBezTo>
                  <a:cubicBezTo>
                    <a:pt x="2257" y="1610"/>
                    <a:pt x="2220" y="1689"/>
                    <a:pt x="2190" y="1741"/>
                  </a:cubicBezTo>
                  <a:cubicBezTo>
                    <a:pt x="2128" y="1844"/>
                    <a:pt x="2030" y="1924"/>
                    <a:pt x="1887" y="1985"/>
                  </a:cubicBezTo>
                  <a:cubicBezTo>
                    <a:pt x="1703" y="2065"/>
                    <a:pt x="1491" y="2107"/>
                    <a:pt x="1276" y="2107"/>
                  </a:cubicBezTo>
                  <a:cubicBezTo>
                    <a:pt x="1224" y="2107"/>
                    <a:pt x="1171" y="2105"/>
                    <a:pt x="1118" y="2100"/>
                  </a:cubicBezTo>
                  <a:cubicBezTo>
                    <a:pt x="835" y="2072"/>
                    <a:pt x="666" y="1933"/>
                    <a:pt x="542" y="1832"/>
                  </a:cubicBezTo>
                  <a:cubicBezTo>
                    <a:pt x="517" y="1811"/>
                    <a:pt x="494" y="1791"/>
                    <a:pt x="471" y="1775"/>
                  </a:cubicBezTo>
                  <a:lnTo>
                    <a:pt x="462" y="1768"/>
                  </a:lnTo>
                  <a:lnTo>
                    <a:pt x="451" y="1776"/>
                  </a:lnTo>
                  <a:cubicBezTo>
                    <a:pt x="398" y="1817"/>
                    <a:pt x="301" y="1844"/>
                    <a:pt x="241" y="1844"/>
                  </a:cubicBezTo>
                  <a:cubicBezTo>
                    <a:pt x="226" y="1844"/>
                    <a:pt x="213" y="1842"/>
                    <a:pt x="204" y="1838"/>
                  </a:cubicBezTo>
                  <a:cubicBezTo>
                    <a:pt x="130" y="1809"/>
                    <a:pt x="77" y="1732"/>
                    <a:pt x="71" y="1643"/>
                  </a:cubicBezTo>
                  <a:cubicBezTo>
                    <a:pt x="58" y="1457"/>
                    <a:pt x="34" y="1002"/>
                    <a:pt x="83" y="799"/>
                  </a:cubicBezTo>
                  <a:cubicBezTo>
                    <a:pt x="96" y="744"/>
                    <a:pt x="122" y="708"/>
                    <a:pt x="159" y="694"/>
                  </a:cubicBezTo>
                  <a:cubicBezTo>
                    <a:pt x="160" y="693"/>
                    <a:pt x="161" y="693"/>
                    <a:pt x="162" y="693"/>
                  </a:cubicBezTo>
                  <a:cubicBezTo>
                    <a:pt x="175" y="688"/>
                    <a:pt x="190" y="686"/>
                    <a:pt x="205" y="686"/>
                  </a:cubicBezTo>
                  <a:cubicBezTo>
                    <a:pt x="305" y="686"/>
                    <a:pt x="429" y="780"/>
                    <a:pt x="430" y="782"/>
                  </a:cubicBezTo>
                  <a:lnTo>
                    <a:pt x="458" y="803"/>
                  </a:lnTo>
                  <a:lnTo>
                    <a:pt x="456" y="768"/>
                  </a:lnTo>
                  <a:cubicBezTo>
                    <a:pt x="443" y="445"/>
                    <a:pt x="605" y="152"/>
                    <a:pt x="842" y="63"/>
                  </a:cubicBezTo>
                  <a:cubicBezTo>
                    <a:pt x="846" y="61"/>
                    <a:pt x="850" y="60"/>
                    <a:pt x="854" y="58"/>
                  </a:cubicBezTo>
                  <a:cubicBezTo>
                    <a:pt x="905" y="41"/>
                    <a:pt x="956" y="34"/>
                    <a:pt x="1004" y="34"/>
                  </a:cubicBezTo>
                  <a:close/>
                  <a:moveTo>
                    <a:pt x="1003" y="1"/>
                  </a:moveTo>
                  <a:cubicBezTo>
                    <a:pt x="952" y="1"/>
                    <a:pt x="898" y="8"/>
                    <a:pt x="843" y="27"/>
                  </a:cubicBezTo>
                  <a:cubicBezTo>
                    <a:pt x="591" y="115"/>
                    <a:pt x="421" y="402"/>
                    <a:pt x="422" y="736"/>
                  </a:cubicBezTo>
                  <a:cubicBezTo>
                    <a:pt x="378" y="706"/>
                    <a:pt x="287" y="653"/>
                    <a:pt x="204" y="653"/>
                  </a:cubicBezTo>
                  <a:cubicBezTo>
                    <a:pt x="186" y="653"/>
                    <a:pt x="168" y="656"/>
                    <a:pt x="151" y="662"/>
                  </a:cubicBezTo>
                  <a:cubicBezTo>
                    <a:pt x="102" y="680"/>
                    <a:pt x="67" y="723"/>
                    <a:pt x="50" y="792"/>
                  </a:cubicBezTo>
                  <a:cubicBezTo>
                    <a:pt x="1" y="999"/>
                    <a:pt x="26" y="1458"/>
                    <a:pt x="39" y="1646"/>
                  </a:cubicBezTo>
                  <a:cubicBezTo>
                    <a:pt x="46" y="1747"/>
                    <a:pt x="105" y="1835"/>
                    <a:pt x="192" y="1869"/>
                  </a:cubicBezTo>
                  <a:cubicBezTo>
                    <a:pt x="205" y="1874"/>
                    <a:pt x="222" y="1877"/>
                    <a:pt x="242" y="1877"/>
                  </a:cubicBezTo>
                  <a:cubicBezTo>
                    <a:pt x="309" y="1877"/>
                    <a:pt x="403" y="1849"/>
                    <a:pt x="462" y="1809"/>
                  </a:cubicBezTo>
                  <a:cubicBezTo>
                    <a:pt x="480" y="1824"/>
                    <a:pt x="500" y="1839"/>
                    <a:pt x="521" y="1857"/>
                  </a:cubicBezTo>
                  <a:cubicBezTo>
                    <a:pt x="648" y="1961"/>
                    <a:pt x="822" y="2104"/>
                    <a:pt x="1115" y="2132"/>
                  </a:cubicBezTo>
                  <a:cubicBezTo>
                    <a:pt x="1169" y="2137"/>
                    <a:pt x="1223" y="2140"/>
                    <a:pt x="1277" y="2140"/>
                  </a:cubicBezTo>
                  <a:cubicBezTo>
                    <a:pt x="1471" y="2140"/>
                    <a:pt x="1663" y="2106"/>
                    <a:pt x="1836" y="2042"/>
                  </a:cubicBezTo>
                  <a:cubicBezTo>
                    <a:pt x="1858" y="2033"/>
                    <a:pt x="1880" y="2024"/>
                    <a:pt x="1901" y="2015"/>
                  </a:cubicBezTo>
                  <a:cubicBezTo>
                    <a:pt x="2049" y="1951"/>
                    <a:pt x="2153" y="1867"/>
                    <a:pt x="2217" y="1758"/>
                  </a:cubicBezTo>
                  <a:cubicBezTo>
                    <a:pt x="2251" y="1702"/>
                    <a:pt x="2290" y="1617"/>
                    <a:pt x="2288" y="1523"/>
                  </a:cubicBezTo>
                  <a:cubicBezTo>
                    <a:pt x="2287" y="1479"/>
                    <a:pt x="2277" y="1439"/>
                    <a:pt x="2258" y="1403"/>
                  </a:cubicBezTo>
                  <a:cubicBezTo>
                    <a:pt x="2254" y="1395"/>
                    <a:pt x="2229" y="1350"/>
                    <a:pt x="2217" y="1331"/>
                  </a:cubicBezTo>
                  <a:cubicBezTo>
                    <a:pt x="2239" y="1295"/>
                    <a:pt x="2315" y="1156"/>
                    <a:pt x="2274" y="1019"/>
                  </a:cubicBezTo>
                  <a:cubicBezTo>
                    <a:pt x="2249" y="935"/>
                    <a:pt x="2185" y="868"/>
                    <a:pt x="2085" y="820"/>
                  </a:cubicBezTo>
                  <a:cubicBezTo>
                    <a:pt x="2111" y="767"/>
                    <a:pt x="2185" y="595"/>
                    <a:pt x="2101" y="476"/>
                  </a:cubicBezTo>
                  <a:cubicBezTo>
                    <a:pt x="2049" y="401"/>
                    <a:pt x="1946" y="364"/>
                    <a:pt x="1794" y="364"/>
                  </a:cubicBezTo>
                  <a:cubicBezTo>
                    <a:pt x="1726" y="364"/>
                    <a:pt x="1649" y="372"/>
                    <a:pt x="1562" y="386"/>
                  </a:cubicBezTo>
                  <a:cubicBezTo>
                    <a:pt x="1552" y="386"/>
                    <a:pt x="1529" y="346"/>
                    <a:pt x="1514" y="318"/>
                  </a:cubicBezTo>
                  <a:cubicBezTo>
                    <a:pt x="1471" y="244"/>
                    <a:pt x="1407" y="133"/>
                    <a:pt x="1288" y="70"/>
                  </a:cubicBezTo>
                  <a:cubicBezTo>
                    <a:pt x="1260" y="56"/>
                    <a:pt x="1144" y="1"/>
                    <a:pt x="10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7" name="Google Shape;763;p41"/>
            <p:cNvSpPr/>
            <p:nvPr/>
          </p:nvSpPr>
          <p:spPr>
            <a:xfrm>
              <a:off x="1116172" y="3317559"/>
              <a:ext cx="11049" cy="3983"/>
            </a:xfrm>
            <a:custGeom>
              <a:avLst/>
              <a:gdLst/>
              <a:ahLst/>
              <a:cxnLst/>
              <a:rect l="l" t="t" r="r" b="b"/>
              <a:pathLst>
                <a:path w="319" h="115" extrusionOk="0">
                  <a:moveTo>
                    <a:pt x="310" y="1"/>
                  </a:moveTo>
                  <a:lnTo>
                    <a:pt x="1" y="82"/>
                  </a:lnTo>
                  <a:lnTo>
                    <a:pt x="9" y="114"/>
                  </a:lnTo>
                  <a:lnTo>
                    <a:pt x="319" y="3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8" name="Google Shape;764;p41"/>
            <p:cNvSpPr/>
            <p:nvPr/>
          </p:nvSpPr>
          <p:spPr>
            <a:xfrm>
              <a:off x="1120606" y="3334808"/>
              <a:ext cx="11534" cy="3152"/>
            </a:xfrm>
            <a:custGeom>
              <a:avLst/>
              <a:gdLst/>
              <a:ahLst/>
              <a:cxnLst/>
              <a:rect l="l" t="t" r="r" b="b"/>
              <a:pathLst>
                <a:path w="333" h="91" extrusionOk="0">
                  <a:moveTo>
                    <a:pt x="328" y="1"/>
                  </a:moveTo>
                  <a:lnTo>
                    <a:pt x="0" y="58"/>
                  </a:lnTo>
                  <a:lnTo>
                    <a:pt x="6" y="91"/>
                  </a:lnTo>
                  <a:lnTo>
                    <a:pt x="333" y="33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399" name="Google Shape;765;p41"/>
            <p:cNvSpPr/>
            <p:nvPr/>
          </p:nvSpPr>
          <p:spPr>
            <a:xfrm>
              <a:off x="1094316" y="3302665"/>
              <a:ext cx="15899" cy="4434"/>
            </a:xfrm>
            <a:custGeom>
              <a:avLst/>
              <a:gdLst/>
              <a:ahLst/>
              <a:cxnLst/>
              <a:rect l="l" t="t" r="r" b="b"/>
              <a:pathLst>
                <a:path w="459" h="128" extrusionOk="0">
                  <a:moveTo>
                    <a:pt x="452" y="0"/>
                  </a:moveTo>
                  <a:lnTo>
                    <a:pt x="0" y="95"/>
                  </a:lnTo>
                  <a:lnTo>
                    <a:pt x="7" y="127"/>
                  </a:lnTo>
                  <a:lnTo>
                    <a:pt x="459" y="3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0" name="Google Shape;766;p41"/>
            <p:cNvSpPr/>
            <p:nvPr/>
          </p:nvSpPr>
          <p:spPr>
            <a:xfrm>
              <a:off x="1070555" y="3315896"/>
              <a:ext cx="1282" cy="11673"/>
            </a:xfrm>
            <a:custGeom>
              <a:avLst/>
              <a:gdLst/>
              <a:ahLst/>
              <a:cxnLst/>
              <a:rect l="l" t="t" r="r" b="b"/>
              <a:pathLst>
                <a:path w="37" h="337" extrusionOk="0">
                  <a:moveTo>
                    <a:pt x="33" y="0"/>
                  </a:moveTo>
                  <a:lnTo>
                    <a:pt x="0" y="1"/>
                  </a:lnTo>
                  <a:lnTo>
                    <a:pt x="4" y="336"/>
                  </a:lnTo>
                  <a:lnTo>
                    <a:pt x="37" y="33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1" name="Google Shape;767;p41"/>
            <p:cNvSpPr/>
            <p:nvPr/>
          </p:nvSpPr>
          <p:spPr>
            <a:xfrm>
              <a:off x="1071282" y="3342740"/>
              <a:ext cx="1282" cy="8521"/>
            </a:xfrm>
            <a:custGeom>
              <a:avLst/>
              <a:gdLst/>
              <a:ahLst/>
              <a:cxnLst/>
              <a:rect l="l" t="t" r="r" b="b"/>
              <a:pathLst>
                <a:path w="37" h="246" extrusionOk="0">
                  <a:moveTo>
                    <a:pt x="4" y="0"/>
                  </a:moveTo>
                  <a:lnTo>
                    <a:pt x="1" y="245"/>
                  </a:lnTo>
                  <a:lnTo>
                    <a:pt x="34" y="24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2" name="Google Shape;768;p41"/>
            <p:cNvSpPr/>
            <p:nvPr/>
          </p:nvSpPr>
          <p:spPr>
            <a:xfrm>
              <a:off x="942812" y="3063806"/>
              <a:ext cx="27675" cy="21614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514" y="0"/>
                  </a:moveTo>
                  <a:cubicBezTo>
                    <a:pt x="428" y="0"/>
                    <a:pt x="334" y="37"/>
                    <a:pt x="245" y="88"/>
                  </a:cubicBezTo>
                  <a:cubicBezTo>
                    <a:pt x="76" y="185"/>
                    <a:pt x="1" y="371"/>
                    <a:pt x="77" y="502"/>
                  </a:cubicBezTo>
                  <a:cubicBezTo>
                    <a:pt x="122" y="582"/>
                    <a:pt x="211" y="624"/>
                    <a:pt x="312" y="624"/>
                  </a:cubicBezTo>
                  <a:cubicBezTo>
                    <a:pt x="379" y="624"/>
                    <a:pt x="452" y="605"/>
                    <a:pt x="520" y="565"/>
                  </a:cubicBezTo>
                  <a:cubicBezTo>
                    <a:pt x="690" y="468"/>
                    <a:pt x="798" y="218"/>
                    <a:pt x="720" y="108"/>
                  </a:cubicBezTo>
                  <a:cubicBezTo>
                    <a:pt x="664" y="30"/>
                    <a:pt x="592" y="0"/>
                    <a:pt x="514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3" name="Google Shape;769;p41"/>
            <p:cNvSpPr/>
            <p:nvPr/>
          </p:nvSpPr>
          <p:spPr>
            <a:xfrm>
              <a:off x="943505" y="3063217"/>
              <a:ext cx="25978" cy="22791"/>
            </a:xfrm>
            <a:custGeom>
              <a:avLst/>
              <a:gdLst/>
              <a:ahLst/>
              <a:cxnLst/>
              <a:rect l="l" t="t" r="r" b="b"/>
              <a:pathLst>
                <a:path w="750" h="658" extrusionOk="0">
                  <a:moveTo>
                    <a:pt x="493" y="33"/>
                  </a:moveTo>
                  <a:cubicBezTo>
                    <a:pt x="573" y="33"/>
                    <a:pt x="638" y="67"/>
                    <a:pt x="686" y="134"/>
                  </a:cubicBezTo>
                  <a:cubicBezTo>
                    <a:pt x="709" y="168"/>
                    <a:pt x="715" y="218"/>
                    <a:pt x="702" y="278"/>
                  </a:cubicBezTo>
                  <a:cubicBezTo>
                    <a:pt x="677" y="392"/>
                    <a:pt x="591" y="512"/>
                    <a:pt x="493" y="568"/>
                  </a:cubicBezTo>
                  <a:cubicBezTo>
                    <a:pt x="429" y="605"/>
                    <a:pt x="359" y="624"/>
                    <a:pt x="293" y="624"/>
                  </a:cubicBezTo>
                  <a:cubicBezTo>
                    <a:pt x="277" y="624"/>
                    <a:pt x="262" y="623"/>
                    <a:pt x="246" y="621"/>
                  </a:cubicBezTo>
                  <a:cubicBezTo>
                    <a:pt x="167" y="609"/>
                    <a:pt x="105" y="571"/>
                    <a:pt x="71" y="512"/>
                  </a:cubicBezTo>
                  <a:cubicBezTo>
                    <a:pt x="37" y="452"/>
                    <a:pt x="34" y="379"/>
                    <a:pt x="65" y="306"/>
                  </a:cubicBezTo>
                  <a:cubicBezTo>
                    <a:pt x="95" y="230"/>
                    <a:pt x="155" y="164"/>
                    <a:pt x="234" y="119"/>
                  </a:cubicBezTo>
                  <a:cubicBezTo>
                    <a:pt x="333" y="62"/>
                    <a:pt x="419" y="33"/>
                    <a:pt x="493" y="33"/>
                  </a:cubicBezTo>
                  <a:close/>
                  <a:moveTo>
                    <a:pt x="493" y="1"/>
                  </a:moveTo>
                  <a:cubicBezTo>
                    <a:pt x="414" y="1"/>
                    <a:pt x="321" y="30"/>
                    <a:pt x="218" y="90"/>
                  </a:cubicBezTo>
                  <a:cubicBezTo>
                    <a:pt x="132" y="139"/>
                    <a:pt x="67" y="211"/>
                    <a:pt x="34" y="292"/>
                  </a:cubicBezTo>
                  <a:cubicBezTo>
                    <a:pt x="0" y="376"/>
                    <a:pt x="3" y="459"/>
                    <a:pt x="42" y="528"/>
                  </a:cubicBezTo>
                  <a:cubicBezTo>
                    <a:pt x="81" y="596"/>
                    <a:pt x="152" y="641"/>
                    <a:pt x="241" y="654"/>
                  </a:cubicBezTo>
                  <a:cubicBezTo>
                    <a:pt x="259" y="656"/>
                    <a:pt x="275" y="657"/>
                    <a:pt x="293" y="657"/>
                  </a:cubicBezTo>
                  <a:cubicBezTo>
                    <a:pt x="365" y="657"/>
                    <a:pt x="440" y="636"/>
                    <a:pt x="508" y="597"/>
                  </a:cubicBezTo>
                  <a:cubicBezTo>
                    <a:pt x="617" y="535"/>
                    <a:pt x="707" y="409"/>
                    <a:pt x="734" y="285"/>
                  </a:cubicBezTo>
                  <a:cubicBezTo>
                    <a:pt x="749" y="215"/>
                    <a:pt x="742" y="156"/>
                    <a:pt x="713" y="115"/>
                  </a:cubicBezTo>
                  <a:cubicBezTo>
                    <a:pt x="658" y="39"/>
                    <a:pt x="584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4" name="Google Shape;770;p41"/>
            <p:cNvSpPr/>
            <p:nvPr/>
          </p:nvSpPr>
          <p:spPr>
            <a:xfrm>
              <a:off x="915968" y="3045933"/>
              <a:ext cx="49497" cy="24697"/>
            </a:xfrm>
            <a:custGeom>
              <a:avLst/>
              <a:gdLst/>
              <a:ahLst/>
              <a:cxnLst/>
              <a:rect l="l" t="t" r="r" b="b"/>
              <a:pathLst>
                <a:path w="1429" h="713" extrusionOk="0">
                  <a:moveTo>
                    <a:pt x="460" y="1"/>
                  </a:moveTo>
                  <a:cubicBezTo>
                    <a:pt x="317" y="1"/>
                    <a:pt x="162" y="28"/>
                    <a:pt x="1" y="96"/>
                  </a:cubicBezTo>
                  <a:cubicBezTo>
                    <a:pt x="1" y="96"/>
                    <a:pt x="189" y="174"/>
                    <a:pt x="309" y="401"/>
                  </a:cubicBezTo>
                  <a:cubicBezTo>
                    <a:pt x="433" y="637"/>
                    <a:pt x="567" y="712"/>
                    <a:pt x="726" y="712"/>
                  </a:cubicBezTo>
                  <a:cubicBezTo>
                    <a:pt x="915" y="712"/>
                    <a:pt x="1140" y="606"/>
                    <a:pt x="1428" y="535"/>
                  </a:cubicBezTo>
                  <a:lnTo>
                    <a:pt x="1349" y="350"/>
                  </a:lnTo>
                  <a:cubicBezTo>
                    <a:pt x="1349" y="350"/>
                    <a:pt x="977" y="1"/>
                    <a:pt x="460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5" name="Google Shape;771;p41"/>
            <p:cNvSpPr/>
            <p:nvPr/>
          </p:nvSpPr>
          <p:spPr>
            <a:xfrm>
              <a:off x="914479" y="3045413"/>
              <a:ext cx="51748" cy="25770"/>
            </a:xfrm>
            <a:custGeom>
              <a:avLst/>
              <a:gdLst/>
              <a:ahLst/>
              <a:cxnLst/>
              <a:rect l="l" t="t" r="r" b="b"/>
              <a:pathLst>
                <a:path w="1494" h="744" extrusionOk="0">
                  <a:moveTo>
                    <a:pt x="500" y="33"/>
                  </a:moveTo>
                  <a:cubicBezTo>
                    <a:pt x="986" y="33"/>
                    <a:pt x="1345" y="346"/>
                    <a:pt x="1378" y="375"/>
                  </a:cubicBezTo>
                  <a:lnTo>
                    <a:pt x="1448" y="538"/>
                  </a:lnTo>
                  <a:cubicBezTo>
                    <a:pt x="1350" y="564"/>
                    <a:pt x="1261" y="592"/>
                    <a:pt x="1174" y="620"/>
                  </a:cubicBezTo>
                  <a:cubicBezTo>
                    <a:pt x="1020" y="668"/>
                    <a:pt x="888" y="710"/>
                    <a:pt x="770" y="710"/>
                  </a:cubicBezTo>
                  <a:cubicBezTo>
                    <a:pt x="615" y="710"/>
                    <a:pt x="487" y="637"/>
                    <a:pt x="367" y="408"/>
                  </a:cubicBezTo>
                  <a:cubicBezTo>
                    <a:pt x="274" y="235"/>
                    <a:pt x="144" y="146"/>
                    <a:pt x="84" y="113"/>
                  </a:cubicBezTo>
                  <a:cubicBezTo>
                    <a:pt x="229" y="56"/>
                    <a:pt x="369" y="33"/>
                    <a:pt x="500" y="33"/>
                  </a:cubicBezTo>
                  <a:close/>
                  <a:moveTo>
                    <a:pt x="500" y="0"/>
                  </a:moveTo>
                  <a:cubicBezTo>
                    <a:pt x="355" y="0"/>
                    <a:pt x="199" y="27"/>
                    <a:pt x="37" y="97"/>
                  </a:cubicBezTo>
                  <a:lnTo>
                    <a:pt x="1" y="111"/>
                  </a:lnTo>
                  <a:lnTo>
                    <a:pt x="37" y="127"/>
                  </a:lnTo>
                  <a:cubicBezTo>
                    <a:pt x="39" y="127"/>
                    <a:pt x="222" y="206"/>
                    <a:pt x="337" y="424"/>
                  </a:cubicBezTo>
                  <a:cubicBezTo>
                    <a:pt x="465" y="667"/>
                    <a:pt x="605" y="744"/>
                    <a:pt x="769" y="744"/>
                  </a:cubicBezTo>
                  <a:cubicBezTo>
                    <a:pt x="892" y="744"/>
                    <a:pt x="1029" y="700"/>
                    <a:pt x="1184" y="651"/>
                  </a:cubicBezTo>
                  <a:cubicBezTo>
                    <a:pt x="1276" y="621"/>
                    <a:pt x="1371" y="592"/>
                    <a:pt x="1476" y="565"/>
                  </a:cubicBezTo>
                  <a:lnTo>
                    <a:pt x="1494" y="561"/>
                  </a:lnTo>
                  <a:lnTo>
                    <a:pt x="1407" y="359"/>
                  </a:lnTo>
                  <a:lnTo>
                    <a:pt x="1402" y="353"/>
                  </a:lnTo>
                  <a:cubicBezTo>
                    <a:pt x="1397" y="349"/>
                    <a:pt x="1020" y="0"/>
                    <a:pt x="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6" name="Google Shape;772;p41"/>
            <p:cNvSpPr/>
            <p:nvPr/>
          </p:nvSpPr>
          <p:spPr>
            <a:xfrm>
              <a:off x="966712" y="3051094"/>
              <a:ext cx="28264" cy="19674"/>
            </a:xfrm>
            <a:custGeom>
              <a:avLst/>
              <a:gdLst/>
              <a:ahLst/>
              <a:cxnLst/>
              <a:rect l="l" t="t" r="r" b="b"/>
              <a:pathLst>
                <a:path w="816" h="568" extrusionOk="0">
                  <a:moveTo>
                    <a:pt x="483" y="1"/>
                  </a:moveTo>
                  <a:cubicBezTo>
                    <a:pt x="438" y="1"/>
                    <a:pt x="392" y="8"/>
                    <a:pt x="346" y="23"/>
                  </a:cubicBezTo>
                  <a:cubicBezTo>
                    <a:pt x="160" y="85"/>
                    <a:pt x="1" y="195"/>
                    <a:pt x="44" y="390"/>
                  </a:cubicBezTo>
                  <a:cubicBezTo>
                    <a:pt x="67" y="492"/>
                    <a:pt x="228" y="567"/>
                    <a:pt x="386" y="567"/>
                  </a:cubicBezTo>
                  <a:cubicBezTo>
                    <a:pt x="431" y="567"/>
                    <a:pt x="477" y="561"/>
                    <a:pt x="518" y="547"/>
                  </a:cubicBezTo>
                  <a:cubicBezTo>
                    <a:pt x="704" y="486"/>
                    <a:pt x="815" y="319"/>
                    <a:pt x="767" y="174"/>
                  </a:cubicBezTo>
                  <a:cubicBezTo>
                    <a:pt x="732" y="66"/>
                    <a:pt x="616" y="1"/>
                    <a:pt x="483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7" name="Google Shape;773;p41"/>
            <p:cNvSpPr/>
            <p:nvPr/>
          </p:nvSpPr>
          <p:spPr>
            <a:xfrm>
              <a:off x="966366" y="3050539"/>
              <a:ext cx="29234" cy="20783"/>
            </a:xfrm>
            <a:custGeom>
              <a:avLst/>
              <a:gdLst/>
              <a:ahLst/>
              <a:cxnLst/>
              <a:rect l="l" t="t" r="r" b="b"/>
              <a:pathLst>
                <a:path w="844" h="600" extrusionOk="0">
                  <a:moveTo>
                    <a:pt x="493" y="33"/>
                  </a:moveTo>
                  <a:cubicBezTo>
                    <a:pt x="619" y="33"/>
                    <a:pt x="728" y="94"/>
                    <a:pt x="762" y="196"/>
                  </a:cubicBezTo>
                  <a:cubicBezTo>
                    <a:pt x="806" y="332"/>
                    <a:pt x="700" y="489"/>
                    <a:pt x="523" y="548"/>
                  </a:cubicBezTo>
                  <a:cubicBezTo>
                    <a:pt x="484" y="560"/>
                    <a:pt x="440" y="567"/>
                    <a:pt x="395" y="567"/>
                  </a:cubicBezTo>
                  <a:cubicBezTo>
                    <a:pt x="315" y="567"/>
                    <a:pt x="232" y="547"/>
                    <a:pt x="166" y="510"/>
                  </a:cubicBezTo>
                  <a:cubicBezTo>
                    <a:pt x="114" y="479"/>
                    <a:pt x="80" y="442"/>
                    <a:pt x="71" y="403"/>
                  </a:cubicBezTo>
                  <a:cubicBezTo>
                    <a:pt x="36" y="247"/>
                    <a:pt x="134" y="130"/>
                    <a:pt x="361" y="55"/>
                  </a:cubicBezTo>
                  <a:cubicBezTo>
                    <a:pt x="405" y="40"/>
                    <a:pt x="450" y="33"/>
                    <a:pt x="493" y="33"/>
                  </a:cubicBezTo>
                  <a:close/>
                  <a:moveTo>
                    <a:pt x="492" y="1"/>
                  </a:moveTo>
                  <a:cubicBezTo>
                    <a:pt x="446" y="1"/>
                    <a:pt x="398" y="8"/>
                    <a:pt x="350" y="24"/>
                  </a:cubicBezTo>
                  <a:cubicBezTo>
                    <a:pt x="108" y="104"/>
                    <a:pt x="0" y="237"/>
                    <a:pt x="39" y="410"/>
                  </a:cubicBezTo>
                  <a:cubicBezTo>
                    <a:pt x="50" y="459"/>
                    <a:pt x="88" y="503"/>
                    <a:pt x="150" y="539"/>
                  </a:cubicBezTo>
                  <a:cubicBezTo>
                    <a:pt x="221" y="579"/>
                    <a:pt x="309" y="600"/>
                    <a:pt x="394" y="600"/>
                  </a:cubicBezTo>
                  <a:cubicBezTo>
                    <a:pt x="443" y="600"/>
                    <a:pt x="491" y="593"/>
                    <a:pt x="534" y="579"/>
                  </a:cubicBezTo>
                  <a:cubicBezTo>
                    <a:pt x="727" y="515"/>
                    <a:pt x="844" y="339"/>
                    <a:pt x="793" y="185"/>
                  </a:cubicBezTo>
                  <a:cubicBezTo>
                    <a:pt x="755" y="70"/>
                    <a:pt x="633" y="1"/>
                    <a:pt x="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8" name="Google Shape;774;p41"/>
            <p:cNvSpPr/>
            <p:nvPr/>
          </p:nvSpPr>
          <p:spPr>
            <a:xfrm>
              <a:off x="963837" y="3013858"/>
              <a:ext cx="33113" cy="46968"/>
            </a:xfrm>
            <a:custGeom>
              <a:avLst/>
              <a:gdLst/>
              <a:ahLst/>
              <a:cxnLst/>
              <a:rect l="l" t="t" r="r" b="b"/>
              <a:pathLst>
                <a:path w="956" h="1356" extrusionOk="0">
                  <a:moveTo>
                    <a:pt x="732" y="0"/>
                  </a:moveTo>
                  <a:lnTo>
                    <a:pt x="732" y="0"/>
                  </a:lnTo>
                  <a:cubicBezTo>
                    <a:pt x="1" y="341"/>
                    <a:pt x="21" y="1174"/>
                    <a:pt x="21" y="1174"/>
                  </a:cubicBezTo>
                  <a:lnTo>
                    <a:pt x="106" y="1356"/>
                  </a:lnTo>
                  <a:cubicBezTo>
                    <a:pt x="558" y="1049"/>
                    <a:pt x="955" y="979"/>
                    <a:pt x="753" y="433"/>
                  </a:cubicBezTo>
                  <a:cubicBezTo>
                    <a:pt x="664" y="193"/>
                    <a:pt x="732" y="0"/>
                    <a:pt x="732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09" name="Google Shape;775;p41"/>
            <p:cNvSpPr/>
            <p:nvPr/>
          </p:nvSpPr>
          <p:spPr>
            <a:xfrm>
              <a:off x="963560" y="3012750"/>
              <a:ext cx="32663" cy="48943"/>
            </a:xfrm>
            <a:custGeom>
              <a:avLst/>
              <a:gdLst/>
              <a:ahLst/>
              <a:cxnLst/>
              <a:rect l="l" t="t" r="r" b="b"/>
              <a:pathLst>
                <a:path w="943" h="1413" extrusionOk="0">
                  <a:moveTo>
                    <a:pt x="714" y="63"/>
                  </a:moveTo>
                  <a:cubicBezTo>
                    <a:pt x="699" y="131"/>
                    <a:pt x="678" y="286"/>
                    <a:pt x="746" y="471"/>
                  </a:cubicBezTo>
                  <a:cubicBezTo>
                    <a:pt x="903" y="896"/>
                    <a:pt x="688" y="1022"/>
                    <a:pt x="363" y="1213"/>
                  </a:cubicBezTo>
                  <a:cubicBezTo>
                    <a:pt x="285" y="1260"/>
                    <a:pt x="204" y="1307"/>
                    <a:pt x="120" y="1364"/>
                  </a:cubicBezTo>
                  <a:lnTo>
                    <a:pt x="45" y="1202"/>
                  </a:lnTo>
                  <a:cubicBezTo>
                    <a:pt x="45" y="1145"/>
                    <a:pt x="57" y="393"/>
                    <a:pt x="714" y="63"/>
                  </a:cubicBezTo>
                  <a:close/>
                  <a:moveTo>
                    <a:pt x="768" y="1"/>
                  </a:moveTo>
                  <a:lnTo>
                    <a:pt x="733" y="17"/>
                  </a:lnTo>
                  <a:cubicBezTo>
                    <a:pt x="1" y="359"/>
                    <a:pt x="12" y="1198"/>
                    <a:pt x="12" y="1206"/>
                  </a:cubicBezTo>
                  <a:lnTo>
                    <a:pt x="107" y="1412"/>
                  </a:lnTo>
                  <a:lnTo>
                    <a:pt x="122" y="1401"/>
                  </a:lnTo>
                  <a:cubicBezTo>
                    <a:pt x="211" y="1341"/>
                    <a:pt x="297" y="1290"/>
                    <a:pt x="380" y="1241"/>
                  </a:cubicBezTo>
                  <a:cubicBezTo>
                    <a:pt x="707" y="1049"/>
                    <a:pt x="943" y="910"/>
                    <a:pt x="776" y="460"/>
                  </a:cubicBezTo>
                  <a:cubicBezTo>
                    <a:pt x="691" y="228"/>
                    <a:pt x="754" y="40"/>
                    <a:pt x="755" y="38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0" name="Google Shape;776;p41"/>
            <p:cNvSpPr/>
            <p:nvPr/>
          </p:nvSpPr>
          <p:spPr>
            <a:xfrm>
              <a:off x="953585" y="3042989"/>
              <a:ext cx="9906" cy="14617"/>
            </a:xfrm>
            <a:custGeom>
              <a:avLst/>
              <a:gdLst/>
              <a:ahLst/>
              <a:cxnLst/>
              <a:rect l="l" t="t" r="r" b="b"/>
              <a:pathLst>
                <a:path w="286" h="422" extrusionOk="0">
                  <a:moveTo>
                    <a:pt x="31" y="1"/>
                  </a:moveTo>
                  <a:lnTo>
                    <a:pt x="1" y="13"/>
                  </a:lnTo>
                  <a:cubicBezTo>
                    <a:pt x="24" y="71"/>
                    <a:pt x="58" y="126"/>
                    <a:pt x="92" y="182"/>
                  </a:cubicBezTo>
                  <a:cubicBezTo>
                    <a:pt x="129" y="245"/>
                    <a:pt x="166" y="298"/>
                    <a:pt x="202" y="346"/>
                  </a:cubicBezTo>
                  <a:cubicBezTo>
                    <a:pt x="221" y="369"/>
                    <a:pt x="258" y="422"/>
                    <a:pt x="258" y="422"/>
                  </a:cubicBezTo>
                  <a:lnTo>
                    <a:pt x="285" y="402"/>
                  </a:lnTo>
                  <a:cubicBezTo>
                    <a:pt x="285" y="402"/>
                    <a:pt x="247" y="350"/>
                    <a:pt x="229" y="326"/>
                  </a:cubicBezTo>
                  <a:cubicBezTo>
                    <a:pt x="193" y="279"/>
                    <a:pt x="157" y="227"/>
                    <a:pt x="118" y="162"/>
                  </a:cubicBezTo>
                  <a:cubicBezTo>
                    <a:pt x="86" y="111"/>
                    <a:pt x="54" y="57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1" name="Google Shape;777;p41"/>
            <p:cNvSpPr/>
            <p:nvPr/>
          </p:nvSpPr>
          <p:spPr>
            <a:xfrm>
              <a:off x="952511" y="3041291"/>
              <a:ext cx="2390" cy="2148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35" y="0"/>
                  </a:moveTo>
                  <a:cubicBezTo>
                    <a:pt x="20" y="0"/>
                    <a:pt x="7" y="10"/>
                    <a:pt x="4" y="25"/>
                  </a:cubicBezTo>
                  <a:cubicBezTo>
                    <a:pt x="0" y="42"/>
                    <a:pt x="12" y="58"/>
                    <a:pt x="29" y="61"/>
                  </a:cubicBezTo>
                  <a:cubicBezTo>
                    <a:pt x="31" y="61"/>
                    <a:pt x="33" y="61"/>
                    <a:pt x="34" y="61"/>
                  </a:cubicBezTo>
                  <a:cubicBezTo>
                    <a:pt x="49" y="61"/>
                    <a:pt x="63" y="52"/>
                    <a:pt x="65" y="37"/>
                  </a:cubicBezTo>
                  <a:cubicBezTo>
                    <a:pt x="68" y="20"/>
                    <a:pt x="57" y="4"/>
                    <a:pt x="40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2" name="Google Shape;778;p41"/>
            <p:cNvSpPr/>
            <p:nvPr/>
          </p:nvSpPr>
          <p:spPr>
            <a:xfrm>
              <a:off x="951991" y="3040737"/>
              <a:ext cx="3464" cy="3256"/>
            </a:xfrm>
            <a:custGeom>
              <a:avLst/>
              <a:gdLst/>
              <a:ahLst/>
              <a:cxnLst/>
              <a:rect l="l" t="t" r="r" b="b"/>
              <a:pathLst>
                <a:path w="100" h="94" extrusionOk="0">
                  <a:moveTo>
                    <a:pt x="49" y="33"/>
                  </a:moveTo>
                  <a:cubicBezTo>
                    <a:pt x="50" y="33"/>
                    <a:pt x="51" y="33"/>
                    <a:pt x="52" y="33"/>
                  </a:cubicBezTo>
                  <a:cubicBezTo>
                    <a:pt x="56" y="34"/>
                    <a:pt x="60" y="36"/>
                    <a:pt x="62" y="40"/>
                  </a:cubicBezTo>
                  <a:cubicBezTo>
                    <a:pt x="64" y="42"/>
                    <a:pt x="65" y="46"/>
                    <a:pt x="64" y="49"/>
                  </a:cubicBezTo>
                  <a:cubicBezTo>
                    <a:pt x="63" y="56"/>
                    <a:pt x="57" y="61"/>
                    <a:pt x="50" y="61"/>
                  </a:cubicBezTo>
                  <a:cubicBezTo>
                    <a:pt x="49" y="61"/>
                    <a:pt x="48" y="61"/>
                    <a:pt x="47" y="60"/>
                  </a:cubicBezTo>
                  <a:cubicBezTo>
                    <a:pt x="42" y="60"/>
                    <a:pt x="39" y="58"/>
                    <a:pt x="37" y="54"/>
                  </a:cubicBezTo>
                  <a:cubicBezTo>
                    <a:pt x="35" y="52"/>
                    <a:pt x="35" y="48"/>
                    <a:pt x="35" y="45"/>
                  </a:cubicBezTo>
                  <a:cubicBezTo>
                    <a:pt x="36" y="38"/>
                    <a:pt x="42" y="33"/>
                    <a:pt x="49" y="33"/>
                  </a:cubicBezTo>
                  <a:close/>
                  <a:moveTo>
                    <a:pt x="48" y="0"/>
                  </a:moveTo>
                  <a:cubicBezTo>
                    <a:pt x="26" y="0"/>
                    <a:pt x="7" y="16"/>
                    <a:pt x="2" y="39"/>
                  </a:cubicBezTo>
                  <a:cubicBezTo>
                    <a:pt x="0" y="51"/>
                    <a:pt x="3" y="63"/>
                    <a:pt x="10" y="74"/>
                  </a:cubicBezTo>
                  <a:cubicBezTo>
                    <a:pt x="17" y="84"/>
                    <a:pt x="28" y="91"/>
                    <a:pt x="41" y="93"/>
                  </a:cubicBezTo>
                  <a:cubicBezTo>
                    <a:pt x="43" y="94"/>
                    <a:pt x="47" y="94"/>
                    <a:pt x="49" y="94"/>
                  </a:cubicBezTo>
                  <a:cubicBezTo>
                    <a:pt x="72" y="94"/>
                    <a:pt x="92" y="78"/>
                    <a:pt x="97" y="56"/>
                  </a:cubicBezTo>
                  <a:cubicBezTo>
                    <a:pt x="99" y="44"/>
                    <a:pt x="97" y="31"/>
                    <a:pt x="90" y="21"/>
                  </a:cubicBezTo>
                  <a:cubicBezTo>
                    <a:pt x="82" y="10"/>
                    <a:pt x="71" y="3"/>
                    <a:pt x="58" y="1"/>
                  </a:cubicBezTo>
                  <a:cubicBezTo>
                    <a:pt x="55" y="0"/>
                    <a:pt x="52" y="0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3" name="Google Shape;779;p41"/>
            <p:cNvSpPr/>
            <p:nvPr/>
          </p:nvSpPr>
          <p:spPr>
            <a:xfrm>
              <a:off x="958642" y="3040460"/>
              <a:ext cx="5265" cy="16314"/>
            </a:xfrm>
            <a:custGeom>
              <a:avLst/>
              <a:gdLst/>
              <a:ahLst/>
              <a:cxnLst/>
              <a:rect l="l" t="t" r="r" b="b"/>
              <a:pathLst>
                <a:path w="152" h="471" extrusionOk="0">
                  <a:moveTo>
                    <a:pt x="30" y="0"/>
                  </a:moveTo>
                  <a:lnTo>
                    <a:pt x="1" y="14"/>
                  </a:lnTo>
                  <a:cubicBezTo>
                    <a:pt x="26" y="69"/>
                    <a:pt x="43" y="130"/>
                    <a:pt x="60" y="191"/>
                  </a:cubicBezTo>
                  <a:cubicBezTo>
                    <a:pt x="80" y="260"/>
                    <a:pt x="93" y="321"/>
                    <a:pt x="103" y="378"/>
                  </a:cubicBezTo>
                  <a:cubicBezTo>
                    <a:pt x="107" y="408"/>
                    <a:pt x="119" y="471"/>
                    <a:pt x="119" y="471"/>
                  </a:cubicBezTo>
                  <a:lnTo>
                    <a:pt x="152" y="465"/>
                  </a:lnTo>
                  <a:cubicBezTo>
                    <a:pt x="152" y="465"/>
                    <a:pt x="139" y="402"/>
                    <a:pt x="135" y="373"/>
                  </a:cubicBezTo>
                  <a:cubicBezTo>
                    <a:pt x="125" y="315"/>
                    <a:pt x="111" y="252"/>
                    <a:pt x="91" y="179"/>
                  </a:cubicBezTo>
                  <a:cubicBezTo>
                    <a:pt x="74" y="119"/>
                    <a:pt x="57" y="58"/>
                    <a:pt x="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4" name="Google Shape;780;p41"/>
            <p:cNvSpPr/>
            <p:nvPr/>
          </p:nvSpPr>
          <p:spPr>
            <a:xfrm>
              <a:off x="957603" y="3038763"/>
              <a:ext cx="2494" cy="2113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36" y="0"/>
                  </a:moveTo>
                  <a:cubicBezTo>
                    <a:pt x="26" y="0"/>
                    <a:pt x="16" y="5"/>
                    <a:pt x="10" y="14"/>
                  </a:cubicBezTo>
                  <a:cubicBezTo>
                    <a:pt x="0" y="28"/>
                    <a:pt x="4" y="47"/>
                    <a:pt x="18" y="55"/>
                  </a:cubicBezTo>
                  <a:cubicBezTo>
                    <a:pt x="24" y="59"/>
                    <a:pt x="30" y="61"/>
                    <a:pt x="36" y="61"/>
                  </a:cubicBezTo>
                  <a:cubicBezTo>
                    <a:pt x="46" y="61"/>
                    <a:pt x="56" y="56"/>
                    <a:pt x="62" y="48"/>
                  </a:cubicBezTo>
                  <a:cubicBezTo>
                    <a:pt x="72" y="33"/>
                    <a:pt x="67" y="14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5" name="Google Shape;781;p41"/>
            <p:cNvSpPr/>
            <p:nvPr/>
          </p:nvSpPr>
          <p:spPr>
            <a:xfrm>
              <a:off x="957118" y="3038174"/>
              <a:ext cx="3464" cy="3291"/>
            </a:xfrm>
            <a:custGeom>
              <a:avLst/>
              <a:gdLst/>
              <a:ahLst/>
              <a:cxnLst/>
              <a:rect l="l" t="t" r="r" b="b"/>
              <a:pathLst>
                <a:path w="100" h="95" extrusionOk="0">
                  <a:moveTo>
                    <a:pt x="50" y="33"/>
                  </a:moveTo>
                  <a:cubicBezTo>
                    <a:pt x="52" y="33"/>
                    <a:pt x="56" y="34"/>
                    <a:pt x="59" y="36"/>
                  </a:cubicBezTo>
                  <a:cubicBezTo>
                    <a:pt x="61" y="38"/>
                    <a:pt x="64" y="41"/>
                    <a:pt x="65" y="45"/>
                  </a:cubicBezTo>
                  <a:cubicBezTo>
                    <a:pt x="66" y="48"/>
                    <a:pt x="65" y="52"/>
                    <a:pt x="62" y="55"/>
                  </a:cubicBezTo>
                  <a:cubicBezTo>
                    <a:pt x="59" y="59"/>
                    <a:pt x="54" y="62"/>
                    <a:pt x="50" y="62"/>
                  </a:cubicBezTo>
                  <a:cubicBezTo>
                    <a:pt x="47" y="62"/>
                    <a:pt x="44" y="61"/>
                    <a:pt x="42" y="59"/>
                  </a:cubicBezTo>
                  <a:cubicBezTo>
                    <a:pt x="38" y="57"/>
                    <a:pt x="36" y="54"/>
                    <a:pt x="35" y="50"/>
                  </a:cubicBezTo>
                  <a:cubicBezTo>
                    <a:pt x="35" y="46"/>
                    <a:pt x="36" y="43"/>
                    <a:pt x="38" y="40"/>
                  </a:cubicBezTo>
                  <a:cubicBezTo>
                    <a:pt x="40" y="36"/>
                    <a:pt x="45" y="33"/>
                    <a:pt x="50" y="33"/>
                  </a:cubicBezTo>
                  <a:close/>
                  <a:moveTo>
                    <a:pt x="50" y="0"/>
                  </a:moveTo>
                  <a:cubicBezTo>
                    <a:pt x="35" y="0"/>
                    <a:pt x="19" y="8"/>
                    <a:pt x="11" y="21"/>
                  </a:cubicBezTo>
                  <a:cubicBezTo>
                    <a:pt x="4" y="31"/>
                    <a:pt x="1" y="45"/>
                    <a:pt x="3" y="57"/>
                  </a:cubicBezTo>
                  <a:cubicBezTo>
                    <a:pt x="5" y="69"/>
                    <a:pt x="13" y="79"/>
                    <a:pt x="24" y="86"/>
                  </a:cubicBezTo>
                  <a:cubicBezTo>
                    <a:pt x="31" y="92"/>
                    <a:pt x="41" y="94"/>
                    <a:pt x="50" y="94"/>
                  </a:cubicBezTo>
                  <a:cubicBezTo>
                    <a:pt x="66" y="94"/>
                    <a:pt x="80" y="87"/>
                    <a:pt x="90" y="73"/>
                  </a:cubicBezTo>
                  <a:cubicBezTo>
                    <a:pt x="97" y="63"/>
                    <a:pt x="100" y="51"/>
                    <a:pt x="97" y="38"/>
                  </a:cubicBezTo>
                  <a:cubicBezTo>
                    <a:pt x="94" y="25"/>
                    <a:pt x="86" y="15"/>
                    <a:pt x="76" y="8"/>
                  </a:cubicBezTo>
                  <a:cubicBezTo>
                    <a:pt x="68" y="3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6" name="Google Shape;782;p41"/>
            <p:cNvSpPr/>
            <p:nvPr/>
          </p:nvSpPr>
          <p:spPr>
            <a:xfrm>
              <a:off x="959404" y="3053622"/>
              <a:ext cx="13543" cy="20886"/>
            </a:xfrm>
            <a:custGeom>
              <a:avLst/>
              <a:gdLst/>
              <a:ahLst/>
              <a:cxnLst/>
              <a:rect l="l" t="t" r="r" b="b"/>
              <a:pathLst>
                <a:path w="391" h="603" extrusionOk="0">
                  <a:moveTo>
                    <a:pt x="67" y="1"/>
                  </a:moveTo>
                  <a:cubicBezTo>
                    <a:pt x="61" y="1"/>
                    <a:pt x="56" y="2"/>
                    <a:pt x="52" y="4"/>
                  </a:cubicBezTo>
                  <a:cubicBezTo>
                    <a:pt x="0" y="28"/>
                    <a:pt x="24" y="182"/>
                    <a:pt x="103" y="347"/>
                  </a:cubicBezTo>
                  <a:cubicBezTo>
                    <a:pt x="175" y="496"/>
                    <a:pt x="269" y="603"/>
                    <a:pt x="324" y="603"/>
                  </a:cubicBezTo>
                  <a:cubicBezTo>
                    <a:pt x="329" y="603"/>
                    <a:pt x="334" y="602"/>
                    <a:pt x="339" y="599"/>
                  </a:cubicBezTo>
                  <a:cubicBezTo>
                    <a:pt x="391" y="575"/>
                    <a:pt x="380" y="429"/>
                    <a:pt x="301" y="265"/>
                  </a:cubicBezTo>
                  <a:cubicBezTo>
                    <a:pt x="228" y="114"/>
                    <a:pt x="124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7" name="Google Shape;783;p41"/>
            <p:cNvSpPr/>
            <p:nvPr/>
          </p:nvSpPr>
          <p:spPr>
            <a:xfrm>
              <a:off x="958538" y="3053068"/>
              <a:ext cx="15102" cy="22029"/>
            </a:xfrm>
            <a:custGeom>
              <a:avLst/>
              <a:gdLst/>
              <a:ahLst/>
              <a:cxnLst/>
              <a:rect l="l" t="t" r="r" b="b"/>
              <a:pathLst>
                <a:path w="436" h="636" extrusionOk="0">
                  <a:moveTo>
                    <a:pt x="93" y="33"/>
                  </a:moveTo>
                  <a:cubicBezTo>
                    <a:pt x="135" y="33"/>
                    <a:pt x="235" y="130"/>
                    <a:pt x="311" y="288"/>
                  </a:cubicBezTo>
                  <a:cubicBezTo>
                    <a:pt x="391" y="454"/>
                    <a:pt x="392" y="584"/>
                    <a:pt x="357" y="600"/>
                  </a:cubicBezTo>
                  <a:cubicBezTo>
                    <a:pt x="355" y="602"/>
                    <a:pt x="352" y="602"/>
                    <a:pt x="348" y="602"/>
                  </a:cubicBezTo>
                  <a:cubicBezTo>
                    <a:pt x="309" y="602"/>
                    <a:pt x="221" y="516"/>
                    <a:pt x="143" y="355"/>
                  </a:cubicBezTo>
                  <a:cubicBezTo>
                    <a:pt x="59" y="180"/>
                    <a:pt x="52" y="50"/>
                    <a:pt x="84" y="35"/>
                  </a:cubicBezTo>
                  <a:cubicBezTo>
                    <a:pt x="87" y="34"/>
                    <a:pt x="89" y="33"/>
                    <a:pt x="93" y="33"/>
                  </a:cubicBezTo>
                  <a:close/>
                  <a:moveTo>
                    <a:pt x="91" y="0"/>
                  </a:moveTo>
                  <a:cubicBezTo>
                    <a:pt x="84" y="0"/>
                    <a:pt x="77" y="2"/>
                    <a:pt x="70" y="5"/>
                  </a:cubicBezTo>
                  <a:cubicBezTo>
                    <a:pt x="0" y="39"/>
                    <a:pt x="40" y="218"/>
                    <a:pt x="114" y="370"/>
                  </a:cubicBezTo>
                  <a:cubicBezTo>
                    <a:pt x="179" y="506"/>
                    <a:pt x="279" y="635"/>
                    <a:pt x="349" y="635"/>
                  </a:cubicBezTo>
                  <a:cubicBezTo>
                    <a:pt x="357" y="635"/>
                    <a:pt x="365" y="634"/>
                    <a:pt x="372" y="631"/>
                  </a:cubicBezTo>
                  <a:cubicBezTo>
                    <a:pt x="436" y="599"/>
                    <a:pt x="423" y="442"/>
                    <a:pt x="341" y="273"/>
                  </a:cubicBezTo>
                  <a:cubicBezTo>
                    <a:pt x="273" y="132"/>
                    <a:pt x="162" y="0"/>
                    <a:pt x="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8" name="Google Shape;784;p41"/>
            <p:cNvSpPr/>
            <p:nvPr/>
          </p:nvSpPr>
          <p:spPr>
            <a:xfrm>
              <a:off x="1321225" y="2983100"/>
              <a:ext cx="29303" cy="20540"/>
            </a:xfrm>
            <a:custGeom>
              <a:avLst/>
              <a:gdLst/>
              <a:ahLst/>
              <a:cxnLst/>
              <a:rect l="l" t="t" r="r" b="b"/>
              <a:pathLst>
                <a:path w="846" h="593" extrusionOk="0">
                  <a:moveTo>
                    <a:pt x="363" y="1"/>
                  </a:moveTo>
                  <a:cubicBezTo>
                    <a:pt x="202" y="1"/>
                    <a:pt x="65" y="86"/>
                    <a:pt x="35" y="216"/>
                  </a:cubicBezTo>
                  <a:cubicBezTo>
                    <a:pt x="1" y="374"/>
                    <a:pt x="136" y="538"/>
                    <a:pt x="338" y="582"/>
                  </a:cubicBezTo>
                  <a:cubicBezTo>
                    <a:pt x="368" y="589"/>
                    <a:pt x="399" y="592"/>
                    <a:pt x="430" y="592"/>
                  </a:cubicBezTo>
                  <a:cubicBezTo>
                    <a:pt x="612" y="592"/>
                    <a:pt x="805" y="489"/>
                    <a:pt x="820" y="368"/>
                  </a:cubicBezTo>
                  <a:cubicBezTo>
                    <a:pt x="846" y="157"/>
                    <a:pt x="667" y="58"/>
                    <a:pt x="465" y="12"/>
                  </a:cubicBezTo>
                  <a:cubicBezTo>
                    <a:pt x="430" y="5"/>
                    <a:pt x="396" y="1"/>
                    <a:pt x="363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19" name="Google Shape;785;p41"/>
            <p:cNvSpPr/>
            <p:nvPr/>
          </p:nvSpPr>
          <p:spPr>
            <a:xfrm>
              <a:off x="1320602" y="2982546"/>
              <a:ext cx="30377" cy="21683"/>
            </a:xfrm>
            <a:custGeom>
              <a:avLst/>
              <a:gdLst/>
              <a:ahLst/>
              <a:cxnLst/>
              <a:rect l="l" t="t" r="r" b="b"/>
              <a:pathLst>
                <a:path w="877" h="626" extrusionOk="0">
                  <a:moveTo>
                    <a:pt x="379" y="34"/>
                  </a:moveTo>
                  <a:cubicBezTo>
                    <a:pt x="412" y="34"/>
                    <a:pt x="446" y="37"/>
                    <a:pt x="480" y="45"/>
                  </a:cubicBezTo>
                  <a:cubicBezTo>
                    <a:pt x="728" y="100"/>
                    <a:pt x="842" y="213"/>
                    <a:pt x="822" y="382"/>
                  </a:cubicBezTo>
                  <a:cubicBezTo>
                    <a:pt x="817" y="425"/>
                    <a:pt x="784" y="468"/>
                    <a:pt x="732" y="506"/>
                  </a:cubicBezTo>
                  <a:cubicBezTo>
                    <a:pt x="654" y="561"/>
                    <a:pt x="546" y="592"/>
                    <a:pt x="447" y="592"/>
                  </a:cubicBezTo>
                  <a:cubicBezTo>
                    <a:pt x="417" y="592"/>
                    <a:pt x="387" y="589"/>
                    <a:pt x="359" y="583"/>
                  </a:cubicBezTo>
                  <a:cubicBezTo>
                    <a:pt x="166" y="540"/>
                    <a:pt x="37" y="384"/>
                    <a:pt x="70" y="236"/>
                  </a:cubicBezTo>
                  <a:cubicBezTo>
                    <a:pt x="97" y="114"/>
                    <a:pt x="227" y="34"/>
                    <a:pt x="379" y="34"/>
                  </a:cubicBezTo>
                  <a:close/>
                  <a:moveTo>
                    <a:pt x="380" y="1"/>
                  </a:moveTo>
                  <a:cubicBezTo>
                    <a:pt x="212" y="1"/>
                    <a:pt x="68" y="91"/>
                    <a:pt x="38" y="228"/>
                  </a:cubicBezTo>
                  <a:cubicBezTo>
                    <a:pt x="0" y="394"/>
                    <a:pt x="142" y="568"/>
                    <a:pt x="351" y="615"/>
                  </a:cubicBezTo>
                  <a:cubicBezTo>
                    <a:pt x="383" y="622"/>
                    <a:pt x="415" y="625"/>
                    <a:pt x="448" y="625"/>
                  </a:cubicBezTo>
                  <a:cubicBezTo>
                    <a:pt x="554" y="625"/>
                    <a:pt x="666" y="591"/>
                    <a:pt x="750" y="533"/>
                  </a:cubicBezTo>
                  <a:cubicBezTo>
                    <a:pt x="812" y="489"/>
                    <a:pt x="848" y="439"/>
                    <a:pt x="854" y="386"/>
                  </a:cubicBezTo>
                  <a:cubicBezTo>
                    <a:pt x="877" y="201"/>
                    <a:pt x="750" y="72"/>
                    <a:pt x="487" y="13"/>
                  </a:cubicBezTo>
                  <a:cubicBezTo>
                    <a:pt x="451" y="4"/>
                    <a:pt x="415" y="1"/>
                    <a:pt x="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0" name="Google Shape;786;p41"/>
            <p:cNvSpPr/>
            <p:nvPr/>
          </p:nvSpPr>
          <p:spPr>
            <a:xfrm>
              <a:off x="1317657" y="2944514"/>
              <a:ext cx="34811" cy="47280"/>
            </a:xfrm>
            <a:custGeom>
              <a:avLst/>
              <a:gdLst/>
              <a:ahLst/>
              <a:cxnLst/>
              <a:rect l="l" t="t" r="r" b="b"/>
              <a:pathLst>
                <a:path w="1005" h="1365" extrusionOk="0">
                  <a:moveTo>
                    <a:pt x="134" y="1"/>
                  </a:moveTo>
                  <a:cubicBezTo>
                    <a:pt x="134" y="1"/>
                    <a:pt x="226" y="196"/>
                    <a:pt x="157" y="459"/>
                  </a:cubicBezTo>
                  <a:cubicBezTo>
                    <a:pt x="1" y="1055"/>
                    <a:pt x="426" y="1088"/>
                    <a:pt x="936" y="1365"/>
                  </a:cubicBezTo>
                  <a:lnTo>
                    <a:pt x="1005" y="1164"/>
                  </a:lnTo>
                  <a:cubicBezTo>
                    <a:pt x="1005" y="1164"/>
                    <a:pt x="940" y="285"/>
                    <a:pt x="134" y="1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1" name="Google Shape;787;p41"/>
            <p:cNvSpPr/>
            <p:nvPr/>
          </p:nvSpPr>
          <p:spPr>
            <a:xfrm>
              <a:off x="1318038" y="2943510"/>
              <a:ext cx="35053" cy="49116"/>
            </a:xfrm>
            <a:custGeom>
              <a:avLst/>
              <a:gdLst/>
              <a:ahLst/>
              <a:cxnLst/>
              <a:rect l="l" t="t" r="r" b="b"/>
              <a:pathLst>
                <a:path w="1012" h="1418" extrusionOk="0">
                  <a:moveTo>
                    <a:pt x="152" y="58"/>
                  </a:moveTo>
                  <a:lnTo>
                    <a:pt x="152" y="58"/>
                  </a:lnTo>
                  <a:cubicBezTo>
                    <a:pt x="882" y="338"/>
                    <a:pt x="972" y="1133"/>
                    <a:pt x="977" y="1190"/>
                  </a:cubicBezTo>
                  <a:lnTo>
                    <a:pt x="915" y="1370"/>
                  </a:lnTo>
                  <a:cubicBezTo>
                    <a:pt x="820" y="1319"/>
                    <a:pt x="730" y="1277"/>
                    <a:pt x="643" y="1236"/>
                  </a:cubicBezTo>
                  <a:cubicBezTo>
                    <a:pt x="279" y="1068"/>
                    <a:pt x="40" y="957"/>
                    <a:pt x="162" y="493"/>
                  </a:cubicBezTo>
                  <a:cubicBezTo>
                    <a:pt x="215" y="289"/>
                    <a:pt x="176" y="127"/>
                    <a:pt x="152" y="58"/>
                  </a:cubicBezTo>
                  <a:close/>
                  <a:moveTo>
                    <a:pt x="92" y="1"/>
                  </a:moveTo>
                  <a:lnTo>
                    <a:pt x="108" y="37"/>
                  </a:lnTo>
                  <a:cubicBezTo>
                    <a:pt x="109" y="39"/>
                    <a:pt x="196" y="231"/>
                    <a:pt x="130" y="485"/>
                  </a:cubicBezTo>
                  <a:cubicBezTo>
                    <a:pt x="1" y="975"/>
                    <a:pt x="265" y="1098"/>
                    <a:pt x="629" y="1266"/>
                  </a:cubicBezTo>
                  <a:cubicBezTo>
                    <a:pt x="720" y="1309"/>
                    <a:pt x="816" y="1353"/>
                    <a:pt x="917" y="1408"/>
                  </a:cubicBezTo>
                  <a:lnTo>
                    <a:pt x="933" y="1417"/>
                  </a:lnTo>
                  <a:lnTo>
                    <a:pt x="1011" y="1195"/>
                  </a:lnTo>
                  <a:lnTo>
                    <a:pt x="1010" y="1191"/>
                  </a:lnTo>
                  <a:cubicBezTo>
                    <a:pt x="1010" y="1182"/>
                    <a:pt x="935" y="298"/>
                    <a:pt x="128" y="14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2" name="Google Shape;788;p41"/>
            <p:cNvSpPr/>
            <p:nvPr/>
          </p:nvSpPr>
          <p:spPr>
            <a:xfrm>
              <a:off x="1349662" y="2989162"/>
              <a:ext cx="29684" cy="22203"/>
            </a:xfrm>
            <a:custGeom>
              <a:avLst/>
              <a:gdLst/>
              <a:ahLst/>
              <a:cxnLst/>
              <a:rect l="l" t="t" r="r" b="b"/>
              <a:pathLst>
                <a:path w="857" h="641" extrusionOk="0">
                  <a:moveTo>
                    <a:pt x="311" y="0"/>
                  </a:moveTo>
                  <a:cubicBezTo>
                    <a:pt x="215" y="0"/>
                    <a:pt x="129" y="38"/>
                    <a:pt x="72" y="138"/>
                  </a:cubicBezTo>
                  <a:cubicBezTo>
                    <a:pt x="0" y="262"/>
                    <a:pt x="141" y="514"/>
                    <a:pt x="329" y="599"/>
                  </a:cubicBezTo>
                  <a:cubicBezTo>
                    <a:pt x="391" y="627"/>
                    <a:pt x="455" y="640"/>
                    <a:pt x="516" y="640"/>
                  </a:cubicBezTo>
                  <a:cubicBezTo>
                    <a:pt x="639" y="640"/>
                    <a:pt x="746" y="585"/>
                    <a:pt x="790" y="487"/>
                  </a:cubicBezTo>
                  <a:cubicBezTo>
                    <a:pt x="857" y="339"/>
                    <a:pt x="757" y="152"/>
                    <a:pt x="570" y="67"/>
                  </a:cubicBezTo>
                  <a:cubicBezTo>
                    <a:pt x="483" y="28"/>
                    <a:pt x="393" y="0"/>
                    <a:pt x="311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3" name="Google Shape;789;p41"/>
            <p:cNvSpPr/>
            <p:nvPr/>
          </p:nvSpPr>
          <p:spPr>
            <a:xfrm>
              <a:off x="1350667" y="2988608"/>
              <a:ext cx="28091" cy="23311"/>
            </a:xfrm>
            <a:custGeom>
              <a:avLst/>
              <a:gdLst/>
              <a:ahLst/>
              <a:cxnLst/>
              <a:rect l="l" t="t" r="r" b="b"/>
              <a:pathLst>
                <a:path w="811" h="673" extrusionOk="0">
                  <a:moveTo>
                    <a:pt x="282" y="32"/>
                  </a:moveTo>
                  <a:cubicBezTo>
                    <a:pt x="354" y="32"/>
                    <a:pt x="438" y="54"/>
                    <a:pt x="534" y="98"/>
                  </a:cubicBezTo>
                  <a:cubicBezTo>
                    <a:pt x="621" y="137"/>
                    <a:pt x="692" y="201"/>
                    <a:pt x="732" y="277"/>
                  </a:cubicBezTo>
                  <a:cubicBezTo>
                    <a:pt x="771" y="352"/>
                    <a:pt x="776" y="430"/>
                    <a:pt x="746" y="496"/>
                  </a:cubicBezTo>
                  <a:cubicBezTo>
                    <a:pt x="704" y="588"/>
                    <a:pt x="603" y="640"/>
                    <a:pt x="487" y="640"/>
                  </a:cubicBezTo>
                  <a:cubicBezTo>
                    <a:pt x="429" y="640"/>
                    <a:pt x="367" y="627"/>
                    <a:pt x="307" y="600"/>
                  </a:cubicBezTo>
                  <a:cubicBezTo>
                    <a:pt x="197" y="550"/>
                    <a:pt x="93" y="433"/>
                    <a:pt x="55" y="314"/>
                  </a:cubicBezTo>
                  <a:cubicBezTo>
                    <a:pt x="35" y="253"/>
                    <a:pt x="36" y="199"/>
                    <a:pt x="57" y="161"/>
                  </a:cubicBezTo>
                  <a:cubicBezTo>
                    <a:pt x="107" y="76"/>
                    <a:pt x="182" y="32"/>
                    <a:pt x="282" y="32"/>
                  </a:cubicBezTo>
                  <a:close/>
                  <a:moveTo>
                    <a:pt x="282" y="0"/>
                  </a:moveTo>
                  <a:cubicBezTo>
                    <a:pt x="170" y="0"/>
                    <a:pt x="84" y="49"/>
                    <a:pt x="29" y="145"/>
                  </a:cubicBezTo>
                  <a:cubicBezTo>
                    <a:pt x="2" y="191"/>
                    <a:pt x="0" y="253"/>
                    <a:pt x="24" y="325"/>
                  </a:cubicBezTo>
                  <a:cubicBezTo>
                    <a:pt x="65" y="453"/>
                    <a:pt x="173" y="576"/>
                    <a:pt x="293" y="630"/>
                  </a:cubicBezTo>
                  <a:cubicBezTo>
                    <a:pt x="357" y="659"/>
                    <a:pt x="424" y="672"/>
                    <a:pt x="486" y="672"/>
                  </a:cubicBezTo>
                  <a:cubicBezTo>
                    <a:pt x="615" y="672"/>
                    <a:pt x="729" y="614"/>
                    <a:pt x="776" y="510"/>
                  </a:cubicBezTo>
                  <a:cubicBezTo>
                    <a:pt x="810" y="434"/>
                    <a:pt x="805" y="346"/>
                    <a:pt x="761" y="262"/>
                  </a:cubicBezTo>
                  <a:cubicBezTo>
                    <a:pt x="717" y="179"/>
                    <a:pt x="641" y="110"/>
                    <a:pt x="547" y="67"/>
                  </a:cubicBezTo>
                  <a:cubicBezTo>
                    <a:pt x="447" y="22"/>
                    <a:pt x="359" y="0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4" name="Google Shape;790;p41"/>
            <p:cNvSpPr/>
            <p:nvPr/>
          </p:nvSpPr>
          <p:spPr>
            <a:xfrm>
              <a:off x="1354234" y="2967237"/>
              <a:ext cx="50605" cy="27260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084" y="0"/>
                  </a:moveTo>
                  <a:cubicBezTo>
                    <a:pt x="473" y="0"/>
                    <a:pt x="66" y="467"/>
                    <a:pt x="66" y="467"/>
                  </a:cubicBezTo>
                  <a:lnTo>
                    <a:pt x="0" y="669"/>
                  </a:lnTo>
                  <a:cubicBezTo>
                    <a:pt x="281" y="710"/>
                    <a:pt x="510" y="786"/>
                    <a:pt x="699" y="786"/>
                  </a:cubicBezTo>
                  <a:cubicBezTo>
                    <a:pt x="896" y="786"/>
                    <a:pt x="1048" y="704"/>
                    <a:pt x="1167" y="413"/>
                  </a:cubicBezTo>
                  <a:cubicBezTo>
                    <a:pt x="1269" y="161"/>
                    <a:pt x="1460" y="59"/>
                    <a:pt x="1460" y="59"/>
                  </a:cubicBezTo>
                  <a:cubicBezTo>
                    <a:pt x="1328" y="17"/>
                    <a:pt x="1202" y="0"/>
                    <a:pt x="1084" y="0"/>
                  </a:cubicBezTo>
                  <a:close/>
                </a:path>
              </a:pathLst>
            </a:custGeom>
            <a:solidFill>
              <a:srgbClr val="FF6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5" name="Google Shape;791;p41"/>
            <p:cNvSpPr/>
            <p:nvPr/>
          </p:nvSpPr>
          <p:spPr>
            <a:xfrm>
              <a:off x="1353472" y="2966682"/>
              <a:ext cx="52788" cy="28368"/>
            </a:xfrm>
            <a:custGeom>
              <a:avLst/>
              <a:gdLst/>
              <a:ahLst/>
              <a:cxnLst/>
              <a:rect l="l" t="t" r="r" b="b"/>
              <a:pathLst>
                <a:path w="1524" h="819" extrusionOk="0">
                  <a:moveTo>
                    <a:pt x="1108" y="33"/>
                  </a:moveTo>
                  <a:cubicBezTo>
                    <a:pt x="1214" y="33"/>
                    <a:pt x="1325" y="47"/>
                    <a:pt x="1442" y="80"/>
                  </a:cubicBezTo>
                  <a:cubicBezTo>
                    <a:pt x="1382" y="121"/>
                    <a:pt x="1252" y="228"/>
                    <a:pt x="1173" y="423"/>
                  </a:cubicBezTo>
                  <a:cubicBezTo>
                    <a:pt x="1058" y="705"/>
                    <a:pt x="912" y="786"/>
                    <a:pt x="720" y="786"/>
                  </a:cubicBezTo>
                  <a:cubicBezTo>
                    <a:pt x="610" y="786"/>
                    <a:pt x="485" y="759"/>
                    <a:pt x="343" y="729"/>
                  </a:cubicBezTo>
                  <a:cubicBezTo>
                    <a:pt x="248" y="709"/>
                    <a:pt x="150" y="688"/>
                    <a:pt x="44" y="671"/>
                  </a:cubicBezTo>
                  <a:lnTo>
                    <a:pt x="102" y="491"/>
                  </a:lnTo>
                  <a:cubicBezTo>
                    <a:pt x="135" y="454"/>
                    <a:pt x="532" y="33"/>
                    <a:pt x="1108" y="33"/>
                  </a:cubicBezTo>
                  <a:close/>
                  <a:moveTo>
                    <a:pt x="1109" y="0"/>
                  </a:moveTo>
                  <a:cubicBezTo>
                    <a:pt x="495" y="0"/>
                    <a:pt x="80" y="466"/>
                    <a:pt x="75" y="471"/>
                  </a:cubicBezTo>
                  <a:lnTo>
                    <a:pt x="0" y="698"/>
                  </a:lnTo>
                  <a:lnTo>
                    <a:pt x="20" y="701"/>
                  </a:lnTo>
                  <a:cubicBezTo>
                    <a:pt x="133" y="718"/>
                    <a:pt x="236" y="739"/>
                    <a:pt x="336" y="761"/>
                  </a:cubicBezTo>
                  <a:cubicBezTo>
                    <a:pt x="478" y="791"/>
                    <a:pt x="606" y="818"/>
                    <a:pt x="721" y="818"/>
                  </a:cubicBezTo>
                  <a:cubicBezTo>
                    <a:pt x="922" y="818"/>
                    <a:pt x="1081" y="734"/>
                    <a:pt x="1203" y="435"/>
                  </a:cubicBezTo>
                  <a:cubicBezTo>
                    <a:pt x="1303" y="192"/>
                    <a:pt x="1487" y="91"/>
                    <a:pt x="1489" y="90"/>
                  </a:cubicBezTo>
                  <a:lnTo>
                    <a:pt x="1524" y="72"/>
                  </a:lnTo>
                  <a:lnTo>
                    <a:pt x="1486" y="59"/>
                  </a:lnTo>
                  <a:cubicBezTo>
                    <a:pt x="1354" y="18"/>
                    <a:pt x="1228" y="0"/>
                    <a:pt x="11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6" name="Google Shape;792;p41"/>
            <p:cNvSpPr/>
            <p:nvPr/>
          </p:nvSpPr>
          <p:spPr>
            <a:xfrm>
              <a:off x="1352745" y="2966890"/>
              <a:ext cx="4226" cy="17630"/>
            </a:xfrm>
            <a:custGeom>
              <a:avLst/>
              <a:gdLst/>
              <a:ahLst/>
              <a:cxnLst/>
              <a:rect l="l" t="t" r="r" b="b"/>
              <a:pathLst>
                <a:path w="122" h="509" extrusionOk="0">
                  <a:moveTo>
                    <a:pt x="91" y="1"/>
                  </a:moveTo>
                  <a:cubicBezTo>
                    <a:pt x="68" y="64"/>
                    <a:pt x="54" y="130"/>
                    <a:pt x="41" y="194"/>
                  </a:cubicBezTo>
                  <a:lnTo>
                    <a:pt x="41" y="198"/>
                  </a:lnTo>
                  <a:cubicBezTo>
                    <a:pt x="26" y="274"/>
                    <a:pt x="15" y="341"/>
                    <a:pt x="10" y="405"/>
                  </a:cubicBezTo>
                  <a:cubicBezTo>
                    <a:pt x="7" y="437"/>
                    <a:pt x="0" y="504"/>
                    <a:pt x="0" y="504"/>
                  </a:cubicBezTo>
                  <a:lnTo>
                    <a:pt x="33" y="508"/>
                  </a:lnTo>
                  <a:cubicBezTo>
                    <a:pt x="33" y="508"/>
                    <a:pt x="41" y="440"/>
                    <a:pt x="43" y="408"/>
                  </a:cubicBezTo>
                  <a:cubicBezTo>
                    <a:pt x="48" y="346"/>
                    <a:pt x="58" y="279"/>
                    <a:pt x="73" y="205"/>
                  </a:cubicBezTo>
                  <a:lnTo>
                    <a:pt x="74" y="201"/>
                  </a:lnTo>
                  <a:cubicBezTo>
                    <a:pt x="86" y="138"/>
                    <a:pt x="99" y="73"/>
                    <a:pt x="122" y="13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7" name="Google Shape;793;p41"/>
            <p:cNvSpPr/>
            <p:nvPr/>
          </p:nvSpPr>
          <p:spPr>
            <a:xfrm>
              <a:off x="1355412" y="2964985"/>
              <a:ext cx="2598" cy="2321"/>
            </a:xfrm>
            <a:custGeom>
              <a:avLst/>
              <a:gdLst/>
              <a:ahLst/>
              <a:cxnLst/>
              <a:rect l="l" t="t" r="r" b="b"/>
              <a:pathLst>
                <a:path w="75" h="67" extrusionOk="0">
                  <a:moveTo>
                    <a:pt x="36" y="1"/>
                  </a:moveTo>
                  <a:cubicBezTo>
                    <a:pt x="30" y="1"/>
                    <a:pt x="23" y="3"/>
                    <a:pt x="18" y="7"/>
                  </a:cubicBezTo>
                  <a:cubicBezTo>
                    <a:pt x="3" y="17"/>
                    <a:pt x="0" y="38"/>
                    <a:pt x="12" y="52"/>
                  </a:cubicBezTo>
                  <a:cubicBezTo>
                    <a:pt x="18" y="61"/>
                    <a:pt x="28" y="66"/>
                    <a:pt x="38" y="66"/>
                  </a:cubicBezTo>
                  <a:cubicBezTo>
                    <a:pt x="45" y="66"/>
                    <a:pt x="52" y="64"/>
                    <a:pt x="57" y="60"/>
                  </a:cubicBezTo>
                  <a:cubicBezTo>
                    <a:pt x="72" y="49"/>
                    <a:pt x="74" y="29"/>
                    <a:pt x="63" y="14"/>
                  </a:cubicBezTo>
                  <a:cubicBezTo>
                    <a:pt x="57" y="6"/>
                    <a:pt x="47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8" name="Google Shape;794;p41"/>
            <p:cNvSpPr/>
            <p:nvPr/>
          </p:nvSpPr>
          <p:spPr>
            <a:xfrm>
              <a:off x="1354927" y="2964431"/>
              <a:ext cx="3533" cy="3429"/>
            </a:xfrm>
            <a:custGeom>
              <a:avLst/>
              <a:gdLst/>
              <a:ahLst/>
              <a:cxnLst/>
              <a:rect l="l" t="t" r="r" b="b"/>
              <a:pathLst>
                <a:path w="102" h="99" extrusionOk="0">
                  <a:moveTo>
                    <a:pt x="50" y="33"/>
                  </a:moveTo>
                  <a:cubicBezTo>
                    <a:pt x="55" y="33"/>
                    <a:pt x="60" y="36"/>
                    <a:pt x="64" y="40"/>
                  </a:cubicBezTo>
                  <a:cubicBezTo>
                    <a:pt x="67" y="44"/>
                    <a:pt x="68" y="48"/>
                    <a:pt x="67" y="53"/>
                  </a:cubicBezTo>
                  <a:cubicBezTo>
                    <a:pt x="67" y="57"/>
                    <a:pt x="65" y="61"/>
                    <a:pt x="61" y="62"/>
                  </a:cubicBezTo>
                  <a:cubicBezTo>
                    <a:pt x="59" y="64"/>
                    <a:pt x="55" y="65"/>
                    <a:pt x="52" y="65"/>
                  </a:cubicBezTo>
                  <a:cubicBezTo>
                    <a:pt x="47" y="65"/>
                    <a:pt x="42" y="63"/>
                    <a:pt x="39" y="59"/>
                  </a:cubicBezTo>
                  <a:cubicBezTo>
                    <a:pt x="36" y="55"/>
                    <a:pt x="34" y="51"/>
                    <a:pt x="35" y="47"/>
                  </a:cubicBezTo>
                  <a:cubicBezTo>
                    <a:pt x="36" y="42"/>
                    <a:pt x="38" y="39"/>
                    <a:pt x="41" y="36"/>
                  </a:cubicBezTo>
                  <a:cubicBezTo>
                    <a:pt x="44" y="34"/>
                    <a:pt x="47" y="33"/>
                    <a:pt x="50" y="33"/>
                  </a:cubicBezTo>
                  <a:close/>
                  <a:moveTo>
                    <a:pt x="50" y="1"/>
                  </a:moveTo>
                  <a:cubicBezTo>
                    <a:pt x="40" y="1"/>
                    <a:pt x="30" y="4"/>
                    <a:pt x="21" y="10"/>
                  </a:cubicBezTo>
                  <a:cubicBezTo>
                    <a:pt x="11" y="18"/>
                    <a:pt x="5" y="29"/>
                    <a:pt x="3" y="41"/>
                  </a:cubicBezTo>
                  <a:cubicBezTo>
                    <a:pt x="0" y="54"/>
                    <a:pt x="4" y="68"/>
                    <a:pt x="12" y="79"/>
                  </a:cubicBezTo>
                  <a:cubicBezTo>
                    <a:pt x="22" y="92"/>
                    <a:pt x="37" y="99"/>
                    <a:pt x="53" y="99"/>
                  </a:cubicBezTo>
                  <a:cubicBezTo>
                    <a:pt x="62" y="99"/>
                    <a:pt x="73" y="95"/>
                    <a:pt x="81" y="89"/>
                  </a:cubicBezTo>
                  <a:cubicBezTo>
                    <a:pt x="91" y="82"/>
                    <a:pt x="98" y="70"/>
                    <a:pt x="100" y="57"/>
                  </a:cubicBezTo>
                  <a:cubicBezTo>
                    <a:pt x="102" y="44"/>
                    <a:pt x="98" y="31"/>
                    <a:pt x="90" y="20"/>
                  </a:cubicBezTo>
                  <a:cubicBezTo>
                    <a:pt x="80" y="7"/>
                    <a:pt x="65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29" name="Google Shape;795;p41"/>
            <p:cNvSpPr/>
            <p:nvPr/>
          </p:nvSpPr>
          <p:spPr>
            <a:xfrm>
              <a:off x="1353472" y="2968587"/>
              <a:ext cx="9248" cy="15933"/>
            </a:xfrm>
            <a:custGeom>
              <a:avLst/>
              <a:gdLst/>
              <a:ahLst/>
              <a:cxnLst/>
              <a:rect l="l" t="t" r="r" b="b"/>
              <a:pathLst>
                <a:path w="267" h="460" extrusionOk="0">
                  <a:moveTo>
                    <a:pt x="235" y="1"/>
                  </a:moveTo>
                  <a:cubicBezTo>
                    <a:pt x="216" y="62"/>
                    <a:pt x="185" y="120"/>
                    <a:pt x="155" y="182"/>
                  </a:cubicBezTo>
                  <a:cubicBezTo>
                    <a:pt x="121" y="249"/>
                    <a:pt x="88" y="306"/>
                    <a:pt x="54" y="358"/>
                  </a:cubicBezTo>
                  <a:cubicBezTo>
                    <a:pt x="36" y="384"/>
                    <a:pt x="0" y="443"/>
                    <a:pt x="0" y="443"/>
                  </a:cubicBezTo>
                  <a:lnTo>
                    <a:pt x="29" y="459"/>
                  </a:lnTo>
                  <a:cubicBezTo>
                    <a:pt x="29" y="459"/>
                    <a:pt x="64" y="402"/>
                    <a:pt x="82" y="376"/>
                  </a:cubicBezTo>
                  <a:cubicBezTo>
                    <a:pt x="116" y="324"/>
                    <a:pt x="150" y="264"/>
                    <a:pt x="186" y="193"/>
                  </a:cubicBezTo>
                  <a:cubicBezTo>
                    <a:pt x="216" y="134"/>
                    <a:pt x="247" y="74"/>
                    <a:pt x="267" y="10"/>
                  </a:cubicBezTo>
                  <a:lnTo>
                    <a:pt x="2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0" name="Google Shape;796;p41"/>
            <p:cNvSpPr/>
            <p:nvPr/>
          </p:nvSpPr>
          <p:spPr>
            <a:xfrm>
              <a:off x="1361266" y="2966682"/>
              <a:ext cx="2563" cy="2321"/>
            </a:xfrm>
            <a:custGeom>
              <a:avLst/>
              <a:gdLst/>
              <a:ahLst/>
              <a:cxnLst/>
              <a:rect l="l" t="t" r="r" b="b"/>
              <a:pathLst>
                <a:path w="74" h="67" extrusionOk="0">
                  <a:moveTo>
                    <a:pt x="36" y="1"/>
                  </a:moveTo>
                  <a:cubicBezTo>
                    <a:pt x="34" y="1"/>
                    <a:pt x="31" y="1"/>
                    <a:pt x="29" y="2"/>
                  </a:cubicBezTo>
                  <a:cubicBezTo>
                    <a:pt x="11" y="6"/>
                    <a:pt x="1" y="24"/>
                    <a:pt x="5" y="41"/>
                  </a:cubicBezTo>
                  <a:cubicBezTo>
                    <a:pt x="9" y="56"/>
                    <a:pt x="23" y="66"/>
                    <a:pt x="38" y="66"/>
                  </a:cubicBezTo>
                  <a:cubicBezTo>
                    <a:pt x="41" y="66"/>
                    <a:pt x="43" y="66"/>
                    <a:pt x="45" y="65"/>
                  </a:cubicBezTo>
                  <a:cubicBezTo>
                    <a:pt x="63" y="61"/>
                    <a:pt x="73" y="44"/>
                    <a:pt x="69" y="26"/>
                  </a:cubicBezTo>
                  <a:cubicBezTo>
                    <a:pt x="64" y="11"/>
                    <a:pt x="51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1" name="Google Shape;797;p41"/>
            <p:cNvSpPr/>
            <p:nvPr/>
          </p:nvSpPr>
          <p:spPr>
            <a:xfrm>
              <a:off x="1360746" y="2966094"/>
              <a:ext cx="3568" cy="3429"/>
            </a:xfrm>
            <a:custGeom>
              <a:avLst/>
              <a:gdLst/>
              <a:ahLst/>
              <a:cxnLst/>
              <a:rect l="l" t="t" r="r" b="b"/>
              <a:pathLst>
                <a:path w="103" h="99" extrusionOk="0">
                  <a:moveTo>
                    <a:pt x="51" y="34"/>
                  </a:moveTo>
                  <a:cubicBezTo>
                    <a:pt x="58" y="34"/>
                    <a:pt x="65" y="40"/>
                    <a:pt x="68" y="47"/>
                  </a:cubicBezTo>
                  <a:cubicBezTo>
                    <a:pt x="69" y="51"/>
                    <a:pt x="68" y="55"/>
                    <a:pt x="66" y="59"/>
                  </a:cubicBezTo>
                  <a:cubicBezTo>
                    <a:pt x="64" y="62"/>
                    <a:pt x="60" y="65"/>
                    <a:pt x="57" y="66"/>
                  </a:cubicBezTo>
                  <a:cubicBezTo>
                    <a:pt x="55" y="66"/>
                    <a:pt x="54" y="66"/>
                    <a:pt x="52" y="66"/>
                  </a:cubicBezTo>
                  <a:cubicBezTo>
                    <a:pt x="45" y="66"/>
                    <a:pt x="38" y="61"/>
                    <a:pt x="36" y="54"/>
                  </a:cubicBezTo>
                  <a:cubicBezTo>
                    <a:pt x="35" y="49"/>
                    <a:pt x="36" y="45"/>
                    <a:pt x="37" y="41"/>
                  </a:cubicBezTo>
                  <a:cubicBezTo>
                    <a:pt x="40" y="38"/>
                    <a:pt x="44" y="35"/>
                    <a:pt x="47" y="34"/>
                  </a:cubicBezTo>
                  <a:close/>
                  <a:moveTo>
                    <a:pt x="51" y="1"/>
                  </a:moveTo>
                  <a:cubicBezTo>
                    <a:pt x="47" y="1"/>
                    <a:pt x="44" y="1"/>
                    <a:pt x="40" y="2"/>
                  </a:cubicBezTo>
                  <a:cubicBezTo>
                    <a:pt x="27" y="6"/>
                    <a:pt x="16" y="13"/>
                    <a:pt x="9" y="25"/>
                  </a:cubicBezTo>
                  <a:cubicBezTo>
                    <a:pt x="2" y="36"/>
                    <a:pt x="1" y="49"/>
                    <a:pt x="4" y="62"/>
                  </a:cubicBezTo>
                  <a:cubicBezTo>
                    <a:pt x="10" y="84"/>
                    <a:pt x="30" y="99"/>
                    <a:pt x="52" y="99"/>
                  </a:cubicBezTo>
                  <a:cubicBezTo>
                    <a:pt x="57" y="99"/>
                    <a:pt x="60" y="99"/>
                    <a:pt x="64" y="98"/>
                  </a:cubicBezTo>
                  <a:cubicBezTo>
                    <a:pt x="77" y="95"/>
                    <a:pt x="87" y="88"/>
                    <a:pt x="94" y="76"/>
                  </a:cubicBezTo>
                  <a:cubicBezTo>
                    <a:pt x="101" y="65"/>
                    <a:pt x="103" y="52"/>
                    <a:pt x="99" y="39"/>
                  </a:cubicBezTo>
                  <a:cubicBezTo>
                    <a:pt x="93" y="16"/>
                    <a:pt x="73" y="1"/>
                    <a:pt x="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2" name="Google Shape;798;p41"/>
            <p:cNvSpPr/>
            <p:nvPr/>
          </p:nvSpPr>
          <p:spPr>
            <a:xfrm>
              <a:off x="1345367" y="2980329"/>
              <a:ext cx="11257" cy="23380"/>
            </a:xfrm>
            <a:custGeom>
              <a:avLst/>
              <a:gdLst/>
              <a:ahLst/>
              <a:cxnLst/>
              <a:rect l="l" t="t" r="r" b="b"/>
              <a:pathLst>
                <a:path w="325" h="675" extrusionOk="0">
                  <a:moveTo>
                    <a:pt x="250" y="1"/>
                  </a:moveTo>
                  <a:cubicBezTo>
                    <a:pt x="192" y="1"/>
                    <a:pt x="108" y="132"/>
                    <a:pt x="55" y="306"/>
                  </a:cubicBezTo>
                  <a:cubicBezTo>
                    <a:pt x="0" y="491"/>
                    <a:pt x="1" y="655"/>
                    <a:pt x="59" y="673"/>
                  </a:cubicBezTo>
                  <a:cubicBezTo>
                    <a:pt x="63" y="674"/>
                    <a:pt x="66" y="675"/>
                    <a:pt x="70" y="675"/>
                  </a:cubicBezTo>
                  <a:cubicBezTo>
                    <a:pt x="129" y="675"/>
                    <a:pt x="217" y="557"/>
                    <a:pt x="268" y="384"/>
                  </a:cubicBezTo>
                  <a:cubicBezTo>
                    <a:pt x="324" y="198"/>
                    <a:pt x="318" y="20"/>
                    <a:pt x="261" y="2"/>
                  </a:cubicBezTo>
                  <a:cubicBezTo>
                    <a:pt x="257" y="1"/>
                    <a:pt x="254" y="1"/>
                    <a:pt x="2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3" name="Google Shape;799;p41"/>
            <p:cNvSpPr/>
            <p:nvPr/>
          </p:nvSpPr>
          <p:spPr>
            <a:xfrm>
              <a:off x="1344536" y="2979775"/>
              <a:ext cx="12712" cy="24523"/>
            </a:xfrm>
            <a:custGeom>
              <a:avLst/>
              <a:gdLst/>
              <a:ahLst/>
              <a:cxnLst/>
              <a:rect l="l" t="t" r="r" b="b"/>
              <a:pathLst>
                <a:path w="367" h="708" extrusionOk="0">
                  <a:moveTo>
                    <a:pt x="275" y="33"/>
                  </a:moveTo>
                  <a:cubicBezTo>
                    <a:pt x="277" y="33"/>
                    <a:pt x="278" y="33"/>
                    <a:pt x="280" y="34"/>
                  </a:cubicBezTo>
                  <a:cubicBezTo>
                    <a:pt x="319" y="45"/>
                    <a:pt x="335" y="203"/>
                    <a:pt x="277" y="395"/>
                  </a:cubicBezTo>
                  <a:cubicBezTo>
                    <a:pt x="251" y="480"/>
                    <a:pt x="215" y="557"/>
                    <a:pt x="175" y="610"/>
                  </a:cubicBezTo>
                  <a:cubicBezTo>
                    <a:pt x="140" y="658"/>
                    <a:pt x="112" y="674"/>
                    <a:pt x="95" y="674"/>
                  </a:cubicBezTo>
                  <a:cubicBezTo>
                    <a:pt x="92" y="674"/>
                    <a:pt x="90" y="674"/>
                    <a:pt x="88" y="673"/>
                  </a:cubicBezTo>
                  <a:cubicBezTo>
                    <a:pt x="51" y="662"/>
                    <a:pt x="36" y="525"/>
                    <a:pt x="95" y="327"/>
                  </a:cubicBezTo>
                  <a:cubicBezTo>
                    <a:pt x="122" y="239"/>
                    <a:pt x="157" y="160"/>
                    <a:pt x="195" y="103"/>
                  </a:cubicBezTo>
                  <a:cubicBezTo>
                    <a:pt x="230" y="52"/>
                    <a:pt x="258" y="33"/>
                    <a:pt x="275" y="33"/>
                  </a:cubicBezTo>
                  <a:close/>
                  <a:moveTo>
                    <a:pt x="274" y="0"/>
                  </a:moveTo>
                  <a:cubicBezTo>
                    <a:pt x="242" y="0"/>
                    <a:pt x="206" y="29"/>
                    <a:pt x="168" y="85"/>
                  </a:cubicBezTo>
                  <a:cubicBezTo>
                    <a:pt x="128" y="144"/>
                    <a:pt x="92" y="226"/>
                    <a:pt x="64" y="318"/>
                  </a:cubicBezTo>
                  <a:cubicBezTo>
                    <a:pt x="13" y="488"/>
                    <a:pt x="1" y="681"/>
                    <a:pt x="78" y="705"/>
                  </a:cubicBezTo>
                  <a:cubicBezTo>
                    <a:pt x="84" y="706"/>
                    <a:pt x="89" y="707"/>
                    <a:pt x="94" y="707"/>
                  </a:cubicBezTo>
                  <a:cubicBezTo>
                    <a:pt x="126" y="707"/>
                    <a:pt x="164" y="680"/>
                    <a:pt x="202" y="630"/>
                  </a:cubicBezTo>
                  <a:cubicBezTo>
                    <a:pt x="243" y="574"/>
                    <a:pt x="282" y="493"/>
                    <a:pt x="308" y="404"/>
                  </a:cubicBezTo>
                  <a:cubicBezTo>
                    <a:pt x="361" y="229"/>
                    <a:pt x="367" y="25"/>
                    <a:pt x="290" y="3"/>
                  </a:cubicBezTo>
                  <a:cubicBezTo>
                    <a:pt x="285" y="1"/>
                    <a:pt x="279" y="0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4" name="Google Shape;800;p41"/>
            <p:cNvSpPr/>
            <p:nvPr/>
          </p:nvSpPr>
          <p:spPr>
            <a:xfrm>
              <a:off x="1427215" y="2941259"/>
              <a:ext cx="15552" cy="10911"/>
            </a:xfrm>
            <a:custGeom>
              <a:avLst/>
              <a:gdLst/>
              <a:ahLst/>
              <a:cxnLst/>
              <a:rect l="l" t="t" r="r" b="b"/>
              <a:pathLst>
                <a:path w="449" h="315" extrusionOk="0">
                  <a:moveTo>
                    <a:pt x="191" y="0"/>
                  </a:moveTo>
                  <a:cubicBezTo>
                    <a:pt x="107" y="0"/>
                    <a:pt x="35" y="45"/>
                    <a:pt x="19" y="114"/>
                  </a:cubicBezTo>
                  <a:cubicBezTo>
                    <a:pt x="0" y="197"/>
                    <a:pt x="72" y="284"/>
                    <a:pt x="178" y="309"/>
                  </a:cubicBezTo>
                  <a:cubicBezTo>
                    <a:pt x="194" y="312"/>
                    <a:pt x="211" y="314"/>
                    <a:pt x="228" y="314"/>
                  </a:cubicBezTo>
                  <a:cubicBezTo>
                    <a:pt x="325" y="314"/>
                    <a:pt x="427" y="260"/>
                    <a:pt x="435" y="195"/>
                  </a:cubicBezTo>
                  <a:cubicBezTo>
                    <a:pt x="449" y="83"/>
                    <a:pt x="354" y="31"/>
                    <a:pt x="247" y="7"/>
                  </a:cubicBezTo>
                  <a:cubicBezTo>
                    <a:pt x="228" y="2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5" name="Google Shape;801;p41"/>
            <p:cNvSpPr/>
            <p:nvPr/>
          </p:nvSpPr>
          <p:spPr>
            <a:xfrm>
              <a:off x="1426973" y="2940670"/>
              <a:ext cx="16210" cy="12054"/>
            </a:xfrm>
            <a:custGeom>
              <a:avLst/>
              <a:gdLst/>
              <a:ahLst/>
              <a:cxnLst/>
              <a:rect l="l" t="t" r="r" b="b"/>
              <a:pathLst>
                <a:path w="468" h="348" extrusionOk="0">
                  <a:moveTo>
                    <a:pt x="198" y="33"/>
                  </a:moveTo>
                  <a:cubicBezTo>
                    <a:pt x="216" y="33"/>
                    <a:pt x="233" y="36"/>
                    <a:pt x="251" y="39"/>
                  </a:cubicBezTo>
                  <a:cubicBezTo>
                    <a:pt x="377" y="68"/>
                    <a:pt x="437" y="126"/>
                    <a:pt x="425" y="210"/>
                  </a:cubicBezTo>
                  <a:cubicBezTo>
                    <a:pt x="423" y="231"/>
                    <a:pt x="407" y="252"/>
                    <a:pt x="381" y="271"/>
                  </a:cubicBezTo>
                  <a:cubicBezTo>
                    <a:pt x="341" y="299"/>
                    <a:pt x="285" y="315"/>
                    <a:pt x="234" y="315"/>
                  </a:cubicBezTo>
                  <a:cubicBezTo>
                    <a:pt x="219" y="315"/>
                    <a:pt x="204" y="313"/>
                    <a:pt x="189" y="310"/>
                  </a:cubicBezTo>
                  <a:cubicBezTo>
                    <a:pt x="141" y="299"/>
                    <a:pt x="100" y="274"/>
                    <a:pt x="72" y="240"/>
                  </a:cubicBezTo>
                  <a:cubicBezTo>
                    <a:pt x="45" y="207"/>
                    <a:pt x="34" y="169"/>
                    <a:pt x="42" y="134"/>
                  </a:cubicBezTo>
                  <a:cubicBezTo>
                    <a:pt x="50" y="99"/>
                    <a:pt x="76" y="70"/>
                    <a:pt x="114" y="52"/>
                  </a:cubicBezTo>
                  <a:cubicBezTo>
                    <a:pt x="140" y="39"/>
                    <a:pt x="169" y="33"/>
                    <a:pt x="198" y="33"/>
                  </a:cubicBezTo>
                  <a:close/>
                  <a:moveTo>
                    <a:pt x="199" y="1"/>
                  </a:moveTo>
                  <a:cubicBezTo>
                    <a:pt x="164" y="1"/>
                    <a:pt x="130" y="8"/>
                    <a:pt x="100" y="22"/>
                  </a:cubicBezTo>
                  <a:cubicBezTo>
                    <a:pt x="52" y="45"/>
                    <a:pt x="20" y="81"/>
                    <a:pt x="10" y="127"/>
                  </a:cubicBezTo>
                  <a:cubicBezTo>
                    <a:pt x="0" y="172"/>
                    <a:pt x="12" y="220"/>
                    <a:pt x="45" y="261"/>
                  </a:cubicBezTo>
                  <a:cubicBezTo>
                    <a:pt x="79" y="300"/>
                    <a:pt x="127" y="329"/>
                    <a:pt x="182" y="341"/>
                  </a:cubicBezTo>
                  <a:cubicBezTo>
                    <a:pt x="199" y="346"/>
                    <a:pt x="217" y="348"/>
                    <a:pt x="236" y="348"/>
                  </a:cubicBezTo>
                  <a:cubicBezTo>
                    <a:pt x="293" y="348"/>
                    <a:pt x="355" y="329"/>
                    <a:pt x="400" y="298"/>
                  </a:cubicBezTo>
                  <a:cubicBezTo>
                    <a:pt x="434" y="273"/>
                    <a:pt x="455" y="245"/>
                    <a:pt x="458" y="215"/>
                  </a:cubicBezTo>
                  <a:cubicBezTo>
                    <a:pt x="467" y="143"/>
                    <a:pt x="440" y="49"/>
                    <a:pt x="258" y="7"/>
                  </a:cubicBezTo>
                  <a:cubicBezTo>
                    <a:pt x="238" y="3"/>
                    <a:pt x="21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6" name="Google Shape;802;p41"/>
            <p:cNvSpPr/>
            <p:nvPr/>
          </p:nvSpPr>
          <p:spPr>
            <a:xfrm>
              <a:off x="1425310" y="2920753"/>
              <a:ext cx="18531" cy="25147"/>
            </a:xfrm>
            <a:custGeom>
              <a:avLst/>
              <a:gdLst/>
              <a:ahLst/>
              <a:cxnLst/>
              <a:rect l="l" t="t" r="r" b="b"/>
              <a:pathLst>
                <a:path w="535" h="726" extrusionOk="0">
                  <a:moveTo>
                    <a:pt x="73" y="1"/>
                  </a:moveTo>
                  <a:cubicBezTo>
                    <a:pt x="73" y="1"/>
                    <a:pt x="122" y="104"/>
                    <a:pt x="85" y="244"/>
                  </a:cubicBezTo>
                  <a:cubicBezTo>
                    <a:pt x="1" y="559"/>
                    <a:pt x="227" y="578"/>
                    <a:pt x="497" y="725"/>
                  </a:cubicBezTo>
                  <a:lnTo>
                    <a:pt x="534" y="619"/>
                  </a:lnTo>
                  <a:cubicBezTo>
                    <a:pt x="534" y="619"/>
                    <a:pt x="501" y="152"/>
                    <a:pt x="73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7" name="Google Shape;803;p41"/>
            <p:cNvSpPr/>
            <p:nvPr/>
          </p:nvSpPr>
          <p:spPr>
            <a:xfrm>
              <a:off x="1425241" y="2919749"/>
              <a:ext cx="19155" cy="26948"/>
            </a:xfrm>
            <a:custGeom>
              <a:avLst/>
              <a:gdLst/>
              <a:ahLst/>
              <a:cxnLst/>
              <a:rect l="l" t="t" r="r" b="b"/>
              <a:pathLst>
                <a:path w="553" h="778" extrusionOk="0">
                  <a:moveTo>
                    <a:pt x="103" y="57"/>
                  </a:moveTo>
                  <a:cubicBezTo>
                    <a:pt x="467" y="209"/>
                    <a:pt x="515" y="605"/>
                    <a:pt x="519" y="645"/>
                  </a:cubicBezTo>
                  <a:lnTo>
                    <a:pt x="489" y="731"/>
                  </a:lnTo>
                  <a:cubicBezTo>
                    <a:pt x="441" y="705"/>
                    <a:pt x="395" y="683"/>
                    <a:pt x="352" y="663"/>
                  </a:cubicBezTo>
                  <a:cubicBezTo>
                    <a:pt x="157" y="572"/>
                    <a:pt x="40" y="517"/>
                    <a:pt x="103" y="277"/>
                  </a:cubicBezTo>
                  <a:cubicBezTo>
                    <a:pt x="129" y="181"/>
                    <a:pt x="116" y="101"/>
                    <a:pt x="103" y="57"/>
                  </a:cubicBezTo>
                  <a:close/>
                  <a:moveTo>
                    <a:pt x="45" y="1"/>
                  </a:moveTo>
                  <a:lnTo>
                    <a:pt x="61" y="36"/>
                  </a:lnTo>
                  <a:cubicBezTo>
                    <a:pt x="61" y="37"/>
                    <a:pt x="106" y="137"/>
                    <a:pt x="71" y="269"/>
                  </a:cubicBezTo>
                  <a:cubicBezTo>
                    <a:pt x="0" y="535"/>
                    <a:pt x="143" y="601"/>
                    <a:pt x="339" y="693"/>
                  </a:cubicBezTo>
                  <a:cubicBezTo>
                    <a:pt x="387" y="716"/>
                    <a:pt x="438" y="739"/>
                    <a:pt x="491" y="768"/>
                  </a:cubicBezTo>
                  <a:lnTo>
                    <a:pt x="508" y="778"/>
                  </a:lnTo>
                  <a:lnTo>
                    <a:pt x="553" y="649"/>
                  </a:lnTo>
                  <a:lnTo>
                    <a:pt x="552" y="646"/>
                  </a:lnTo>
                  <a:cubicBezTo>
                    <a:pt x="552" y="642"/>
                    <a:pt x="514" y="167"/>
                    <a:pt x="81" y="14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8" name="Google Shape;804;p41"/>
            <p:cNvSpPr/>
            <p:nvPr/>
          </p:nvSpPr>
          <p:spPr>
            <a:xfrm>
              <a:off x="1442282" y="2944480"/>
              <a:ext cx="15760" cy="11811"/>
            </a:xfrm>
            <a:custGeom>
              <a:avLst/>
              <a:gdLst/>
              <a:ahLst/>
              <a:cxnLst/>
              <a:rect l="l" t="t" r="r" b="b"/>
              <a:pathLst>
                <a:path w="455" h="341" extrusionOk="0">
                  <a:moveTo>
                    <a:pt x="166" y="1"/>
                  </a:moveTo>
                  <a:cubicBezTo>
                    <a:pt x="114" y="1"/>
                    <a:pt x="69" y="21"/>
                    <a:pt x="38" y="73"/>
                  </a:cubicBezTo>
                  <a:cubicBezTo>
                    <a:pt x="1" y="139"/>
                    <a:pt x="75" y="273"/>
                    <a:pt x="174" y="319"/>
                  </a:cubicBezTo>
                  <a:cubicBezTo>
                    <a:pt x="207" y="334"/>
                    <a:pt x="241" y="341"/>
                    <a:pt x="273" y="341"/>
                  </a:cubicBezTo>
                  <a:cubicBezTo>
                    <a:pt x="338" y="341"/>
                    <a:pt x="396" y="311"/>
                    <a:pt x="419" y="259"/>
                  </a:cubicBezTo>
                  <a:cubicBezTo>
                    <a:pt x="455" y="182"/>
                    <a:pt x="402" y="81"/>
                    <a:pt x="303" y="36"/>
                  </a:cubicBezTo>
                  <a:cubicBezTo>
                    <a:pt x="257" y="15"/>
                    <a:pt x="209" y="1"/>
                    <a:pt x="166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39" name="Google Shape;805;p41"/>
            <p:cNvSpPr/>
            <p:nvPr/>
          </p:nvSpPr>
          <p:spPr>
            <a:xfrm>
              <a:off x="1442525" y="2943926"/>
              <a:ext cx="15483" cy="12954"/>
            </a:xfrm>
            <a:custGeom>
              <a:avLst/>
              <a:gdLst/>
              <a:ahLst/>
              <a:cxnLst/>
              <a:rect l="l" t="t" r="r" b="b"/>
              <a:pathLst>
                <a:path w="447" h="374" extrusionOk="0">
                  <a:moveTo>
                    <a:pt x="159" y="34"/>
                  </a:moveTo>
                  <a:cubicBezTo>
                    <a:pt x="195" y="34"/>
                    <a:pt x="239" y="45"/>
                    <a:pt x="289" y="68"/>
                  </a:cubicBezTo>
                  <a:cubicBezTo>
                    <a:pt x="334" y="88"/>
                    <a:pt x="370" y="120"/>
                    <a:pt x="390" y="159"/>
                  </a:cubicBezTo>
                  <a:cubicBezTo>
                    <a:pt x="409" y="197"/>
                    <a:pt x="412" y="236"/>
                    <a:pt x="397" y="268"/>
                  </a:cubicBezTo>
                  <a:cubicBezTo>
                    <a:pt x="376" y="314"/>
                    <a:pt x="326" y="340"/>
                    <a:pt x="267" y="340"/>
                  </a:cubicBezTo>
                  <a:cubicBezTo>
                    <a:pt x="237" y="340"/>
                    <a:pt x="205" y="333"/>
                    <a:pt x="174" y="319"/>
                  </a:cubicBezTo>
                  <a:cubicBezTo>
                    <a:pt x="118" y="294"/>
                    <a:pt x="64" y="233"/>
                    <a:pt x="45" y="172"/>
                  </a:cubicBezTo>
                  <a:cubicBezTo>
                    <a:pt x="36" y="142"/>
                    <a:pt x="36" y="116"/>
                    <a:pt x="46" y="97"/>
                  </a:cubicBezTo>
                  <a:cubicBezTo>
                    <a:pt x="71" y="54"/>
                    <a:pt x="108" y="34"/>
                    <a:pt x="159" y="34"/>
                  </a:cubicBezTo>
                  <a:close/>
                  <a:moveTo>
                    <a:pt x="159" y="0"/>
                  </a:moveTo>
                  <a:cubicBezTo>
                    <a:pt x="84" y="0"/>
                    <a:pt x="41" y="40"/>
                    <a:pt x="17" y="81"/>
                  </a:cubicBezTo>
                  <a:cubicBezTo>
                    <a:pt x="2" y="107"/>
                    <a:pt x="1" y="143"/>
                    <a:pt x="14" y="182"/>
                  </a:cubicBezTo>
                  <a:cubicBezTo>
                    <a:pt x="36" y="253"/>
                    <a:pt x="95" y="320"/>
                    <a:pt x="160" y="350"/>
                  </a:cubicBezTo>
                  <a:cubicBezTo>
                    <a:pt x="195" y="365"/>
                    <a:pt x="232" y="373"/>
                    <a:pt x="266" y="373"/>
                  </a:cubicBezTo>
                  <a:cubicBezTo>
                    <a:pt x="338" y="373"/>
                    <a:pt x="401" y="340"/>
                    <a:pt x="428" y="282"/>
                  </a:cubicBezTo>
                  <a:cubicBezTo>
                    <a:pt x="447" y="240"/>
                    <a:pt x="443" y="191"/>
                    <a:pt x="419" y="144"/>
                  </a:cubicBezTo>
                  <a:cubicBezTo>
                    <a:pt x="395" y="99"/>
                    <a:pt x="354" y="61"/>
                    <a:pt x="303" y="37"/>
                  </a:cubicBezTo>
                  <a:cubicBezTo>
                    <a:pt x="245" y="11"/>
                    <a:pt x="198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0" name="Google Shape;806;p41"/>
            <p:cNvSpPr/>
            <p:nvPr/>
          </p:nvSpPr>
          <p:spPr>
            <a:xfrm>
              <a:off x="1444707" y="2932911"/>
              <a:ext cx="26879" cy="14444"/>
            </a:xfrm>
            <a:custGeom>
              <a:avLst/>
              <a:gdLst/>
              <a:ahLst/>
              <a:cxnLst/>
              <a:rect l="l" t="t" r="r" b="b"/>
              <a:pathLst>
                <a:path w="776" h="417" extrusionOk="0">
                  <a:moveTo>
                    <a:pt x="575" y="0"/>
                  </a:moveTo>
                  <a:cubicBezTo>
                    <a:pt x="252" y="0"/>
                    <a:pt x="35" y="246"/>
                    <a:pt x="35" y="246"/>
                  </a:cubicBezTo>
                  <a:lnTo>
                    <a:pt x="1" y="353"/>
                  </a:lnTo>
                  <a:cubicBezTo>
                    <a:pt x="150" y="376"/>
                    <a:pt x="272" y="416"/>
                    <a:pt x="373" y="416"/>
                  </a:cubicBezTo>
                  <a:cubicBezTo>
                    <a:pt x="476" y="416"/>
                    <a:pt x="557" y="373"/>
                    <a:pt x="620" y="219"/>
                  </a:cubicBezTo>
                  <a:cubicBezTo>
                    <a:pt x="675" y="86"/>
                    <a:pt x="776" y="32"/>
                    <a:pt x="776" y="32"/>
                  </a:cubicBezTo>
                  <a:cubicBezTo>
                    <a:pt x="705" y="10"/>
                    <a:pt x="638" y="0"/>
                    <a:pt x="575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1" name="Google Shape;807;p41"/>
            <p:cNvSpPr/>
            <p:nvPr/>
          </p:nvSpPr>
          <p:spPr>
            <a:xfrm>
              <a:off x="1443980" y="2932357"/>
              <a:ext cx="29095" cy="15587"/>
            </a:xfrm>
            <a:custGeom>
              <a:avLst/>
              <a:gdLst/>
              <a:ahLst/>
              <a:cxnLst/>
              <a:rect l="l" t="t" r="r" b="b"/>
              <a:pathLst>
                <a:path w="840" h="450" extrusionOk="0">
                  <a:moveTo>
                    <a:pt x="598" y="33"/>
                  </a:moveTo>
                  <a:cubicBezTo>
                    <a:pt x="649" y="33"/>
                    <a:pt x="703" y="39"/>
                    <a:pt x="758" y="54"/>
                  </a:cubicBezTo>
                  <a:cubicBezTo>
                    <a:pt x="723" y="81"/>
                    <a:pt x="664" y="137"/>
                    <a:pt x="626" y="229"/>
                  </a:cubicBezTo>
                  <a:cubicBezTo>
                    <a:pt x="566" y="374"/>
                    <a:pt x="493" y="417"/>
                    <a:pt x="394" y="417"/>
                  </a:cubicBezTo>
                  <a:cubicBezTo>
                    <a:pt x="337" y="417"/>
                    <a:pt x="271" y="402"/>
                    <a:pt x="194" y="386"/>
                  </a:cubicBezTo>
                  <a:cubicBezTo>
                    <a:pt x="148" y="375"/>
                    <a:pt x="98" y="365"/>
                    <a:pt x="43" y="356"/>
                  </a:cubicBezTo>
                  <a:lnTo>
                    <a:pt x="71" y="271"/>
                  </a:lnTo>
                  <a:cubicBezTo>
                    <a:pt x="94" y="245"/>
                    <a:pt x="301" y="33"/>
                    <a:pt x="598" y="33"/>
                  </a:cubicBezTo>
                  <a:close/>
                  <a:moveTo>
                    <a:pt x="598" y="0"/>
                  </a:moveTo>
                  <a:cubicBezTo>
                    <a:pt x="270" y="0"/>
                    <a:pt x="47" y="248"/>
                    <a:pt x="44" y="251"/>
                  </a:cubicBezTo>
                  <a:lnTo>
                    <a:pt x="1" y="383"/>
                  </a:lnTo>
                  <a:lnTo>
                    <a:pt x="20" y="386"/>
                  </a:lnTo>
                  <a:cubicBezTo>
                    <a:pt x="79" y="395"/>
                    <a:pt x="133" y="406"/>
                    <a:pt x="187" y="417"/>
                  </a:cubicBezTo>
                  <a:cubicBezTo>
                    <a:pt x="263" y="435"/>
                    <a:pt x="332" y="450"/>
                    <a:pt x="395" y="450"/>
                  </a:cubicBezTo>
                  <a:cubicBezTo>
                    <a:pt x="504" y="450"/>
                    <a:pt x="590" y="403"/>
                    <a:pt x="656" y="242"/>
                  </a:cubicBezTo>
                  <a:cubicBezTo>
                    <a:pt x="708" y="115"/>
                    <a:pt x="804" y="63"/>
                    <a:pt x="805" y="63"/>
                  </a:cubicBezTo>
                  <a:lnTo>
                    <a:pt x="840" y="44"/>
                  </a:lnTo>
                  <a:lnTo>
                    <a:pt x="802" y="32"/>
                  </a:lnTo>
                  <a:cubicBezTo>
                    <a:pt x="731" y="10"/>
                    <a:pt x="662" y="0"/>
                    <a:pt x="5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2" name="Google Shape;808;p41"/>
            <p:cNvSpPr/>
            <p:nvPr/>
          </p:nvSpPr>
          <p:spPr>
            <a:xfrm>
              <a:off x="1444222" y="2932807"/>
              <a:ext cx="1732" cy="9179"/>
            </a:xfrm>
            <a:custGeom>
              <a:avLst/>
              <a:gdLst/>
              <a:ahLst/>
              <a:cxnLst/>
              <a:rect l="l" t="t" r="r" b="b"/>
              <a:pathLst>
                <a:path w="50" h="265" extrusionOk="0">
                  <a:moveTo>
                    <a:pt x="49" y="0"/>
                  </a:moveTo>
                  <a:lnTo>
                    <a:pt x="49" y="0"/>
                  </a:lnTo>
                  <a:cubicBezTo>
                    <a:pt x="37" y="33"/>
                    <a:pt x="29" y="68"/>
                    <a:pt x="22" y="103"/>
                  </a:cubicBezTo>
                  <a:cubicBezTo>
                    <a:pt x="15" y="139"/>
                    <a:pt x="9" y="176"/>
                    <a:pt x="7" y="212"/>
                  </a:cubicBezTo>
                  <a:cubicBezTo>
                    <a:pt x="5" y="229"/>
                    <a:pt x="1" y="265"/>
                    <a:pt x="1" y="265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3" name="Google Shape;809;p41"/>
            <p:cNvSpPr/>
            <p:nvPr/>
          </p:nvSpPr>
          <p:spPr>
            <a:xfrm>
              <a:off x="1443668" y="2932565"/>
              <a:ext cx="2840" cy="9491"/>
            </a:xfrm>
            <a:custGeom>
              <a:avLst/>
              <a:gdLst/>
              <a:ahLst/>
              <a:cxnLst/>
              <a:rect l="l" t="t" r="r" b="b"/>
              <a:pathLst>
                <a:path w="82" h="274" extrusionOk="0">
                  <a:moveTo>
                    <a:pt x="50" y="1"/>
                  </a:moveTo>
                  <a:cubicBezTo>
                    <a:pt x="38" y="35"/>
                    <a:pt x="30" y="70"/>
                    <a:pt x="23" y="107"/>
                  </a:cubicBezTo>
                  <a:cubicBezTo>
                    <a:pt x="14" y="148"/>
                    <a:pt x="9" y="183"/>
                    <a:pt x="6" y="217"/>
                  </a:cubicBezTo>
                  <a:cubicBezTo>
                    <a:pt x="4" y="234"/>
                    <a:pt x="1" y="270"/>
                    <a:pt x="1" y="270"/>
                  </a:cubicBezTo>
                  <a:lnTo>
                    <a:pt x="33" y="273"/>
                  </a:lnTo>
                  <a:cubicBezTo>
                    <a:pt x="33" y="273"/>
                    <a:pt x="38" y="238"/>
                    <a:pt x="39" y="220"/>
                  </a:cubicBezTo>
                  <a:cubicBezTo>
                    <a:pt x="42" y="188"/>
                    <a:pt x="47" y="153"/>
                    <a:pt x="55" y="111"/>
                  </a:cubicBezTo>
                  <a:cubicBezTo>
                    <a:pt x="62" y="78"/>
                    <a:pt x="69" y="44"/>
                    <a:pt x="81" y="13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4" name="Google Shape;810;p41"/>
            <p:cNvSpPr/>
            <p:nvPr/>
          </p:nvSpPr>
          <p:spPr>
            <a:xfrm>
              <a:off x="1445365" y="2931664"/>
              <a:ext cx="1420" cy="1247"/>
            </a:xfrm>
            <a:custGeom>
              <a:avLst/>
              <a:gdLst/>
              <a:ahLst/>
              <a:cxnLst/>
              <a:rect l="l" t="t" r="r" b="b"/>
              <a:pathLst>
                <a:path w="41" h="36" extrusionOk="0">
                  <a:moveTo>
                    <a:pt x="20" y="0"/>
                  </a:moveTo>
                  <a:cubicBezTo>
                    <a:pt x="16" y="0"/>
                    <a:pt x="13" y="1"/>
                    <a:pt x="10" y="3"/>
                  </a:cubicBezTo>
                  <a:cubicBezTo>
                    <a:pt x="3" y="9"/>
                    <a:pt x="1" y="20"/>
                    <a:pt x="7" y="28"/>
                  </a:cubicBezTo>
                  <a:cubicBezTo>
                    <a:pt x="11" y="33"/>
                    <a:pt x="16" y="35"/>
                    <a:pt x="22" y="35"/>
                  </a:cubicBezTo>
                  <a:cubicBezTo>
                    <a:pt x="25" y="35"/>
                    <a:pt x="28" y="34"/>
                    <a:pt x="31" y="32"/>
                  </a:cubicBezTo>
                  <a:cubicBezTo>
                    <a:pt x="39" y="26"/>
                    <a:pt x="40" y="16"/>
                    <a:pt x="35" y="8"/>
                  </a:cubicBezTo>
                  <a:cubicBezTo>
                    <a:pt x="31" y="3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5" name="Google Shape;811;p41"/>
            <p:cNvSpPr/>
            <p:nvPr/>
          </p:nvSpPr>
          <p:spPr>
            <a:xfrm>
              <a:off x="1444846" y="2931075"/>
              <a:ext cx="2459" cy="2390"/>
            </a:xfrm>
            <a:custGeom>
              <a:avLst/>
              <a:gdLst/>
              <a:ahLst/>
              <a:cxnLst/>
              <a:rect l="l" t="t" r="r" b="b"/>
              <a:pathLst>
                <a:path w="71" h="69" extrusionOk="0">
                  <a:moveTo>
                    <a:pt x="37" y="35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5" y="36"/>
                    <a:pt x="35" y="35"/>
                  </a:cubicBezTo>
                  <a:close/>
                  <a:moveTo>
                    <a:pt x="35" y="1"/>
                  </a:moveTo>
                  <a:cubicBezTo>
                    <a:pt x="28" y="1"/>
                    <a:pt x="21" y="3"/>
                    <a:pt x="15" y="7"/>
                  </a:cubicBezTo>
                  <a:cubicBezTo>
                    <a:pt x="8" y="12"/>
                    <a:pt x="4" y="20"/>
                    <a:pt x="2" y="29"/>
                  </a:cubicBezTo>
                  <a:cubicBezTo>
                    <a:pt x="1" y="39"/>
                    <a:pt x="4" y="47"/>
                    <a:pt x="9" y="55"/>
                  </a:cubicBezTo>
                  <a:cubicBezTo>
                    <a:pt x="16" y="64"/>
                    <a:pt x="25" y="68"/>
                    <a:pt x="36" y="68"/>
                  </a:cubicBezTo>
                  <a:cubicBezTo>
                    <a:pt x="43" y="68"/>
                    <a:pt x="50" y="67"/>
                    <a:pt x="56" y="62"/>
                  </a:cubicBezTo>
                  <a:cubicBezTo>
                    <a:pt x="63" y="57"/>
                    <a:pt x="68" y="49"/>
                    <a:pt x="69" y="40"/>
                  </a:cubicBezTo>
                  <a:cubicBezTo>
                    <a:pt x="71" y="31"/>
                    <a:pt x="68" y="22"/>
                    <a:pt x="63" y="15"/>
                  </a:cubicBezTo>
                  <a:cubicBezTo>
                    <a:pt x="56" y="6"/>
                    <a:pt x="46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6" name="Google Shape;812;p41"/>
            <p:cNvSpPr/>
            <p:nvPr/>
          </p:nvSpPr>
          <p:spPr>
            <a:xfrm>
              <a:off x="1444603" y="2933673"/>
              <a:ext cx="4364" cy="8209"/>
            </a:xfrm>
            <a:custGeom>
              <a:avLst/>
              <a:gdLst/>
              <a:ahLst/>
              <a:cxnLst/>
              <a:rect l="l" t="t" r="r" b="b"/>
              <a:pathLst>
                <a:path w="126" h="237" extrusionOk="0">
                  <a:moveTo>
                    <a:pt x="126" y="0"/>
                  </a:moveTo>
                  <a:lnTo>
                    <a:pt x="0" y="236"/>
                  </a:lnTo>
                  <a:cubicBezTo>
                    <a:pt x="0" y="236"/>
                    <a:pt x="19" y="206"/>
                    <a:pt x="28" y="192"/>
                  </a:cubicBezTo>
                  <a:cubicBezTo>
                    <a:pt x="49" y="162"/>
                    <a:pt x="66" y="130"/>
                    <a:pt x="83" y="97"/>
                  </a:cubicBezTo>
                  <a:cubicBezTo>
                    <a:pt x="99" y="66"/>
                    <a:pt x="115" y="34"/>
                    <a:pt x="126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7" name="Google Shape;813;p41"/>
            <p:cNvSpPr/>
            <p:nvPr/>
          </p:nvSpPr>
          <p:spPr>
            <a:xfrm>
              <a:off x="1444118" y="2933500"/>
              <a:ext cx="5403" cy="8659"/>
            </a:xfrm>
            <a:custGeom>
              <a:avLst/>
              <a:gdLst/>
              <a:ahLst/>
              <a:cxnLst/>
              <a:rect l="l" t="t" r="r" b="b"/>
              <a:pathLst>
                <a:path w="156" h="250" extrusionOk="0">
                  <a:moveTo>
                    <a:pt x="124" y="0"/>
                  </a:moveTo>
                  <a:cubicBezTo>
                    <a:pt x="114" y="32"/>
                    <a:pt x="98" y="63"/>
                    <a:pt x="82" y="95"/>
                  </a:cubicBezTo>
                  <a:cubicBezTo>
                    <a:pt x="64" y="130"/>
                    <a:pt x="46" y="161"/>
                    <a:pt x="29" y="188"/>
                  </a:cubicBezTo>
                  <a:cubicBezTo>
                    <a:pt x="19" y="202"/>
                    <a:pt x="0" y="232"/>
                    <a:pt x="0" y="232"/>
                  </a:cubicBezTo>
                  <a:lnTo>
                    <a:pt x="28" y="250"/>
                  </a:lnTo>
                  <a:cubicBezTo>
                    <a:pt x="28" y="250"/>
                    <a:pt x="47" y="220"/>
                    <a:pt x="56" y="206"/>
                  </a:cubicBezTo>
                  <a:cubicBezTo>
                    <a:pt x="75" y="178"/>
                    <a:pt x="93" y="147"/>
                    <a:pt x="113" y="108"/>
                  </a:cubicBezTo>
                  <a:cubicBezTo>
                    <a:pt x="128" y="77"/>
                    <a:pt x="145" y="45"/>
                    <a:pt x="156" y="11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8" name="Google Shape;814;p41"/>
            <p:cNvSpPr/>
            <p:nvPr/>
          </p:nvSpPr>
          <p:spPr>
            <a:xfrm>
              <a:off x="1448483" y="2932565"/>
              <a:ext cx="1385" cy="1247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9" y="1"/>
                  </a:moveTo>
                  <a:cubicBezTo>
                    <a:pt x="18" y="1"/>
                    <a:pt x="17" y="1"/>
                    <a:pt x="16" y="1"/>
                  </a:cubicBezTo>
                  <a:cubicBezTo>
                    <a:pt x="6" y="4"/>
                    <a:pt x="1" y="12"/>
                    <a:pt x="3" y="22"/>
                  </a:cubicBezTo>
                  <a:cubicBezTo>
                    <a:pt x="6" y="30"/>
                    <a:pt x="13" y="35"/>
                    <a:pt x="21" y="35"/>
                  </a:cubicBezTo>
                  <a:cubicBezTo>
                    <a:pt x="22" y="35"/>
                    <a:pt x="23" y="35"/>
                    <a:pt x="24" y="35"/>
                  </a:cubicBezTo>
                  <a:cubicBezTo>
                    <a:pt x="34" y="32"/>
                    <a:pt x="39" y="24"/>
                    <a:pt x="36" y="14"/>
                  </a:cubicBezTo>
                  <a:cubicBezTo>
                    <a:pt x="35" y="6"/>
                    <a:pt x="27" y="1"/>
                    <a:pt x="19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49" name="Google Shape;815;p41"/>
            <p:cNvSpPr/>
            <p:nvPr/>
          </p:nvSpPr>
          <p:spPr>
            <a:xfrm>
              <a:off x="1447928" y="2932010"/>
              <a:ext cx="2459" cy="2355"/>
            </a:xfrm>
            <a:custGeom>
              <a:avLst/>
              <a:gdLst/>
              <a:ahLst/>
              <a:cxnLst/>
              <a:rect l="l" t="t" r="r" b="b"/>
              <a:pathLst>
                <a:path w="71" h="68" extrusionOk="0">
                  <a:moveTo>
                    <a:pt x="36" y="0"/>
                  </a:moveTo>
                  <a:cubicBezTo>
                    <a:pt x="33" y="0"/>
                    <a:pt x="31" y="1"/>
                    <a:pt x="28" y="1"/>
                  </a:cubicBezTo>
                  <a:cubicBezTo>
                    <a:pt x="19" y="3"/>
                    <a:pt x="11" y="8"/>
                    <a:pt x="7" y="16"/>
                  </a:cubicBezTo>
                  <a:cubicBezTo>
                    <a:pt x="2" y="24"/>
                    <a:pt x="1" y="33"/>
                    <a:pt x="4" y="42"/>
                  </a:cubicBezTo>
                  <a:cubicBezTo>
                    <a:pt x="7" y="57"/>
                    <a:pt x="21" y="68"/>
                    <a:pt x="37" y="68"/>
                  </a:cubicBezTo>
                  <a:cubicBezTo>
                    <a:pt x="39" y="68"/>
                    <a:pt x="41" y="68"/>
                    <a:pt x="44" y="67"/>
                  </a:cubicBezTo>
                  <a:cubicBezTo>
                    <a:pt x="53" y="65"/>
                    <a:pt x="60" y="60"/>
                    <a:pt x="65" y="52"/>
                  </a:cubicBezTo>
                  <a:cubicBezTo>
                    <a:pt x="70" y="44"/>
                    <a:pt x="71" y="34"/>
                    <a:pt x="69" y="26"/>
                  </a:cubicBezTo>
                  <a:cubicBezTo>
                    <a:pt x="65" y="11"/>
                    <a:pt x="51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0" name="Google Shape;816;p41"/>
            <p:cNvSpPr/>
            <p:nvPr/>
          </p:nvSpPr>
          <p:spPr>
            <a:xfrm>
              <a:off x="1439996" y="2939804"/>
              <a:ext cx="6027" cy="12400"/>
            </a:xfrm>
            <a:custGeom>
              <a:avLst/>
              <a:gdLst/>
              <a:ahLst/>
              <a:cxnLst/>
              <a:rect l="l" t="t" r="r" b="b"/>
              <a:pathLst>
                <a:path w="174" h="358" extrusionOk="0">
                  <a:moveTo>
                    <a:pt x="134" y="1"/>
                  </a:moveTo>
                  <a:cubicBezTo>
                    <a:pt x="104" y="1"/>
                    <a:pt x="59" y="70"/>
                    <a:pt x="30" y="162"/>
                  </a:cubicBezTo>
                  <a:cubicBezTo>
                    <a:pt x="0" y="261"/>
                    <a:pt x="1" y="347"/>
                    <a:pt x="32" y="357"/>
                  </a:cubicBezTo>
                  <a:cubicBezTo>
                    <a:pt x="34" y="357"/>
                    <a:pt x="36" y="358"/>
                    <a:pt x="38" y="358"/>
                  </a:cubicBezTo>
                  <a:cubicBezTo>
                    <a:pt x="69" y="358"/>
                    <a:pt x="116" y="295"/>
                    <a:pt x="144" y="203"/>
                  </a:cubicBezTo>
                  <a:cubicBezTo>
                    <a:pt x="173" y="105"/>
                    <a:pt x="171" y="10"/>
                    <a:pt x="140" y="1"/>
                  </a:cubicBezTo>
                  <a:cubicBezTo>
                    <a:pt x="138" y="1"/>
                    <a:pt x="136" y="1"/>
                    <a:pt x="1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1" name="Google Shape;817;p41"/>
            <p:cNvSpPr/>
            <p:nvPr/>
          </p:nvSpPr>
          <p:spPr>
            <a:xfrm>
              <a:off x="1439685" y="2939250"/>
              <a:ext cx="6616" cy="13543"/>
            </a:xfrm>
            <a:custGeom>
              <a:avLst/>
              <a:gdLst/>
              <a:ahLst/>
              <a:cxnLst/>
              <a:rect l="l" t="t" r="r" b="b"/>
              <a:pathLst>
                <a:path w="191" h="391" extrusionOk="0">
                  <a:moveTo>
                    <a:pt x="143" y="32"/>
                  </a:moveTo>
                  <a:cubicBezTo>
                    <a:pt x="143" y="32"/>
                    <a:pt x="144" y="33"/>
                    <a:pt x="144" y="33"/>
                  </a:cubicBezTo>
                  <a:cubicBezTo>
                    <a:pt x="146" y="33"/>
                    <a:pt x="156" y="45"/>
                    <a:pt x="157" y="86"/>
                  </a:cubicBezTo>
                  <a:cubicBezTo>
                    <a:pt x="158" y="123"/>
                    <a:pt x="150" y="170"/>
                    <a:pt x="137" y="215"/>
                  </a:cubicBezTo>
                  <a:cubicBezTo>
                    <a:pt x="107" y="314"/>
                    <a:pt x="62" y="357"/>
                    <a:pt x="47" y="357"/>
                  </a:cubicBezTo>
                  <a:cubicBezTo>
                    <a:pt x="46" y="357"/>
                    <a:pt x="46" y="357"/>
                    <a:pt x="45" y="357"/>
                  </a:cubicBezTo>
                  <a:cubicBezTo>
                    <a:pt x="43" y="356"/>
                    <a:pt x="34" y="346"/>
                    <a:pt x="34" y="309"/>
                  </a:cubicBezTo>
                  <a:cubicBezTo>
                    <a:pt x="34" y="273"/>
                    <a:pt x="42" y="229"/>
                    <a:pt x="56" y="183"/>
                  </a:cubicBezTo>
                  <a:cubicBezTo>
                    <a:pt x="86" y="81"/>
                    <a:pt x="130" y="32"/>
                    <a:pt x="143" y="32"/>
                  </a:cubicBezTo>
                  <a:close/>
                  <a:moveTo>
                    <a:pt x="142" y="0"/>
                  </a:moveTo>
                  <a:cubicBezTo>
                    <a:pt x="97" y="0"/>
                    <a:pt x="50" y="87"/>
                    <a:pt x="23" y="174"/>
                  </a:cubicBezTo>
                  <a:cubicBezTo>
                    <a:pt x="8" y="223"/>
                    <a:pt x="1" y="271"/>
                    <a:pt x="1" y="309"/>
                  </a:cubicBezTo>
                  <a:cubicBezTo>
                    <a:pt x="1" y="366"/>
                    <a:pt x="20" y="384"/>
                    <a:pt x="36" y="389"/>
                  </a:cubicBezTo>
                  <a:cubicBezTo>
                    <a:pt x="40" y="389"/>
                    <a:pt x="43" y="390"/>
                    <a:pt x="47" y="390"/>
                  </a:cubicBezTo>
                  <a:cubicBezTo>
                    <a:pt x="93" y="390"/>
                    <a:pt x="143" y="308"/>
                    <a:pt x="168" y="224"/>
                  </a:cubicBezTo>
                  <a:cubicBezTo>
                    <a:pt x="183" y="176"/>
                    <a:pt x="191" y="126"/>
                    <a:pt x="190" y="85"/>
                  </a:cubicBezTo>
                  <a:cubicBezTo>
                    <a:pt x="188" y="37"/>
                    <a:pt x="176" y="8"/>
                    <a:pt x="153" y="2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2" name="Google Shape;818;p41"/>
            <p:cNvSpPr/>
            <p:nvPr/>
          </p:nvSpPr>
          <p:spPr>
            <a:xfrm>
              <a:off x="931971" y="3178767"/>
              <a:ext cx="12781" cy="9110"/>
            </a:xfrm>
            <a:custGeom>
              <a:avLst/>
              <a:gdLst/>
              <a:ahLst/>
              <a:cxnLst/>
              <a:rect l="l" t="t" r="r" b="b"/>
              <a:pathLst>
                <a:path w="369" h="263" extrusionOk="0">
                  <a:moveTo>
                    <a:pt x="225" y="1"/>
                  </a:moveTo>
                  <a:cubicBezTo>
                    <a:pt x="198" y="1"/>
                    <a:pt x="168" y="6"/>
                    <a:pt x="139" y="14"/>
                  </a:cubicBezTo>
                  <a:cubicBezTo>
                    <a:pt x="55" y="39"/>
                    <a:pt x="0" y="112"/>
                    <a:pt x="19" y="178"/>
                  </a:cubicBezTo>
                  <a:cubicBezTo>
                    <a:pt x="34" y="230"/>
                    <a:pt x="89" y="263"/>
                    <a:pt x="153" y="263"/>
                  </a:cubicBezTo>
                  <a:cubicBezTo>
                    <a:pt x="170" y="263"/>
                    <a:pt x="189" y="260"/>
                    <a:pt x="207" y="255"/>
                  </a:cubicBezTo>
                  <a:cubicBezTo>
                    <a:pt x="293" y="232"/>
                    <a:pt x="368" y="133"/>
                    <a:pt x="346" y="76"/>
                  </a:cubicBezTo>
                  <a:cubicBezTo>
                    <a:pt x="324" y="20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3" name="Google Shape;819;p41"/>
            <p:cNvSpPr/>
            <p:nvPr/>
          </p:nvSpPr>
          <p:spPr>
            <a:xfrm>
              <a:off x="931694" y="3178213"/>
              <a:ext cx="13128" cy="10253"/>
            </a:xfrm>
            <a:custGeom>
              <a:avLst/>
              <a:gdLst/>
              <a:ahLst/>
              <a:cxnLst/>
              <a:rect l="l" t="t" r="r" b="b"/>
              <a:pathLst>
                <a:path w="379" h="296" extrusionOk="0">
                  <a:moveTo>
                    <a:pt x="234" y="33"/>
                  </a:moveTo>
                  <a:cubicBezTo>
                    <a:pt x="287" y="33"/>
                    <a:pt x="322" y="55"/>
                    <a:pt x="339" y="98"/>
                  </a:cubicBezTo>
                  <a:cubicBezTo>
                    <a:pt x="345" y="112"/>
                    <a:pt x="341" y="133"/>
                    <a:pt x="331" y="155"/>
                  </a:cubicBezTo>
                  <a:cubicBezTo>
                    <a:pt x="308" y="201"/>
                    <a:pt x="258" y="242"/>
                    <a:pt x="211" y="255"/>
                  </a:cubicBezTo>
                  <a:cubicBezTo>
                    <a:pt x="194" y="260"/>
                    <a:pt x="177" y="263"/>
                    <a:pt x="160" y="263"/>
                  </a:cubicBezTo>
                  <a:cubicBezTo>
                    <a:pt x="140" y="263"/>
                    <a:pt x="120" y="259"/>
                    <a:pt x="103" y="252"/>
                  </a:cubicBezTo>
                  <a:cubicBezTo>
                    <a:pt x="72" y="239"/>
                    <a:pt x="50" y="217"/>
                    <a:pt x="43" y="190"/>
                  </a:cubicBezTo>
                  <a:cubicBezTo>
                    <a:pt x="36" y="163"/>
                    <a:pt x="42" y="133"/>
                    <a:pt x="62" y="106"/>
                  </a:cubicBezTo>
                  <a:cubicBezTo>
                    <a:pt x="82" y="78"/>
                    <a:pt x="114" y="56"/>
                    <a:pt x="153" y="46"/>
                  </a:cubicBezTo>
                  <a:cubicBezTo>
                    <a:pt x="183" y="37"/>
                    <a:pt x="210" y="33"/>
                    <a:pt x="234" y="33"/>
                  </a:cubicBezTo>
                  <a:close/>
                  <a:moveTo>
                    <a:pt x="234" y="0"/>
                  </a:moveTo>
                  <a:cubicBezTo>
                    <a:pt x="209" y="0"/>
                    <a:pt x="178" y="4"/>
                    <a:pt x="143" y="14"/>
                  </a:cubicBezTo>
                  <a:cubicBezTo>
                    <a:pt x="98" y="27"/>
                    <a:pt x="60" y="53"/>
                    <a:pt x="35" y="87"/>
                  </a:cubicBezTo>
                  <a:cubicBezTo>
                    <a:pt x="9" y="122"/>
                    <a:pt x="1" y="161"/>
                    <a:pt x="11" y="199"/>
                  </a:cubicBezTo>
                  <a:cubicBezTo>
                    <a:pt x="22" y="236"/>
                    <a:pt x="50" y="266"/>
                    <a:pt x="91" y="283"/>
                  </a:cubicBezTo>
                  <a:cubicBezTo>
                    <a:pt x="112" y="291"/>
                    <a:pt x="136" y="296"/>
                    <a:pt x="161" y="296"/>
                  </a:cubicBezTo>
                  <a:cubicBezTo>
                    <a:pt x="180" y="296"/>
                    <a:pt x="201" y="293"/>
                    <a:pt x="220" y="287"/>
                  </a:cubicBezTo>
                  <a:cubicBezTo>
                    <a:pt x="277" y="271"/>
                    <a:pt x="333" y="224"/>
                    <a:pt x="359" y="170"/>
                  </a:cubicBezTo>
                  <a:cubicBezTo>
                    <a:pt x="375" y="138"/>
                    <a:pt x="379" y="110"/>
                    <a:pt x="369" y="86"/>
                  </a:cubicBezTo>
                  <a:cubicBezTo>
                    <a:pt x="353" y="44"/>
                    <a:pt x="316" y="0"/>
                    <a:pt x="2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4" name="Google Shape;820;p41"/>
            <p:cNvSpPr/>
            <p:nvPr/>
          </p:nvSpPr>
          <p:spPr>
            <a:xfrm>
              <a:off x="923173" y="3167337"/>
              <a:ext cx="20159" cy="12781"/>
            </a:xfrm>
            <a:custGeom>
              <a:avLst/>
              <a:gdLst/>
              <a:ahLst/>
              <a:cxnLst/>
              <a:rect l="l" t="t" r="r" b="b"/>
              <a:pathLst>
                <a:path w="582" h="369" extrusionOk="0">
                  <a:moveTo>
                    <a:pt x="86" y="0"/>
                  </a:moveTo>
                  <a:cubicBezTo>
                    <a:pt x="59" y="0"/>
                    <a:pt x="30" y="3"/>
                    <a:pt x="0" y="7"/>
                  </a:cubicBezTo>
                  <a:cubicBezTo>
                    <a:pt x="0" y="7"/>
                    <a:pt x="75" y="63"/>
                    <a:pt x="103" y="176"/>
                  </a:cubicBezTo>
                  <a:cubicBezTo>
                    <a:pt x="142" y="339"/>
                    <a:pt x="224" y="368"/>
                    <a:pt x="343" y="368"/>
                  </a:cubicBezTo>
                  <a:cubicBezTo>
                    <a:pt x="410" y="368"/>
                    <a:pt x="488" y="359"/>
                    <a:pt x="577" y="359"/>
                  </a:cubicBezTo>
                  <a:cubicBezTo>
                    <a:pt x="578" y="359"/>
                    <a:pt x="580" y="359"/>
                    <a:pt x="581" y="359"/>
                  </a:cubicBezTo>
                  <a:lnTo>
                    <a:pt x="566" y="269"/>
                  </a:lnTo>
                  <a:cubicBezTo>
                    <a:pt x="566" y="269"/>
                    <a:pt x="395" y="0"/>
                    <a:pt x="86" y="0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5" name="Google Shape;821;p41"/>
            <p:cNvSpPr/>
            <p:nvPr/>
          </p:nvSpPr>
          <p:spPr>
            <a:xfrm>
              <a:off x="921753" y="3166782"/>
              <a:ext cx="22237" cy="13924"/>
            </a:xfrm>
            <a:custGeom>
              <a:avLst/>
              <a:gdLst/>
              <a:ahLst/>
              <a:cxnLst/>
              <a:rect l="l" t="t" r="r" b="b"/>
              <a:pathLst>
                <a:path w="642" h="402" extrusionOk="0">
                  <a:moveTo>
                    <a:pt x="127" y="33"/>
                  </a:moveTo>
                  <a:cubicBezTo>
                    <a:pt x="406" y="33"/>
                    <a:pt x="572" y="263"/>
                    <a:pt x="591" y="291"/>
                  </a:cubicBezTo>
                  <a:lnTo>
                    <a:pt x="603" y="358"/>
                  </a:lnTo>
                  <a:cubicBezTo>
                    <a:pt x="560" y="359"/>
                    <a:pt x="519" y="362"/>
                    <a:pt x="483" y="364"/>
                  </a:cubicBezTo>
                  <a:cubicBezTo>
                    <a:pt x="447" y="366"/>
                    <a:pt x="413" y="368"/>
                    <a:pt x="383" y="368"/>
                  </a:cubicBezTo>
                  <a:cubicBezTo>
                    <a:pt x="269" y="368"/>
                    <a:pt x="196" y="340"/>
                    <a:pt x="159" y="188"/>
                  </a:cubicBezTo>
                  <a:cubicBezTo>
                    <a:pt x="142" y="113"/>
                    <a:pt x="104" y="63"/>
                    <a:pt x="79" y="35"/>
                  </a:cubicBezTo>
                  <a:cubicBezTo>
                    <a:pt x="95" y="34"/>
                    <a:pt x="111" y="33"/>
                    <a:pt x="127" y="33"/>
                  </a:cubicBezTo>
                  <a:close/>
                  <a:moveTo>
                    <a:pt x="128" y="0"/>
                  </a:moveTo>
                  <a:cubicBezTo>
                    <a:pt x="100" y="0"/>
                    <a:pt x="70" y="3"/>
                    <a:pt x="40" y="7"/>
                  </a:cubicBezTo>
                  <a:lnTo>
                    <a:pt x="0" y="14"/>
                  </a:lnTo>
                  <a:lnTo>
                    <a:pt x="32" y="36"/>
                  </a:lnTo>
                  <a:cubicBezTo>
                    <a:pt x="33" y="37"/>
                    <a:pt x="102" y="90"/>
                    <a:pt x="128" y="196"/>
                  </a:cubicBezTo>
                  <a:cubicBezTo>
                    <a:pt x="170" y="371"/>
                    <a:pt x="264" y="401"/>
                    <a:pt x="385" y="401"/>
                  </a:cubicBezTo>
                  <a:cubicBezTo>
                    <a:pt x="417" y="401"/>
                    <a:pt x="450" y="399"/>
                    <a:pt x="485" y="397"/>
                  </a:cubicBezTo>
                  <a:cubicBezTo>
                    <a:pt x="529" y="394"/>
                    <a:pt x="574" y="393"/>
                    <a:pt x="622" y="392"/>
                  </a:cubicBezTo>
                  <a:lnTo>
                    <a:pt x="641" y="392"/>
                  </a:lnTo>
                  <a:lnTo>
                    <a:pt x="624" y="282"/>
                  </a:lnTo>
                  <a:lnTo>
                    <a:pt x="621" y="276"/>
                  </a:lnTo>
                  <a:cubicBezTo>
                    <a:pt x="620" y="273"/>
                    <a:pt x="442" y="0"/>
                    <a:pt x="1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6" name="Google Shape;822;p41"/>
            <p:cNvSpPr/>
            <p:nvPr/>
          </p:nvSpPr>
          <p:spPr>
            <a:xfrm>
              <a:off x="944440" y="3175684"/>
              <a:ext cx="12123" cy="8729"/>
            </a:xfrm>
            <a:custGeom>
              <a:avLst/>
              <a:gdLst/>
              <a:ahLst/>
              <a:cxnLst/>
              <a:rect l="l" t="t" r="r" b="b"/>
              <a:pathLst>
                <a:path w="350" h="252" extrusionOk="0">
                  <a:moveTo>
                    <a:pt x="190" y="1"/>
                  </a:moveTo>
                  <a:cubicBezTo>
                    <a:pt x="185" y="1"/>
                    <a:pt x="181" y="1"/>
                    <a:pt x="176" y="1"/>
                  </a:cubicBezTo>
                  <a:cubicBezTo>
                    <a:pt x="88" y="7"/>
                    <a:pt x="5" y="39"/>
                    <a:pt x="2" y="129"/>
                  </a:cubicBezTo>
                  <a:cubicBezTo>
                    <a:pt x="0" y="188"/>
                    <a:pt x="95" y="251"/>
                    <a:pt x="180" y="251"/>
                  </a:cubicBezTo>
                  <a:cubicBezTo>
                    <a:pt x="185" y="251"/>
                    <a:pt x="189" y="251"/>
                    <a:pt x="193" y="251"/>
                  </a:cubicBezTo>
                  <a:cubicBezTo>
                    <a:pt x="281" y="245"/>
                    <a:pt x="349" y="184"/>
                    <a:pt x="344" y="115"/>
                  </a:cubicBezTo>
                  <a:cubicBezTo>
                    <a:pt x="340" y="49"/>
                    <a:pt x="272" y="1"/>
                    <a:pt x="190" y="1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7" name="Google Shape;823;p41"/>
            <p:cNvSpPr/>
            <p:nvPr/>
          </p:nvSpPr>
          <p:spPr>
            <a:xfrm>
              <a:off x="943921" y="3175130"/>
              <a:ext cx="13232" cy="9872"/>
            </a:xfrm>
            <a:custGeom>
              <a:avLst/>
              <a:gdLst/>
              <a:ahLst/>
              <a:cxnLst/>
              <a:rect l="l" t="t" r="r" b="b"/>
              <a:pathLst>
                <a:path w="382" h="285" extrusionOk="0">
                  <a:moveTo>
                    <a:pt x="206" y="33"/>
                  </a:moveTo>
                  <a:cubicBezTo>
                    <a:pt x="240" y="33"/>
                    <a:pt x="272" y="42"/>
                    <a:pt x="297" y="60"/>
                  </a:cubicBezTo>
                  <a:cubicBezTo>
                    <a:pt x="325" y="78"/>
                    <a:pt x="341" y="103"/>
                    <a:pt x="344" y="132"/>
                  </a:cubicBezTo>
                  <a:cubicBezTo>
                    <a:pt x="347" y="192"/>
                    <a:pt x="287" y="245"/>
                    <a:pt x="207" y="251"/>
                  </a:cubicBezTo>
                  <a:cubicBezTo>
                    <a:pt x="204" y="251"/>
                    <a:pt x="200" y="251"/>
                    <a:pt x="197" y="251"/>
                  </a:cubicBezTo>
                  <a:cubicBezTo>
                    <a:pt x="150" y="251"/>
                    <a:pt x="96" y="229"/>
                    <a:pt x="61" y="197"/>
                  </a:cubicBezTo>
                  <a:cubicBezTo>
                    <a:pt x="43" y="179"/>
                    <a:pt x="34" y="161"/>
                    <a:pt x="34" y="145"/>
                  </a:cubicBezTo>
                  <a:cubicBezTo>
                    <a:pt x="35" y="79"/>
                    <a:pt x="89" y="41"/>
                    <a:pt x="192" y="34"/>
                  </a:cubicBezTo>
                  <a:cubicBezTo>
                    <a:pt x="197" y="34"/>
                    <a:pt x="201" y="33"/>
                    <a:pt x="206" y="33"/>
                  </a:cubicBezTo>
                  <a:close/>
                  <a:moveTo>
                    <a:pt x="204" y="0"/>
                  </a:moveTo>
                  <a:cubicBezTo>
                    <a:pt x="199" y="0"/>
                    <a:pt x="194" y="0"/>
                    <a:pt x="190" y="0"/>
                  </a:cubicBezTo>
                  <a:cubicBezTo>
                    <a:pt x="36" y="12"/>
                    <a:pt x="2" y="85"/>
                    <a:pt x="0" y="145"/>
                  </a:cubicBezTo>
                  <a:cubicBezTo>
                    <a:pt x="0" y="171"/>
                    <a:pt x="13" y="197"/>
                    <a:pt x="39" y="220"/>
                  </a:cubicBezTo>
                  <a:cubicBezTo>
                    <a:pt x="79" y="260"/>
                    <a:pt x="141" y="284"/>
                    <a:pt x="197" y="284"/>
                  </a:cubicBezTo>
                  <a:cubicBezTo>
                    <a:pt x="201" y="284"/>
                    <a:pt x="206" y="284"/>
                    <a:pt x="210" y="283"/>
                  </a:cubicBezTo>
                  <a:cubicBezTo>
                    <a:pt x="307" y="276"/>
                    <a:pt x="382" y="207"/>
                    <a:pt x="376" y="130"/>
                  </a:cubicBezTo>
                  <a:cubicBezTo>
                    <a:pt x="373" y="91"/>
                    <a:pt x="352" y="56"/>
                    <a:pt x="316" y="32"/>
                  </a:cubicBezTo>
                  <a:cubicBezTo>
                    <a:pt x="284" y="11"/>
                    <a:pt x="245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8" name="Google Shape;824;p41"/>
            <p:cNvSpPr/>
            <p:nvPr/>
          </p:nvSpPr>
          <p:spPr>
            <a:xfrm>
              <a:off x="943990" y="3160132"/>
              <a:ext cx="15414" cy="18289"/>
            </a:xfrm>
            <a:custGeom>
              <a:avLst/>
              <a:gdLst/>
              <a:ahLst/>
              <a:cxnLst/>
              <a:rect l="l" t="t" r="r" b="b"/>
              <a:pathLst>
                <a:path w="445" h="528" extrusionOk="0">
                  <a:moveTo>
                    <a:pt x="445" y="0"/>
                  </a:moveTo>
                  <a:cubicBezTo>
                    <a:pt x="85" y="69"/>
                    <a:pt x="1" y="438"/>
                    <a:pt x="1" y="438"/>
                  </a:cubicBezTo>
                  <a:lnTo>
                    <a:pt x="18" y="528"/>
                  </a:lnTo>
                  <a:cubicBezTo>
                    <a:pt x="252" y="442"/>
                    <a:pt x="434" y="456"/>
                    <a:pt x="405" y="193"/>
                  </a:cubicBezTo>
                  <a:cubicBezTo>
                    <a:pt x="393" y="77"/>
                    <a:pt x="445" y="0"/>
                    <a:pt x="445" y="0"/>
                  </a:cubicBezTo>
                  <a:close/>
                </a:path>
              </a:pathLst>
            </a:custGeom>
            <a:solidFill>
              <a:srgbClr val="FF9F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59" name="Google Shape;825;p41"/>
            <p:cNvSpPr/>
            <p:nvPr/>
          </p:nvSpPr>
          <p:spPr>
            <a:xfrm>
              <a:off x="943436" y="3159301"/>
              <a:ext cx="17180" cy="19882"/>
            </a:xfrm>
            <a:custGeom>
              <a:avLst/>
              <a:gdLst/>
              <a:ahLst/>
              <a:cxnLst/>
              <a:rect l="l" t="t" r="r" b="b"/>
              <a:pathLst>
                <a:path w="496" h="574" extrusionOk="0">
                  <a:moveTo>
                    <a:pt x="430" y="48"/>
                  </a:moveTo>
                  <a:lnTo>
                    <a:pt x="430" y="48"/>
                  </a:lnTo>
                  <a:cubicBezTo>
                    <a:pt x="415" y="83"/>
                    <a:pt x="397" y="143"/>
                    <a:pt x="406" y="219"/>
                  </a:cubicBezTo>
                  <a:cubicBezTo>
                    <a:pt x="426" y="416"/>
                    <a:pt x="326" y="445"/>
                    <a:pt x="160" y="494"/>
                  </a:cubicBezTo>
                  <a:cubicBezTo>
                    <a:pt x="125" y="505"/>
                    <a:pt x="87" y="516"/>
                    <a:pt x="46" y="530"/>
                  </a:cubicBezTo>
                  <a:lnTo>
                    <a:pt x="34" y="463"/>
                  </a:lnTo>
                  <a:cubicBezTo>
                    <a:pt x="42" y="428"/>
                    <a:pt x="130" y="126"/>
                    <a:pt x="430" y="48"/>
                  </a:cubicBezTo>
                  <a:close/>
                  <a:moveTo>
                    <a:pt x="495" y="1"/>
                  </a:moveTo>
                  <a:lnTo>
                    <a:pt x="457" y="8"/>
                  </a:lnTo>
                  <a:cubicBezTo>
                    <a:pt x="91" y="79"/>
                    <a:pt x="1" y="455"/>
                    <a:pt x="0" y="458"/>
                  </a:cubicBezTo>
                  <a:lnTo>
                    <a:pt x="0" y="462"/>
                  </a:lnTo>
                  <a:lnTo>
                    <a:pt x="20" y="574"/>
                  </a:lnTo>
                  <a:lnTo>
                    <a:pt x="39" y="567"/>
                  </a:lnTo>
                  <a:cubicBezTo>
                    <a:pt x="85" y="551"/>
                    <a:pt x="128" y="538"/>
                    <a:pt x="170" y="526"/>
                  </a:cubicBezTo>
                  <a:cubicBezTo>
                    <a:pt x="333" y="478"/>
                    <a:pt x="462" y="440"/>
                    <a:pt x="438" y="216"/>
                  </a:cubicBezTo>
                  <a:cubicBezTo>
                    <a:pt x="426" y="107"/>
                    <a:pt x="474" y="34"/>
                    <a:pt x="475" y="33"/>
                  </a:cubicBezTo>
                  <a:lnTo>
                    <a:pt x="4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0" name="Google Shape;826;p41"/>
            <p:cNvSpPr/>
            <p:nvPr/>
          </p:nvSpPr>
          <p:spPr>
            <a:xfrm>
              <a:off x="940665" y="3169172"/>
              <a:ext cx="2390" cy="7170"/>
            </a:xfrm>
            <a:custGeom>
              <a:avLst/>
              <a:gdLst/>
              <a:ahLst/>
              <a:cxnLst/>
              <a:rect l="l" t="t" r="r" b="b"/>
              <a:pathLst>
                <a:path w="69" h="207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8"/>
                    <a:pt x="13" y="56"/>
                    <a:pt x="21" y="83"/>
                  </a:cubicBezTo>
                  <a:cubicBezTo>
                    <a:pt x="30" y="112"/>
                    <a:pt x="40" y="140"/>
                    <a:pt x="52" y="167"/>
                  </a:cubicBezTo>
                  <a:cubicBezTo>
                    <a:pt x="57" y="179"/>
                    <a:pt x="68" y="207"/>
                    <a:pt x="68" y="2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1" name="Google Shape;827;p41"/>
            <p:cNvSpPr/>
            <p:nvPr/>
          </p:nvSpPr>
          <p:spPr>
            <a:xfrm>
              <a:off x="940111" y="3169069"/>
              <a:ext cx="3464" cy="7482"/>
            </a:xfrm>
            <a:custGeom>
              <a:avLst/>
              <a:gdLst/>
              <a:ahLst/>
              <a:cxnLst/>
              <a:rect l="l" t="t" r="r" b="b"/>
              <a:pathLst>
                <a:path w="100" h="216" extrusionOk="0">
                  <a:moveTo>
                    <a:pt x="33" y="1"/>
                  </a:moveTo>
                  <a:lnTo>
                    <a:pt x="0" y="5"/>
                  </a:lnTo>
                  <a:cubicBezTo>
                    <a:pt x="4" y="34"/>
                    <a:pt x="13" y="62"/>
                    <a:pt x="21" y="92"/>
                  </a:cubicBezTo>
                  <a:cubicBezTo>
                    <a:pt x="31" y="123"/>
                    <a:pt x="41" y="151"/>
                    <a:pt x="53" y="177"/>
                  </a:cubicBezTo>
                  <a:cubicBezTo>
                    <a:pt x="58" y="189"/>
                    <a:pt x="68" y="216"/>
                    <a:pt x="68" y="216"/>
                  </a:cubicBezTo>
                  <a:lnTo>
                    <a:pt x="99" y="203"/>
                  </a:lnTo>
                  <a:cubicBezTo>
                    <a:pt x="99" y="203"/>
                    <a:pt x="89" y="176"/>
                    <a:pt x="82" y="163"/>
                  </a:cubicBezTo>
                  <a:cubicBezTo>
                    <a:pt x="72" y="140"/>
                    <a:pt x="62" y="113"/>
                    <a:pt x="53" y="80"/>
                  </a:cubicBezTo>
                  <a:cubicBezTo>
                    <a:pt x="45" y="54"/>
                    <a:pt x="36" y="27"/>
                    <a:pt x="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2" name="Google Shape;828;p41"/>
            <p:cNvSpPr/>
            <p:nvPr/>
          </p:nvSpPr>
          <p:spPr>
            <a:xfrm>
              <a:off x="940007" y="3168237"/>
              <a:ext cx="1178" cy="1004"/>
            </a:xfrm>
            <a:custGeom>
              <a:avLst/>
              <a:gdLst/>
              <a:ahLst/>
              <a:cxnLst/>
              <a:rect l="l" t="t" r="r" b="b"/>
              <a:pathLst>
                <a:path w="34" h="29" extrusionOk="0">
                  <a:moveTo>
                    <a:pt x="17" y="1"/>
                  </a:moveTo>
                  <a:cubicBezTo>
                    <a:pt x="11" y="1"/>
                    <a:pt x="6" y="4"/>
                    <a:pt x="3" y="9"/>
                  </a:cubicBezTo>
                  <a:cubicBezTo>
                    <a:pt x="1" y="16"/>
                    <a:pt x="3" y="24"/>
                    <a:pt x="11" y="27"/>
                  </a:cubicBezTo>
                  <a:cubicBezTo>
                    <a:pt x="13" y="28"/>
                    <a:pt x="15" y="28"/>
                    <a:pt x="17" y="28"/>
                  </a:cubicBezTo>
                  <a:cubicBezTo>
                    <a:pt x="22" y="28"/>
                    <a:pt x="27" y="26"/>
                    <a:pt x="30" y="20"/>
                  </a:cubicBezTo>
                  <a:cubicBezTo>
                    <a:pt x="33" y="13"/>
                    <a:pt x="30" y="6"/>
                    <a:pt x="23" y="2"/>
                  </a:cubicBezTo>
                  <a:cubicBezTo>
                    <a:pt x="21" y="1"/>
                    <a:pt x="19" y="1"/>
                    <a:pt x="17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3" name="Google Shape;829;p41"/>
            <p:cNvSpPr/>
            <p:nvPr/>
          </p:nvSpPr>
          <p:spPr>
            <a:xfrm>
              <a:off x="939487" y="3167683"/>
              <a:ext cx="2182" cy="2113"/>
            </a:xfrm>
            <a:custGeom>
              <a:avLst/>
              <a:gdLst/>
              <a:ahLst/>
              <a:cxnLst/>
              <a:rect l="l" t="t" r="r" b="b"/>
              <a:pathLst>
                <a:path w="63" h="61" extrusionOk="0">
                  <a:moveTo>
                    <a:pt x="31" y="28"/>
                  </a:moveTo>
                  <a:cubicBezTo>
                    <a:pt x="32" y="28"/>
                    <a:pt x="32" y="28"/>
                    <a:pt x="32" y="29"/>
                  </a:cubicBezTo>
                  <a:lnTo>
                    <a:pt x="31" y="30"/>
                  </a:lnTo>
                  <a:lnTo>
                    <a:pt x="30" y="29"/>
                  </a:lnTo>
                  <a:cubicBezTo>
                    <a:pt x="30" y="29"/>
                    <a:pt x="31" y="28"/>
                    <a:pt x="31" y="28"/>
                  </a:cubicBezTo>
                  <a:close/>
                  <a:moveTo>
                    <a:pt x="31" y="0"/>
                  </a:moveTo>
                  <a:cubicBezTo>
                    <a:pt x="20" y="0"/>
                    <a:pt x="9" y="7"/>
                    <a:pt x="4" y="18"/>
                  </a:cubicBezTo>
                  <a:cubicBezTo>
                    <a:pt x="0" y="25"/>
                    <a:pt x="0" y="33"/>
                    <a:pt x="3" y="41"/>
                  </a:cubicBezTo>
                  <a:cubicBezTo>
                    <a:pt x="5" y="49"/>
                    <a:pt x="11" y="55"/>
                    <a:pt x="19" y="58"/>
                  </a:cubicBezTo>
                  <a:cubicBezTo>
                    <a:pt x="23" y="60"/>
                    <a:pt x="27" y="61"/>
                    <a:pt x="31" y="61"/>
                  </a:cubicBezTo>
                  <a:cubicBezTo>
                    <a:pt x="44" y="61"/>
                    <a:pt x="54" y="55"/>
                    <a:pt x="59" y="43"/>
                  </a:cubicBezTo>
                  <a:cubicBezTo>
                    <a:pt x="63" y="36"/>
                    <a:pt x="63" y="28"/>
                    <a:pt x="60" y="21"/>
                  </a:cubicBezTo>
                  <a:cubicBezTo>
                    <a:pt x="58" y="13"/>
                    <a:pt x="52" y="7"/>
                    <a:pt x="45" y="3"/>
                  </a:cubicBezTo>
                  <a:cubicBezTo>
                    <a:pt x="40" y="1"/>
                    <a:pt x="36" y="0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4" name="Google Shape;830;p41"/>
            <p:cNvSpPr/>
            <p:nvPr/>
          </p:nvSpPr>
          <p:spPr>
            <a:xfrm>
              <a:off x="943159" y="3168618"/>
              <a:ext cx="312" cy="7516"/>
            </a:xfrm>
            <a:custGeom>
              <a:avLst/>
              <a:gdLst/>
              <a:ahLst/>
              <a:cxnLst/>
              <a:rect l="l" t="t" r="r" b="b"/>
              <a:pathLst>
                <a:path w="9" h="217" extrusionOk="0">
                  <a:moveTo>
                    <a:pt x="1" y="1"/>
                  </a:moveTo>
                  <a:lnTo>
                    <a:pt x="2" y="216"/>
                  </a:lnTo>
                  <a:cubicBezTo>
                    <a:pt x="2" y="216"/>
                    <a:pt x="4" y="188"/>
                    <a:pt x="5" y="174"/>
                  </a:cubicBezTo>
                  <a:cubicBezTo>
                    <a:pt x="8" y="145"/>
                    <a:pt x="8" y="115"/>
                    <a:pt x="8" y="86"/>
                  </a:cubicBezTo>
                  <a:cubicBezTo>
                    <a:pt x="7" y="57"/>
                    <a:pt x="6" y="29"/>
                    <a:pt x="1" y="1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5" name="Google Shape;831;p41"/>
            <p:cNvSpPr/>
            <p:nvPr/>
          </p:nvSpPr>
          <p:spPr>
            <a:xfrm>
              <a:off x="942570" y="3168514"/>
              <a:ext cx="1455" cy="7655"/>
            </a:xfrm>
            <a:custGeom>
              <a:avLst/>
              <a:gdLst/>
              <a:ahLst/>
              <a:cxnLst/>
              <a:rect l="l" t="t" r="r" b="b"/>
              <a:pathLst>
                <a:path w="42" h="221" extrusionOk="0">
                  <a:moveTo>
                    <a:pt x="34" y="0"/>
                  </a:moveTo>
                  <a:lnTo>
                    <a:pt x="1" y="6"/>
                  </a:lnTo>
                  <a:cubicBezTo>
                    <a:pt x="6" y="33"/>
                    <a:pt x="7" y="60"/>
                    <a:pt x="8" y="89"/>
                  </a:cubicBezTo>
                  <a:cubicBezTo>
                    <a:pt x="9" y="122"/>
                    <a:pt x="8" y="150"/>
                    <a:pt x="5" y="176"/>
                  </a:cubicBezTo>
                  <a:cubicBezTo>
                    <a:pt x="4" y="189"/>
                    <a:pt x="3" y="219"/>
                    <a:pt x="3" y="219"/>
                  </a:cubicBezTo>
                  <a:lnTo>
                    <a:pt x="36" y="220"/>
                  </a:lnTo>
                  <a:cubicBezTo>
                    <a:pt x="36" y="220"/>
                    <a:pt x="38" y="191"/>
                    <a:pt x="38" y="178"/>
                  </a:cubicBezTo>
                  <a:cubicBezTo>
                    <a:pt x="41" y="151"/>
                    <a:pt x="42" y="122"/>
                    <a:pt x="41" y="87"/>
                  </a:cubicBezTo>
                  <a:cubicBezTo>
                    <a:pt x="40" y="58"/>
                    <a:pt x="39" y="29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6" name="Google Shape;832;p41"/>
            <p:cNvSpPr/>
            <p:nvPr/>
          </p:nvSpPr>
          <p:spPr>
            <a:xfrm>
              <a:off x="942570" y="3167718"/>
              <a:ext cx="1143" cy="970"/>
            </a:xfrm>
            <a:custGeom>
              <a:avLst/>
              <a:gdLst/>
              <a:ahLst/>
              <a:cxnLst/>
              <a:rect l="l" t="t" r="r" b="b"/>
              <a:pathLst>
                <a:path w="33" h="28" extrusionOk="0">
                  <a:moveTo>
                    <a:pt x="16" y="0"/>
                  </a:moveTo>
                  <a:cubicBezTo>
                    <a:pt x="12" y="0"/>
                    <a:pt x="9" y="1"/>
                    <a:pt x="6" y="3"/>
                  </a:cubicBezTo>
                  <a:cubicBezTo>
                    <a:pt x="1" y="8"/>
                    <a:pt x="0" y="17"/>
                    <a:pt x="6" y="23"/>
                  </a:cubicBezTo>
                  <a:cubicBezTo>
                    <a:pt x="9" y="26"/>
                    <a:pt x="13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2" y="19"/>
                    <a:pt x="32" y="10"/>
                    <a:pt x="26" y="5"/>
                  </a:cubicBezTo>
                  <a:cubicBezTo>
                    <a:pt x="23" y="2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E8B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7" name="Google Shape;833;p41"/>
            <p:cNvSpPr/>
            <p:nvPr/>
          </p:nvSpPr>
          <p:spPr>
            <a:xfrm>
              <a:off x="942050" y="3167129"/>
              <a:ext cx="2182" cy="2148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30" y="29"/>
                  </a:moveTo>
                  <a:lnTo>
                    <a:pt x="33" y="33"/>
                  </a:lnTo>
                  <a:lnTo>
                    <a:pt x="29" y="31"/>
                  </a:lnTo>
                  <a:cubicBezTo>
                    <a:pt x="29" y="30"/>
                    <a:pt x="29" y="29"/>
                    <a:pt x="30" y="29"/>
                  </a:cubicBezTo>
                  <a:close/>
                  <a:moveTo>
                    <a:pt x="31" y="1"/>
                  </a:moveTo>
                  <a:cubicBezTo>
                    <a:pt x="23" y="1"/>
                    <a:pt x="16" y="3"/>
                    <a:pt x="11" y="8"/>
                  </a:cubicBezTo>
                  <a:cubicBezTo>
                    <a:pt x="5" y="13"/>
                    <a:pt x="1" y="21"/>
                    <a:pt x="0" y="29"/>
                  </a:cubicBezTo>
                  <a:cubicBezTo>
                    <a:pt x="0" y="38"/>
                    <a:pt x="3" y="45"/>
                    <a:pt x="9" y="52"/>
                  </a:cubicBezTo>
                  <a:cubicBezTo>
                    <a:pt x="15" y="58"/>
                    <a:pt x="23" y="61"/>
                    <a:pt x="32" y="61"/>
                  </a:cubicBezTo>
                  <a:cubicBezTo>
                    <a:pt x="39" y="61"/>
                    <a:pt x="46" y="59"/>
                    <a:pt x="52" y="53"/>
                  </a:cubicBezTo>
                  <a:cubicBezTo>
                    <a:pt x="58" y="48"/>
                    <a:pt x="61" y="40"/>
                    <a:pt x="62" y="32"/>
                  </a:cubicBezTo>
                  <a:cubicBezTo>
                    <a:pt x="62" y="25"/>
                    <a:pt x="60" y="17"/>
                    <a:pt x="53" y="11"/>
                  </a:cubicBezTo>
                  <a:cubicBezTo>
                    <a:pt x="47" y="4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8" name="Google Shape;834;p41"/>
            <p:cNvSpPr/>
            <p:nvPr/>
          </p:nvSpPr>
          <p:spPr>
            <a:xfrm>
              <a:off x="941496" y="3174576"/>
              <a:ext cx="4503" cy="10253"/>
            </a:xfrm>
            <a:custGeom>
              <a:avLst/>
              <a:gdLst/>
              <a:ahLst/>
              <a:cxnLst/>
              <a:rect l="l" t="t" r="r" b="b"/>
              <a:pathLst>
                <a:path w="130" h="296" extrusionOk="0">
                  <a:moveTo>
                    <a:pt x="36" y="0"/>
                  </a:moveTo>
                  <a:cubicBezTo>
                    <a:pt x="35" y="0"/>
                    <a:pt x="34" y="1"/>
                    <a:pt x="33" y="1"/>
                  </a:cubicBezTo>
                  <a:cubicBezTo>
                    <a:pt x="7" y="6"/>
                    <a:pt x="1" y="76"/>
                    <a:pt x="17" y="157"/>
                  </a:cubicBezTo>
                  <a:cubicBezTo>
                    <a:pt x="33" y="235"/>
                    <a:pt x="65" y="295"/>
                    <a:pt x="90" y="295"/>
                  </a:cubicBezTo>
                  <a:cubicBezTo>
                    <a:pt x="91" y="295"/>
                    <a:pt x="92" y="295"/>
                    <a:pt x="93" y="295"/>
                  </a:cubicBezTo>
                  <a:cubicBezTo>
                    <a:pt x="118" y="290"/>
                    <a:pt x="130" y="224"/>
                    <a:pt x="113" y="143"/>
                  </a:cubicBezTo>
                  <a:cubicBezTo>
                    <a:pt x="97" y="65"/>
                    <a:pt x="60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69" name="Google Shape;835;p41"/>
            <p:cNvSpPr/>
            <p:nvPr/>
          </p:nvSpPr>
          <p:spPr>
            <a:xfrm>
              <a:off x="941115" y="3173987"/>
              <a:ext cx="5230" cy="11396"/>
            </a:xfrm>
            <a:custGeom>
              <a:avLst/>
              <a:gdLst/>
              <a:ahLst/>
              <a:cxnLst/>
              <a:rect l="l" t="t" r="r" b="b"/>
              <a:pathLst>
                <a:path w="151" h="329" extrusionOk="0">
                  <a:moveTo>
                    <a:pt x="46" y="33"/>
                  </a:moveTo>
                  <a:cubicBezTo>
                    <a:pt x="57" y="35"/>
                    <a:pt x="91" y="81"/>
                    <a:pt x="108" y="164"/>
                  </a:cubicBezTo>
                  <a:cubicBezTo>
                    <a:pt x="125" y="247"/>
                    <a:pt x="108" y="294"/>
                    <a:pt x="101" y="295"/>
                  </a:cubicBezTo>
                  <a:cubicBezTo>
                    <a:pt x="92" y="295"/>
                    <a:pt x="61" y="255"/>
                    <a:pt x="44" y="171"/>
                  </a:cubicBezTo>
                  <a:cubicBezTo>
                    <a:pt x="26" y="87"/>
                    <a:pt x="39" y="38"/>
                    <a:pt x="46" y="33"/>
                  </a:cubicBezTo>
                  <a:close/>
                  <a:moveTo>
                    <a:pt x="46" y="1"/>
                  </a:moveTo>
                  <a:cubicBezTo>
                    <a:pt x="44" y="1"/>
                    <a:pt x="42" y="1"/>
                    <a:pt x="40" y="1"/>
                  </a:cubicBezTo>
                  <a:cubicBezTo>
                    <a:pt x="26" y="5"/>
                    <a:pt x="8" y="18"/>
                    <a:pt x="4" y="66"/>
                  </a:cubicBezTo>
                  <a:cubicBezTo>
                    <a:pt x="0" y="97"/>
                    <a:pt x="4" y="136"/>
                    <a:pt x="12" y="178"/>
                  </a:cubicBezTo>
                  <a:cubicBezTo>
                    <a:pt x="27" y="253"/>
                    <a:pt x="61" y="329"/>
                    <a:pt x="101" y="329"/>
                  </a:cubicBezTo>
                  <a:lnTo>
                    <a:pt x="107" y="329"/>
                  </a:lnTo>
                  <a:cubicBezTo>
                    <a:pt x="122" y="325"/>
                    <a:pt x="139" y="312"/>
                    <a:pt x="146" y="267"/>
                  </a:cubicBezTo>
                  <a:cubicBezTo>
                    <a:pt x="150" y="236"/>
                    <a:pt x="149" y="197"/>
                    <a:pt x="140" y="157"/>
                  </a:cubicBezTo>
                  <a:cubicBezTo>
                    <a:pt x="126" y="90"/>
                    <a:pt x="89" y="1"/>
                    <a:pt x="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44;p41"/>
          <p:cNvGrpSpPr/>
          <p:nvPr/>
        </p:nvGrpSpPr>
        <p:grpSpPr>
          <a:xfrm rot="83" flipH="1">
            <a:off x="3196869" y="3912211"/>
            <a:ext cx="399203" cy="399417"/>
            <a:chOff x="5025163" y="2175181"/>
            <a:chExt cx="96828" cy="96878"/>
          </a:xfrm>
        </p:grpSpPr>
        <p:sp>
          <p:nvSpPr>
            <p:cNvPr id="1049470" name="Google Shape;845;p41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1" name="Google Shape;846;p41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2" name="Google Shape;847;p41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48;p41"/>
          <p:cNvGrpSpPr/>
          <p:nvPr/>
        </p:nvGrpSpPr>
        <p:grpSpPr>
          <a:xfrm rot="-9389915" flipH="1">
            <a:off x="5758053" y="1314174"/>
            <a:ext cx="671776" cy="625855"/>
            <a:chOff x="972967" y="3432612"/>
            <a:chExt cx="232297" cy="216412"/>
          </a:xfrm>
        </p:grpSpPr>
        <p:sp>
          <p:nvSpPr>
            <p:cNvPr id="1049473" name="Google Shape;849;p41"/>
            <p:cNvSpPr/>
            <p:nvPr/>
          </p:nvSpPr>
          <p:spPr>
            <a:xfrm>
              <a:off x="972967" y="3432612"/>
              <a:ext cx="232297" cy="216412"/>
            </a:xfrm>
            <a:custGeom>
              <a:avLst/>
              <a:gdLst/>
              <a:ahLst/>
              <a:cxnLst/>
              <a:rect l="l" t="t" r="r" b="b"/>
              <a:pathLst>
                <a:path w="3261" h="3038" extrusionOk="0">
                  <a:moveTo>
                    <a:pt x="2647" y="1"/>
                  </a:moveTo>
                  <a:cubicBezTo>
                    <a:pt x="2582" y="1"/>
                    <a:pt x="2515" y="15"/>
                    <a:pt x="2453" y="44"/>
                  </a:cubicBezTo>
                  <a:lnTo>
                    <a:pt x="2417" y="60"/>
                  </a:lnTo>
                  <a:cubicBezTo>
                    <a:pt x="2078" y="218"/>
                    <a:pt x="1840" y="466"/>
                    <a:pt x="1683" y="738"/>
                  </a:cubicBezTo>
                  <a:cubicBezTo>
                    <a:pt x="1597" y="748"/>
                    <a:pt x="1515" y="781"/>
                    <a:pt x="1445" y="830"/>
                  </a:cubicBezTo>
                  <a:cubicBezTo>
                    <a:pt x="1362" y="856"/>
                    <a:pt x="1287" y="903"/>
                    <a:pt x="1228" y="965"/>
                  </a:cubicBezTo>
                  <a:cubicBezTo>
                    <a:pt x="1143" y="951"/>
                    <a:pt x="1055" y="943"/>
                    <a:pt x="962" y="943"/>
                  </a:cubicBezTo>
                  <a:cubicBezTo>
                    <a:pt x="742" y="943"/>
                    <a:pt x="526" y="988"/>
                    <a:pt x="318" y="1077"/>
                  </a:cubicBezTo>
                  <a:lnTo>
                    <a:pt x="282" y="1091"/>
                  </a:lnTo>
                  <a:cubicBezTo>
                    <a:pt x="111" y="1165"/>
                    <a:pt x="1" y="1333"/>
                    <a:pt x="2" y="1518"/>
                  </a:cubicBezTo>
                  <a:cubicBezTo>
                    <a:pt x="2" y="1704"/>
                    <a:pt x="115" y="1871"/>
                    <a:pt x="286" y="1943"/>
                  </a:cubicBezTo>
                  <a:lnTo>
                    <a:pt x="307" y="1951"/>
                  </a:lnTo>
                  <a:cubicBezTo>
                    <a:pt x="320" y="1959"/>
                    <a:pt x="361" y="1988"/>
                    <a:pt x="391" y="2044"/>
                  </a:cubicBezTo>
                  <a:cubicBezTo>
                    <a:pt x="519" y="2288"/>
                    <a:pt x="684" y="2454"/>
                    <a:pt x="883" y="2540"/>
                  </a:cubicBezTo>
                  <a:cubicBezTo>
                    <a:pt x="897" y="2587"/>
                    <a:pt x="918" y="2633"/>
                    <a:pt x="943" y="2677"/>
                  </a:cubicBezTo>
                  <a:cubicBezTo>
                    <a:pt x="1053" y="2868"/>
                    <a:pt x="1248" y="2997"/>
                    <a:pt x="1476" y="3029"/>
                  </a:cubicBezTo>
                  <a:cubicBezTo>
                    <a:pt x="1515" y="3034"/>
                    <a:pt x="1554" y="3038"/>
                    <a:pt x="1593" y="3038"/>
                  </a:cubicBezTo>
                  <a:cubicBezTo>
                    <a:pt x="1747" y="3038"/>
                    <a:pt x="1901" y="2995"/>
                    <a:pt x="2039" y="2915"/>
                  </a:cubicBezTo>
                  <a:cubicBezTo>
                    <a:pt x="2144" y="2855"/>
                    <a:pt x="2239" y="2769"/>
                    <a:pt x="2315" y="2667"/>
                  </a:cubicBezTo>
                  <a:cubicBezTo>
                    <a:pt x="2344" y="2653"/>
                    <a:pt x="2373" y="2634"/>
                    <a:pt x="2400" y="2613"/>
                  </a:cubicBezTo>
                  <a:cubicBezTo>
                    <a:pt x="2483" y="2609"/>
                    <a:pt x="2563" y="2595"/>
                    <a:pt x="2638" y="2570"/>
                  </a:cubicBezTo>
                  <a:cubicBezTo>
                    <a:pt x="2830" y="2507"/>
                    <a:pt x="2994" y="2384"/>
                    <a:pt x="3100" y="2223"/>
                  </a:cubicBezTo>
                  <a:cubicBezTo>
                    <a:pt x="3227" y="2031"/>
                    <a:pt x="3260" y="1801"/>
                    <a:pt x="3192" y="1594"/>
                  </a:cubicBezTo>
                  <a:cubicBezTo>
                    <a:pt x="3176" y="1545"/>
                    <a:pt x="3155" y="1500"/>
                    <a:pt x="3130" y="1457"/>
                  </a:cubicBezTo>
                  <a:cubicBezTo>
                    <a:pt x="3198" y="1252"/>
                    <a:pt x="3185" y="1020"/>
                    <a:pt x="3089" y="761"/>
                  </a:cubicBezTo>
                  <a:cubicBezTo>
                    <a:pt x="3067" y="701"/>
                    <a:pt x="3073" y="651"/>
                    <a:pt x="3076" y="637"/>
                  </a:cubicBezTo>
                  <a:lnTo>
                    <a:pt x="3083" y="615"/>
                  </a:lnTo>
                  <a:cubicBezTo>
                    <a:pt x="3145" y="440"/>
                    <a:pt x="3095" y="245"/>
                    <a:pt x="2957" y="120"/>
                  </a:cubicBezTo>
                  <a:cubicBezTo>
                    <a:pt x="2871" y="42"/>
                    <a:pt x="2760" y="1"/>
                    <a:pt x="2647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33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4" name="Google Shape;850;p41"/>
            <p:cNvSpPr/>
            <p:nvPr/>
          </p:nvSpPr>
          <p:spPr>
            <a:xfrm>
              <a:off x="1064148" y="3570453"/>
              <a:ext cx="56846" cy="44522"/>
            </a:xfrm>
            <a:custGeom>
              <a:avLst/>
              <a:gdLst/>
              <a:ahLst/>
              <a:cxnLst/>
              <a:rect l="l" t="t" r="r" b="b"/>
              <a:pathLst>
                <a:path w="798" h="625" extrusionOk="0">
                  <a:moveTo>
                    <a:pt x="514" y="1"/>
                  </a:moveTo>
                  <a:cubicBezTo>
                    <a:pt x="428" y="1"/>
                    <a:pt x="334" y="37"/>
                    <a:pt x="246" y="88"/>
                  </a:cubicBezTo>
                  <a:cubicBezTo>
                    <a:pt x="77" y="185"/>
                    <a:pt x="1" y="371"/>
                    <a:pt x="77" y="504"/>
                  </a:cubicBezTo>
                  <a:cubicBezTo>
                    <a:pt x="122" y="583"/>
                    <a:pt x="212" y="624"/>
                    <a:pt x="313" y="624"/>
                  </a:cubicBezTo>
                  <a:cubicBezTo>
                    <a:pt x="380" y="624"/>
                    <a:pt x="453" y="605"/>
                    <a:pt x="521" y="567"/>
                  </a:cubicBezTo>
                  <a:cubicBezTo>
                    <a:pt x="690" y="469"/>
                    <a:pt x="798" y="219"/>
                    <a:pt x="719" y="109"/>
                  </a:cubicBezTo>
                  <a:cubicBezTo>
                    <a:pt x="664" y="31"/>
                    <a:pt x="592" y="1"/>
                    <a:pt x="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5" name="Google Shape;851;p41"/>
            <p:cNvSpPr/>
            <p:nvPr/>
          </p:nvSpPr>
          <p:spPr>
            <a:xfrm>
              <a:off x="1065502" y="3569314"/>
              <a:ext cx="53497" cy="46801"/>
            </a:xfrm>
            <a:custGeom>
              <a:avLst/>
              <a:gdLst/>
              <a:ahLst/>
              <a:cxnLst/>
              <a:rect l="l" t="t" r="r" b="b"/>
              <a:pathLst>
                <a:path w="751" h="657" extrusionOk="0">
                  <a:moveTo>
                    <a:pt x="494" y="32"/>
                  </a:moveTo>
                  <a:cubicBezTo>
                    <a:pt x="575" y="32"/>
                    <a:pt x="639" y="67"/>
                    <a:pt x="687" y="135"/>
                  </a:cubicBezTo>
                  <a:cubicBezTo>
                    <a:pt x="711" y="167"/>
                    <a:pt x="716" y="218"/>
                    <a:pt x="704" y="277"/>
                  </a:cubicBezTo>
                  <a:cubicBezTo>
                    <a:pt x="679" y="391"/>
                    <a:pt x="592" y="511"/>
                    <a:pt x="493" y="568"/>
                  </a:cubicBezTo>
                  <a:cubicBezTo>
                    <a:pt x="430" y="604"/>
                    <a:pt x="362" y="624"/>
                    <a:pt x="296" y="624"/>
                  </a:cubicBezTo>
                  <a:cubicBezTo>
                    <a:pt x="279" y="624"/>
                    <a:pt x="263" y="623"/>
                    <a:pt x="247" y="620"/>
                  </a:cubicBezTo>
                  <a:cubicBezTo>
                    <a:pt x="169" y="610"/>
                    <a:pt x="107" y="570"/>
                    <a:pt x="73" y="511"/>
                  </a:cubicBezTo>
                  <a:cubicBezTo>
                    <a:pt x="39" y="452"/>
                    <a:pt x="36" y="378"/>
                    <a:pt x="66" y="305"/>
                  </a:cubicBezTo>
                  <a:cubicBezTo>
                    <a:pt x="96" y="230"/>
                    <a:pt x="156" y="163"/>
                    <a:pt x="235" y="118"/>
                  </a:cubicBezTo>
                  <a:cubicBezTo>
                    <a:pt x="335" y="61"/>
                    <a:pt x="421" y="32"/>
                    <a:pt x="494" y="32"/>
                  </a:cubicBezTo>
                  <a:close/>
                  <a:moveTo>
                    <a:pt x="495" y="1"/>
                  </a:moveTo>
                  <a:cubicBezTo>
                    <a:pt x="415" y="1"/>
                    <a:pt x="322" y="30"/>
                    <a:pt x="218" y="90"/>
                  </a:cubicBezTo>
                  <a:cubicBezTo>
                    <a:pt x="134" y="139"/>
                    <a:pt x="68" y="211"/>
                    <a:pt x="35" y="293"/>
                  </a:cubicBezTo>
                  <a:cubicBezTo>
                    <a:pt x="1" y="376"/>
                    <a:pt x="4" y="459"/>
                    <a:pt x="44" y="528"/>
                  </a:cubicBezTo>
                  <a:cubicBezTo>
                    <a:pt x="83" y="596"/>
                    <a:pt x="154" y="640"/>
                    <a:pt x="243" y="653"/>
                  </a:cubicBezTo>
                  <a:cubicBezTo>
                    <a:pt x="259" y="656"/>
                    <a:pt x="277" y="657"/>
                    <a:pt x="294" y="657"/>
                  </a:cubicBezTo>
                  <a:cubicBezTo>
                    <a:pt x="366" y="657"/>
                    <a:pt x="441" y="636"/>
                    <a:pt x="510" y="597"/>
                  </a:cubicBezTo>
                  <a:cubicBezTo>
                    <a:pt x="617" y="535"/>
                    <a:pt x="708" y="409"/>
                    <a:pt x="736" y="284"/>
                  </a:cubicBezTo>
                  <a:cubicBezTo>
                    <a:pt x="751" y="215"/>
                    <a:pt x="743" y="156"/>
                    <a:pt x="714" y="115"/>
                  </a:cubicBezTo>
                  <a:cubicBezTo>
                    <a:pt x="660" y="39"/>
                    <a:pt x="58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6" name="Google Shape;852;p41"/>
            <p:cNvSpPr/>
            <p:nvPr/>
          </p:nvSpPr>
          <p:spPr>
            <a:xfrm>
              <a:off x="1008941" y="3533767"/>
              <a:ext cx="101795" cy="50719"/>
            </a:xfrm>
            <a:custGeom>
              <a:avLst/>
              <a:gdLst/>
              <a:ahLst/>
              <a:cxnLst/>
              <a:rect l="l" t="t" r="r" b="b"/>
              <a:pathLst>
                <a:path w="1429" h="712" extrusionOk="0">
                  <a:moveTo>
                    <a:pt x="460" y="0"/>
                  </a:moveTo>
                  <a:cubicBezTo>
                    <a:pt x="316" y="0"/>
                    <a:pt x="161" y="27"/>
                    <a:pt x="0" y="96"/>
                  </a:cubicBezTo>
                  <a:cubicBezTo>
                    <a:pt x="0" y="96"/>
                    <a:pt x="189" y="174"/>
                    <a:pt x="309" y="401"/>
                  </a:cubicBezTo>
                  <a:cubicBezTo>
                    <a:pt x="433" y="636"/>
                    <a:pt x="567" y="711"/>
                    <a:pt x="726" y="711"/>
                  </a:cubicBezTo>
                  <a:cubicBezTo>
                    <a:pt x="915" y="711"/>
                    <a:pt x="1141" y="606"/>
                    <a:pt x="1429" y="534"/>
                  </a:cubicBezTo>
                  <a:lnTo>
                    <a:pt x="1349" y="350"/>
                  </a:lnTo>
                  <a:cubicBezTo>
                    <a:pt x="1349" y="350"/>
                    <a:pt x="977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7" name="Google Shape;853;p41"/>
            <p:cNvSpPr/>
            <p:nvPr/>
          </p:nvSpPr>
          <p:spPr>
            <a:xfrm>
              <a:off x="1005949" y="3532627"/>
              <a:ext cx="106425" cy="52999"/>
            </a:xfrm>
            <a:custGeom>
              <a:avLst/>
              <a:gdLst/>
              <a:ahLst/>
              <a:cxnLst/>
              <a:rect l="l" t="t" r="r" b="b"/>
              <a:pathLst>
                <a:path w="1494" h="744" extrusionOk="0">
                  <a:moveTo>
                    <a:pt x="499" y="34"/>
                  </a:moveTo>
                  <a:cubicBezTo>
                    <a:pt x="985" y="34"/>
                    <a:pt x="1344" y="346"/>
                    <a:pt x="1377" y="375"/>
                  </a:cubicBezTo>
                  <a:lnTo>
                    <a:pt x="1447" y="539"/>
                  </a:lnTo>
                  <a:cubicBezTo>
                    <a:pt x="1350" y="564"/>
                    <a:pt x="1260" y="592"/>
                    <a:pt x="1174" y="620"/>
                  </a:cubicBezTo>
                  <a:cubicBezTo>
                    <a:pt x="1019" y="669"/>
                    <a:pt x="887" y="711"/>
                    <a:pt x="770" y="711"/>
                  </a:cubicBezTo>
                  <a:cubicBezTo>
                    <a:pt x="615" y="711"/>
                    <a:pt x="486" y="637"/>
                    <a:pt x="365" y="410"/>
                  </a:cubicBezTo>
                  <a:cubicBezTo>
                    <a:pt x="274" y="235"/>
                    <a:pt x="144" y="148"/>
                    <a:pt x="83" y="114"/>
                  </a:cubicBezTo>
                  <a:cubicBezTo>
                    <a:pt x="228" y="56"/>
                    <a:pt x="368" y="34"/>
                    <a:pt x="499" y="34"/>
                  </a:cubicBezTo>
                  <a:close/>
                  <a:moveTo>
                    <a:pt x="499" y="1"/>
                  </a:moveTo>
                  <a:cubicBezTo>
                    <a:pt x="354" y="1"/>
                    <a:pt x="198" y="28"/>
                    <a:pt x="36" y="97"/>
                  </a:cubicBezTo>
                  <a:lnTo>
                    <a:pt x="1" y="113"/>
                  </a:lnTo>
                  <a:lnTo>
                    <a:pt x="36" y="128"/>
                  </a:lnTo>
                  <a:cubicBezTo>
                    <a:pt x="38" y="128"/>
                    <a:pt x="221" y="206"/>
                    <a:pt x="337" y="424"/>
                  </a:cubicBezTo>
                  <a:cubicBezTo>
                    <a:pt x="464" y="667"/>
                    <a:pt x="605" y="744"/>
                    <a:pt x="768" y="744"/>
                  </a:cubicBezTo>
                  <a:cubicBezTo>
                    <a:pt x="892" y="744"/>
                    <a:pt x="1028" y="700"/>
                    <a:pt x="1184" y="651"/>
                  </a:cubicBezTo>
                  <a:cubicBezTo>
                    <a:pt x="1275" y="622"/>
                    <a:pt x="1370" y="592"/>
                    <a:pt x="1474" y="566"/>
                  </a:cubicBezTo>
                  <a:lnTo>
                    <a:pt x="1494" y="561"/>
                  </a:lnTo>
                  <a:lnTo>
                    <a:pt x="1405" y="359"/>
                  </a:lnTo>
                  <a:lnTo>
                    <a:pt x="1402" y="354"/>
                  </a:lnTo>
                  <a:cubicBezTo>
                    <a:pt x="1397" y="349"/>
                    <a:pt x="1019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8" name="Google Shape;854;p41"/>
            <p:cNvSpPr/>
            <p:nvPr/>
          </p:nvSpPr>
          <p:spPr>
            <a:xfrm>
              <a:off x="1113372" y="3544381"/>
              <a:ext cx="58057" cy="40390"/>
            </a:xfrm>
            <a:custGeom>
              <a:avLst/>
              <a:gdLst/>
              <a:ahLst/>
              <a:cxnLst/>
              <a:rect l="l" t="t" r="r" b="b"/>
              <a:pathLst>
                <a:path w="815" h="567" extrusionOk="0">
                  <a:moveTo>
                    <a:pt x="482" y="0"/>
                  </a:moveTo>
                  <a:cubicBezTo>
                    <a:pt x="438" y="0"/>
                    <a:pt x="391" y="8"/>
                    <a:pt x="345" y="23"/>
                  </a:cubicBezTo>
                  <a:cubicBezTo>
                    <a:pt x="159" y="84"/>
                    <a:pt x="0" y="194"/>
                    <a:pt x="44" y="389"/>
                  </a:cubicBezTo>
                  <a:cubicBezTo>
                    <a:pt x="67" y="492"/>
                    <a:pt x="228" y="567"/>
                    <a:pt x="385" y="567"/>
                  </a:cubicBezTo>
                  <a:cubicBezTo>
                    <a:pt x="430" y="567"/>
                    <a:pt x="476" y="560"/>
                    <a:pt x="517" y="547"/>
                  </a:cubicBezTo>
                  <a:cubicBezTo>
                    <a:pt x="703" y="486"/>
                    <a:pt x="814" y="319"/>
                    <a:pt x="767" y="175"/>
                  </a:cubicBezTo>
                  <a:cubicBezTo>
                    <a:pt x="731" y="66"/>
                    <a:pt x="616" y="0"/>
                    <a:pt x="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79" name="Google Shape;855;p41"/>
            <p:cNvSpPr/>
            <p:nvPr/>
          </p:nvSpPr>
          <p:spPr>
            <a:xfrm>
              <a:off x="1112588" y="3543170"/>
              <a:ext cx="60122" cy="42812"/>
            </a:xfrm>
            <a:custGeom>
              <a:avLst/>
              <a:gdLst/>
              <a:ahLst/>
              <a:cxnLst/>
              <a:rect l="l" t="t" r="r" b="b"/>
              <a:pathLst>
                <a:path w="844" h="601" extrusionOk="0">
                  <a:moveTo>
                    <a:pt x="493" y="34"/>
                  </a:moveTo>
                  <a:cubicBezTo>
                    <a:pt x="620" y="34"/>
                    <a:pt x="728" y="95"/>
                    <a:pt x="762" y="196"/>
                  </a:cubicBezTo>
                  <a:cubicBezTo>
                    <a:pt x="807" y="332"/>
                    <a:pt x="699" y="490"/>
                    <a:pt x="523" y="548"/>
                  </a:cubicBezTo>
                  <a:cubicBezTo>
                    <a:pt x="484" y="561"/>
                    <a:pt x="440" y="567"/>
                    <a:pt x="395" y="567"/>
                  </a:cubicBezTo>
                  <a:cubicBezTo>
                    <a:pt x="315" y="567"/>
                    <a:pt x="232" y="547"/>
                    <a:pt x="167" y="510"/>
                  </a:cubicBezTo>
                  <a:cubicBezTo>
                    <a:pt x="114" y="481"/>
                    <a:pt x="80" y="442"/>
                    <a:pt x="71" y="403"/>
                  </a:cubicBezTo>
                  <a:cubicBezTo>
                    <a:pt x="36" y="248"/>
                    <a:pt x="134" y="131"/>
                    <a:pt x="361" y="55"/>
                  </a:cubicBezTo>
                  <a:cubicBezTo>
                    <a:pt x="405" y="41"/>
                    <a:pt x="451" y="34"/>
                    <a:pt x="493" y="34"/>
                  </a:cubicBezTo>
                  <a:close/>
                  <a:moveTo>
                    <a:pt x="492" y="1"/>
                  </a:moveTo>
                  <a:cubicBezTo>
                    <a:pt x="446" y="1"/>
                    <a:pt x="399" y="8"/>
                    <a:pt x="351" y="24"/>
                  </a:cubicBezTo>
                  <a:cubicBezTo>
                    <a:pt x="108" y="104"/>
                    <a:pt x="0" y="238"/>
                    <a:pt x="38" y="410"/>
                  </a:cubicBezTo>
                  <a:cubicBezTo>
                    <a:pt x="50" y="460"/>
                    <a:pt x="88" y="504"/>
                    <a:pt x="150" y="539"/>
                  </a:cubicBezTo>
                  <a:cubicBezTo>
                    <a:pt x="221" y="579"/>
                    <a:pt x="309" y="600"/>
                    <a:pt x="395" y="600"/>
                  </a:cubicBezTo>
                  <a:cubicBezTo>
                    <a:pt x="444" y="600"/>
                    <a:pt x="491" y="593"/>
                    <a:pt x="534" y="579"/>
                  </a:cubicBezTo>
                  <a:cubicBezTo>
                    <a:pt x="727" y="516"/>
                    <a:pt x="844" y="339"/>
                    <a:pt x="794" y="186"/>
                  </a:cubicBezTo>
                  <a:cubicBezTo>
                    <a:pt x="756" y="71"/>
                    <a:pt x="633" y="1"/>
                    <a:pt x="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0" name="Google Shape;856;p41"/>
            <p:cNvSpPr/>
            <p:nvPr/>
          </p:nvSpPr>
          <p:spPr>
            <a:xfrm>
              <a:off x="1107460" y="3467803"/>
              <a:ext cx="67958" cy="96595"/>
            </a:xfrm>
            <a:custGeom>
              <a:avLst/>
              <a:gdLst/>
              <a:ahLst/>
              <a:cxnLst/>
              <a:rect l="l" t="t" r="r" b="b"/>
              <a:pathLst>
                <a:path w="954" h="135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0" y="341"/>
                    <a:pt x="21" y="1173"/>
                    <a:pt x="21" y="1173"/>
                  </a:cubicBezTo>
                  <a:lnTo>
                    <a:pt x="104" y="1355"/>
                  </a:lnTo>
                  <a:cubicBezTo>
                    <a:pt x="558" y="1048"/>
                    <a:pt x="954" y="978"/>
                    <a:pt x="752" y="433"/>
                  </a:cubicBezTo>
                  <a:cubicBezTo>
                    <a:pt x="663" y="192"/>
                    <a:pt x="731" y="0"/>
                    <a:pt x="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1" name="Google Shape;857;p41"/>
            <p:cNvSpPr/>
            <p:nvPr/>
          </p:nvSpPr>
          <p:spPr>
            <a:xfrm>
              <a:off x="1106818" y="3465523"/>
              <a:ext cx="67246" cy="100584"/>
            </a:xfrm>
            <a:custGeom>
              <a:avLst/>
              <a:gdLst/>
              <a:ahLst/>
              <a:cxnLst/>
              <a:rect l="l" t="t" r="r" b="b"/>
              <a:pathLst>
                <a:path w="944" h="1412" extrusionOk="0">
                  <a:moveTo>
                    <a:pt x="715" y="63"/>
                  </a:moveTo>
                  <a:lnTo>
                    <a:pt x="715" y="63"/>
                  </a:lnTo>
                  <a:cubicBezTo>
                    <a:pt x="699" y="130"/>
                    <a:pt x="677" y="286"/>
                    <a:pt x="746" y="471"/>
                  </a:cubicBezTo>
                  <a:cubicBezTo>
                    <a:pt x="903" y="895"/>
                    <a:pt x="689" y="1021"/>
                    <a:pt x="363" y="1213"/>
                  </a:cubicBezTo>
                  <a:cubicBezTo>
                    <a:pt x="285" y="1259"/>
                    <a:pt x="205" y="1306"/>
                    <a:pt x="120" y="1363"/>
                  </a:cubicBezTo>
                  <a:lnTo>
                    <a:pt x="46" y="1201"/>
                  </a:lnTo>
                  <a:cubicBezTo>
                    <a:pt x="46" y="1145"/>
                    <a:pt x="57" y="393"/>
                    <a:pt x="715" y="63"/>
                  </a:cubicBezTo>
                  <a:close/>
                  <a:moveTo>
                    <a:pt x="768" y="1"/>
                  </a:moveTo>
                  <a:lnTo>
                    <a:pt x="733" y="17"/>
                  </a:lnTo>
                  <a:cubicBezTo>
                    <a:pt x="1" y="359"/>
                    <a:pt x="13" y="1197"/>
                    <a:pt x="13" y="1205"/>
                  </a:cubicBezTo>
                  <a:lnTo>
                    <a:pt x="106" y="1412"/>
                  </a:lnTo>
                  <a:lnTo>
                    <a:pt x="123" y="1401"/>
                  </a:lnTo>
                  <a:cubicBezTo>
                    <a:pt x="212" y="1340"/>
                    <a:pt x="298" y="1290"/>
                    <a:pt x="381" y="1242"/>
                  </a:cubicBezTo>
                  <a:cubicBezTo>
                    <a:pt x="707" y="1049"/>
                    <a:pt x="944" y="909"/>
                    <a:pt x="777" y="459"/>
                  </a:cubicBezTo>
                  <a:cubicBezTo>
                    <a:pt x="691" y="228"/>
                    <a:pt x="755" y="39"/>
                    <a:pt x="756" y="3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2" name="Google Shape;858;p41"/>
            <p:cNvSpPr/>
            <p:nvPr/>
          </p:nvSpPr>
          <p:spPr>
            <a:xfrm>
              <a:off x="1086374" y="3527712"/>
              <a:ext cx="20302" cy="29990"/>
            </a:xfrm>
            <a:custGeom>
              <a:avLst/>
              <a:gdLst/>
              <a:ahLst/>
              <a:cxnLst/>
              <a:rect l="l" t="t" r="r" b="b"/>
              <a:pathLst>
                <a:path w="285" h="421" extrusionOk="0">
                  <a:moveTo>
                    <a:pt x="31" y="0"/>
                  </a:moveTo>
                  <a:lnTo>
                    <a:pt x="0" y="12"/>
                  </a:lnTo>
                  <a:cubicBezTo>
                    <a:pt x="24" y="71"/>
                    <a:pt x="57" y="126"/>
                    <a:pt x="91" y="183"/>
                  </a:cubicBezTo>
                  <a:cubicBezTo>
                    <a:pt x="129" y="245"/>
                    <a:pt x="165" y="298"/>
                    <a:pt x="202" y="346"/>
                  </a:cubicBezTo>
                  <a:cubicBezTo>
                    <a:pt x="221" y="369"/>
                    <a:pt x="258" y="421"/>
                    <a:pt x="258" y="421"/>
                  </a:cubicBezTo>
                  <a:lnTo>
                    <a:pt x="284" y="402"/>
                  </a:lnTo>
                  <a:cubicBezTo>
                    <a:pt x="284" y="402"/>
                    <a:pt x="247" y="349"/>
                    <a:pt x="228" y="326"/>
                  </a:cubicBezTo>
                  <a:cubicBezTo>
                    <a:pt x="192" y="279"/>
                    <a:pt x="156" y="226"/>
                    <a:pt x="117" y="162"/>
                  </a:cubicBezTo>
                  <a:cubicBezTo>
                    <a:pt x="86" y="110"/>
                    <a:pt x="54" y="56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3" name="Google Shape;859;p41"/>
            <p:cNvSpPr/>
            <p:nvPr/>
          </p:nvSpPr>
          <p:spPr>
            <a:xfrm>
              <a:off x="1084166" y="3524221"/>
              <a:ext cx="4915" cy="4417"/>
            </a:xfrm>
            <a:custGeom>
              <a:avLst/>
              <a:gdLst/>
              <a:ahLst/>
              <a:cxnLst/>
              <a:rect l="l" t="t" r="r" b="b"/>
              <a:pathLst>
                <a:path w="69" h="62" extrusionOk="0">
                  <a:moveTo>
                    <a:pt x="33" y="0"/>
                  </a:moveTo>
                  <a:cubicBezTo>
                    <a:pt x="19" y="0"/>
                    <a:pt x="6" y="10"/>
                    <a:pt x="3" y="25"/>
                  </a:cubicBezTo>
                  <a:cubicBezTo>
                    <a:pt x="0" y="41"/>
                    <a:pt x="11" y="58"/>
                    <a:pt x="28" y="60"/>
                  </a:cubicBezTo>
                  <a:cubicBezTo>
                    <a:pt x="30" y="61"/>
                    <a:pt x="32" y="61"/>
                    <a:pt x="34" y="61"/>
                  </a:cubicBezTo>
                  <a:cubicBezTo>
                    <a:pt x="49" y="61"/>
                    <a:pt x="62" y="51"/>
                    <a:pt x="65" y="36"/>
                  </a:cubicBezTo>
                  <a:cubicBezTo>
                    <a:pt x="68" y="19"/>
                    <a:pt x="57" y="4"/>
                    <a:pt x="39" y="1"/>
                  </a:cubicBezTo>
                  <a:cubicBezTo>
                    <a:pt x="37" y="1"/>
                    <a:pt x="35" y="0"/>
                    <a:pt x="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4" name="Google Shape;860;p41"/>
            <p:cNvSpPr/>
            <p:nvPr/>
          </p:nvSpPr>
          <p:spPr>
            <a:xfrm>
              <a:off x="1083026" y="3523010"/>
              <a:ext cx="7052" cy="6767"/>
            </a:xfrm>
            <a:custGeom>
              <a:avLst/>
              <a:gdLst/>
              <a:ahLst/>
              <a:cxnLst/>
              <a:rect l="l" t="t" r="r" b="b"/>
              <a:pathLst>
                <a:path w="99" h="95" extrusionOk="0">
                  <a:moveTo>
                    <a:pt x="50" y="33"/>
                  </a:moveTo>
                  <a:cubicBezTo>
                    <a:pt x="51" y="33"/>
                    <a:pt x="52" y="34"/>
                    <a:pt x="53" y="34"/>
                  </a:cubicBezTo>
                  <a:cubicBezTo>
                    <a:pt x="57" y="35"/>
                    <a:pt x="60" y="36"/>
                    <a:pt x="62" y="40"/>
                  </a:cubicBezTo>
                  <a:cubicBezTo>
                    <a:pt x="64" y="43"/>
                    <a:pt x="65" y="47"/>
                    <a:pt x="64" y="50"/>
                  </a:cubicBezTo>
                  <a:cubicBezTo>
                    <a:pt x="63" y="58"/>
                    <a:pt x="57" y="62"/>
                    <a:pt x="49" y="62"/>
                  </a:cubicBezTo>
                  <a:cubicBezTo>
                    <a:pt x="49" y="62"/>
                    <a:pt x="48" y="62"/>
                    <a:pt x="47" y="62"/>
                  </a:cubicBezTo>
                  <a:cubicBezTo>
                    <a:pt x="43" y="61"/>
                    <a:pt x="40" y="58"/>
                    <a:pt x="37" y="55"/>
                  </a:cubicBezTo>
                  <a:cubicBezTo>
                    <a:pt x="35" y="52"/>
                    <a:pt x="34" y="49"/>
                    <a:pt x="35" y="45"/>
                  </a:cubicBezTo>
                  <a:cubicBezTo>
                    <a:pt x="37" y="38"/>
                    <a:pt x="43" y="33"/>
                    <a:pt x="50" y="33"/>
                  </a:cubicBezTo>
                  <a:close/>
                  <a:moveTo>
                    <a:pt x="50" y="1"/>
                  </a:moveTo>
                  <a:cubicBezTo>
                    <a:pt x="28" y="1"/>
                    <a:pt x="8" y="16"/>
                    <a:pt x="3" y="39"/>
                  </a:cubicBezTo>
                  <a:cubicBezTo>
                    <a:pt x="0" y="51"/>
                    <a:pt x="3" y="63"/>
                    <a:pt x="10" y="74"/>
                  </a:cubicBezTo>
                  <a:cubicBezTo>
                    <a:pt x="17" y="84"/>
                    <a:pt x="28" y="91"/>
                    <a:pt x="41" y="94"/>
                  </a:cubicBezTo>
                  <a:cubicBezTo>
                    <a:pt x="44" y="94"/>
                    <a:pt x="47" y="95"/>
                    <a:pt x="50" y="95"/>
                  </a:cubicBezTo>
                  <a:cubicBezTo>
                    <a:pt x="72" y="95"/>
                    <a:pt x="92" y="79"/>
                    <a:pt x="96" y="56"/>
                  </a:cubicBezTo>
                  <a:cubicBezTo>
                    <a:pt x="99" y="44"/>
                    <a:pt x="96" y="32"/>
                    <a:pt x="89" y="22"/>
                  </a:cubicBezTo>
                  <a:cubicBezTo>
                    <a:pt x="82" y="11"/>
                    <a:pt x="71" y="4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5" name="Google Shape;861;p41"/>
            <p:cNvSpPr/>
            <p:nvPr/>
          </p:nvSpPr>
          <p:spPr>
            <a:xfrm>
              <a:off x="1096703" y="3522440"/>
              <a:ext cx="10899" cy="33623"/>
            </a:xfrm>
            <a:custGeom>
              <a:avLst/>
              <a:gdLst/>
              <a:ahLst/>
              <a:cxnLst/>
              <a:rect l="l" t="t" r="r" b="b"/>
              <a:pathLst>
                <a:path w="153" h="472" extrusionOk="0">
                  <a:moveTo>
                    <a:pt x="31" y="1"/>
                  </a:moveTo>
                  <a:lnTo>
                    <a:pt x="0" y="15"/>
                  </a:lnTo>
                  <a:cubicBezTo>
                    <a:pt x="27" y="70"/>
                    <a:pt x="43" y="130"/>
                    <a:pt x="61" y="192"/>
                  </a:cubicBezTo>
                  <a:cubicBezTo>
                    <a:pt x="80" y="260"/>
                    <a:pt x="94" y="321"/>
                    <a:pt x="103" y="379"/>
                  </a:cubicBezTo>
                  <a:cubicBezTo>
                    <a:pt x="108" y="408"/>
                    <a:pt x="120" y="471"/>
                    <a:pt x="120" y="471"/>
                  </a:cubicBezTo>
                  <a:lnTo>
                    <a:pt x="152" y="465"/>
                  </a:lnTo>
                  <a:cubicBezTo>
                    <a:pt x="152" y="465"/>
                    <a:pt x="140" y="403"/>
                    <a:pt x="136" y="374"/>
                  </a:cubicBezTo>
                  <a:cubicBezTo>
                    <a:pt x="126" y="315"/>
                    <a:pt x="112" y="252"/>
                    <a:pt x="91" y="179"/>
                  </a:cubicBezTo>
                  <a:cubicBezTo>
                    <a:pt x="75" y="119"/>
                    <a:pt x="57" y="58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6" name="Google Shape;862;p41"/>
            <p:cNvSpPr/>
            <p:nvPr/>
          </p:nvSpPr>
          <p:spPr>
            <a:xfrm>
              <a:off x="1094566" y="3518950"/>
              <a:ext cx="5129" cy="4417"/>
            </a:xfrm>
            <a:custGeom>
              <a:avLst/>
              <a:gdLst/>
              <a:ahLst/>
              <a:cxnLst/>
              <a:rect l="l" t="t" r="r" b="b"/>
              <a:pathLst>
                <a:path w="72" h="62" extrusionOk="0">
                  <a:moveTo>
                    <a:pt x="36" y="0"/>
                  </a:moveTo>
                  <a:cubicBezTo>
                    <a:pt x="26" y="0"/>
                    <a:pt x="16" y="5"/>
                    <a:pt x="10" y="14"/>
                  </a:cubicBezTo>
                  <a:cubicBezTo>
                    <a:pt x="1" y="28"/>
                    <a:pt x="4" y="47"/>
                    <a:pt x="19" y="57"/>
                  </a:cubicBezTo>
                  <a:cubicBezTo>
                    <a:pt x="24" y="60"/>
                    <a:pt x="30" y="61"/>
                    <a:pt x="36" y="61"/>
                  </a:cubicBezTo>
                  <a:cubicBezTo>
                    <a:pt x="46" y="61"/>
                    <a:pt x="57" y="57"/>
                    <a:pt x="63" y="48"/>
                  </a:cubicBezTo>
                  <a:cubicBezTo>
                    <a:pt x="71" y="34"/>
                    <a:pt x="68" y="15"/>
                    <a:pt x="53" y="5"/>
                  </a:cubicBezTo>
                  <a:cubicBezTo>
                    <a:pt x="48" y="2"/>
                    <a:pt x="42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7" name="Google Shape;863;p41"/>
            <p:cNvSpPr/>
            <p:nvPr/>
          </p:nvSpPr>
          <p:spPr>
            <a:xfrm>
              <a:off x="1093569" y="3517739"/>
              <a:ext cx="7124" cy="6767"/>
            </a:xfrm>
            <a:custGeom>
              <a:avLst/>
              <a:gdLst/>
              <a:ahLst/>
              <a:cxnLst/>
              <a:rect l="l" t="t" r="r" b="b"/>
              <a:pathLst>
                <a:path w="100" h="95" extrusionOk="0">
                  <a:moveTo>
                    <a:pt x="51" y="34"/>
                  </a:moveTo>
                  <a:cubicBezTo>
                    <a:pt x="53" y="34"/>
                    <a:pt x="56" y="34"/>
                    <a:pt x="58" y="36"/>
                  </a:cubicBezTo>
                  <a:cubicBezTo>
                    <a:pt x="62" y="39"/>
                    <a:pt x="64" y="41"/>
                    <a:pt x="64" y="45"/>
                  </a:cubicBezTo>
                  <a:cubicBezTo>
                    <a:pt x="65" y="48"/>
                    <a:pt x="64" y="53"/>
                    <a:pt x="63" y="55"/>
                  </a:cubicBezTo>
                  <a:cubicBezTo>
                    <a:pt x="60" y="60"/>
                    <a:pt x="55" y="62"/>
                    <a:pt x="50" y="62"/>
                  </a:cubicBezTo>
                  <a:cubicBezTo>
                    <a:pt x="47" y="62"/>
                    <a:pt x="44" y="61"/>
                    <a:pt x="42" y="60"/>
                  </a:cubicBezTo>
                  <a:cubicBezTo>
                    <a:pt x="38" y="57"/>
                    <a:pt x="37" y="54"/>
                    <a:pt x="36" y="51"/>
                  </a:cubicBezTo>
                  <a:cubicBezTo>
                    <a:pt x="35" y="48"/>
                    <a:pt x="36" y="43"/>
                    <a:pt x="37" y="41"/>
                  </a:cubicBezTo>
                  <a:cubicBezTo>
                    <a:pt x="41" y="36"/>
                    <a:pt x="45" y="34"/>
                    <a:pt x="51" y="34"/>
                  </a:cubicBezTo>
                  <a:close/>
                  <a:moveTo>
                    <a:pt x="50" y="1"/>
                  </a:moveTo>
                  <a:cubicBezTo>
                    <a:pt x="35" y="1"/>
                    <a:pt x="20" y="8"/>
                    <a:pt x="10" y="22"/>
                  </a:cubicBezTo>
                  <a:cubicBezTo>
                    <a:pt x="3" y="33"/>
                    <a:pt x="1" y="45"/>
                    <a:pt x="3" y="57"/>
                  </a:cubicBezTo>
                  <a:cubicBezTo>
                    <a:pt x="6" y="69"/>
                    <a:pt x="13" y="81"/>
                    <a:pt x="24" y="88"/>
                  </a:cubicBezTo>
                  <a:cubicBezTo>
                    <a:pt x="32" y="92"/>
                    <a:pt x="41" y="95"/>
                    <a:pt x="50" y="95"/>
                  </a:cubicBezTo>
                  <a:cubicBezTo>
                    <a:pt x="65" y="95"/>
                    <a:pt x="81" y="88"/>
                    <a:pt x="90" y="74"/>
                  </a:cubicBezTo>
                  <a:cubicBezTo>
                    <a:pt x="97" y="63"/>
                    <a:pt x="99" y="51"/>
                    <a:pt x="97" y="39"/>
                  </a:cubicBezTo>
                  <a:cubicBezTo>
                    <a:pt x="94" y="27"/>
                    <a:pt x="87" y="15"/>
                    <a:pt x="77" y="9"/>
                  </a:cubicBezTo>
                  <a:cubicBezTo>
                    <a:pt x="69" y="4"/>
                    <a:pt x="59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8" name="Google Shape;864;p41"/>
            <p:cNvSpPr/>
            <p:nvPr/>
          </p:nvSpPr>
          <p:spPr>
            <a:xfrm>
              <a:off x="1098341" y="3549510"/>
              <a:ext cx="27853" cy="43026"/>
            </a:xfrm>
            <a:custGeom>
              <a:avLst/>
              <a:gdLst/>
              <a:ahLst/>
              <a:cxnLst/>
              <a:rect l="l" t="t" r="r" b="b"/>
              <a:pathLst>
                <a:path w="391" h="604" extrusionOk="0">
                  <a:moveTo>
                    <a:pt x="66" y="1"/>
                  </a:moveTo>
                  <a:cubicBezTo>
                    <a:pt x="61" y="1"/>
                    <a:pt x="56" y="2"/>
                    <a:pt x="52" y="4"/>
                  </a:cubicBezTo>
                  <a:cubicBezTo>
                    <a:pt x="0" y="29"/>
                    <a:pt x="23" y="182"/>
                    <a:pt x="102" y="347"/>
                  </a:cubicBezTo>
                  <a:cubicBezTo>
                    <a:pt x="174" y="496"/>
                    <a:pt x="268" y="604"/>
                    <a:pt x="324" y="604"/>
                  </a:cubicBezTo>
                  <a:cubicBezTo>
                    <a:pt x="329" y="604"/>
                    <a:pt x="334" y="603"/>
                    <a:pt x="339" y="600"/>
                  </a:cubicBezTo>
                  <a:cubicBezTo>
                    <a:pt x="390" y="575"/>
                    <a:pt x="379" y="429"/>
                    <a:pt x="300" y="265"/>
                  </a:cubicBezTo>
                  <a:cubicBezTo>
                    <a:pt x="228" y="114"/>
                    <a:pt x="123" y="1"/>
                    <a:pt x="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89" name="Google Shape;865;p41"/>
            <p:cNvSpPr/>
            <p:nvPr/>
          </p:nvSpPr>
          <p:spPr>
            <a:xfrm>
              <a:off x="1096418" y="3548370"/>
              <a:ext cx="31201" cy="45305"/>
            </a:xfrm>
            <a:custGeom>
              <a:avLst/>
              <a:gdLst/>
              <a:ahLst/>
              <a:cxnLst/>
              <a:rect l="l" t="t" r="r" b="b"/>
              <a:pathLst>
                <a:path w="438" h="636" extrusionOk="0">
                  <a:moveTo>
                    <a:pt x="94" y="33"/>
                  </a:moveTo>
                  <a:cubicBezTo>
                    <a:pt x="135" y="33"/>
                    <a:pt x="236" y="130"/>
                    <a:pt x="312" y="288"/>
                  </a:cubicBezTo>
                  <a:cubicBezTo>
                    <a:pt x="392" y="454"/>
                    <a:pt x="393" y="585"/>
                    <a:pt x="359" y="602"/>
                  </a:cubicBezTo>
                  <a:cubicBezTo>
                    <a:pt x="356" y="603"/>
                    <a:pt x="354" y="603"/>
                    <a:pt x="350" y="603"/>
                  </a:cubicBezTo>
                  <a:cubicBezTo>
                    <a:pt x="312" y="603"/>
                    <a:pt x="222" y="517"/>
                    <a:pt x="144" y="356"/>
                  </a:cubicBezTo>
                  <a:cubicBezTo>
                    <a:pt x="59" y="181"/>
                    <a:pt x="53" y="51"/>
                    <a:pt x="86" y="35"/>
                  </a:cubicBezTo>
                  <a:cubicBezTo>
                    <a:pt x="88" y="34"/>
                    <a:pt x="91" y="33"/>
                    <a:pt x="94" y="33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71" y="5"/>
                  </a:cubicBezTo>
                  <a:cubicBezTo>
                    <a:pt x="1" y="39"/>
                    <a:pt x="41" y="218"/>
                    <a:pt x="114" y="370"/>
                  </a:cubicBezTo>
                  <a:cubicBezTo>
                    <a:pt x="181" y="506"/>
                    <a:pt x="280" y="636"/>
                    <a:pt x="351" y="636"/>
                  </a:cubicBezTo>
                  <a:cubicBezTo>
                    <a:pt x="359" y="636"/>
                    <a:pt x="366" y="635"/>
                    <a:pt x="373" y="631"/>
                  </a:cubicBezTo>
                  <a:cubicBezTo>
                    <a:pt x="437" y="600"/>
                    <a:pt x="424" y="443"/>
                    <a:pt x="341" y="274"/>
                  </a:cubicBezTo>
                  <a:cubicBezTo>
                    <a:pt x="274" y="133"/>
                    <a:pt x="164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84;p41"/>
          <p:cNvGrpSpPr/>
          <p:nvPr/>
        </p:nvGrpSpPr>
        <p:grpSpPr>
          <a:xfrm rot="-121" flipH="1">
            <a:off x="1492488" y="879934"/>
            <a:ext cx="276154" cy="276295"/>
            <a:chOff x="5025163" y="2175181"/>
            <a:chExt cx="96828" cy="96878"/>
          </a:xfrm>
        </p:grpSpPr>
        <p:sp>
          <p:nvSpPr>
            <p:cNvPr id="1049490" name="Google Shape;885;p41"/>
            <p:cNvSpPr/>
            <p:nvPr/>
          </p:nvSpPr>
          <p:spPr>
            <a:xfrm>
              <a:off x="5025163" y="2175181"/>
              <a:ext cx="96828" cy="96878"/>
            </a:xfrm>
            <a:custGeom>
              <a:avLst/>
              <a:gdLst/>
              <a:ahLst/>
              <a:cxnLst/>
              <a:rect l="l" t="t" r="r" b="b"/>
              <a:pathLst>
                <a:path w="1951" h="1952" extrusionOk="0">
                  <a:moveTo>
                    <a:pt x="976" y="1"/>
                  </a:moveTo>
                  <a:cubicBezTo>
                    <a:pt x="438" y="1"/>
                    <a:pt x="0" y="438"/>
                    <a:pt x="0" y="976"/>
                  </a:cubicBezTo>
                  <a:cubicBezTo>
                    <a:pt x="0" y="1514"/>
                    <a:pt x="438" y="1951"/>
                    <a:pt x="976" y="1951"/>
                  </a:cubicBezTo>
                  <a:cubicBezTo>
                    <a:pt x="1514" y="1951"/>
                    <a:pt x="1951" y="1514"/>
                    <a:pt x="1951" y="976"/>
                  </a:cubicBezTo>
                  <a:cubicBezTo>
                    <a:pt x="1951" y="438"/>
                    <a:pt x="1514" y="1"/>
                    <a:pt x="97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32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91" name="Google Shape;886;p41"/>
            <p:cNvSpPr/>
            <p:nvPr/>
          </p:nvSpPr>
          <p:spPr>
            <a:xfrm>
              <a:off x="5048837" y="2198905"/>
              <a:ext cx="49481" cy="49431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0"/>
                  </a:moveTo>
                  <a:cubicBezTo>
                    <a:pt x="224" y="0"/>
                    <a:pt x="1" y="223"/>
                    <a:pt x="1" y="498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6" y="773"/>
                    <a:pt x="996" y="498"/>
                  </a:cubicBezTo>
                  <a:cubicBezTo>
                    <a:pt x="996" y="223"/>
                    <a:pt x="774" y="0"/>
                    <a:pt x="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492" name="Google Shape;887;p41"/>
            <p:cNvSpPr/>
            <p:nvPr/>
          </p:nvSpPr>
          <p:spPr>
            <a:xfrm>
              <a:off x="5048043" y="2198061"/>
              <a:ext cx="51069" cy="51119"/>
            </a:xfrm>
            <a:custGeom>
              <a:avLst/>
              <a:gdLst/>
              <a:ahLst/>
              <a:cxnLst/>
              <a:rect l="l" t="t" r="r" b="b"/>
              <a:pathLst>
                <a:path w="1029" h="1030" extrusionOk="0">
                  <a:moveTo>
                    <a:pt x="515" y="34"/>
                  </a:moveTo>
                  <a:cubicBezTo>
                    <a:pt x="780" y="34"/>
                    <a:pt x="996" y="249"/>
                    <a:pt x="996" y="515"/>
                  </a:cubicBezTo>
                  <a:cubicBezTo>
                    <a:pt x="996" y="780"/>
                    <a:pt x="780" y="996"/>
                    <a:pt x="515" y="996"/>
                  </a:cubicBezTo>
                  <a:cubicBezTo>
                    <a:pt x="249" y="996"/>
                    <a:pt x="34" y="780"/>
                    <a:pt x="34" y="515"/>
                  </a:cubicBezTo>
                  <a:cubicBezTo>
                    <a:pt x="34" y="249"/>
                    <a:pt x="249" y="34"/>
                    <a:pt x="515" y="34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1"/>
                    <a:pt x="0" y="515"/>
                  </a:cubicBezTo>
                  <a:cubicBezTo>
                    <a:pt x="0" y="799"/>
                    <a:pt x="231" y="1029"/>
                    <a:pt x="515" y="1029"/>
                  </a:cubicBezTo>
                  <a:cubicBezTo>
                    <a:pt x="798" y="1029"/>
                    <a:pt x="1028" y="799"/>
                    <a:pt x="1028" y="515"/>
                  </a:cubicBezTo>
                  <a:cubicBezTo>
                    <a:pt x="1028" y="231"/>
                    <a:pt x="79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Subject for Pre-K: What is the Sun? by Slidesgo">
  <a:themeElements>
    <a:clrScheme name="Simple Light">
      <a:dk1>
        <a:srgbClr val="000000"/>
      </a:dk1>
      <a:lt1>
        <a:srgbClr val="FFFFFF"/>
      </a:lt1>
      <a:dk2>
        <a:srgbClr val="737373"/>
      </a:dk2>
      <a:lt2>
        <a:srgbClr val="FFD628"/>
      </a:lt2>
      <a:accent1>
        <a:srgbClr val="FFF5EB"/>
      </a:accent1>
      <a:accent2>
        <a:srgbClr val="FF613C"/>
      </a:accent2>
      <a:accent3>
        <a:srgbClr val="FF61B8"/>
      </a:accent3>
      <a:accent4>
        <a:srgbClr val="E8B6F7"/>
      </a:accent4>
      <a:accent5>
        <a:srgbClr val="00C59E"/>
      </a:accent5>
      <a:accent6>
        <a:srgbClr val="00BA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534</Words>
  <Application>Microsoft Office PowerPoint</Application>
  <PresentationFormat>On-screen Show (16:9)</PresentationFormat>
  <Paragraphs>64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Yeseva One</vt:lpstr>
      <vt:lpstr>Assistant</vt:lpstr>
      <vt:lpstr>Science Subject for Pre-K: What is the Sun? by Slidesgo</vt:lpstr>
      <vt:lpstr>Fragment  &amp; Bottom Navigation View</vt:lpstr>
      <vt:lpstr>Thành Viên Nhóm</vt:lpstr>
      <vt:lpstr>Fragment</vt:lpstr>
      <vt:lpstr>Nguyên Nhân Fragment Ra Đời</vt:lpstr>
      <vt:lpstr>Định Nghĩa Fragment</vt:lpstr>
      <vt:lpstr>Vòng Đời Fragment</vt:lpstr>
      <vt:lpstr>Một Số CallBack Của Fragment</vt:lpstr>
      <vt:lpstr>Thao Tác Với Fragment</vt:lpstr>
      <vt:lpstr>Bottom Navigation View</vt:lpstr>
      <vt:lpstr>Định Nghĩa Bottom Navigation View</vt:lpstr>
      <vt:lpstr>Lợi Ích Của Bottom Navigation View</vt:lpstr>
      <vt:lpstr>Lưu Ý Khi Sử Dụng Bottom Navigation View</vt:lpstr>
      <vt:lpstr>Demo Fragment &amp; Bottom Navigation 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Giao Tác</dc:title>
  <dc:creator>BI PC</dc:creator>
  <cp:lastModifiedBy>PC</cp:lastModifiedBy>
  <cp:revision>29</cp:revision>
  <dcterms:created xsi:type="dcterms:W3CDTF">2022-12-06T01:32:41Z</dcterms:created>
  <dcterms:modified xsi:type="dcterms:W3CDTF">2023-03-13T00:14:45Z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02e37a2fdd014778b723557262b56611</vt:lpwstr>
  </property>
</Properties>
</file>