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10058400" cx="7772400"/>
  <p:notesSz cx="6858000" cy="9144000"/>
  <p:embeddedFontLst>
    <p:embeddedFont>
      <p:font typeface="Source Code Pro"/>
      <p:regular r:id="rId37"/>
      <p:bold r:id="rId38"/>
      <p:italic r:id="rId39"/>
      <p:boldItalic r:id="rId40"/>
    </p:embeddedFont>
    <p:embeddedFont>
      <p:font typeface="Helvetica Neue"/>
      <p:regular r:id="rId41"/>
      <p:bold r:id="rId42"/>
      <p:italic r:id="rId43"/>
      <p:boldItalic r:id="rId44"/>
    </p:embeddedFont>
    <p:embeddedFont>
      <p:font typeface="Open Sans Light"/>
      <p:regular r:id="rId45"/>
      <p:bold r:id="rId46"/>
      <p:italic r:id="rId47"/>
      <p:boldItalic r:id="rId48"/>
    </p:embeddedFont>
    <p:embeddedFont>
      <p:font typeface="Open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3" roundtripDataSignature="AMtx7mgsmsTlbIh7OxefQLDyKzdF7TPd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SourceCodePro-boldItalic.fntdata"/><Relationship Id="rId42" Type="http://schemas.openxmlformats.org/officeDocument/2006/relationships/font" Target="fonts/HelveticaNeue-bold.fntdata"/><Relationship Id="rId41" Type="http://schemas.openxmlformats.org/officeDocument/2006/relationships/font" Target="fonts/HelveticaNeue-regular.fntdata"/><Relationship Id="rId44" Type="http://schemas.openxmlformats.org/officeDocument/2006/relationships/font" Target="fonts/HelveticaNeue-boldItalic.fntdata"/><Relationship Id="rId43" Type="http://schemas.openxmlformats.org/officeDocument/2006/relationships/font" Target="fonts/HelveticaNeue-italic.fntdata"/><Relationship Id="rId46" Type="http://schemas.openxmlformats.org/officeDocument/2006/relationships/font" Target="fonts/OpenSansLight-bold.fntdata"/><Relationship Id="rId45" Type="http://schemas.openxmlformats.org/officeDocument/2006/relationships/font" Target="fonts/OpenSansLight-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48" Type="http://schemas.openxmlformats.org/officeDocument/2006/relationships/font" Target="fonts/OpenSansLight-boldItalic.fntdata"/><Relationship Id="rId47" Type="http://schemas.openxmlformats.org/officeDocument/2006/relationships/font" Target="fonts/OpenSansLight-italic.fntdata"/><Relationship Id="rId49" Type="http://schemas.openxmlformats.org/officeDocument/2006/relationships/font" Target="fonts/OpenSans-regular.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SourceCodePro-regular.fntdata"/><Relationship Id="rId36" Type="http://schemas.openxmlformats.org/officeDocument/2006/relationships/slide" Target="slides/slide30.xml"/><Relationship Id="rId39" Type="http://schemas.openxmlformats.org/officeDocument/2006/relationships/font" Target="fonts/SourceCodePro-italic.fntdata"/><Relationship Id="rId38" Type="http://schemas.openxmlformats.org/officeDocument/2006/relationships/font" Target="fonts/SourceCodePro-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penSans-italic.fntdata"/><Relationship Id="rId50" Type="http://schemas.openxmlformats.org/officeDocument/2006/relationships/font" Target="fonts/OpenSans-bold.fntdata"/><Relationship Id="rId53" Type="http://customschemas.google.com/relationships/presentationmetadata" Target="metadata"/><Relationship Id="rId52"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4" name="Google Shape;214;p15: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7: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3: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2" name="Google Shape;282;p25: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12" name="Google Shape;312;p30: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4" name="Google Shape;144;p4: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5: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1" name="Google Shape;181;p10:notes"/>
          <p:cNvSpPr/>
          <p:nvPr>
            <p:ph idx="2" type="sldImg"/>
          </p:nvPr>
        </p:nvSpPr>
        <p:spPr>
          <a:xfrm>
            <a:off x="2435369" y="685800"/>
            <a:ext cx="1987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33"/>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33"/>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46"/>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8" name="Google Shape;38;p46"/>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sp>
        <p:nvSpPr>
          <p:cNvPr id="45" name="Google Shape;45;p35"/>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6" name="Google Shape;46;p35"/>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419100" lvl="0" marL="457200" algn="l">
              <a:lnSpc>
                <a:spcPct val="115000"/>
              </a:lnSpc>
              <a:spcBef>
                <a:spcPts val="0"/>
              </a:spcBef>
              <a:spcAft>
                <a:spcPts val="0"/>
              </a:spcAft>
              <a:buSzPts val="3000"/>
              <a:buChar char="●"/>
              <a:defRPr sz="3000"/>
            </a:lvl1pPr>
            <a:lvl2pPr indent="-381000" lvl="1" marL="914400" algn="l">
              <a:lnSpc>
                <a:spcPct val="115000"/>
              </a:lnSpc>
              <a:spcBef>
                <a:spcPts val="1600"/>
              </a:spcBef>
              <a:spcAft>
                <a:spcPts val="0"/>
              </a:spcAft>
              <a:buSzPts val="2400"/>
              <a:buChar char="○"/>
              <a:defRPr sz="2400"/>
            </a:lvl2pPr>
            <a:lvl3pPr indent="-342900" lvl="2" marL="1371600" algn="l">
              <a:lnSpc>
                <a:spcPct val="115000"/>
              </a:lnSpc>
              <a:spcBef>
                <a:spcPts val="1600"/>
              </a:spcBef>
              <a:spcAft>
                <a:spcPts val="0"/>
              </a:spcAft>
              <a:buSzPts val="1800"/>
              <a:buChar char="■"/>
              <a:defRPr sz="1800"/>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7" name="Shape 47"/>
        <p:cNvGrpSpPr/>
        <p:nvPr/>
      </p:nvGrpSpPr>
      <p:grpSpPr>
        <a:xfrm>
          <a:off x="0" y="0"/>
          <a:ext cx="0" cy="0"/>
          <a:chOff x="0" y="0"/>
          <a:chExt cx="0" cy="0"/>
        </a:xfrm>
      </p:grpSpPr>
      <p:sp>
        <p:nvSpPr>
          <p:cNvPr id="48" name="Google Shape;48;p48"/>
          <p:cNvSpPr txBox="1"/>
          <p:nvPr>
            <p:ph type="ctrTitle"/>
          </p:nvPr>
        </p:nvSpPr>
        <p:spPr>
          <a:xfrm>
            <a:off x="264952" y="1456058"/>
            <a:ext cx="7242600" cy="4014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9" name="Google Shape;49;p48"/>
          <p:cNvSpPr txBox="1"/>
          <p:nvPr>
            <p:ph idx="1" type="subTitle"/>
          </p:nvPr>
        </p:nvSpPr>
        <p:spPr>
          <a:xfrm>
            <a:off x="264945" y="5542289"/>
            <a:ext cx="7242600" cy="15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49"/>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2" name="Shape 52"/>
        <p:cNvGrpSpPr/>
        <p:nvPr/>
      </p:nvGrpSpPr>
      <p:grpSpPr>
        <a:xfrm>
          <a:off x="0" y="0"/>
          <a:ext cx="0" cy="0"/>
          <a:chOff x="0" y="0"/>
          <a:chExt cx="0" cy="0"/>
        </a:xfrm>
      </p:grpSpPr>
      <p:sp>
        <p:nvSpPr>
          <p:cNvPr id="53" name="Google Shape;53;p50"/>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50"/>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5" name="Google Shape;55;p50"/>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51"/>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8" name="Shape 58"/>
        <p:cNvGrpSpPr/>
        <p:nvPr/>
      </p:nvGrpSpPr>
      <p:grpSpPr>
        <a:xfrm>
          <a:off x="0" y="0"/>
          <a:ext cx="0" cy="0"/>
          <a:chOff x="0" y="0"/>
          <a:chExt cx="0" cy="0"/>
        </a:xfrm>
      </p:grpSpPr>
      <p:sp>
        <p:nvSpPr>
          <p:cNvPr id="59" name="Google Shape;59;p52"/>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0" name="Google Shape;60;p52"/>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1" name="Shape 61"/>
        <p:cNvGrpSpPr/>
        <p:nvPr/>
      </p:nvGrpSpPr>
      <p:grpSpPr>
        <a:xfrm>
          <a:off x="0" y="0"/>
          <a:ext cx="0" cy="0"/>
          <a:chOff x="0" y="0"/>
          <a:chExt cx="0" cy="0"/>
        </a:xfrm>
      </p:grpSpPr>
      <p:sp>
        <p:nvSpPr>
          <p:cNvPr id="62" name="Google Shape;62;p53"/>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54"/>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4"/>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6" name="Google Shape;66;p54"/>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7" name="Google Shape;67;p54"/>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8"/>
          <p:cNvSpPr txBox="1"/>
          <p:nvPr>
            <p:ph type="title"/>
          </p:nvPr>
        </p:nvSpPr>
        <p:spPr>
          <a:xfrm>
            <a:off x="264945" y="4206107"/>
            <a:ext cx="72426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55"/>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 name="Shape 70"/>
        <p:cNvGrpSpPr/>
        <p:nvPr/>
      </p:nvGrpSpPr>
      <p:grpSpPr>
        <a:xfrm>
          <a:off x="0" y="0"/>
          <a:ext cx="0" cy="0"/>
          <a:chOff x="0" y="0"/>
          <a:chExt cx="0" cy="0"/>
        </a:xfrm>
      </p:grpSpPr>
      <p:sp>
        <p:nvSpPr>
          <p:cNvPr id="71" name="Google Shape;71;p56"/>
          <p:cNvSpPr txBox="1"/>
          <p:nvPr>
            <p:ph hasCustomPrompt="1" type="title"/>
          </p:nvPr>
        </p:nvSpPr>
        <p:spPr>
          <a:xfrm>
            <a:off x="264945" y="2163089"/>
            <a:ext cx="7242600" cy="3839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2" name="Google Shape;72;p56"/>
          <p:cNvSpPr txBox="1"/>
          <p:nvPr>
            <p:ph idx="1" type="body"/>
          </p:nvPr>
        </p:nvSpPr>
        <p:spPr>
          <a:xfrm>
            <a:off x="264945" y="6164351"/>
            <a:ext cx="7242600" cy="25437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78" name="Shape 78"/>
        <p:cNvGrpSpPr/>
        <p:nvPr/>
      </p:nvGrpSpPr>
      <p:grpSpPr>
        <a:xfrm>
          <a:off x="0" y="0"/>
          <a:ext cx="0" cy="0"/>
          <a:chOff x="0" y="0"/>
          <a:chExt cx="0" cy="0"/>
        </a:xfrm>
      </p:grpSpPr>
      <p:sp>
        <p:nvSpPr>
          <p:cNvPr id="79" name="Google Shape;79;p37"/>
          <p:cNvSpPr txBox="1"/>
          <p:nvPr>
            <p:ph type="title"/>
          </p:nvPr>
        </p:nvSpPr>
        <p:spPr>
          <a:xfrm>
            <a:off x="1540817" y="1689497"/>
            <a:ext cx="4690800" cy="34050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0" name="Google Shape;80;p37"/>
          <p:cNvSpPr txBox="1"/>
          <p:nvPr>
            <p:ph idx="1" type="body"/>
          </p:nvPr>
        </p:nvSpPr>
        <p:spPr>
          <a:xfrm>
            <a:off x="1540817" y="5186362"/>
            <a:ext cx="4690800" cy="11658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1" name="Google Shape;81;p3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82" name="Shape 82"/>
        <p:cNvGrpSpPr/>
        <p:nvPr/>
      </p:nvGrpSpPr>
      <p:grpSpPr>
        <a:xfrm>
          <a:off x="0" y="0"/>
          <a:ext cx="0" cy="0"/>
          <a:chOff x="0" y="0"/>
          <a:chExt cx="0" cy="0"/>
        </a:xfrm>
      </p:grpSpPr>
      <p:sp>
        <p:nvSpPr>
          <p:cNvPr id="83" name="Google Shape;83;p58"/>
          <p:cNvSpPr/>
          <p:nvPr>
            <p:ph idx="2" type="pic"/>
          </p:nvPr>
        </p:nvSpPr>
        <p:spPr>
          <a:xfrm>
            <a:off x="1691673" y="654843"/>
            <a:ext cx="4383300" cy="6103200"/>
          </a:xfrm>
          <a:prstGeom prst="rect">
            <a:avLst/>
          </a:prstGeom>
          <a:noFill/>
          <a:ln>
            <a:noFill/>
          </a:ln>
        </p:spPr>
      </p:sp>
      <p:sp>
        <p:nvSpPr>
          <p:cNvPr id="84" name="Google Shape;84;p58"/>
          <p:cNvSpPr txBox="1"/>
          <p:nvPr>
            <p:ph type="title"/>
          </p:nvPr>
        </p:nvSpPr>
        <p:spPr>
          <a:xfrm>
            <a:off x="1540817" y="6928247"/>
            <a:ext cx="4690800" cy="14667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5" name="Google Shape;85;p58"/>
          <p:cNvSpPr txBox="1"/>
          <p:nvPr>
            <p:ph idx="1" type="body"/>
          </p:nvPr>
        </p:nvSpPr>
        <p:spPr>
          <a:xfrm>
            <a:off x="1540817" y="8447484"/>
            <a:ext cx="4690800" cy="11658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6" name="Google Shape;86;p58"/>
          <p:cNvSpPr txBox="1"/>
          <p:nvPr>
            <p:ph idx="12" type="sldNum"/>
          </p:nvPr>
        </p:nvSpPr>
        <p:spPr>
          <a:xfrm>
            <a:off x="3804541" y="9534525"/>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87" name="Shape 87"/>
        <p:cNvGrpSpPr/>
        <p:nvPr/>
      </p:nvGrpSpPr>
      <p:grpSpPr>
        <a:xfrm>
          <a:off x="0" y="0"/>
          <a:ext cx="0" cy="0"/>
          <a:chOff x="0" y="0"/>
          <a:chExt cx="0" cy="0"/>
        </a:xfrm>
      </p:grpSpPr>
      <p:sp>
        <p:nvSpPr>
          <p:cNvPr id="88" name="Google Shape;88;p59"/>
          <p:cNvSpPr txBox="1"/>
          <p:nvPr>
            <p:ph type="title"/>
          </p:nvPr>
        </p:nvSpPr>
        <p:spPr>
          <a:xfrm>
            <a:off x="1540817" y="3326606"/>
            <a:ext cx="4690800" cy="34050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9" name="Google Shape;89;p59"/>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90" name="Shape 90"/>
        <p:cNvGrpSpPr/>
        <p:nvPr/>
      </p:nvGrpSpPr>
      <p:grpSpPr>
        <a:xfrm>
          <a:off x="0" y="0"/>
          <a:ext cx="0" cy="0"/>
          <a:chOff x="0" y="0"/>
          <a:chExt cx="0" cy="0"/>
        </a:xfrm>
      </p:grpSpPr>
      <p:sp>
        <p:nvSpPr>
          <p:cNvPr id="91" name="Google Shape;91;p60"/>
          <p:cNvSpPr/>
          <p:nvPr>
            <p:ph idx="2" type="pic"/>
          </p:nvPr>
        </p:nvSpPr>
        <p:spPr>
          <a:xfrm>
            <a:off x="3982975" y="654843"/>
            <a:ext cx="2391000" cy="8486700"/>
          </a:xfrm>
          <a:prstGeom prst="rect">
            <a:avLst/>
          </a:prstGeom>
          <a:noFill/>
          <a:ln>
            <a:noFill/>
          </a:ln>
        </p:spPr>
      </p:sp>
      <p:sp>
        <p:nvSpPr>
          <p:cNvPr id="92" name="Google Shape;92;p60"/>
          <p:cNvSpPr txBox="1"/>
          <p:nvPr>
            <p:ph type="title"/>
          </p:nvPr>
        </p:nvSpPr>
        <p:spPr>
          <a:xfrm>
            <a:off x="1398501" y="654843"/>
            <a:ext cx="2391000" cy="4112400"/>
          </a:xfrm>
          <a:prstGeom prst="rect">
            <a:avLst/>
          </a:prstGeom>
          <a:noFill/>
          <a:ln>
            <a:noFill/>
          </a:ln>
        </p:spPr>
        <p:txBody>
          <a:bodyPr anchorCtr="0" anchor="b"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3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93" name="Google Shape;93;p60"/>
          <p:cNvSpPr txBox="1"/>
          <p:nvPr>
            <p:ph idx="1" type="body"/>
          </p:nvPr>
        </p:nvSpPr>
        <p:spPr>
          <a:xfrm>
            <a:off x="1398501" y="4911328"/>
            <a:ext cx="2391000" cy="42306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94" name="Google Shape;94;p60"/>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95" name="Shape 95"/>
        <p:cNvGrpSpPr/>
        <p:nvPr/>
      </p:nvGrpSpPr>
      <p:grpSpPr>
        <a:xfrm>
          <a:off x="0" y="0"/>
          <a:ext cx="0" cy="0"/>
          <a:chOff x="0" y="0"/>
          <a:chExt cx="0" cy="0"/>
        </a:xfrm>
      </p:grpSpPr>
      <p:sp>
        <p:nvSpPr>
          <p:cNvPr id="96" name="Google Shape;96;p61"/>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97" name="Google Shape;97;p61"/>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98" name="Shape 98"/>
        <p:cNvGrpSpPr/>
        <p:nvPr/>
      </p:nvGrpSpPr>
      <p:grpSpPr>
        <a:xfrm>
          <a:off x="0" y="0"/>
          <a:ext cx="0" cy="0"/>
          <a:chOff x="0" y="0"/>
          <a:chExt cx="0" cy="0"/>
        </a:xfrm>
      </p:grpSpPr>
      <p:sp>
        <p:nvSpPr>
          <p:cNvPr id="99" name="Google Shape;99;p62"/>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00" name="Google Shape;100;p62"/>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1" name="Google Shape;101;p62"/>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102" name="Shape 102"/>
        <p:cNvGrpSpPr/>
        <p:nvPr/>
      </p:nvGrpSpPr>
      <p:grpSpPr>
        <a:xfrm>
          <a:off x="0" y="0"/>
          <a:ext cx="0" cy="0"/>
          <a:chOff x="0" y="0"/>
          <a:chExt cx="0" cy="0"/>
        </a:xfrm>
      </p:grpSpPr>
      <p:sp>
        <p:nvSpPr>
          <p:cNvPr id="103" name="Google Shape;103;p63"/>
          <p:cNvSpPr/>
          <p:nvPr>
            <p:ph idx="2" type="pic"/>
          </p:nvPr>
        </p:nvSpPr>
        <p:spPr>
          <a:xfrm>
            <a:off x="3982975" y="2684859"/>
            <a:ext cx="2391000" cy="6482700"/>
          </a:xfrm>
          <a:prstGeom prst="rect">
            <a:avLst/>
          </a:prstGeom>
          <a:noFill/>
          <a:ln>
            <a:noFill/>
          </a:ln>
        </p:spPr>
      </p:sp>
      <p:sp>
        <p:nvSpPr>
          <p:cNvPr id="104" name="Google Shape;104;p63"/>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05" name="Google Shape;105;p63"/>
          <p:cNvSpPr txBox="1"/>
          <p:nvPr>
            <p:ph idx="1" type="body"/>
          </p:nvPr>
        </p:nvSpPr>
        <p:spPr>
          <a:xfrm>
            <a:off x="1398501" y="2684859"/>
            <a:ext cx="2391000" cy="6482700"/>
          </a:xfrm>
          <a:prstGeom prst="rect">
            <a:avLst/>
          </a:prstGeom>
          <a:noFill/>
          <a:ln>
            <a:noFill/>
          </a:ln>
        </p:spPr>
        <p:txBody>
          <a:bodyPr anchorCtr="0" anchor="ctr" bIns="34275" lIns="34275" spcFirstLastPara="1" rIns="34275" wrap="square" tIns="34275">
            <a:noAutofit/>
          </a:bodyPr>
          <a:lstStyle>
            <a:lvl1pPr indent="-298450" lvl="0" marL="4572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298450" lvl="1" marL="9144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298450" lvl="2" marL="13716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298450" lvl="3" marL="18288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298450" lvl="4" marL="2286000" marR="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6" name="Google Shape;106;p63"/>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9"/>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39"/>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107" name="Shape 107"/>
        <p:cNvGrpSpPr/>
        <p:nvPr/>
      </p:nvGrpSpPr>
      <p:grpSpPr>
        <a:xfrm>
          <a:off x="0" y="0"/>
          <a:ext cx="0" cy="0"/>
          <a:chOff x="0" y="0"/>
          <a:chExt cx="0" cy="0"/>
        </a:xfrm>
      </p:grpSpPr>
      <p:sp>
        <p:nvSpPr>
          <p:cNvPr id="108" name="Google Shape;108;p64"/>
          <p:cNvSpPr txBox="1"/>
          <p:nvPr>
            <p:ph idx="1" type="body"/>
          </p:nvPr>
        </p:nvSpPr>
        <p:spPr>
          <a:xfrm>
            <a:off x="1398501" y="1309687"/>
            <a:ext cx="4975200" cy="74388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9" name="Google Shape;109;p64"/>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110" name="Shape 110"/>
        <p:cNvGrpSpPr/>
        <p:nvPr/>
      </p:nvGrpSpPr>
      <p:grpSpPr>
        <a:xfrm>
          <a:off x="0" y="0"/>
          <a:ext cx="0" cy="0"/>
          <a:chOff x="0" y="0"/>
          <a:chExt cx="0" cy="0"/>
        </a:xfrm>
      </p:grpSpPr>
      <p:sp>
        <p:nvSpPr>
          <p:cNvPr id="111" name="Google Shape;111;p65"/>
          <p:cNvSpPr/>
          <p:nvPr>
            <p:ph idx="2" type="pic"/>
          </p:nvPr>
        </p:nvSpPr>
        <p:spPr>
          <a:xfrm>
            <a:off x="3982975" y="5251847"/>
            <a:ext cx="2391000" cy="3889500"/>
          </a:xfrm>
          <a:prstGeom prst="rect">
            <a:avLst/>
          </a:prstGeom>
          <a:noFill/>
          <a:ln>
            <a:noFill/>
          </a:ln>
        </p:spPr>
      </p:sp>
      <p:sp>
        <p:nvSpPr>
          <p:cNvPr id="112" name="Google Shape;112;p65"/>
          <p:cNvSpPr/>
          <p:nvPr>
            <p:ph idx="3" type="pic"/>
          </p:nvPr>
        </p:nvSpPr>
        <p:spPr>
          <a:xfrm>
            <a:off x="3985763" y="916781"/>
            <a:ext cx="2391000" cy="3889500"/>
          </a:xfrm>
          <a:prstGeom prst="rect">
            <a:avLst/>
          </a:prstGeom>
          <a:noFill/>
          <a:ln>
            <a:noFill/>
          </a:ln>
        </p:spPr>
      </p:sp>
      <p:sp>
        <p:nvSpPr>
          <p:cNvPr id="113" name="Google Shape;113;p65"/>
          <p:cNvSpPr/>
          <p:nvPr>
            <p:ph idx="4" type="pic"/>
          </p:nvPr>
        </p:nvSpPr>
        <p:spPr>
          <a:xfrm>
            <a:off x="1398501" y="916781"/>
            <a:ext cx="2391000" cy="8225100"/>
          </a:xfrm>
          <a:prstGeom prst="rect">
            <a:avLst/>
          </a:prstGeom>
          <a:noFill/>
          <a:ln>
            <a:noFill/>
          </a:ln>
        </p:spPr>
      </p:sp>
      <p:sp>
        <p:nvSpPr>
          <p:cNvPr id="114" name="Google Shape;114;p65"/>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15" name="Shape 115"/>
        <p:cNvGrpSpPr/>
        <p:nvPr/>
      </p:nvGrpSpPr>
      <p:grpSpPr>
        <a:xfrm>
          <a:off x="0" y="0"/>
          <a:ext cx="0" cy="0"/>
          <a:chOff x="0" y="0"/>
          <a:chExt cx="0" cy="0"/>
        </a:xfrm>
      </p:grpSpPr>
      <p:sp>
        <p:nvSpPr>
          <p:cNvPr id="116" name="Google Shape;116;p66"/>
          <p:cNvSpPr txBox="1"/>
          <p:nvPr>
            <p:ph idx="1" type="body"/>
          </p:nvPr>
        </p:nvSpPr>
        <p:spPr>
          <a:xfrm>
            <a:off x="1540817" y="6561534"/>
            <a:ext cx="4690800" cy="484500"/>
          </a:xfrm>
          <a:prstGeom prst="rect">
            <a:avLst/>
          </a:prstGeom>
          <a:noFill/>
          <a:ln>
            <a:noFill/>
          </a:ln>
        </p:spPr>
        <p:txBody>
          <a:bodyPr anchorCtr="0" anchor="t"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17" name="Google Shape;117;p66"/>
          <p:cNvSpPr txBox="1"/>
          <p:nvPr>
            <p:ph idx="2" type="body"/>
          </p:nvPr>
        </p:nvSpPr>
        <p:spPr>
          <a:xfrm>
            <a:off x="1540817" y="4400259"/>
            <a:ext cx="4690800" cy="708000"/>
          </a:xfrm>
          <a:prstGeom prst="rect">
            <a:avLst/>
          </a:prstGeom>
          <a:noFill/>
          <a:ln>
            <a:noFill/>
          </a:ln>
        </p:spPr>
        <p:txBody>
          <a:bodyPr anchorCtr="0" anchor="ctr" bIns="34275" lIns="34275" spcFirstLastPara="1" rIns="34275" wrap="square" tIns="34275">
            <a:noAutofit/>
          </a:bodyPr>
          <a:lstStyle>
            <a:lvl1pPr indent="-228600" lvl="0" marL="457200" marR="0" algn="ctr">
              <a:lnSpc>
                <a:spcPct val="100000"/>
              </a:lnSpc>
              <a:spcBef>
                <a:spcPts val="0"/>
              </a:spcBef>
              <a:spcAft>
                <a:spcPts val="0"/>
              </a:spcAft>
              <a:buClr>
                <a:srgbClr val="000000"/>
              </a:buClr>
              <a:buSzPts val="1400"/>
              <a:buFont typeface="Helvetica Neue"/>
              <a:buNone/>
              <a:defRPr b="0" i="0" sz="2000" u="none" cap="none" strike="noStrike">
                <a:solidFill>
                  <a:srgbClr val="000000"/>
                </a:solidFill>
                <a:latin typeface="Helvetica Neue"/>
                <a:ea typeface="Helvetica Neue"/>
                <a:cs typeface="Helvetica Neue"/>
                <a:sym typeface="Helvetica Neue"/>
              </a:defRPr>
            </a:lvl1pPr>
            <a:lvl2pPr indent="-317500" lvl="1" marL="914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18" name="Google Shape;118;p66"/>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119" name="Shape 119"/>
        <p:cNvGrpSpPr/>
        <p:nvPr/>
      </p:nvGrpSpPr>
      <p:grpSpPr>
        <a:xfrm>
          <a:off x="0" y="0"/>
          <a:ext cx="0" cy="0"/>
          <a:chOff x="0" y="0"/>
          <a:chExt cx="0" cy="0"/>
        </a:xfrm>
      </p:grpSpPr>
      <p:sp>
        <p:nvSpPr>
          <p:cNvPr id="120" name="Google Shape;120;p67"/>
          <p:cNvSpPr/>
          <p:nvPr>
            <p:ph idx="2" type="pic"/>
          </p:nvPr>
        </p:nvSpPr>
        <p:spPr>
          <a:xfrm>
            <a:off x="971550" y="0"/>
            <a:ext cx="5829300" cy="10058400"/>
          </a:xfrm>
          <a:prstGeom prst="rect">
            <a:avLst/>
          </a:prstGeom>
          <a:noFill/>
          <a:ln>
            <a:noFill/>
          </a:ln>
        </p:spPr>
      </p:sp>
      <p:sp>
        <p:nvSpPr>
          <p:cNvPr id="121" name="Google Shape;121;p67"/>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22" name="Shape 122"/>
        <p:cNvGrpSpPr/>
        <p:nvPr/>
      </p:nvGrpSpPr>
      <p:grpSpPr>
        <a:xfrm>
          <a:off x="0" y="0"/>
          <a:ext cx="0" cy="0"/>
          <a:chOff x="0" y="0"/>
          <a:chExt cx="0" cy="0"/>
        </a:xfrm>
      </p:grpSpPr>
      <p:sp>
        <p:nvSpPr>
          <p:cNvPr id="123" name="Google Shape;123;p68"/>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124" name="Shape 124"/>
        <p:cNvGrpSpPr/>
        <p:nvPr/>
      </p:nvGrpSpPr>
      <p:grpSpPr>
        <a:xfrm>
          <a:off x="0" y="0"/>
          <a:ext cx="0" cy="0"/>
          <a:chOff x="0" y="0"/>
          <a:chExt cx="0" cy="0"/>
        </a:xfrm>
      </p:grpSpPr>
      <p:sp>
        <p:nvSpPr>
          <p:cNvPr id="125" name="Google Shape;125;p69"/>
          <p:cNvSpPr txBox="1"/>
          <p:nvPr>
            <p:ph type="title"/>
          </p:nvPr>
        </p:nvSpPr>
        <p:spPr>
          <a:xfrm>
            <a:off x="264945" y="870271"/>
            <a:ext cx="7242600" cy="1119900"/>
          </a:xfrm>
          <a:prstGeom prst="rect">
            <a:avLst/>
          </a:prstGeom>
          <a:noFill/>
          <a:ln>
            <a:noFill/>
          </a:ln>
        </p:spPr>
        <p:txBody>
          <a:bodyPr anchorCtr="0" anchor="ctr" bIns="34275" lIns="34275" spcFirstLastPara="1" rIns="34275" wrap="square" tIns="34275">
            <a:noAutofit/>
          </a:bodyPr>
          <a:lstStyle>
            <a:lvl1pPr lvl="0" algn="ctr">
              <a:lnSpc>
                <a:spcPct val="100000"/>
              </a:lnSpc>
              <a:spcBef>
                <a:spcPts val="0"/>
              </a:spcBef>
              <a:spcAft>
                <a:spcPts val="0"/>
              </a:spcAft>
              <a:buSzPts val="500"/>
              <a:buNone/>
              <a:defRPr/>
            </a:lvl1pPr>
            <a:lvl2pPr lvl="1" algn="ctr">
              <a:lnSpc>
                <a:spcPct val="100000"/>
              </a:lnSpc>
              <a:spcBef>
                <a:spcPts val="0"/>
              </a:spcBef>
              <a:spcAft>
                <a:spcPts val="0"/>
              </a:spcAft>
              <a:buSzPts val="500"/>
              <a:buNone/>
              <a:defRPr/>
            </a:lvl2pPr>
            <a:lvl3pPr lvl="2" algn="ctr">
              <a:lnSpc>
                <a:spcPct val="100000"/>
              </a:lnSpc>
              <a:spcBef>
                <a:spcPts val="0"/>
              </a:spcBef>
              <a:spcAft>
                <a:spcPts val="0"/>
              </a:spcAft>
              <a:buSzPts val="500"/>
              <a:buNone/>
              <a:defRPr/>
            </a:lvl3pPr>
            <a:lvl4pPr lvl="3" algn="ctr">
              <a:lnSpc>
                <a:spcPct val="100000"/>
              </a:lnSpc>
              <a:spcBef>
                <a:spcPts val="0"/>
              </a:spcBef>
              <a:spcAft>
                <a:spcPts val="0"/>
              </a:spcAft>
              <a:buSzPts val="500"/>
              <a:buNone/>
              <a:defRPr/>
            </a:lvl4pPr>
            <a:lvl5pPr lvl="4" algn="ctr">
              <a:lnSpc>
                <a:spcPct val="100000"/>
              </a:lnSpc>
              <a:spcBef>
                <a:spcPts val="0"/>
              </a:spcBef>
              <a:spcAft>
                <a:spcPts val="0"/>
              </a:spcAft>
              <a:buSzPts val="500"/>
              <a:buNone/>
              <a:defRPr/>
            </a:lvl5pPr>
            <a:lvl6pPr lvl="5" algn="ctr">
              <a:lnSpc>
                <a:spcPct val="100000"/>
              </a:lnSpc>
              <a:spcBef>
                <a:spcPts val="0"/>
              </a:spcBef>
              <a:spcAft>
                <a:spcPts val="0"/>
              </a:spcAft>
              <a:buSzPts val="500"/>
              <a:buNone/>
              <a:defRPr/>
            </a:lvl6pPr>
            <a:lvl7pPr lvl="6" algn="ctr">
              <a:lnSpc>
                <a:spcPct val="100000"/>
              </a:lnSpc>
              <a:spcBef>
                <a:spcPts val="0"/>
              </a:spcBef>
              <a:spcAft>
                <a:spcPts val="0"/>
              </a:spcAft>
              <a:buSzPts val="500"/>
              <a:buNone/>
              <a:defRPr/>
            </a:lvl7pPr>
            <a:lvl8pPr lvl="7" algn="ctr">
              <a:lnSpc>
                <a:spcPct val="100000"/>
              </a:lnSpc>
              <a:spcBef>
                <a:spcPts val="0"/>
              </a:spcBef>
              <a:spcAft>
                <a:spcPts val="0"/>
              </a:spcAft>
              <a:buSzPts val="500"/>
              <a:buNone/>
              <a:defRPr/>
            </a:lvl8pPr>
            <a:lvl9pPr lvl="8" algn="ctr">
              <a:lnSpc>
                <a:spcPct val="100000"/>
              </a:lnSpc>
              <a:spcBef>
                <a:spcPts val="0"/>
              </a:spcBef>
              <a:spcAft>
                <a:spcPts val="0"/>
              </a:spcAft>
              <a:buSzPts val="500"/>
              <a:buNone/>
              <a:defRPr/>
            </a:lvl9pPr>
          </a:lstStyle>
          <a:p/>
        </p:txBody>
      </p:sp>
      <p:sp>
        <p:nvSpPr>
          <p:cNvPr id="126" name="Google Shape;126;p69"/>
          <p:cNvSpPr txBox="1"/>
          <p:nvPr>
            <p:ph idx="1" type="body"/>
          </p:nvPr>
        </p:nvSpPr>
        <p:spPr>
          <a:xfrm>
            <a:off x="264945" y="2253729"/>
            <a:ext cx="7242600" cy="6239700"/>
          </a:xfrm>
          <a:prstGeom prst="rect">
            <a:avLst/>
          </a:prstGeom>
          <a:noFill/>
          <a:ln>
            <a:noFill/>
          </a:ln>
        </p:spPr>
        <p:txBody>
          <a:bodyPr anchorCtr="0" anchor="ctr" bIns="34275" lIns="34275" spcFirstLastPara="1" rIns="34275" wrap="square" tIns="34275">
            <a:noAutofit/>
          </a:bodyPr>
          <a:lstStyle>
            <a:lvl1pPr indent="-317500" lvl="0" marL="457200" algn="l">
              <a:lnSpc>
                <a:spcPct val="100000"/>
              </a:lnSpc>
              <a:spcBef>
                <a:spcPts val="2200"/>
              </a:spcBef>
              <a:spcAft>
                <a:spcPts val="0"/>
              </a:spcAft>
              <a:buSzPts val="1400"/>
              <a:buChar char="•"/>
              <a:defRPr/>
            </a:lvl1pPr>
            <a:lvl2pPr indent="-317500" lvl="1" marL="914400" algn="l">
              <a:lnSpc>
                <a:spcPct val="100000"/>
              </a:lnSpc>
              <a:spcBef>
                <a:spcPts val="2200"/>
              </a:spcBef>
              <a:spcAft>
                <a:spcPts val="0"/>
              </a:spcAft>
              <a:buSzPts val="1400"/>
              <a:buChar char="•"/>
              <a:defRPr/>
            </a:lvl2pPr>
            <a:lvl3pPr indent="-317500" lvl="2" marL="1371600" algn="l">
              <a:lnSpc>
                <a:spcPct val="100000"/>
              </a:lnSpc>
              <a:spcBef>
                <a:spcPts val="2200"/>
              </a:spcBef>
              <a:spcAft>
                <a:spcPts val="0"/>
              </a:spcAft>
              <a:buSzPts val="1400"/>
              <a:buChar char="•"/>
              <a:defRPr/>
            </a:lvl3pPr>
            <a:lvl4pPr indent="-317500" lvl="3" marL="1828800" algn="l">
              <a:lnSpc>
                <a:spcPct val="100000"/>
              </a:lnSpc>
              <a:spcBef>
                <a:spcPts val="2200"/>
              </a:spcBef>
              <a:spcAft>
                <a:spcPts val="0"/>
              </a:spcAft>
              <a:buSzPts val="1400"/>
              <a:buChar char="•"/>
              <a:defRPr/>
            </a:lvl4pPr>
            <a:lvl5pPr indent="-317500" lvl="4" marL="2286000" algn="l">
              <a:lnSpc>
                <a:spcPct val="100000"/>
              </a:lnSpc>
              <a:spcBef>
                <a:spcPts val="2200"/>
              </a:spcBef>
              <a:spcAft>
                <a:spcPts val="0"/>
              </a:spcAft>
              <a:buSzPts val="1400"/>
              <a:buChar char="•"/>
              <a:defRPr/>
            </a:lvl5pPr>
            <a:lvl6pPr indent="-317500" lvl="5" marL="2743200" algn="l">
              <a:lnSpc>
                <a:spcPct val="100000"/>
              </a:lnSpc>
              <a:spcBef>
                <a:spcPts val="2200"/>
              </a:spcBef>
              <a:spcAft>
                <a:spcPts val="0"/>
              </a:spcAft>
              <a:buSzPts val="1400"/>
              <a:buChar char="•"/>
              <a:defRPr/>
            </a:lvl6pPr>
            <a:lvl7pPr indent="-317500" lvl="6" marL="3200400" algn="l">
              <a:lnSpc>
                <a:spcPct val="100000"/>
              </a:lnSpc>
              <a:spcBef>
                <a:spcPts val="2200"/>
              </a:spcBef>
              <a:spcAft>
                <a:spcPts val="0"/>
              </a:spcAft>
              <a:buSzPts val="1400"/>
              <a:buChar char="•"/>
              <a:defRPr/>
            </a:lvl7pPr>
            <a:lvl8pPr indent="-317500" lvl="7" marL="3657600" algn="l">
              <a:lnSpc>
                <a:spcPct val="100000"/>
              </a:lnSpc>
              <a:spcBef>
                <a:spcPts val="2200"/>
              </a:spcBef>
              <a:spcAft>
                <a:spcPts val="0"/>
              </a:spcAft>
              <a:buSzPts val="1400"/>
              <a:buChar char="•"/>
              <a:defRPr/>
            </a:lvl8pPr>
            <a:lvl9pPr indent="-317500" lvl="8" marL="4114800" algn="l">
              <a:lnSpc>
                <a:spcPct val="100000"/>
              </a:lnSpc>
              <a:spcBef>
                <a:spcPts val="220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40"/>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40"/>
          <p:cNvSpPr txBox="1"/>
          <p:nvPr>
            <p:ph idx="1" type="body"/>
          </p:nvPr>
        </p:nvSpPr>
        <p:spPr>
          <a:xfrm>
            <a:off x="264945"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1" name="Google Shape;21;p40"/>
          <p:cNvSpPr txBox="1"/>
          <p:nvPr>
            <p:ph idx="2" type="body"/>
          </p:nvPr>
        </p:nvSpPr>
        <p:spPr>
          <a:xfrm>
            <a:off x="4107540" y="2253729"/>
            <a:ext cx="3399900" cy="6681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4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42"/>
          <p:cNvSpPr txBox="1"/>
          <p:nvPr>
            <p:ph type="title"/>
          </p:nvPr>
        </p:nvSpPr>
        <p:spPr>
          <a:xfrm>
            <a:off x="264945" y="1086507"/>
            <a:ext cx="2386800" cy="14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6" name="Google Shape;26;p42"/>
          <p:cNvSpPr txBox="1"/>
          <p:nvPr>
            <p:ph idx="1" type="body"/>
          </p:nvPr>
        </p:nvSpPr>
        <p:spPr>
          <a:xfrm>
            <a:off x="264945" y="2717440"/>
            <a:ext cx="2386800" cy="6217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 name="Shape 27"/>
        <p:cNvGrpSpPr/>
        <p:nvPr/>
      </p:nvGrpSpPr>
      <p:grpSpPr>
        <a:xfrm>
          <a:off x="0" y="0"/>
          <a:ext cx="0" cy="0"/>
          <a:chOff x="0" y="0"/>
          <a:chExt cx="0" cy="0"/>
        </a:xfrm>
      </p:grpSpPr>
      <p:sp>
        <p:nvSpPr>
          <p:cNvPr id="28" name="Google Shape;28;p43"/>
          <p:cNvSpPr txBox="1"/>
          <p:nvPr>
            <p:ph type="title"/>
          </p:nvPr>
        </p:nvSpPr>
        <p:spPr>
          <a:xfrm>
            <a:off x="416713" y="880293"/>
            <a:ext cx="5412600" cy="7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 name="Shape 29"/>
        <p:cNvGrpSpPr/>
        <p:nvPr/>
      </p:nvGrpSpPr>
      <p:grpSpPr>
        <a:xfrm>
          <a:off x="0" y="0"/>
          <a:ext cx="0" cy="0"/>
          <a:chOff x="0" y="0"/>
          <a:chExt cx="0" cy="0"/>
        </a:xfrm>
      </p:grpSpPr>
      <p:sp>
        <p:nvSpPr>
          <p:cNvPr id="30" name="Google Shape;30;p44"/>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4"/>
          <p:cNvSpPr txBox="1"/>
          <p:nvPr>
            <p:ph type="title"/>
          </p:nvPr>
        </p:nvSpPr>
        <p:spPr>
          <a:xfrm>
            <a:off x="225675" y="2411542"/>
            <a:ext cx="3438300" cy="289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2" name="Google Shape;32;p44"/>
          <p:cNvSpPr txBox="1"/>
          <p:nvPr>
            <p:ph idx="1" type="subTitle"/>
          </p:nvPr>
        </p:nvSpPr>
        <p:spPr>
          <a:xfrm>
            <a:off x="225675" y="5481569"/>
            <a:ext cx="3438300" cy="2415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3" name="Google Shape;33;p44"/>
          <p:cNvSpPr txBox="1"/>
          <p:nvPr>
            <p:ph idx="2" type="body"/>
          </p:nvPr>
        </p:nvSpPr>
        <p:spPr>
          <a:xfrm>
            <a:off x="4198575" y="1415969"/>
            <a:ext cx="3261300" cy="7226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45"/>
          <p:cNvSpPr txBox="1"/>
          <p:nvPr>
            <p:ph idx="1" type="body"/>
          </p:nvPr>
        </p:nvSpPr>
        <p:spPr>
          <a:xfrm>
            <a:off x="264945" y="8273124"/>
            <a:ext cx="5099100" cy="11832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Open Sans"/>
              <a:buNone/>
              <a:defRPr b="0" i="0" sz="2800" u="none" cap="none" strike="noStrike">
                <a:solidFill>
                  <a:schemeClr val="dk1"/>
                </a:solidFill>
                <a:latin typeface="Open Sans"/>
                <a:ea typeface="Open Sans"/>
                <a:cs typeface="Open Sans"/>
                <a:sym typeface="Open Sa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2"/>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32"/>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id="9" name="Google Shape;9;p32"/>
          <p:cNvPicPr preferRelativeResize="0"/>
          <p:nvPr/>
        </p:nvPicPr>
        <p:blipFill rotWithShape="1">
          <a:blip r:embed="rId1">
            <a:alphaModFix/>
          </a:blip>
          <a:srcRect b="0" l="0" r="0" t="0"/>
          <a:stretch/>
        </p:blipFill>
        <p:spPr>
          <a:xfrm>
            <a:off x="6744176" y="8934689"/>
            <a:ext cx="808095" cy="27314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0" name="Shape 40"/>
        <p:cNvGrpSpPr/>
        <p:nvPr/>
      </p:nvGrpSpPr>
      <p:grpSpPr>
        <a:xfrm>
          <a:off x="0" y="0"/>
          <a:ext cx="0" cy="0"/>
          <a:chOff x="0" y="0"/>
          <a:chExt cx="0" cy="0"/>
        </a:xfrm>
      </p:grpSpPr>
      <p:sp>
        <p:nvSpPr>
          <p:cNvPr id="41" name="Google Shape;41;p34"/>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2E3D49"/>
              </a:buClr>
              <a:buSzPts val="4000"/>
              <a:buFont typeface="Open Sans"/>
              <a:buNone/>
              <a:defRPr b="0" i="0" sz="4000" u="none" cap="none" strike="noStrike">
                <a:solidFill>
                  <a:srgbClr val="2E3D49"/>
                </a:solidFill>
                <a:latin typeface="Open Sans"/>
                <a:ea typeface="Open Sans"/>
                <a:cs typeface="Open Sans"/>
                <a:sym typeface="Open San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42" name="Google Shape;42;p34"/>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Light"/>
              <a:buChar char="●"/>
              <a:defRPr b="0" i="0" sz="1800" u="none" cap="none" strike="noStrike">
                <a:solidFill>
                  <a:schemeClr val="dk2"/>
                </a:solidFill>
                <a:latin typeface="Open Sans Light"/>
                <a:ea typeface="Open Sans Light"/>
                <a:cs typeface="Open Sans Light"/>
                <a:sym typeface="Open Sans Light"/>
              </a:defRPr>
            </a:lvl1pPr>
            <a:lvl2pPr indent="-317500" lvl="1" marL="9144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2pPr>
            <a:lvl3pPr indent="-317500" lvl="2" marL="13716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3pPr>
            <a:lvl4pPr indent="-317500" lvl="3" marL="18288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4pPr>
            <a:lvl5pPr indent="-317500" lvl="4" marL="22860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5pPr>
            <a:lvl6pPr indent="-317500" lvl="5" marL="27432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6pPr>
            <a:lvl7pPr indent="-317500" lvl="6" marL="32004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7pPr>
            <a:lvl8pPr indent="-317500" lvl="7" marL="3657600" marR="0" rtl="0" algn="l">
              <a:lnSpc>
                <a:spcPct val="115000"/>
              </a:lnSpc>
              <a:spcBef>
                <a:spcPts val="1600"/>
              </a:spcBef>
              <a:spcAft>
                <a:spcPts val="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8pPr>
            <a:lvl9pPr indent="-317500" lvl="8" marL="4114800" marR="0" rtl="0" algn="l">
              <a:lnSpc>
                <a:spcPct val="115000"/>
              </a:lnSpc>
              <a:spcBef>
                <a:spcPts val="1600"/>
              </a:spcBef>
              <a:spcAft>
                <a:spcPts val="1600"/>
              </a:spcAft>
              <a:buClr>
                <a:schemeClr val="dk2"/>
              </a:buClr>
              <a:buSzPts val="1400"/>
              <a:buFont typeface="Open Sans Light"/>
              <a:buChar char="■"/>
              <a:defRPr b="0" i="0" sz="1400" u="none" cap="none" strike="noStrike">
                <a:solidFill>
                  <a:schemeClr val="dk2"/>
                </a:solidFill>
                <a:latin typeface="Open Sans Light"/>
                <a:ea typeface="Open Sans Light"/>
                <a:cs typeface="Open Sans Light"/>
                <a:sym typeface="Open Sans Light"/>
              </a:defRPr>
            </a:lvl9pPr>
          </a:lstStyle>
          <a:p/>
        </p:txBody>
      </p:sp>
      <p:sp>
        <p:nvSpPr>
          <p:cNvPr id="43" name="Google Shape;43;p34"/>
          <p:cNvSpPr/>
          <p:nvPr/>
        </p:nvSpPr>
        <p:spPr>
          <a:xfrm>
            <a:off x="-11" y="964431"/>
            <a:ext cx="32400" cy="9315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 name="Shape 74"/>
        <p:cNvGrpSpPr/>
        <p:nvPr/>
      </p:nvGrpSpPr>
      <p:grpSpPr>
        <a:xfrm>
          <a:off x="0" y="0"/>
          <a:ext cx="0" cy="0"/>
          <a:chOff x="0" y="0"/>
          <a:chExt cx="0" cy="0"/>
        </a:xfrm>
      </p:grpSpPr>
      <p:sp>
        <p:nvSpPr>
          <p:cNvPr id="75" name="Google Shape;75;p36"/>
          <p:cNvSpPr txBox="1"/>
          <p:nvPr>
            <p:ph type="title"/>
          </p:nvPr>
        </p:nvSpPr>
        <p:spPr>
          <a:xfrm>
            <a:off x="1398501" y="458391"/>
            <a:ext cx="4975200" cy="2226300"/>
          </a:xfrm>
          <a:prstGeom prst="rect">
            <a:avLst/>
          </a:prstGeom>
          <a:noFill/>
          <a:ln>
            <a:noFill/>
          </a:ln>
        </p:spPr>
        <p:txBody>
          <a:bodyPr anchorCtr="0" anchor="ctr" bIns="34275" lIns="34275" spcFirstLastPara="1" rIns="34275" wrap="square" tIns="34275">
            <a:noAutofit/>
          </a:bodyPr>
          <a:lstStyle>
            <a:lvl1pPr lv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76" name="Google Shape;76;p36"/>
          <p:cNvSpPr txBox="1"/>
          <p:nvPr>
            <p:ph idx="1" type="body"/>
          </p:nvPr>
        </p:nvSpPr>
        <p:spPr>
          <a:xfrm>
            <a:off x="1398501" y="2684859"/>
            <a:ext cx="4975200" cy="64827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7" name="Google Shape;77;p36"/>
          <p:cNvSpPr txBox="1"/>
          <p:nvPr>
            <p:ph idx="12" type="sldNum"/>
          </p:nvPr>
        </p:nvSpPr>
        <p:spPr>
          <a:xfrm>
            <a:off x="3804541" y="9541073"/>
            <a:ext cx="157500" cy="3750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900"/>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s://drive.google.com/file/d/14SgnE_0wNpuPdF5ss94GGqIBfcxLnpIF/vie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drive.google.com/file/d/14SgnE_0wNpuPdF5ss94GGqIBfcxLnpIF/view" TargetMode="External"/><Relationship Id="rId4" Type="http://schemas.openxmlformats.org/officeDocument/2006/relationships/hyperlink" Target="https://drive.google.com/file/d/1YdBZPpaIQvnD9NbgkeLMb5PeFtnhGGRP/view?usp=shar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30" name="Shape 130"/>
        <p:cNvGrpSpPr/>
        <p:nvPr/>
      </p:nvGrpSpPr>
      <p:grpSpPr>
        <a:xfrm>
          <a:off x="0" y="0"/>
          <a:ext cx="0" cy="0"/>
          <a:chOff x="0" y="0"/>
          <a:chExt cx="0" cy="0"/>
        </a:xfrm>
      </p:grpSpPr>
      <p:sp>
        <p:nvSpPr>
          <p:cNvPr id="131" name="Google Shape;131;p1"/>
          <p:cNvSpPr/>
          <p:nvPr/>
        </p:nvSpPr>
        <p:spPr>
          <a:xfrm rot="-5400000">
            <a:off x="4270075" y="6556200"/>
            <a:ext cx="3502200" cy="3502200"/>
          </a:xfrm>
          <a:prstGeom prst="rtTriangl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2" name="Google Shape;132;p1"/>
          <p:cNvPicPr preferRelativeResize="0"/>
          <p:nvPr/>
        </p:nvPicPr>
        <p:blipFill rotWithShape="1">
          <a:blip r:embed="rId3">
            <a:alphaModFix/>
          </a:blip>
          <a:srcRect b="0" l="0" r="0" t="0"/>
          <a:stretch/>
        </p:blipFill>
        <p:spPr>
          <a:xfrm>
            <a:off x="6049275" y="8353850"/>
            <a:ext cx="1375200" cy="1375200"/>
          </a:xfrm>
          <a:prstGeom prst="rect">
            <a:avLst/>
          </a:prstGeom>
          <a:noFill/>
          <a:ln>
            <a:noFill/>
          </a:ln>
        </p:spPr>
      </p:pic>
      <p:pic>
        <p:nvPicPr>
          <p:cNvPr id="133" name="Google Shape;133;p1"/>
          <p:cNvPicPr preferRelativeResize="0"/>
          <p:nvPr/>
        </p:nvPicPr>
        <p:blipFill rotWithShape="1">
          <a:blip r:embed="rId4">
            <a:alphaModFix/>
          </a:blip>
          <a:srcRect b="0" l="0" r="0" t="0"/>
          <a:stretch/>
        </p:blipFill>
        <p:spPr>
          <a:xfrm>
            <a:off x="1146225" y="2111300"/>
            <a:ext cx="5479925" cy="5479925"/>
          </a:xfrm>
          <a:prstGeom prst="rect">
            <a:avLst/>
          </a:prstGeom>
          <a:noFill/>
          <a:ln>
            <a:noFill/>
          </a:ln>
        </p:spPr>
      </p:pic>
      <p:sp>
        <p:nvSpPr>
          <p:cNvPr id="134" name="Google Shape;134;p1"/>
          <p:cNvSpPr txBox="1"/>
          <p:nvPr>
            <p:ph idx="4294967295" type="title"/>
          </p:nvPr>
        </p:nvSpPr>
        <p:spPr>
          <a:xfrm>
            <a:off x="264945" y="423371"/>
            <a:ext cx="7242600" cy="111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sz="4000">
                <a:solidFill>
                  <a:srgbClr val="FFFFFF"/>
                </a:solidFill>
              </a:rPr>
              <a:t>Tech ABC Corp - HR Database</a:t>
            </a:r>
            <a:endParaRPr sz="4000">
              <a:solidFill>
                <a:srgbClr val="FFFFFF"/>
              </a:solidFill>
            </a:endParaRPr>
          </a:p>
          <a:p>
            <a:pPr indent="0" lvl="0" marL="0" rtl="0" algn="l">
              <a:lnSpc>
                <a:spcPct val="100000"/>
              </a:lnSpc>
              <a:spcBef>
                <a:spcPts val="0"/>
              </a:spcBef>
              <a:spcAft>
                <a:spcPts val="0"/>
              </a:spcAft>
              <a:buSzPts val="2800"/>
              <a:buNone/>
            </a:pPr>
            <a:r>
              <a:t/>
            </a:r>
            <a:endParaRPr/>
          </a:p>
        </p:txBody>
      </p:sp>
      <p:sp>
        <p:nvSpPr>
          <p:cNvPr id="135" name="Google Shape;135;p1"/>
          <p:cNvSpPr txBox="1"/>
          <p:nvPr>
            <p:ph idx="4294967295" type="title"/>
          </p:nvPr>
        </p:nvSpPr>
        <p:spPr>
          <a:xfrm>
            <a:off x="264945" y="1074546"/>
            <a:ext cx="7242600" cy="111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800"/>
              <a:buNone/>
            </a:pPr>
            <a:r>
              <a:rPr lang="en" sz="2500">
                <a:solidFill>
                  <a:srgbClr val="FFFFFF"/>
                </a:solidFill>
              </a:rPr>
              <a:t>[Vu </a:t>
            </a:r>
            <a:r>
              <a:rPr lang="en" sz="2500">
                <a:solidFill>
                  <a:srgbClr val="FFFFFF"/>
                </a:solidFill>
              </a:rPr>
              <a:t>Ngo</a:t>
            </a:r>
            <a:r>
              <a:rPr lang="en" sz="2500">
                <a:solidFill>
                  <a:srgbClr val="FFFFFF"/>
                </a:solidFill>
              </a:rPr>
              <a:t> &amp; </a:t>
            </a:r>
            <a:r>
              <a:rPr lang="en" sz="2500">
                <a:solidFill>
                  <a:srgbClr val="FFFFFF"/>
                </a:solidFill>
              </a:rPr>
              <a:t>Apr, 16 2023</a:t>
            </a:r>
            <a:r>
              <a:rPr lang="en" sz="2500">
                <a:solidFill>
                  <a:srgbClr val="FFFFFF"/>
                </a:solidFill>
              </a:rPr>
              <a:t>]</a:t>
            </a:r>
            <a:endParaRPr sz="2500">
              <a:solidFill>
                <a:srgbClr val="FFFFFF"/>
              </a:solidFill>
            </a:endParaRPr>
          </a:p>
          <a:p>
            <a:pPr indent="0" lvl="0" marL="0" rtl="0" algn="l">
              <a:lnSpc>
                <a:spcPct val="100000"/>
              </a:lnSpc>
              <a:spcBef>
                <a:spcPts val="0"/>
              </a:spcBef>
              <a:spcAft>
                <a:spcPts val="0"/>
              </a:spcAft>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1"/>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Step 2: Relational Database Design</a:t>
            </a:r>
            <a:endParaRPr/>
          </a:p>
        </p:txBody>
      </p:sp>
      <p:sp>
        <p:nvSpPr>
          <p:cNvPr id="190" name="Google Shape;190;p11"/>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p>
            <a:pPr indent="0" lvl="0" marL="0" rtl="0" algn="l">
              <a:lnSpc>
                <a:spcPct val="170000"/>
              </a:lnSpc>
              <a:spcBef>
                <a:spcPts val="0"/>
              </a:spcBef>
              <a:spcAft>
                <a:spcPts val="0"/>
              </a:spcAft>
              <a:buSzPts val="3000"/>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SzPts val="3000"/>
              <a:buNone/>
            </a:pPr>
            <a:r>
              <a:t/>
            </a:r>
            <a:endParaRPr sz="5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SzPts val="3000"/>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SzPts val="3000"/>
              <a:buNone/>
            </a:pPr>
            <a:r>
              <a:t/>
            </a:r>
            <a:endParaRPr sz="5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1100"/>
              </a:spcBef>
              <a:spcAft>
                <a:spcPts val="1600"/>
              </a:spcAft>
              <a:buSzPts val="3000"/>
              <a:buNone/>
            </a:pPr>
            <a:r>
              <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2"/>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ERD</a:t>
            </a:r>
            <a:endParaRPr/>
          </a:p>
        </p:txBody>
      </p:sp>
      <p:sp>
        <p:nvSpPr>
          <p:cNvPr id="196" name="Google Shape;196;p12"/>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Conceptual</a:t>
            </a:r>
            <a:endParaRPr b="1" sz="1900">
              <a:latin typeface="Open Sans"/>
              <a:ea typeface="Open Sans"/>
              <a:cs typeface="Open Sans"/>
              <a:sym typeface="Open Sans"/>
            </a:endParaRPr>
          </a:p>
          <a:p>
            <a:pPr indent="0" lvl="0" marL="0" rtl="0" algn="l">
              <a:lnSpc>
                <a:spcPct val="170000"/>
              </a:lnSpc>
              <a:spcBef>
                <a:spcPts val="1600"/>
              </a:spcBef>
              <a:spcAft>
                <a:spcPts val="0"/>
              </a:spcAft>
              <a:buSzPts val="3000"/>
              <a:buNone/>
            </a:pPr>
            <a:r>
              <a:rPr lang="en" sz="120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SzPts val="3000"/>
              <a:buNone/>
            </a:pPr>
            <a:r>
              <a:rPr lang="en" sz="1200">
                <a:solidFill>
                  <a:srgbClr val="525C65"/>
                </a:solidFill>
                <a:highlight>
                  <a:srgbClr val="FFFFFF"/>
                </a:highlight>
                <a:latin typeface="Open Sans"/>
                <a:ea typeface="Open Sans"/>
                <a:cs typeface="Open Sans"/>
                <a:sym typeface="Open Sans"/>
              </a:rPr>
              <a:t>Use Lucidchart’s built-in template for DBMS ER Diagram UML.</a:t>
            </a:r>
            <a:endParaRPr sz="12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0"/>
              </a:spcBef>
              <a:spcAft>
                <a:spcPts val="0"/>
              </a:spcAft>
              <a:buSzPts val="3000"/>
              <a:buNone/>
            </a:pPr>
            <a:r>
              <a:t/>
            </a:r>
            <a:endParaRPr sz="12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0"/>
              </a:spcBef>
              <a:spcAft>
                <a:spcPts val="0"/>
              </a:spcAft>
              <a:buSzPts val="3000"/>
              <a:buNone/>
            </a:pPr>
            <a:r>
              <a:rPr lang="en" sz="1200">
                <a:solidFill>
                  <a:srgbClr val="FF0000"/>
                </a:solidFill>
                <a:highlight>
                  <a:srgbClr val="FFFFFF"/>
                </a:highlight>
                <a:latin typeface="Open Sans"/>
                <a:ea typeface="Open Sans"/>
                <a:cs typeface="Open Sans"/>
                <a:sym typeface="Open Sans"/>
              </a:rPr>
              <a:t>** Replace example screenshot below with your response</a:t>
            </a:r>
            <a:endParaRPr sz="1200">
              <a:solidFill>
                <a:srgbClr val="FF0000"/>
              </a:solidFill>
              <a:highlight>
                <a:srgbClr val="FFFFFF"/>
              </a:highlight>
              <a:latin typeface="Open Sans"/>
              <a:ea typeface="Open Sans"/>
              <a:cs typeface="Open Sans"/>
              <a:sym typeface="Open Sans"/>
            </a:endParaRPr>
          </a:p>
          <a:p>
            <a:pPr indent="0" lvl="0" marL="0" rtl="0" algn="l">
              <a:lnSpc>
                <a:spcPct val="170000"/>
              </a:lnSpc>
              <a:spcBef>
                <a:spcPts val="0"/>
              </a:spcBef>
              <a:spcAft>
                <a:spcPts val="0"/>
              </a:spcAft>
              <a:buSzPts val="3000"/>
              <a:buNone/>
            </a:pPr>
            <a:r>
              <a:t/>
            </a:r>
            <a:endParaRPr sz="1200">
              <a:solidFill>
                <a:srgbClr val="525C65"/>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1600"/>
              </a:spcAft>
              <a:buClr>
                <a:schemeClr val="dk1"/>
              </a:buClr>
              <a:buSzPts val="1100"/>
              <a:buFont typeface="Arial"/>
              <a:buNone/>
            </a:pPr>
            <a:r>
              <a:t/>
            </a:r>
            <a:endParaRPr sz="1900"/>
          </a:p>
        </p:txBody>
      </p:sp>
      <p:pic>
        <p:nvPicPr>
          <p:cNvPr id="197" name="Google Shape;197;p12"/>
          <p:cNvPicPr preferRelativeResize="0"/>
          <p:nvPr/>
        </p:nvPicPr>
        <p:blipFill>
          <a:blip r:embed="rId3">
            <a:alphaModFix/>
          </a:blip>
          <a:stretch>
            <a:fillRect/>
          </a:stretch>
        </p:blipFill>
        <p:spPr>
          <a:xfrm>
            <a:off x="338875" y="5686034"/>
            <a:ext cx="7242601" cy="262791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3"/>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ERD</a:t>
            </a:r>
            <a:endParaRPr/>
          </a:p>
        </p:txBody>
      </p:sp>
      <p:sp>
        <p:nvSpPr>
          <p:cNvPr id="203" name="Google Shape;203;p13"/>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Logical</a:t>
            </a:r>
            <a:endParaRPr b="1" sz="1900">
              <a:latin typeface="Open Sans"/>
              <a:ea typeface="Open Sans"/>
              <a:cs typeface="Open Sans"/>
              <a:sym typeface="Open Sans"/>
            </a:endParaRPr>
          </a:p>
          <a:p>
            <a:pPr indent="0" lvl="0" marL="0" rtl="0" algn="l">
              <a:lnSpc>
                <a:spcPct val="170000"/>
              </a:lnSpc>
              <a:spcBef>
                <a:spcPts val="1600"/>
              </a:spcBef>
              <a:spcAft>
                <a:spcPts val="0"/>
              </a:spcAft>
              <a:buSzPts val="3000"/>
              <a:buNone/>
            </a:pPr>
            <a:r>
              <a:rPr lang="en" sz="140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1100"/>
              </a:spcBef>
              <a:spcAft>
                <a:spcPts val="0"/>
              </a:spcAft>
              <a:buSzPts val="3000"/>
              <a:buNone/>
            </a:pPr>
            <a:r>
              <a:rPr lang="en" sz="1400">
                <a:solidFill>
                  <a:srgbClr val="525C65"/>
                </a:solidFill>
                <a:highlight>
                  <a:srgbClr val="FFFFFF"/>
                </a:highlight>
                <a:latin typeface="Open Sans"/>
                <a:ea typeface="Open Sans"/>
                <a:cs typeface="Open Sans"/>
                <a:sym typeface="Open Sans"/>
              </a:rPr>
              <a:t>Use Lucidchart’s built-in template for DBMS ER Diagram UML.</a:t>
            </a:r>
            <a:endParaRPr sz="14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0"/>
              </a:spcBef>
              <a:spcAft>
                <a:spcPts val="0"/>
              </a:spcAft>
              <a:buClr>
                <a:schemeClr val="dk1"/>
              </a:buClr>
              <a:buSzPts val="1100"/>
              <a:buFont typeface="Arial"/>
              <a:buNone/>
            </a:pPr>
            <a:r>
              <a:t/>
            </a:r>
            <a:endParaRPr sz="1200">
              <a:solidFill>
                <a:srgbClr val="525C65"/>
              </a:solidFill>
              <a:highlight>
                <a:schemeClr val="lt1"/>
              </a:highlight>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sz="1900"/>
          </a:p>
          <a:p>
            <a:pPr indent="0" lvl="0" marL="0" rtl="0" algn="l">
              <a:lnSpc>
                <a:spcPct val="115000"/>
              </a:lnSpc>
              <a:spcBef>
                <a:spcPts val="1600"/>
              </a:spcBef>
              <a:spcAft>
                <a:spcPts val="0"/>
              </a:spcAft>
              <a:buSzPts val="3000"/>
              <a:buNone/>
            </a:pPr>
            <a:r>
              <a:t/>
            </a:r>
            <a:endParaRPr sz="1900"/>
          </a:p>
          <a:p>
            <a:pPr indent="0" lvl="0" marL="0" rtl="0" algn="l">
              <a:lnSpc>
                <a:spcPct val="115000"/>
              </a:lnSpc>
              <a:spcBef>
                <a:spcPts val="1600"/>
              </a:spcBef>
              <a:spcAft>
                <a:spcPts val="0"/>
              </a:spcAft>
              <a:buSzPts val="3000"/>
              <a:buNone/>
            </a:pPr>
            <a:r>
              <a:t/>
            </a:r>
            <a:endParaRPr sz="1900"/>
          </a:p>
          <a:p>
            <a:pPr indent="0" lvl="0" marL="0" rtl="0" algn="l">
              <a:lnSpc>
                <a:spcPct val="115000"/>
              </a:lnSpc>
              <a:spcBef>
                <a:spcPts val="1600"/>
              </a:spcBef>
              <a:spcAft>
                <a:spcPts val="0"/>
              </a:spcAft>
              <a:buSzPts val="3000"/>
              <a:buNone/>
            </a:pPr>
            <a:r>
              <a:t/>
            </a:r>
            <a:endParaRPr sz="1900"/>
          </a:p>
          <a:p>
            <a:pPr indent="0" lvl="0" marL="0" rtl="0" algn="l">
              <a:lnSpc>
                <a:spcPct val="115000"/>
              </a:lnSpc>
              <a:spcBef>
                <a:spcPts val="1600"/>
              </a:spcBef>
              <a:spcAft>
                <a:spcPts val="1600"/>
              </a:spcAft>
              <a:buSzPts val="3000"/>
              <a:buNone/>
            </a:pPr>
            <a:r>
              <a:t/>
            </a:r>
            <a:endParaRPr sz="1900"/>
          </a:p>
        </p:txBody>
      </p:sp>
      <p:pic>
        <p:nvPicPr>
          <p:cNvPr id="204" name="Google Shape;204;p13"/>
          <p:cNvPicPr preferRelativeResize="0"/>
          <p:nvPr/>
        </p:nvPicPr>
        <p:blipFill>
          <a:blip r:embed="rId3">
            <a:alphaModFix/>
          </a:blip>
          <a:stretch>
            <a:fillRect/>
          </a:stretch>
        </p:blipFill>
        <p:spPr>
          <a:xfrm>
            <a:off x="1135625" y="5215725"/>
            <a:ext cx="5741024" cy="45555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4"/>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ERD</a:t>
            </a:r>
            <a:endParaRPr/>
          </a:p>
        </p:txBody>
      </p:sp>
      <p:sp>
        <p:nvSpPr>
          <p:cNvPr id="210" name="Google Shape;210;p14"/>
          <p:cNvSpPr txBox="1"/>
          <p:nvPr>
            <p:ph idx="1" type="body"/>
          </p:nvPr>
        </p:nvSpPr>
        <p:spPr>
          <a:xfrm>
            <a:off x="264950" y="199017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Physical</a:t>
            </a:r>
            <a:endParaRPr b="1" sz="1900">
              <a:latin typeface="Open Sans"/>
              <a:ea typeface="Open Sans"/>
              <a:cs typeface="Open Sans"/>
              <a:sym typeface="Open Sans"/>
            </a:endParaRPr>
          </a:p>
          <a:p>
            <a:pPr indent="0" lvl="0" marL="457200" rtl="0" algn="l">
              <a:lnSpc>
                <a:spcPct val="170000"/>
              </a:lnSpc>
              <a:spcBef>
                <a:spcPts val="1600"/>
              </a:spcBef>
              <a:spcAft>
                <a:spcPts val="0"/>
              </a:spcAft>
              <a:buSzPts val="3000"/>
              <a:buNone/>
            </a:pPr>
            <a:r>
              <a:rPr lang="en" sz="140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a:solidFill>
                <a:srgbClr val="525C65"/>
              </a:solidFill>
              <a:highlight>
                <a:schemeClr val="lt1"/>
              </a:highlight>
              <a:latin typeface="Open Sans"/>
              <a:ea typeface="Open Sans"/>
              <a:cs typeface="Open Sans"/>
              <a:sym typeface="Open Sans"/>
            </a:endParaRPr>
          </a:p>
          <a:p>
            <a:pPr indent="0" lvl="0" marL="457200" rtl="0" algn="l">
              <a:lnSpc>
                <a:spcPct val="115000"/>
              </a:lnSpc>
              <a:spcBef>
                <a:spcPts val="0"/>
              </a:spcBef>
              <a:spcAft>
                <a:spcPts val="1600"/>
              </a:spcAft>
              <a:buSzPts val="3000"/>
              <a:buNone/>
            </a:pPr>
            <a:r>
              <a:t/>
            </a:r>
            <a:endParaRPr sz="1500">
              <a:solidFill>
                <a:srgbClr val="525C65"/>
              </a:solidFill>
              <a:highlight>
                <a:srgbClr val="FFFFFF"/>
              </a:highlight>
              <a:latin typeface="Open Sans"/>
              <a:ea typeface="Open Sans"/>
              <a:cs typeface="Open Sans"/>
              <a:sym typeface="Open Sans"/>
            </a:endParaRPr>
          </a:p>
        </p:txBody>
      </p:sp>
      <p:pic>
        <p:nvPicPr>
          <p:cNvPr id="211" name="Google Shape;211;p14"/>
          <p:cNvPicPr preferRelativeResize="0"/>
          <p:nvPr/>
        </p:nvPicPr>
        <p:blipFill>
          <a:blip r:embed="rId3">
            <a:alphaModFix/>
          </a:blip>
          <a:stretch>
            <a:fillRect/>
          </a:stretch>
        </p:blipFill>
        <p:spPr>
          <a:xfrm>
            <a:off x="264950" y="5413525"/>
            <a:ext cx="7329123" cy="33644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15" name="Shape 215"/>
        <p:cNvGrpSpPr/>
        <p:nvPr/>
      </p:nvGrpSpPr>
      <p:grpSpPr>
        <a:xfrm>
          <a:off x="0" y="0"/>
          <a:ext cx="0" cy="0"/>
          <a:chOff x="0" y="0"/>
          <a:chExt cx="0" cy="0"/>
        </a:xfrm>
      </p:grpSpPr>
      <p:sp>
        <p:nvSpPr>
          <p:cNvPr id="216" name="Google Shape;216;p15"/>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3</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Create A Physical Database</a:t>
            </a:r>
            <a:endParaRPr b="0" i="0" sz="3000" u="none" cap="none" strike="noStrike">
              <a:solidFill>
                <a:srgbClr val="FFFFFF"/>
              </a:solidFill>
              <a:latin typeface="Open Sans"/>
              <a:ea typeface="Open Sans"/>
              <a:cs typeface="Open Sans"/>
              <a:sym typeface="Open Sans"/>
            </a:endParaRPr>
          </a:p>
        </p:txBody>
      </p:sp>
      <p:sp>
        <p:nvSpPr>
          <p:cNvPr id="217" name="Google Shape;217;p15"/>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6"/>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Step 3: Create A Physical Database</a:t>
            </a:r>
            <a:endParaRPr/>
          </a:p>
        </p:txBody>
      </p:sp>
      <p:sp>
        <p:nvSpPr>
          <p:cNvPr id="223" name="Google Shape;223;p16"/>
          <p:cNvSpPr txBox="1"/>
          <p:nvPr>
            <p:ph idx="1" type="body"/>
          </p:nvPr>
        </p:nvSpPr>
        <p:spPr>
          <a:xfrm>
            <a:off x="264895" y="2381604"/>
            <a:ext cx="7242600" cy="6239700"/>
          </a:xfrm>
          <a:prstGeom prst="rect">
            <a:avLst/>
          </a:prstGeom>
          <a:noFill/>
          <a:ln>
            <a:noFill/>
          </a:ln>
        </p:spPr>
        <p:txBody>
          <a:bodyPr anchorCtr="0" anchor="t" bIns="91425" lIns="91425" spcFirstLastPara="1" rIns="91425" wrap="square" tIns="91425">
            <a:noAutofit/>
          </a:bodyPr>
          <a:lstStyle/>
          <a:p>
            <a:pPr indent="0" lvl="0" marL="241300" marR="241300" rtl="0" algn="l">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1100"/>
              </a:spcBef>
              <a:spcAft>
                <a:spcPts val="0"/>
              </a:spcAft>
              <a:buClr>
                <a:schemeClr val="dk1"/>
              </a:buClr>
              <a:buSzPts val="1100"/>
              <a:buFont typeface="Arial"/>
              <a:buNone/>
            </a:pPr>
            <a:r>
              <a:rPr b="1" lang="en" sz="1550">
                <a:solidFill>
                  <a:srgbClr val="525C65"/>
                </a:solidFill>
                <a:highlight>
                  <a:srgbClr val="FFFFFF"/>
                </a:highlight>
                <a:latin typeface="Open Sans"/>
                <a:ea typeface="Open Sans"/>
                <a:cs typeface="Open Sans"/>
                <a:sym typeface="Open Sans"/>
              </a:rPr>
              <a:t>You will:</a:t>
            </a:r>
            <a:endParaRPr b="1" sz="1550">
              <a:solidFill>
                <a:srgbClr val="525C65"/>
              </a:solidFill>
              <a:highlight>
                <a:srgbClr val="FFFFFF"/>
              </a:highlight>
              <a:latin typeface="Open Sans"/>
              <a:ea typeface="Open Sans"/>
              <a:cs typeface="Open Sans"/>
              <a:sym typeface="Open Sans"/>
            </a:endParaRPr>
          </a:p>
          <a:p>
            <a:pPr indent="-327025" lvl="0" marL="457200" marR="241300" rtl="0" algn="l">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indent="-327025" lvl="0" marL="457200" marR="241300" rtl="0" algn="l">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indent="-327025" lvl="0" marL="457200" marR="241300" rtl="0" algn="l">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b="1" sz="13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b="1" lang="en" sz="1550">
                <a:solidFill>
                  <a:srgbClr val="525C65"/>
                </a:solidFill>
                <a:highlight>
                  <a:srgbClr val="FFFFFF"/>
                </a:highlight>
                <a:latin typeface="Open Sans"/>
                <a:ea typeface="Open Sans"/>
                <a:cs typeface="Open Sans"/>
                <a:sym typeface="Open Sans"/>
              </a:rPr>
              <a:t>Submission</a:t>
            </a:r>
            <a:endParaRPr b="1"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sz="13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sz="13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b="1" lang="en" sz="1550">
                <a:solidFill>
                  <a:srgbClr val="525C65"/>
                </a:solidFill>
                <a:highlight>
                  <a:srgbClr val="FFFFFF"/>
                </a:highlight>
                <a:latin typeface="Open Sans"/>
                <a:ea typeface="Open Sans"/>
                <a:cs typeface="Open Sans"/>
                <a:sym typeface="Open Sans"/>
              </a:rPr>
              <a:t>Hints</a:t>
            </a:r>
            <a:endParaRPr b="1"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sz="15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1600"/>
              </a:spcAft>
              <a:buSzPts val="3000"/>
              <a:buNone/>
            </a:pPr>
            <a:r>
              <a:t/>
            </a:r>
            <a:endParaRPr sz="2200">
              <a:solidFill>
                <a:srgbClr val="525C6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7"/>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DDL</a:t>
            </a:r>
            <a:endParaRPr/>
          </a:p>
        </p:txBody>
      </p:sp>
      <p:sp>
        <p:nvSpPr>
          <p:cNvPr id="229" name="Google Shape;229;p17"/>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lang="en" sz="1900"/>
              <a:t>Create a DDL SQL script capable of building the database you designed in Step 2</a:t>
            </a:r>
            <a:endParaRPr sz="1900"/>
          </a:p>
          <a:p>
            <a:pPr indent="0" lvl="0" marL="241300" marR="241300" rtl="0" algn="l">
              <a:lnSpc>
                <a:spcPct val="100000"/>
              </a:lnSpc>
              <a:spcBef>
                <a:spcPts val="1600"/>
              </a:spcBef>
              <a:spcAft>
                <a:spcPts val="0"/>
              </a:spcAft>
              <a:buClr>
                <a:schemeClr val="dk1"/>
              </a:buClr>
              <a:buSzPts val="1100"/>
              <a:buFont typeface="Arial"/>
              <a:buNone/>
            </a:pPr>
            <a:r>
              <a:rPr b="1" lang="en" sz="1350">
                <a:solidFill>
                  <a:srgbClr val="2E3D49"/>
                </a:solidFill>
                <a:highlight>
                  <a:srgbClr val="FFFFFF"/>
                </a:highlight>
                <a:latin typeface="Open Sans"/>
                <a:ea typeface="Open Sans"/>
                <a:cs typeface="Open Sans"/>
                <a:sym typeface="Open Sans"/>
              </a:rPr>
              <a:t>Hints</a:t>
            </a:r>
            <a:endParaRPr b="1" sz="1350">
              <a:solidFill>
                <a:srgbClr val="2E3D49"/>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rPr lang="en" sz="135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Clr>
                <a:schemeClr val="dk1"/>
              </a:buClr>
              <a:buSzPts val="1100"/>
              <a:buFont typeface="Arial"/>
              <a:buNone/>
            </a:pPr>
            <a:r>
              <a:t/>
            </a:r>
            <a:endParaRPr sz="13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SzPts val="3000"/>
              <a:buNone/>
            </a:pPr>
            <a:r>
              <a:rPr lang="en" sz="13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a:solidFill>
                <a:srgbClr val="525C65"/>
              </a:solidFill>
              <a:highlight>
                <a:srgbClr val="FFFFFF"/>
              </a:highlight>
              <a:latin typeface="Open Sans"/>
              <a:ea typeface="Open Sans"/>
              <a:cs typeface="Open Sans"/>
              <a:sym typeface="Open Sans"/>
            </a:endParaRPr>
          </a:p>
          <a:p>
            <a:pPr indent="0" lvl="0" marL="241300" marR="241300" rtl="0" algn="l">
              <a:lnSpc>
                <a:spcPct val="100000"/>
              </a:lnSpc>
              <a:spcBef>
                <a:spcPts val="0"/>
              </a:spcBef>
              <a:spcAft>
                <a:spcPts val="0"/>
              </a:spcAft>
              <a:buSzPts val="3000"/>
              <a:buNone/>
            </a:pPr>
            <a:r>
              <a:t/>
            </a:r>
            <a:endParaRPr sz="1350">
              <a:solidFill>
                <a:srgbClr val="2E3D49"/>
              </a:solidFill>
              <a:highlight>
                <a:srgbClr val="FFFFFF"/>
              </a:highlight>
              <a:latin typeface="Open Sans"/>
              <a:ea typeface="Open Sans"/>
              <a:cs typeface="Open Sans"/>
              <a:sym typeface="Open Sans"/>
            </a:endParaRPr>
          </a:p>
          <a:p>
            <a:pPr indent="0" lvl="0" marL="0" marR="241300" rtl="0" algn="l">
              <a:lnSpc>
                <a:spcPct val="100000"/>
              </a:lnSpc>
              <a:spcBef>
                <a:spcPts val="0"/>
              </a:spcBef>
              <a:spcAft>
                <a:spcPts val="0"/>
              </a:spcAft>
              <a:buClr>
                <a:schemeClr val="dk1"/>
              </a:buClr>
              <a:buSzPts val="1100"/>
              <a:buFont typeface="Arial"/>
              <a:buNone/>
            </a:pPr>
            <a:r>
              <a:t/>
            </a:r>
            <a:endParaRPr sz="1350">
              <a:solidFill>
                <a:srgbClr val="FF0000"/>
              </a:solidFill>
              <a:highlight>
                <a:srgbClr val="FFFFFF"/>
              </a:highlight>
              <a:latin typeface="Open Sans"/>
              <a:ea typeface="Open Sans"/>
              <a:cs typeface="Open Sans"/>
              <a:sym typeface="Open Sans"/>
            </a:endParaRPr>
          </a:p>
          <a:p>
            <a:pPr indent="0" lvl="0" marL="457200" rtl="0" algn="l">
              <a:lnSpc>
                <a:spcPct val="115000"/>
              </a:lnSpc>
              <a:spcBef>
                <a:spcPts val="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30" name="Google Shape;230;p17"/>
          <p:cNvPicPr preferRelativeResize="0"/>
          <p:nvPr/>
        </p:nvPicPr>
        <p:blipFill>
          <a:blip r:embed="rId3">
            <a:alphaModFix/>
          </a:blip>
          <a:stretch>
            <a:fillRect/>
          </a:stretch>
        </p:blipFill>
        <p:spPr>
          <a:xfrm>
            <a:off x="531175" y="4830925"/>
            <a:ext cx="3629425" cy="4949225"/>
          </a:xfrm>
          <a:prstGeom prst="rect">
            <a:avLst/>
          </a:prstGeom>
          <a:noFill/>
          <a:ln>
            <a:noFill/>
          </a:ln>
        </p:spPr>
      </p:pic>
      <p:pic>
        <p:nvPicPr>
          <p:cNvPr id="231" name="Google Shape;231;p17"/>
          <p:cNvPicPr preferRelativeResize="0"/>
          <p:nvPr/>
        </p:nvPicPr>
        <p:blipFill>
          <a:blip r:embed="rId4">
            <a:alphaModFix/>
          </a:blip>
          <a:stretch>
            <a:fillRect/>
          </a:stretch>
        </p:blipFill>
        <p:spPr>
          <a:xfrm>
            <a:off x="3623425" y="4830925"/>
            <a:ext cx="4148975" cy="36999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8"/>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CRUD</a:t>
            </a:r>
            <a:endParaRPr/>
          </a:p>
        </p:txBody>
      </p:sp>
      <p:sp>
        <p:nvSpPr>
          <p:cNvPr id="237" name="Google Shape;237;p18"/>
          <p:cNvSpPr txBox="1"/>
          <p:nvPr>
            <p:ph idx="1" type="body"/>
          </p:nvPr>
        </p:nvSpPr>
        <p:spPr>
          <a:xfrm>
            <a:off x="264950" y="2156849"/>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Question 1: Return a list of employees with Job Titles and Department Names</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38" name="Google Shape;238;p18"/>
          <p:cNvPicPr preferRelativeResize="0"/>
          <p:nvPr/>
        </p:nvPicPr>
        <p:blipFill>
          <a:blip r:embed="rId3">
            <a:alphaModFix/>
          </a:blip>
          <a:stretch>
            <a:fillRect/>
          </a:stretch>
        </p:blipFill>
        <p:spPr>
          <a:xfrm>
            <a:off x="576825" y="4360687"/>
            <a:ext cx="7022677" cy="3324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9"/>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CRUD</a:t>
            </a:r>
            <a:endParaRPr/>
          </a:p>
        </p:txBody>
      </p:sp>
      <p:sp>
        <p:nvSpPr>
          <p:cNvPr id="244" name="Google Shape;244;p19"/>
          <p:cNvSpPr txBox="1"/>
          <p:nvPr>
            <p:ph idx="1" type="body"/>
          </p:nvPr>
        </p:nvSpPr>
        <p:spPr>
          <a:xfrm>
            <a:off x="264950" y="2118049"/>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Question 2: Insert Web Programmer as a new job title</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45" name="Google Shape;245;p19"/>
          <p:cNvPicPr preferRelativeResize="0"/>
          <p:nvPr/>
        </p:nvPicPr>
        <p:blipFill>
          <a:blip r:embed="rId3">
            <a:alphaModFix/>
          </a:blip>
          <a:stretch>
            <a:fillRect/>
          </a:stretch>
        </p:blipFill>
        <p:spPr>
          <a:xfrm>
            <a:off x="400250" y="3300749"/>
            <a:ext cx="6971900" cy="553440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0"/>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CRUD</a:t>
            </a:r>
            <a:endParaRPr/>
          </a:p>
        </p:txBody>
      </p:sp>
      <p:sp>
        <p:nvSpPr>
          <p:cNvPr id="251" name="Google Shape;251;p20"/>
          <p:cNvSpPr txBox="1"/>
          <p:nvPr>
            <p:ph idx="1" type="body"/>
          </p:nvPr>
        </p:nvSpPr>
        <p:spPr>
          <a:xfrm>
            <a:off x="264950" y="2118049"/>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Question 3: Correct the job title from web programmer to web developer</a:t>
            </a:r>
            <a:endParaRPr b="1" sz="1900">
              <a:latin typeface="Open Sans"/>
              <a:ea typeface="Open Sans"/>
              <a:cs typeface="Open Sans"/>
              <a:sym typeface="Open Sans"/>
            </a:endParaRPr>
          </a:p>
          <a:p>
            <a:pPr indent="0" lvl="0" marL="0" rtl="0" algn="l">
              <a:lnSpc>
                <a:spcPct val="170000"/>
              </a:lnSpc>
              <a:spcBef>
                <a:spcPts val="1600"/>
              </a:spcBef>
              <a:spcAft>
                <a:spcPts val="0"/>
              </a:spcAft>
              <a:buSzPts val="3000"/>
              <a:buNone/>
            </a:pPr>
            <a:r>
              <a:rPr lang="en" sz="1200">
                <a:solidFill>
                  <a:srgbClr val="525C65"/>
                </a:solidFill>
                <a:highlight>
                  <a:schemeClr val="lt1"/>
                </a:highlight>
                <a:latin typeface="Open Sans"/>
                <a:ea typeface="Open Sans"/>
                <a:cs typeface="Open Sans"/>
                <a:sym typeface="Open Sans"/>
              </a:rPr>
              <a:t>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52" name="Google Shape;252;p20"/>
          <p:cNvPicPr preferRelativeResize="0"/>
          <p:nvPr/>
        </p:nvPicPr>
        <p:blipFill>
          <a:blip r:embed="rId3">
            <a:alphaModFix/>
          </a:blip>
          <a:stretch>
            <a:fillRect/>
          </a:stretch>
        </p:blipFill>
        <p:spPr>
          <a:xfrm>
            <a:off x="445650" y="3749350"/>
            <a:ext cx="7061901" cy="56519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Business Scenario</a:t>
            </a:r>
            <a:endParaRPr/>
          </a:p>
        </p:txBody>
      </p:sp>
      <p:sp>
        <p:nvSpPr>
          <p:cNvPr id="141" name="Google Shape;141;p3"/>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p>
            <a:pPr indent="0" lvl="0" marL="0" marR="241300" rtl="0" algn="l">
              <a:lnSpc>
                <a:spcPct val="170000"/>
              </a:lnSpc>
              <a:spcBef>
                <a:spcPts val="0"/>
              </a:spcBef>
              <a:spcAft>
                <a:spcPts val="0"/>
              </a:spcAft>
              <a:buClr>
                <a:schemeClr val="dk1"/>
              </a:buClr>
              <a:buSzPts val="1100"/>
              <a:buFont typeface="Arial"/>
              <a:buNone/>
            </a:pPr>
            <a:r>
              <a:rPr b="1" lang="en" sz="1350">
                <a:solidFill>
                  <a:srgbClr val="2E3D49"/>
                </a:solidFill>
                <a:highlight>
                  <a:srgbClr val="FFFFFF"/>
                </a:highlight>
                <a:latin typeface="Open Sans"/>
                <a:ea typeface="Open Sans"/>
                <a:cs typeface="Open Sans"/>
                <a:sym typeface="Open Sans"/>
              </a:rPr>
              <a:t>  </a:t>
            </a:r>
            <a:r>
              <a:rPr b="1" lang="en" sz="1500">
                <a:solidFill>
                  <a:srgbClr val="2E3D49"/>
                </a:solidFill>
                <a:highlight>
                  <a:srgbClr val="FFFFFF"/>
                </a:highlight>
                <a:latin typeface="Open Sans"/>
                <a:ea typeface="Open Sans"/>
                <a:cs typeface="Open Sans"/>
                <a:sym typeface="Open Sans"/>
              </a:rPr>
              <a:t>   Business requirement</a:t>
            </a:r>
            <a:endParaRPr b="1" sz="1500">
              <a:solidFill>
                <a:srgbClr val="2E3D49"/>
              </a:solidFill>
              <a:highlight>
                <a:srgbClr val="FFFFFF"/>
              </a:highlight>
              <a:latin typeface="Open Sans"/>
              <a:ea typeface="Open Sans"/>
              <a:cs typeface="Open Sans"/>
              <a:sym typeface="Open Sans"/>
            </a:endParaRPr>
          </a:p>
          <a:p>
            <a:pPr indent="0" lvl="0" marL="241300" marR="241300" rtl="0" algn="l">
              <a:lnSpc>
                <a:spcPct val="170000"/>
              </a:lnSpc>
              <a:spcBef>
                <a:spcPts val="40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t/>
            </a:r>
            <a:endParaRPr sz="13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t/>
            </a:r>
            <a:endParaRPr sz="12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rPr b="1" lang="en" sz="1500">
                <a:solidFill>
                  <a:srgbClr val="2E3D49"/>
                </a:solidFill>
                <a:highlight>
                  <a:srgbClr val="FFFFFF"/>
                </a:highlight>
                <a:latin typeface="Open Sans"/>
                <a:ea typeface="Open Sans"/>
                <a:cs typeface="Open Sans"/>
                <a:sym typeface="Open Sans"/>
              </a:rPr>
              <a:t>Dataset</a:t>
            </a:r>
            <a:endParaRPr b="1" sz="1500">
              <a:solidFill>
                <a:srgbClr val="2E3D49"/>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The </a:t>
            </a:r>
            <a:r>
              <a:rPr lang="en" sz="1300" u="sng">
                <a:solidFill>
                  <a:schemeClr val="hlink"/>
                </a:solidFill>
                <a:highlight>
                  <a:srgbClr val="FFFFFF"/>
                </a:highlight>
                <a:latin typeface="Open Sans"/>
                <a:ea typeface="Open Sans"/>
                <a:cs typeface="Open Sans"/>
                <a:sym typeface="Open Sans"/>
                <a:hlinkClick r:id="rId3"/>
              </a:rPr>
              <a:t>HR dataset</a:t>
            </a:r>
            <a:r>
              <a:rPr lang="en" sz="130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t/>
            </a:r>
            <a:endParaRPr sz="1300">
              <a:solidFill>
                <a:srgbClr val="525C65"/>
              </a:solidFill>
              <a:highlight>
                <a:srgbClr val="FFFFFF"/>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rPr b="1" lang="en" sz="1500">
                <a:solidFill>
                  <a:srgbClr val="2E3D49"/>
                </a:solidFill>
                <a:highlight>
                  <a:schemeClr val="lt1"/>
                </a:highlight>
                <a:latin typeface="Open Sans"/>
                <a:ea typeface="Open Sans"/>
                <a:cs typeface="Open Sans"/>
                <a:sym typeface="Open Sans"/>
              </a:rPr>
              <a:t>IT Department Best Practices</a:t>
            </a:r>
            <a:endParaRPr b="1" sz="1500">
              <a:solidFill>
                <a:srgbClr val="2E3D49"/>
              </a:solidFill>
              <a:highlight>
                <a:schemeClr val="lt1"/>
              </a:highlight>
              <a:latin typeface="Open Sans"/>
              <a:ea typeface="Open Sans"/>
              <a:cs typeface="Open Sans"/>
              <a:sym typeface="Open Sans"/>
            </a:endParaRPr>
          </a:p>
          <a:p>
            <a:pPr indent="0" lvl="0" marL="241300" marR="241300" rtl="0" algn="l">
              <a:lnSpc>
                <a:spcPct val="170000"/>
              </a:lnSpc>
              <a:spcBef>
                <a:spcPts val="0"/>
              </a:spcBef>
              <a:spcAft>
                <a:spcPts val="0"/>
              </a:spcAft>
              <a:buClr>
                <a:schemeClr val="dk1"/>
              </a:buClr>
              <a:buSzPts val="1100"/>
              <a:buFont typeface="Arial"/>
              <a:buNone/>
            </a:pPr>
            <a:r>
              <a:rPr lang="en" sz="130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a:solidFill>
                  <a:schemeClr val="hlink"/>
                </a:solidFill>
                <a:highlight>
                  <a:schemeClr val="lt1"/>
                </a:highlight>
                <a:latin typeface="Open Sans"/>
                <a:ea typeface="Open Sans"/>
                <a:cs typeface="Open Sans"/>
                <a:sym typeface="Open Sans"/>
                <a:hlinkClick r:id="rId4"/>
              </a:rPr>
              <a:t>Best Practices document</a:t>
            </a:r>
            <a:r>
              <a:rPr lang="en" sz="1300">
                <a:solidFill>
                  <a:srgbClr val="525C65"/>
                </a:solidFill>
                <a:highlight>
                  <a:schemeClr val="lt1"/>
                </a:highlight>
                <a:latin typeface="Open Sans"/>
                <a:ea typeface="Open Sans"/>
                <a:cs typeface="Open Sans"/>
                <a:sym typeface="Open Sans"/>
              </a:rPr>
              <a:t>.</a:t>
            </a:r>
            <a:endParaRPr sz="13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1600"/>
              </a:spcAft>
              <a:buSzPts val="3000"/>
              <a:buNone/>
            </a:pPr>
            <a:r>
              <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1"/>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CRUD</a:t>
            </a:r>
            <a:endParaRPr/>
          </a:p>
        </p:txBody>
      </p:sp>
      <p:sp>
        <p:nvSpPr>
          <p:cNvPr id="258" name="Google Shape;258;p21"/>
          <p:cNvSpPr txBox="1"/>
          <p:nvPr>
            <p:ph idx="1" type="body"/>
          </p:nvPr>
        </p:nvSpPr>
        <p:spPr>
          <a:xfrm>
            <a:off x="264950" y="2118049"/>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Question 4: Delete the job title Web Developer from the database</a:t>
            </a:r>
            <a:endParaRPr b="1" sz="1900">
              <a:latin typeface="Open Sans"/>
              <a:ea typeface="Open Sans"/>
              <a:cs typeface="Open Sans"/>
              <a:sym typeface="Open Sans"/>
            </a:endParaRPr>
          </a:p>
          <a:p>
            <a:pPr indent="0" lvl="0" marL="0" rtl="0" algn="l">
              <a:lnSpc>
                <a:spcPct val="170000"/>
              </a:lnSpc>
              <a:spcBef>
                <a:spcPts val="1600"/>
              </a:spcBef>
              <a:spcAft>
                <a:spcPts val="0"/>
              </a:spcAft>
              <a:buSzPts val="3000"/>
              <a:buNone/>
            </a:pPr>
            <a:r>
              <a:rPr lang="en" sz="1200">
                <a:solidFill>
                  <a:srgbClr val="525C65"/>
                </a:solidFill>
                <a:highlight>
                  <a:schemeClr val="lt1"/>
                </a:highlight>
                <a:latin typeface="Open Sans"/>
                <a:ea typeface="Open Sans"/>
                <a:cs typeface="Open Sans"/>
                <a:sym typeface="Open Sans"/>
              </a:rPr>
              <a:t>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59" name="Google Shape;259;p21"/>
          <p:cNvPicPr preferRelativeResize="0"/>
          <p:nvPr/>
        </p:nvPicPr>
        <p:blipFill>
          <a:blip r:embed="rId3">
            <a:alphaModFix/>
          </a:blip>
          <a:stretch>
            <a:fillRect/>
          </a:stretch>
        </p:blipFill>
        <p:spPr>
          <a:xfrm>
            <a:off x="589425" y="3471834"/>
            <a:ext cx="7028124" cy="598359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2"/>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CRUD</a:t>
            </a:r>
            <a:endParaRPr/>
          </a:p>
        </p:txBody>
      </p:sp>
      <p:sp>
        <p:nvSpPr>
          <p:cNvPr id="265" name="Google Shape;265;p22"/>
          <p:cNvSpPr txBox="1"/>
          <p:nvPr>
            <p:ph idx="1" type="body"/>
          </p:nvPr>
        </p:nvSpPr>
        <p:spPr>
          <a:xfrm>
            <a:off x="264950" y="2118049"/>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Question 5: How many employees are in each department?</a:t>
            </a:r>
            <a:endParaRPr b="1" sz="1900">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66" name="Google Shape;266;p22"/>
          <p:cNvPicPr preferRelativeResize="0"/>
          <p:nvPr/>
        </p:nvPicPr>
        <p:blipFill>
          <a:blip r:embed="rId3">
            <a:alphaModFix/>
          </a:blip>
          <a:stretch>
            <a:fillRect/>
          </a:stretch>
        </p:blipFill>
        <p:spPr>
          <a:xfrm>
            <a:off x="467750" y="4163974"/>
            <a:ext cx="7039801" cy="51103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3"/>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CRUD</a:t>
            </a:r>
            <a:endParaRPr/>
          </a:p>
        </p:txBody>
      </p:sp>
      <p:sp>
        <p:nvSpPr>
          <p:cNvPr id="272" name="Google Shape;272;p23"/>
          <p:cNvSpPr txBox="1"/>
          <p:nvPr>
            <p:ph idx="1" type="body"/>
          </p:nvPr>
        </p:nvSpPr>
        <p:spPr>
          <a:xfrm>
            <a:off x="264950" y="2118049"/>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b="1" sz="1900">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pic>
        <p:nvPicPr>
          <p:cNvPr id="273" name="Google Shape;273;p23"/>
          <p:cNvPicPr preferRelativeResize="0"/>
          <p:nvPr/>
        </p:nvPicPr>
        <p:blipFill>
          <a:blip r:embed="rId3">
            <a:alphaModFix/>
          </a:blip>
          <a:stretch>
            <a:fillRect/>
          </a:stretch>
        </p:blipFill>
        <p:spPr>
          <a:xfrm>
            <a:off x="189962" y="4434350"/>
            <a:ext cx="7392475" cy="3268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4"/>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CRUD</a:t>
            </a:r>
            <a:endParaRPr/>
          </a:p>
        </p:txBody>
      </p:sp>
      <p:sp>
        <p:nvSpPr>
          <p:cNvPr id="279" name="Google Shape;279;p24"/>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Question 7: Describe how you would apply table security to restrict access to employee salaries using an SQL server.</a:t>
            </a:r>
            <a:endParaRPr b="1" sz="1900">
              <a:latin typeface="Open Sans"/>
              <a:ea typeface="Open Sans"/>
              <a:cs typeface="Open Sans"/>
              <a:sym typeface="Open Sans"/>
            </a:endParaRPr>
          </a:p>
          <a:p>
            <a:pPr indent="0" lvl="0" marL="457200" rtl="0" algn="l">
              <a:lnSpc>
                <a:spcPct val="115000"/>
              </a:lnSpc>
              <a:spcBef>
                <a:spcPts val="0"/>
              </a:spcBef>
              <a:spcAft>
                <a:spcPts val="0"/>
              </a:spcAft>
              <a:buNone/>
            </a:pPr>
            <a:r>
              <a:t/>
            </a:r>
            <a:endParaRPr b="1" sz="1900">
              <a:latin typeface="Open Sans"/>
              <a:ea typeface="Open Sans"/>
              <a:cs typeface="Open Sans"/>
              <a:sym typeface="Open Sans"/>
            </a:endParaRPr>
          </a:p>
          <a:p>
            <a:pPr indent="0" lvl="0" marL="457200" rtl="0" algn="l">
              <a:lnSpc>
                <a:spcPct val="115000"/>
              </a:lnSpc>
              <a:spcBef>
                <a:spcPts val="0"/>
              </a:spcBef>
              <a:spcAft>
                <a:spcPts val="0"/>
              </a:spcAft>
              <a:buNone/>
            </a:pPr>
            <a:r>
              <a:rPr lang="en" sz="1900">
                <a:latin typeface="Open Sans"/>
                <a:ea typeface="Open Sans"/>
                <a:cs typeface="Open Sans"/>
                <a:sym typeface="Open Sans"/>
              </a:rPr>
              <a:t>Using another schema to store salary table and restrict access to this schema. For example with public schema where store all table except salary all users can access. With </a:t>
            </a:r>
            <a:r>
              <a:rPr lang="en" sz="1900">
                <a:latin typeface="Open Sans"/>
                <a:ea typeface="Open Sans"/>
                <a:cs typeface="Open Sans"/>
                <a:sym typeface="Open Sans"/>
              </a:rPr>
              <a:t>restrict</a:t>
            </a:r>
            <a:r>
              <a:rPr lang="en" sz="1900">
                <a:latin typeface="Open Sans"/>
                <a:ea typeface="Open Sans"/>
                <a:cs typeface="Open Sans"/>
                <a:sym typeface="Open Sans"/>
              </a:rPr>
              <a:t> schema where store salary table just a few people can access.</a:t>
            </a:r>
            <a:endParaRPr sz="19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283" name="Shape 283"/>
        <p:cNvGrpSpPr/>
        <p:nvPr/>
      </p:nvGrpSpPr>
      <p:grpSpPr>
        <a:xfrm>
          <a:off x="0" y="0"/>
          <a:ext cx="0" cy="0"/>
          <a:chOff x="0" y="0"/>
          <a:chExt cx="0" cy="0"/>
        </a:xfrm>
      </p:grpSpPr>
      <p:sp>
        <p:nvSpPr>
          <p:cNvPr id="284" name="Google Shape;284;p25"/>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4</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Above and Beyond (optional)</a:t>
            </a:r>
            <a:endParaRPr b="0" i="0" sz="3000" u="none" cap="none" strike="noStrike">
              <a:solidFill>
                <a:srgbClr val="FFFFFF"/>
              </a:solidFill>
              <a:latin typeface="Open Sans"/>
              <a:ea typeface="Open Sans"/>
              <a:cs typeface="Open Sans"/>
              <a:sym typeface="Open Sans"/>
            </a:endParaRPr>
          </a:p>
        </p:txBody>
      </p:sp>
      <p:sp>
        <p:nvSpPr>
          <p:cNvPr id="285" name="Google Shape;285;p25"/>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6"/>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Step 4: Above and Beyond</a:t>
            </a:r>
            <a:endParaRPr/>
          </a:p>
        </p:txBody>
      </p:sp>
      <p:sp>
        <p:nvSpPr>
          <p:cNvPr id="291" name="Google Shape;291;p26"/>
          <p:cNvSpPr txBox="1"/>
          <p:nvPr>
            <p:ph idx="1" type="body"/>
          </p:nvPr>
        </p:nvSpPr>
        <p:spPr>
          <a:xfrm>
            <a:off x="264945" y="2025129"/>
            <a:ext cx="7242600" cy="623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indent="0" lvl="0" marL="0" rtl="0" algn="l">
              <a:lnSpc>
                <a:spcPct val="115000"/>
              </a:lnSpc>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indent="0" lvl="0" marL="0" rtl="0" algn="l">
              <a:lnSpc>
                <a:spcPct val="115000"/>
              </a:lnSpc>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indent="0" lvl="0" marL="0" rtl="0" algn="l">
              <a:lnSpc>
                <a:spcPct val="115000"/>
              </a:lnSpc>
              <a:spcBef>
                <a:spcPts val="1600"/>
              </a:spcBef>
              <a:spcAft>
                <a:spcPts val="1600"/>
              </a:spcAft>
              <a:buSzPts val="3000"/>
              <a:buNone/>
            </a:pPr>
            <a:r>
              <a:t/>
            </a: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7"/>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Standout Suggestion 1</a:t>
            </a:r>
            <a:endParaRPr/>
          </a:p>
        </p:txBody>
      </p:sp>
      <p:sp>
        <p:nvSpPr>
          <p:cNvPr id="297" name="Google Shape;297;p27"/>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b="1" lang="en" sz="2000">
                <a:latin typeface="Open Sans"/>
                <a:ea typeface="Open Sans"/>
                <a:cs typeface="Open Sans"/>
                <a:sym typeface="Open Sans"/>
              </a:rPr>
              <a:t>Create a view that returns all employee attributes; results should resemble initial Excel file</a:t>
            </a:r>
            <a:endParaRPr b="1" sz="2000">
              <a:latin typeface="Open Sans"/>
              <a:ea typeface="Open Sans"/>
              <a:cs typeface="Open Sans"/>
              <a:sym typeface="Open Sans"/>
            </a:endParaRPr>
          </a:p>
          <a:p>
            <a:pPr indent="0" lvl="0" marL="0" rtl="0" algn="l">
              <a:lnSpc>
                <a:spcPct val="115000"/>
              </a:lnSpc>
              <a:spcBef>
                <a:spcPts val="1600"/>
              </a:spcBef>
              <a:spcAft>
                <a:spcPts val="0"/>
              </a:spcAft>
              <a:buSzPts val="3000"/>
              <a:buNone/>
            </a:pPr>
            <a:r>
              <a:rPr lang="en" sz="1900">
                <a:solidFill>
                  <a:srgbClr val="FF0000"/>
                </a:solidFill>
              </a:rPr>
              <a:t>** return a screenshot of the view create code, along with the results of a select all on the view </a:t>
            </a:r>
            <a:endParaRPr sz="1900">
              <a:solidFill>
                <a:srgbClr val="FF0000"/>
              </a:solidFill>
            </a:endParaRPr>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8"/>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Standout Suggestion 2</a:t>
            </a:r>
            <a:endParaRPr/>
          </a:p>
        </p:txBody>
      </p:sp>
      <p:sp>
        <p:nvSpPr>
          <p:cNvPr id="303" name="Google Shape;303;p28"/>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b="1" lang="en" sz="2000">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b="1" sz="2000">
              <a:latin typeface="Open Sans"/>
              <a:ea typeface="Open Sans"/>
              <a:cs typeface="Open Sans"/>
              <a:sym typeface="Open Sans"/>
            </a:endParaRPr>
          </a:p>
          <a:p>
            <a:pPr indent="0" lvl="0" marL="0" rtl="0" algn="l">
              <a:lnSpc>
                <a:spcPct val="115000"/>
              </a:lnSpc>
              <a:spcBef>
                <a:spcPts val="1600"/>
              </a:spcBef>
              <a:spcAft>
                <a:spcPts val="0"/>
              </a:spcAft>
              <a:buSzPts val="3000"/>
              <a:buNone/>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9"/>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Standout Suggestion 3</a:t>
            </a:r>
            <a:endParaRPr/>
          </a:p>
        </p:txBody>
      </p:sp>
      <p:sp>
        <p:nvSpPr>
          <p:cNvPr id="309" name="Google Shape;309;p29"/>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b="1" lang="en" sz="2000">
                <a:latin typeface="Open Sans"/>
                <a:ea typeface="Open Sans"/>
                <a:cs typeface="Open Sans"/>
                <a:sym typeface="Open Sans"/>
              </a:rPr>
              <a:t>Implement user security on the restricted salary attribute.</a:t>
            </a:r>
            <a:endParaRPr b="1" sz="2000">
              <a:latin typeface="Open Sans"/>
              <a:ea typeface="Open Sans"/>
              <a:cs typeface="Open Sans"/>
              <a:sym typeface="Open Sans"/>
            </a:endParaRPr>
          </a:p>
          <a:p>
            <a:pPr indent="0" lvl="0" marL="0" rtl="0" algn="l">
              <a:lnSpc>
                <a:spcPct val="115000"/>
              </a:lnSpc>
              <a:spcBef>
                <a:spcPts val="1600"/>
              </a:spcBef>
              <a:spcAft>
                <a:spcPts val="0"/>
              </a:spcAft>
              <a:buSzPts val="3000"/>
              <a:buNone/>
            </a:pPr>
            <a:r>
              <a:rPr lang="en" sz="1900">
                <a:solidFill>
                  <a:srgbClr val="FF0000"/>
                </a:solidFill>
              </a:rPr>
              <a:t>Create a non-management user named </a:t>
            </a:r>
            <a:r>
              <a:rPr lang="en" sz="1900">
                <a:solidFill>
                  <a:srgbClr val="FF0000"/>
                </a:solidFill>
                <a:latin typeface="Source Code Pro"/>
                <a:ea typeface="Source Code Pro"/>
                <a:cs typeface="Source Code Pro"/>
                <a:sym typeface="Source Code Pro"/>
              </a:rPr>
              <a:t>NoMgr</a:t>
            </a:r>
            <a:r>
              <a:rPr lang="en" sz="1900">
                <a:solidFill>
                  <a:srgbClr val="FF0000"/>
                </a:solidFill>
                <a:latin typeface="Open Sans"/>
                <a:ea typeface="Open Sans"/>
                <a:cs typeface="Open Sans"/>
                <a:sym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indent="0" lvl="0" marL="0" rtl="0" algn="l">
              <a:lnSpc>
                <a:spcPct val="115000"/>
              </a:lnSpc>
              <a:spcBef>
                <a:spcPts val="1600"/>
              </a:spcBef>
              <a:spcAft>
                <a:spcPts val="0"/>
              </a:spcAft>
              <a:buSzPts val="3000"/>
              <a:buNone/>
            </a:pPr>
            <a:r>
              <a:rPr lang="en" sz="1900">
                <a:solidFill>
                  <a:srgbClr val="FF0000"/>
                </a:solidFill>
              </a:rPr>
              <a:t>Submit screenshot of code</a:t>
            </a:r>
            <a:endParaRPr sz="1900">
              <a:solidFill>
                <a:srgbClr val="FF0000"/>
              </a:solidFill>
            </a:endParaRPr>
          </a:p>
          <a:p>
            <a:pPr indent="0" lvl="0" marL="457200" rtl="0" algn="l">
              <a:lnSpc>
                <a:spcPct val="115000"/>
              </a:lnSpc>
              <a:spcBef>
                <a:spcPts val="1600"/>
              </a:spcBef>
              <a:spcAft>
                <a:spcPts val="1600"/>
              </a:spcAft>
              <a:buSzPts val="3000"/>
              <a:buNone/>
            </a:pPr>
            <a:r>
              <a:t/>
            </a: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313" name="Shape 313"/>
        <p:cNvGrpSpPr/>
        <p:nvPr/>
      </p:nvGrpSpPr>
      <p:grpSpPr>
        <a:xfrm>
          <a:off x="0" y="0"/>
          <a:ext cx="0" cy="0"/>
          <a:chOff x="0" y="0"/>
          <a:chExt cx="0" cy="0"/>
        </a:xfrm>
      </p:grpSpPr>
      <p:sp>
        <p:nvSpPr>
          <p:cNvPr id="314" name="Google Shape;314;p30"/>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Appendix</a:t>
            </a:r>
            <a:endParaRPr b="1" i="0" sz="3000" u="none" cap="none" strike="noStrike">
              <a:solidFill>
                <a:srgbClr val="FFFFFF"/>
              </a:solidFill>
              <a:latin typeface="Open Sans"/>
              <a:ea typeface="Open Sans"/>
              <a:cs typeface="Open Sans"/>
              <a:sym typeface="Open Sans"/>
            </a:endParaRPr>
          </a:p>
          <a:p>
            <a:pPr indent="0" lvl="0" marL="0" marR="0" rtl="0" algn="l">
              <a:lnSpc>
                <a:spcPct val="150000"/>
              </a:lnSpc>
              <a:spcBef>
                <a:spcPts val="0"/>
              </a:spcBef>
              <a:spcAft>
                <a:spcPts val="0"/>
              </a:spcAft>
              <a:buClr>
                <a:schemeClr val="lt1"/>
              </a:buClr>
              <a:buSzPts val="3000"/>
              <a:buFont typeface="Open Sans"/>
              <a:buNone/>
            </a:pPr>
            <a:r>
              <a:t/>
            </a:r>
            <a:endParaRPr b="1" i="0" sz="3000" u="none" cap="none" strike="noStrike">
              <a:solidFill>
                <a:srgbClr val="FFFFFF"/>
              </a:solidFill>
              <a:latin typeface="Open Sans"/>
              <a:ea typeface="Open Sans"/>
              <a:cs typeface="Open Sans"/>
              <a:sym typeface="Open Sans"/>
            </a:endParaRPr>
          </a:p>
        </p:txBody>
      </p:sp>
      <p:sp>
        <p:nvSpPr>
          <p:cNvPr id="315" name="Google Shape;315;p30"/>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45" name="Shape 145"/>
        <p:cNvGrpSpPr/>
        <p:nvPr/>
      </p:nvGrpSpPr>
      <p:grpSpPr>
        <a:xfrm>
          <a:off x="0" y="0"/>
          <a:ext cx="0" cy="0"/>
          <a:chOff x="0" y="0"/>
          <a:chExt cx="0" cy="0"/>
        </a:xfrm>
      </p:grpSpPr>
      <p:sp>
        <p:nvSpPr>
          <p:cNvPr id="146" name="Google Shape;146;p4"/>
          <p:cNvSpPr/>
          <p:nvPr/>
        </p:nvSpPr>
        <p:spPr>
          <a:xfrm>
            <a:off x="3582591" y="3663029"/>
            <a:ext cx="607200" cy="744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147" name="Google Shape;147;p4"/>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
        <p:nvSpPr>
          <p:cNvPr id="148" name="Google Shape;148;p4"/>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1</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Data Architecture Foundations</a:t>
            </a:r>
            <a:endParaRPr b="0" i="0" sz="3000" u="none" cap="none" strike="noStrike">
              <a:solidFill>
                <a:srgbClr val="FFFFFF"/>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1"/>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Additional Info</a:t>
            </a:r>
            <a:endParaRPr/>
          </a:p>
        </p:txBody>
      </p:sp>
      <p:sp>
        <p:nvSpPr>
          <p:cNvPr id="321" name="Google Shape;321;p31"/>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lang="en" sz="3100"/>
              <a:t>You can include supporting or additional information that supports your previous slides, but isn’t necessary for every person to see that looks at your slides.</a:t>
            </a:r>
            <a:endParaRPr sz="3100"/>
          </a:p>
          <a:p>
            <a:pPr indent="0" lvl="0" marL="457200" rtl="0" algn="l">
              <a:lnSpc>
                <a:spcPct val="115000"/>
              </a:lnSpc>
              <a:spcBef>
                <a:spcPts val="1600"/>
              </a:spcBef>
              <a:spcAft>
                <a:spcPts val="0"/>
              </a:spcAft>
              <a:buSzPts val="3000"/>
              <a:buNone/>
            </a:pPr>
            <a:r>
              <a:t/>
            </a:r>
            <a:endParaRPr sz="1900"/>
          </a:p>
          <a:p>
            <a:pPr indent="0" lvl="0" marL="457200" rtl="0" algn="l">
              <a:lnSpc>
                <a:spcPct val="115000"/>
              </a:lnSpc>
              <a:spcBef>
                <a:spcPts val="1600"/>
              </a:spcBef>
              <a:spcAft>
                <a:spcPts val="1600"/>
              </a:spcAft>
              <a:buSzPts val="3000"/>
              <a:buNone/>
            </a:pPr>
            <a:r>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5"/>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Step 1: Data Architecture Foundations</a:t>
            </a:r>
            <a:endParaRPr/>
          </a:p>
        </p:txBody>
      </p:sp>
      <p:sp>
        <p:nvSpPr>
          <p:cNvPr id="154" name="Google Shape;154;p5"/>
          <p:cNvSpPr txBox="1"/>
          <p:nvPr>
            <p:ph idx="1" type="body"/>
          </p:nvPr>
        </p:nvSpPr>
        <p:spPr>
          <a:xfrm>
            <a:off x="264950" y="2253724"/>
            <a:ext cx="7242600" cy="753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highlight>
                <a:srgbClr val="DBE2E8"/>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Hi,</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Thanks,</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Sarah Collins</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Head of HR</a:t>
            </a:r>
            <a:endParaRPr sz="1100">
              <a:solidFill>
                <a:srgbClr val="525C65"/>
              </a:solidFill>
              <a:highlight>
                <a:srgbClr val="FFFFFF"/>
              </a:highlight>
              <a:latin typeface="Open Sans"/>
              <a:ea typeface="Open Sans"/>
              <a:cs typeface="Open Sans"/>
              <a:sym typeface="Open Sans"/>
            </a:endParaRPr>
          </a:p>
          <a:p>
            <a:pPr indent="0" lvl="0" marL="0" rtl="0" algn="l">
              <a:lnSpc>
                <a:spcPct val="170000"/>
              </a:lnSpc>
              <a:spcBef>
                <a:spcPts val="0"/>
              </a:spcBef>
              <a:spcAft>
                <a:spcPts val="0"/>
              </a:spcAft>
              <a:buClr>
                <a:schemeClr val="dk1"/>
              </a:buClr>
              <a:buSzPts val="1100"/>
              <a:buFont typeface="Arial"/>
              <a:buNone/>
            </a:pPr>
            <a:r>
              <a:t/>
            </a:r>
            <a:endParaRPr sz="1000">
              <a:solidFill>
                <a:srgbClr val="525C65"/>
              </a:solidFill>
              <a:highlight>
                <a:srgbClr val="FFFFFF"/>
              </a:highlight>
              <a:latin typeface="Open Sans"/>
              <a:ea typeface="Open Sans"/>
              <a:cs typeface="Open Sans"/>
              <a:sym typeface="Open Sans"/>
            </a:endParaRPr>
          </a:p>
          <a:p>
            <a:pPr indent="0" lvl="0" marL="0" rtl="0" algn="l">
              <a:lnSpc>
                <a:spcPct val="115000"/>
              </a:lnSpc>
              <a:spcBef>
                <a:spcPts val="1100"/>
              </a:spcBef>
              <a:spcAft>
                <a:spcPts val="1600"/>
              </a:spcAft>
              <a:buSzPts val="3000"/>
              <a:buNone/>
            </a:pPr>
            <a:r>
              <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6"/>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Data Architect Business Requirement</a:t>
            </a:r>
            <a:endParaRPr/>
          </a:p>
        </p:txBody>
      </p:sp>
      <p:sp>
        <p:nvSpPr>
          <p:cNvPr id="160" name="Google Shape;160;p6"/>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SzPts val="1900"/>
              <a:buFont typeface="Open Sans"/>
              <a:buChar char="●"/>
            </a:pPr>
            <a:r>
              <a:rPr b="1" lang="en" sz="1900">
                <a:latin typeface="Open Sans"/>
                <a:ea typeface="Open Sans"/>
                <a:cs typeface="Open Sans"/>
                <a:sym typeface="Open Sans"/>
              </a:rPr>
              <a:t>Purpose of the new database:</a:t>
            </a:r>
            <a:endParaRPr b="1" sz="1900">
              <a:latin typeface="Open Sans"/>
              <a:ea typeface="Open Sans"/>
              <a:cs typeface="Open Sans"/>
              <a:sym typeface="Open Sans"/>
            </a:endParaRPr>
          </a:p>
          <a:p>
            <a:pPr indent="0" lvl="0" marL="457200" rtl="0" algn="l">
              <a:lnSpc>
                <a:spcPct val="100000"/>
              </a:lnSpc>
              <a:spcBef>
                <a:spcPts val="1600"/>
              </a:spcBef>
              <a:spcAft>
                <a:spcPts val="0"/>
              </a:spcAft>
              <a:buClr>
                <a:schemeClr val="dk1"/>
              </a:buClr>
              <a:buSzPts val="1100"/>
              <a:buFont typeface="Arial"/>
              <a:buNone/>
            </a:pPr>
            <a:r>
              <a:rPr lang="en" sz="1700"/>
              <a:t>While number employees is increase, it is really starting to put a strain on record keeping in HR</a:t>
            </a:r>
            <a:endParaRPr sz="1700"/>
          </a:p>
          <a:p>
            <a:pPr indent="0" lvl="0" marL="457200" rtl="0" algn="l">
              <a:lnSpc>
                <a:spcPct val="100000"/>
              </a:lnSpc>
              <a:spcBef>
                <a:spcPts val="0"/>
              </a:spcBef>
              <a:spcAft>
                <a:spcPts val="0"/>
              </a:spcAft>
              <a:buClr>
                <a:schemeClr val="dk1"/>
              </a:buClr>
              <a:buSzPts val="1100"/>
              <a:buFont typeface="Arial"/>
              <a:buNone/>
            </a:pPr>
            <a:r>
              <a:t/>
            </a:r>
            <a:endParaRPr sz="1700"/>
          </a:p>
          <a:p>
            <a:pPr indent="-349250" lvl="0" marL="457200" rtl="0" algn="l">
              <a:lnSpc>
                <a:spcPct val="115000"/>
              </a:lnSpc>
              <a:spcBef>
                <a:spcPts val="1200"/>
              </a:spcBef>
              <a:spcAft>
                <a:spcPts val="0"/>
              </a:spcAft>
              <a:buSzPts val="1900"/>
              <a:buFont typeface="Open Sans"/>
              <a:buChar char="●"/>
            </a:pPr>
            <a:r>
              <a:rPr b="1" lang="en" sz="1900">
                <a:latin typeface="Open Sans"/>
                <a:ea typeface="Open Sans"/>
                <a:cs typeface="Open Sans"/>
                <a:sym typeface="Open Sans"/>
              </a:rPr>
              <a:t>Describe current data management solution:</a:t>
            </a:r>
            <a:endParaRPr b="1" sz="1900">
              <a:solidFill>
                <a:srgbClr val="000000"/>
              </a:solidFill>
              <a:latin typeface="Arial"/>
              <a:ea typeface="Arial"/>
              <a:cs typeface="Arial"/>
              <a:sym typeface="Arial"/>
            </a:endParaRPr>
          </a:p>
          <a:p>
            <a:pPr indent="0" lvl="0" marL="457200" rtl="0" algn="l">
              <a:lnSpc>
                <a:spcPct val="115000"/>
              </a:lnSpc>
              <a:spcBef>
                <a:spcPts val="1200"/>
              </a:spcBef>
              <a:spcAft>
                <a:spcPts val="0"/>
              </a:spcAft>
              <a:buSzPts val="3000"/>
              <a:buNone/>
            </a:pPr>
            <a:r>
              <a:rPr lang="en" sz="1700"/>
              <a:t>Shared spreadsheet</a:t>
            </a:r>
            <a:endParaRPr sz="1900">
              <a:solidFill>
                <a:srgbClr val="000000"/>
              </a:solidFill>
              <a:latin typeface="Arial"/>
              <a:ea typeface="Arial"/>
              <a:cs typeface="Arial"/>
              <a:sym typeface="Arial"/>
            </a:endParaRPr>
          </a:p>
          <a:p>
            <a:pPr indent="0" lvl="0" marL="457200" rtl="0" algn="l">
              <a:lnSpc>
                <a:spcPct val="115000"/>
              </a:lnSpc>
              <a:spcBef>
                <a:spcPts val="1200"/>
              </a:spcBef>
              <a:spcAft>
                <a:spcPts val="0"/>
              </a:spcAft>
              <a:buSzPts val="3000"/>
              <a:buNone/>
            </a:pPr>
            <a:r>
              <a:t/>
            </a:r>
            <a:endParaRPr sz="1100">
              <a:solidFill>
                <a:srgbClr val="000000"/>
              </a:solidFill>
              <a:latin typeface="Arial"/>
              <a:ea typeface="Arial"/>
              <a:cs typeface="Arial"/>
              <a:sym typeface="Arial"/>
            </a:endParaRPr>
          </a:p>
          <a:p>
            <a:pPr indent="-349250" lvl="0" marL="457200" rtl="0" algn="l">
              <a:lnSpc>
                <a:spcPct val="115000"/>
              </a:lnSpc>
              <a:spcBef>
                <a:spcPts val="1200"/>
              </a:spcBef>
              <a:spcAft>
                <a:spcPts val="0"/>
              </a:spcAft>
              <a:buSzPts val="1900"/>
              <a:buFont typeface="Open Sans"/>
              <a:buChar char="●"/>
            </a:pPr>
            <a:r>
              <a:rPr b="1" lang="en" sz="1900">
                <a:latin typeface="Open Sans"/>
                <a:ea typeface="Open Sans"/>
                <a:cs typeface="Open Sans"/>
                <a:sym typeface="Open Sans"/>
              </a:rPr>
              <a:t>Describe current data available:</a:t>
            </a:r>
            <a:endParaRPr b="1" sz="1900">
              <a:latin typeface="Open Sans"/>
              <a:ea typeface="Open Sans"/>
              <a:cs typeface="Open Sans"/>
              <a:sym typeface="Open Sans"/>
            </a:endParaRPr>
          </a:p>
          <a:p>
            <a:pPr indent="0" lvl="0" marL="0" rtl="0" algn="l">
              <a:lnSpc>
                <a:spcPct val="115000"/>
              </a:lnSpc>
              <a:spcBef>
                <a:spcPts val="1600"/>
              </a:spcBef>
              <a:spcAft>
                <a:spcPts val="0"/>
              </a:spcAft>
              <a:buSzPts val="3000"/>
              <a:buNone/>
            </a:pPr>
            <a:r>
              <a:rPr b="1" lang="en" sz="1700">
                <a:latin typeface="Open Sans"/>
                <a:ea typeface="Open Sans"/>
                <a:cs typeface="Open Sans"/>
                <a:sym typeface="Open Sans"/>
              </a:rPr>
              <a:t>	</a:t>
            </a:r>
            <a:r>
              <a:rPr lang="en" sz="1700"/>
              <a:t>Employee information and some sensitive </a:t>
            </a:r>
            <a:r>
              <a:rPr lang="en" sz="1700"/>
              <a:t>data for example: Salary</a:t>
            </a:r>
            <a:endParaRPr sz="17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Additional data requests:</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lang="en" sz="1700"/>
              <a:t>Yes maybe can add payment information in the future</a:t>
            </a:r>
            <a:endParaRPr sz="1900"/>
          </a:p>
          <a:p>
            <a:pPr indent="0" lvl="0" marL="457200" rtl="0" algn="l">
              <a:lnSpc>
                <a:spcPct val="115000"/>
              </a:lnSpc>
              <a:spcBef>
                <a:spcPts val="0"/>
              </a:spcBef>
              <a:spcAft>
                <a:spcPts val="0"/>
              </a:spcAft>
              <a:buClr>
                <a:schemeClr val="dk1"/>
              </a:buClr>
              <a:buSzPts val="1100"/>
              <a:buFont typeface="Arial"/>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Who will own/manage data</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lang="en" sz="1700"/>
              <a:t>HR department and specific is head of HR</a:t>
            </a:r>
            <a:endParaRPr sz="1900"/>
          </a:p>
          <a:p>
            <a:pPr indent="0" lvl="0" marL="457200" rtl="0" algn="l">
              <a:lnSpc>
                <a:spcPct val="100000"/>
              </a:lnSpc>
              <a:spcBef>
                <a:spcPts val="0"/>
              </a:spcBef>
              <a:spcAft>
                <a:spcPts val="0"/>
              </a:spcAft>
              <a:buSzPts val="3000"/>
              <a:buNone/>
            </a:pPr>
            <a:r>
              <a:t/>
            </a:r>
            <a:endParaRPr sz="1900"/>
          </a:p>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Who will have access to database</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lang="en" sz="1700"/>
              <a:t>All user can access but 90% will be restricted to access their data only. And 10% can access all</a:t>
            </a:r>
            <a:endParaRPr sz="1900"/>
          </a:p>
          <a:p>
            <a:pPr indent="0" lvl="0" marL="457200" rtl="0" algn="l">
              <a:lnSpc>
                <a:spcPct val="115000"/>
              </a:lnSpc>
              <a:spcBef>
                <a:spcPts val="0"/>
              </a:spcBef>
              <a:spcAft>
                <a:spcPts val="0"/>
              </a:spcAft>
              <a:buClr>
                <a:schemeClr val="dk1"/>
              </a:buClr>
              <a:buSzPts val="1100"/>
              <a:buFont typeface="Arial"/>
              <a:buNone/>
            </a:pPr>
            <a:r>
              <a:t/>
            </a:r>
            <a:endParaRPr sz="1900"/>
          </a:p>
          <a:p>
            <a:pPr indent="0" lvl="0" marL="457200" rtl="0" algn="l">
              <a:lnSpc>
                <a:spcPct val="115000"/>
              </a:lnSpc>
              <a:spcBef>
                <a:spcPts val="1600"/>
              </a:spcBef>
              <a:spcAft>
                <a:spcPts val="1600"/>
              </a:spcAft>
              <a:buSzPts val="3000"/>
              <a:buNone/>
            </a:pPr>
            <a:r>
              <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7"/>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Data Architect Business Requirement</a:t>
            </a:r>
            <a:endParaRPr/>
          </a:p>
        </p:txBody>
      </p:sp>
      <p:sp>
        <p:nvSpPr>
          <p:cNvPr id="166" name="Google Shape;166;p7"/>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Estimated size of database</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lang="en" sz="1700"/>
              <a:t>200 rows</a:t>
            </a:r>
            <a:endParaRPr sz="1900"/>
          </a:p>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Estimated annual growth</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lang="en" sz="1700"/>
              <a:t>20% growth a year for next 5 years</a:t>
            </a:r>
            <a:endParaRPr b="1" sz="1900">
              <a:latin typeface="Open Sans"/>
              <a:ea typeface="Open Sans"/>
              <a:cs typeface="Open Sans"/>
              <a:sym typeface="Open Sans"/>
            </a:endParaRPr>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Is any of the data sensitive/restricted</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lang="en" sz="1700"/>
              <a:t>Salary</a:t>
            </a:r>
            <a:endParaRPr sz="1900"/>
          </a:p>
          <a:p>
            <a:pPr indent="0" lvl="0" marL="0" rtl="0" algn="l">
              <a:lnSpc>
                <a:spcPct val="115000"/>
              </a:lnSpc>
              <a:spcBef>
                <a:spcPts val="0"/>
              </a:spcBef>
              <a:spcAft>
                <a:spcPts val="0"/>
              </a:spcAft>
              <a:buSzPts val="3000"/>
              <a:buNone/>
            </a:pPr>
            <a:r>
              <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t/>
            </a:r>
            <a:endParaRPr sz="1700"/>
          </a:p>
          <a:p>
            <a:pPr indent="0" lvl="0" marL="457200" rtl="0" algn="l">
              <a:lnSpc>
                <a:spcPct val="100000"/>
              </a:lnSpc>
              <a:spcBef>
                <a:spcPts val="0"/>
              </a:spcBef>
              <a:spcAft>
                <a:spcPts val="0"/>
              </a:spcAft>
              <a:buSzPts val="3000"/>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Data Architect Technical Requirement</a:t>
            </a:r>
            <a:endParaRPr/>
          </a:p>
        </p:txBody>
      </p:sp>
      <p:sp>
        <p:nvSpPr>
          <p:cNvPr id="172" name="Google Shape;172;p8"/>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Open Sans"/>
              <a:buChar char="●"/>
            </a:pPr>
            <a:r>
              <a:rPr b="1" lang="en" sz="1900">
                <a:latin typeface="Open Sans"/>
                <a:ea typeface="Open Sans"/>
                <a:cs typeface="Open Sans"/>
                <a:sym typeface="Open Sans"/>
              </a:rPr>
              <a:t>Justification for the new database</a:t>
            </a:r>
            <a:endParaRPr b="1" sz="19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lang="en" sz="1700"/>
              <a:t>Scale of data, scale number of user access data and it’s have some </a:t>
            </a:r>
            <a:r>
              <a:rPr lang="en" sz="1700"/>
              <a:t>sensitive</a:t>
            </a:r>
            <a:r>
              <a:rPr lang="en" sz="1700"/>
              <a:t> data need to restricted access</a:t>
            </a:r>
            <a:endParaRPr sz="1900"/>
          </a:p>
          <a:p>
            <a:pPr indent="0" lvl="0" marL="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Database objects</a:t>
            </a:r>
            <a:endParaRPr b="1" sz="1900">
              <a:latin typeface="Open Sans"/>
              <a:ea typeface="Open Sans"/>
              <a:cs typeface="Open Sans"/>
              <a:sym typeface="Open Sans"/>
            </a:endParaRPr>
          </a:p>
          <a:p>
            <a:pPr indent="0" lvl="0" marL="457200" rtl="0" algn="l">
              <a:lnSpc>
                <a:spcPct val="100000"/>
              </a:lnSpc>
              <a:spcBef>
                <a:spcPts val="0"/>
              </a:spcBef>
              <a:spcAft>
                <a:spcPts val="0"/>
              </a:spcAft>
              <a:buSzPts val="3000"/>
              <a:buNone/>
            </a:pPr>
            <a:r>
              <a:rPr lang="en" sz="1700"/>
              <a:t>Table: Employee, education, job, job list, salary, department, location</a:t>
            </a:r>
            <a:endParaRPr sz="1700"/>
          </a:p>
          <a:p>
            <a:pPr indent="0" lvl="0" marL="457200" rtl="0" algn="l">
              <a:lnSpc>
                <a:spcPct val="115000"/>
              </a:lnSpc>
              <a:spcBef>
                <a:spcPts val="0"/>
              </a:spcBef>
              <a:spcAft>
                <a:spcPts val="0"/>
              </a:spcAft>
              <a:buSzPts val="3000"/>
              <a:buNone/>
            </a:pPr>
            <a:r>
              <a:t/>
            </a:r>
            <a:endParaRPr sz="1900"/>
          </a:p>
          <a:p>
            <a:pPr indent="-349250" lvl="0" marL="457200" rtl="0" algn="l">
              <a:lnSpc>
                <a:spcPct val="115000"/>
              </a:lnSpc>
              <a:spcBef>
                <a:spcPts val="1600"/>
              </a:spcBef>
              <a:spcAft>
                <a:spcPts val="0"/>
              </a:spcAft>
              <a:buSzPts val="1900"/>
              <a:buFont typeface="Open Sans"/>
              <a:buChar char="●"/>
            </a:pPr>
            <a:r>
              <a:rPr b="1" lang="en" sz="1900">
                <a:latin typeface="Open Sans"/>
                <a:ea typeface="Open Sans"/>
                <a:cs typeface="Open Sans"/>
                <a:sym typeface="Open Sans"/>
              </a:rPr>
              <a:t>Data ingestion</a:t>
            </a:r>
            <a:endParaRPr b="1" sz="1900">
              <a:latin typeface="Open Sans"/>
              <a:ea typeface="Open Sans"/>
              <a:cs typeface="Open Sans"/>
              <a:sym typeface="Open Sans"/>
            </a:endParaRPr>
          </a:p>
          <a:p>
            <a:pPr indent="0" lvl="0" marL="457200" rtl="0" algn="l">
              <a:lnSpc>
                <a:spcPct val="100000"/>
              </a:lnSpc>
              <a:spcBef>
                <a:spcPts val="1600"/>
              </a:spcBef>
              <a:spcAft>
                <a:spcPts val="0"/>
              </a:spcAft>
              <a:buClr>
                <a:schemeClr val="dk1"/>
              </a:buClr>
              <a:buSzPts val="1100"/>
              <a:buFont typeface="Arial"/>
              <a:buNone/>
            </a:pPr>
            <a:r>
              <a:rPr lang="en" sz="1700"/>
              <a:t>ETL</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9"/>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000"/>
              <a:buNone/>
            </a:pPr>
            <a:r>
              <a:rPr lang="en"/>
              <a:t>Data Architect Technical Requirement</a:t>
            </a:r>
            <a:endParaRPr/>
          </a:p>
        </p:txBody>
      </p:sp>
      <p:sp>
        <p:nvSpPr>
          <p:cNvPr id="178" name="Google Shape;178;p9"/>
          <p:cNvSpPr txBox="1"/>
          <p:nvPr>
            <p:ph idx="1" type="body"/>
          </p:nvPr>
        </p:nvSpPr>
        <p:spPr>
          <a:xfrm>
            <a:off x="264950" y="2253724"/>
            <a:ext cx="7242600" cy="77319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Open Sans"/>
              <a:buChar char="●"/>
            </a:pPr>
            <a:r>
              <a:rPr b="1" lang="en" sz="1700">
                <a:latin typeface="Open Sans"/>
                <a:ea typeface="Open Sans"/>
                <a:cs typeface="Open Sans"/>
                <a:sym typeface="Open Sans"/>
              </a:rPr>
              <a:t>Data governance (Ownership and User access)</a:t>
            </a:r>
            <a:endParaRPr b="1" sz="17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b="1" lang="en" sz="1500">
                <a:latin typeface="Open Sans"/>
                <a:ea typeface="Open Sans"/>
                <a:cs typeface="Open Sans"/>
                <a:sym typeface="Open Sans"/>
              </a:rPr>
              <a:t>Ownership: </a:t>
            </a:r>
            <a:r>
              <a:rPr lang="en" sz="1500"/>
              <a:t>Head of HR</a:t>
            </a:r>
            <a:endParaRPr sz="1500"/>
          </a:p>
          <a:p>
            <a:pPr indent="0" lvl="0" marL="457200" rtl="0" algn="l">
              <a:lnSpc>
                <a:spcPct val="100000"/>
              </a:lnSpc>
              <a:spcBef>
                <a:spcPts val="0"/>
              </a:spcBef>
              <a:spcAft>
                <a:spcPts val="0"/>
              </a:spcAft>
              <a:buSzPts val="3000"/>
              <a:buNone/>
            </a:pPr>
            <a:r>
              <a:t/>
            </a:r>
            <a:endParaRPr sz="1500"/>
          </a:p>
          <a:p>
            <a:pPr indent="0" lvl="0" marL="457200" rtl="0" algn="l">
              <a:lnSpc>
                <a:spcPct val="100000"/>
              </a:lnSpc>
              <a:spcBef>
                <a:spcPts val="0"/>
              </a:spcBef>
              <a:spcAft>
                <a:spcPts val="0"/>
              </a:spcAft>
              <a:buSzPts val="3000"/>
              <a:buNone/>
            </a:pPr>
            <a:r>
              <a:rPr b="1" lang="en" sz="1500">
                <a:latin typeface="Open Sans"/>
                <a:ea typeface="Open Sans"/>
                <a:cs typeface="Open Sans"/>
                <a:sym typeface="Open Sans"/>
              </a:rPr>
              <a:t>User Access: </a:t>
            </a:r>
            <a:r>
              <a:rPr lang="en" sz="1500"/>
              <a:t>All employee</a:t>
            </a:r>
            <a:endParaRPr sz="1500"/>
          </a:p>
          <a:p>
            <a:pPr indent="0" lvl="0" marL="457200" rtl="0" algn="l">
              <a:lnSpc>
                <a:spcPct val="100000"/>
              </a:lnSpc>
              <a:spcBef>
                <a:spcPts val="0"/>
              </a:spcBef>
              <a:spcAft>
                <a:spcPts val="0"/>
              </a:spcAft>
              <a:buSzPts val="3000"/>
              <a:buNone/>
            </a:pPr>
            <a:r>
              <a:t/>
            </a:r>
            <a:endParaRPr sz="1500"/>
          </a:p>
          <a:p>
            <a:pPr indent="-336550" lvl="0" marL="457200" rtl="0" algn="l">
              <a:lnSpc>
                <a:spcPct val="115000"/>
              </a:lnSpc>
              <a:spcBef>
                <a:spcPts val="0"/>
              </a:spcBef>
              <a:spcAft>
                <a:spcPts val="0"/>
              </a:spcAft>
              <a:buSzPts val="1700"/>
              <a:buFont typeface="Open Sans"/>
              <a:buChar char="●"/>
            </a:pPr>
            <a:r>
              <a:rPr b="1" lang="en" sz="1700">
                <a:latin typeface="Open Sans"/>
                <a:ea typeface="Open Sans"/>
                <a:cs typeface="Open Sans"/>
                <a:sym typeface="Open Sans"/>
              </a:rPr>
              <a:t>Scalability </a:t>
            </a:r>
            <a:endParaRPr b="1" sz="1700">
              <a:latin typeface="Open Sans"/>
              <a:ea typeface="Open Sans"/>
              <a:cs typeface="Open Sans"/>
              <a:sym typeface="Open Sans"/>
            </a:endParaRPr>
          </a:p>
          <a:p>
            <a:pPr indent="0" lvl="0" marL="457200" rtl="0" algn="l">
              <a:spcBef>
                <a:spcPts val="1600"/>
              </a:spcBef>
              <a:spcAft>
                <a:spcPts val="0"/>
              </a:spcAft>
              <a:buNone/>
            </a:pPr>
            <a:r>
              <a:rPr lang="en" sz="1500"/>
              <a:t>Should replication to make sure scalability  </a:t>
            </a:r>
            <a:r>
              <a:rPr lang="en" sz="1500"/>
              <a:t>because number of user increase about 20% per year</a:t>
            </a:r>
            <a:endParaRPr sz="1500"/>
          </a:p>
          <a:p>
            <a:pPr indent="-336550" lvl="0" marL="457200" rtl="0" algn="l">
              <a:lnSpc>
                <a:spcPct val="115000"/>
              </a:lnSpc>
              <a:spcBef>
                <a:spcPts val="1600"/>
              </a:spcBef>
              <a:spcAft>
                <a:spcPts val="0"/>
              </a:spcAft>
              <a:buSzPts val="1700"/>
              <a:buFont typeface="Open Sans"/>
              <a:buChar char="●"/>
            </a:pPr>
            <a:r>
              <a:rPr b="1" lang="en" sz="1700">
                <a:latin typeface="Open Sans"/>
                <a:ea typeface="Open Sans"/>
                <a:cs typeface="Open Sans"/>
                <a:sym typeface="Open Sans"/>
              </a:rPr>
              <a:t>Flexibility</a:t>
            </a:r>
            <a:endParaRPr sz="1700"/>
          </a:p>
          <a:p>
            <a:pPr indent="0" lvl="0" marL="457200" rtl="0" algn="l">
              <a:lnSpc>
                <a:spcPct val="115000"/>
              </a:lnSpc>
              <a:spcBef>
                <a:spcPts val="1600"/>
              </a:spcBef>
              <a:spcAft>
                <a:spcPts val="0"/>
              </a:spcAft>
              <a:buSzPts val="3000"/>
              <a:buNone/>
            </a:pPr>
            <a:r>
              <a:rPr lang="en" sz="1500"/>
              <a:t>Use of APIs (Application Programming Interfaces) when designing a database. APIs can provide a standardized way for other systems or databases to access data from the database. Requirement: “We would like to be able to connect with the payroll department's system in the future.”</a:t>
            </a:r>
            <a:endParaRPr sz="1700"/>
          </a:p>
          <a:p>
            <a:pPr indent="-336550" lvl="0" marL="457200" rtl="0" algn="l">
              <a:lnSpc>
                <a:spcPct val="115000"/>
              </a:lnSpc>
              <a:spcBef>
                <a:spcPts val="1600"/>
              </a:spcBef>
              <a:spcAft>
                <a:spcPts val="0"/>
              </a:spcAft>
              <a:buSzPts val="1700"/>
              <a:buFont typeface="Open Sans"/>
              <a:buChar char="●"/>
            </a:pPr>
            <a:r>
              <a:rPr b="1" lang="en" sz="1700">
                <a:latin typeface="Open Sans"/>
                <a:ea typeface="Open Sans"/>
                <a:cs typeface="Open Sans"/>
                <a:sym typeface="Open Sans"/>
              </a:rPr>
              <a:t>Storage &amp; retention</a:t>
            </a:r>
            <a:endParaRPr b="1" sz="1700">
              <a:latin typeface="Open Sans"/>
              <a:ea typeface="Open Sans"/>
              <a:cs typeface="Open Sans"/>
              <a:sym typeface="Open Sans"/>
            </a:endParaRPr>
          </a:p>
          <a:p>
            <a:pPr indent="0" lvl="0" marL="457200" rtl="0" algn="l">
              <a:lnSpc>
                <a:spcPct val="100000"/>
              </a:lnSpc>
              <a:spcBef>
                <a:spcPts val="1600"/>
              </a:spcBef>
              <a:spcAft>
                <a:spcPts val="0"/>
              </a:spcAft>
              <a:buSzPts val="3000"/>
              <a:buNone/>
            </a:pPr>
            <a:r>
              <a:rPr b="1" lang="en" sz="1500">
                <a:latin typeface="Open Sans"/>
                <a:ea typeface="Open Sans"/>
                <a:cs typeface="Open Sans"/>
                <a:sym typeface="Open Sans"/>
              </a:rPr>
              <a:t>Storage (disk or in-memory): </a:t>
            </a:r>
            <a:r>
              <a:rPr lang="en" sz="1500"/>
              <a:t>disk</a:t>
            </a:r>
            <a:endParaRPr sz="1500"/>
          </a:p>
          <a:p>
            <a:pPr indent="0" lvl="0" marL="457200" rtl="0" algn="l">
              <a:lnSpc>
                <a:spcPct val="100000"/>
              </a:lnSpc>
              <a:spcBef>
                <a:spcPts val="0"/>
              </a:spcBef>
              <a:spcAft>
                <a:spcPts val="0"/>
              </a:spcAft>
              <a:buSzPts val="3000"/>
              <a:buNone/>
            </a:pPr>
            <a:r>
              <a:t/>
            </a:r>
            <a:endParaRPr sz="1500"/>
          </a:p>
          <a:p>
            <a:pPr indent="0" lvl="0" marL="457200" rtl="0" algn="l">
              <a:lnSpc>
                <a:spcPct val="100000"/>
              </a:lnSpc>
              <a:spcBef>
                <a:spcPts val="0"/>
              </a:spcBef>
              <a:spcAft>
                <a:spcPts val="0"/>
              </a:spcAft>
              <a:buSzPts val="3000"/>
              <a:buNone/>
            </a:pPr>
            <a:r>
              <a:rPr b="1" lang="en" sz="1500">
                <a:latin typeface="Open Sans"/>
                <a:ea typeface="Open Sans"/>
                <a:cs typeface="Open Sans"/>
                <a:sym typeface="Open Sans"/>
              </a:rPr>
              <a:t>Retention: </a:t>
            </a:r>
            <a:r>
              <a:rPr lang="en" sz="1500"/>
              <a:t>at least 7 years</a:t>
            </a:r>
            <a:endParaRPr sz="1500"/>
          </a:p>
          <a:p>
            <a:pPr indent="0" lvl="0" marL="457200" rtl="0" algn="l">
              <a:lnSpc>
                <a:spcPct val="100000"/>
              </a:lnSpc>
              <a:spcBef>
                <a:spcPts val="0"/>
              </a:spcBef>
              <a:spcAft>
                <a:spcPts val="0"/>
              </a:spcAft>
              <a:buSzPts val="3000"/>
              <a:buNone/>
            </a:pPr>
            <a:r>
              <a:t/>
            </a:r>
            <a:endParaRPr sz="1500"/>
          </a:p>
          <a:p>
            <a:pPr indent="0" lvl="0" marL="457200" rtl="0" algn="l">
              <a:lnSpc>
                <a:spcPct val="100000"/>
              </a:lnSpc>
              <a:spcBef>
                <a:spcPts val="0"/>
              </a:spcBef>
              <a:spcAft>
                <a:spcPts val="0"/>
              </a:spcAft>
              <a:buSzPts val="3000"/>
              <a:buNone/>
            </a:pPr>
            <a:r>
              <a:t/>
            </a:r>
            <a:endParaRPr sz="1500"/>
          </a:p>
          <a:p>
            <a:pPr indent="-336550" lvl="0" marL="457200" rtl="0" algn="l">
              <a:lnSpc>
                <a:spcPct val="115000"/>
              </a:lnSpc>
              <a:spcBef>
                <a:spcPts val="0"/>
              </a:spcBef>
              <a:spcAft>
                <a:spcPts val="0"/>
              </a:spcAft>
              <a:buSzPts val="1700"/>
              <a:buFont typeface="Open Sans"/>
              <a:buChar char="●"/>
            </a:pPr>
            <a:r>
              <a:rPr b="1" lang="en" sz="1700">
                <a:latin typeface="Open Sans"/>
                <a:ea typeface="Open Sans"/>
                <a:cs typeface="Open Sans"/>
                <a:sym typeface="Open Sans"/>
              </a:rPr>
              <a:t>Backup</a:t>
            </a:r>
            <a:endParaRPr b="1" sz="1700">
              <a:latin typeface="Open Sans"/>
              <a:ea typeface="Open Sans"/>
              <a:cs typeface="Open Sans"/>
              <a:sym typeface="Open Sans"/>
            </a:endParaRPr>
          </a:p>
          <a:p>
            <a:pPr indent="0" lvl="0" marL="457200" rtl="0" algn="l">
              <a:lnSpc>
                <a:spcPct val="115000"/>
              </a:lnSpc>
              <a:spcBef>
                <a:spcPts val="1600"/>
              </a:spcBef>
              <a:spcAft>
                <a:spcPts val="0"/>
              </a:spcAft>
              <a:buSzPts val="3000"/>
              <a:buNone/>
            </a:pPr>
            <a:r>
              <a:rPr lang="en" sz="1500"/>
              <a:t> Critical:</a:t>
            </a:r>
            <a:r>
              <a:rPr lang="en" sz="1500"/>
              <a:t> Backup schedule is full backup 1x per week, incremental backup daily. Because as requirement Head of HR mention: “considered business critical data”</a:t>
            </a:r>
            <a:endParaRPr sz="900">
              <a:solidFill>
                <a:schemeClr val="dk1"/>
              </a:solidFill>
              <a:highlight>
                <a:srgbClr val="FFFFFF"/>
              </a:highlight>
              <a:latin typeface="Calibri"/>
              <a:ea typeface="Calibri"/>
              <a:cs typeface="Calibri"/>
              <a:sym typeface="Calibri"/>
            </a:endParaRPr>
          </a:p>
          <a:p>
            <a:pPr indent="0" lvl="0" marL="457200" rtl="0" algn="l">
              <a:lnSpc>
                <a:spcPct val="115000"/>
              </a:lnSpc>
              <a:spcBef>
                <a:spcPts val="1600"/>
              </a:spcBef>
              <a:spcAft>
                <a:spcPts val="0"/>
              </a:spcAft>
              <a:buSzPts val="3000"/>
              <a:buNone/>
            </a:pPr>
            <a:r>
              <a:t/>
            </a:r>
            <a:endParaRPr sz="1600"/>
          </a:p>
          <a:p>
            <a:pPr indent="0" lvl="0" marL="457200" rtl="0" algn="l">
              <a:lnSpc>
                <a:spcPct val="100000"/>
              </a:lnSpc>
              <a:spcBef>
                <a:spcPts val="1600"/>
              </a:spcBef>
              <a:spcAft>
                <a:spcPts val="0"/>
              </a:spcAft>
              <a:buSzPts val="3000"/>
              <a:buNone/>
            </a:pPr>
            <a:r>
              <a:t/>
            </a:r>
            <a:endParaRPr sz="1600"/>
          </a:p>
          <a:p>
            <a:pPr indent="0" lvl="0" marL="0" rtl="0" algn="l">
              <a:lnSpc>
                <a:spcPct val="100000"/>
              </a:lnSpc>
              <a:spcBef>
                <a:spcPts val="0"/>
              </a:spcBef>
              <a:spcAft>
                <a:spcPts val="0"/>
              </a:spcAft>
              <a:buClr>
                <a:schemeClr val="dk1"/>
              </a:buClr>
              <a:buSzPts val="1100"/>
              <a:buFont typeface="Arial"/>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B4E5"/>
        </a:solidFill>
      </p:bgPr>
    </p:bg>
    <p:spTree>
      <p:nvGrpSpPr>
        <p:cNvPr id="182" name="Shape 182"/>
        <p:cNvGrpSpPr/>
        <p:nvPr/>
      </p:nvGrpSpPr>
      <p:grpSpPr>
        <a:xfrm>
          <a:off x="0" y="0"/>
          <a:ext cx="0" cy="0"/>
          <a:chOff x="0" y="0"/>
          <a:chExt cx="0" cy="0"/>
        </a:xfrm>
      </p:grpSpPr>
      <p:sp>
        <p:nvSpPr>
          <p:cNvPr id="183" name="Google Shape;183;p10"/>
          <p:cNvSpPr/>
          <p:nvPr/>
        </p:nvSpPr>
        <p:spPr>
          <a:xfrm>
            <a:off x="1807121" y="4003549"/>
            <a:ext cx="4158000" cy="24600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SzPts val="3000"/>
              <a:buFont typeface="Open Sans"/>
              <a:buNone/>
            </a:pPr>
            <a:r>
              <a:rPr b="1" i="0" lang="en" sz="3000" u="none" cap="none" strike="noStrike">
                <a:solidFill>
                  <a:srgbClr val="FFFFFF"/>
                </a:solidFill>
                <a:latin typeface="Open Sans"/>
                <a:ea typeface="Open Sans"/>
                <a:cs typeface="Open Sans"/>
                <a:sym typeface="Open Sans"/>
              </a:rPr>
              <a:t>Step 2</a:t>
            </a:r>
            <a:endParaRPr b="1" i="0" sz="3000" u="none" cap="none" strike="noStrike">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SzPts val="3000"/>
              <a:buFont typeface="Open Sans"/>
              <a:buNone/>
            </a:pPr>
            <a:r>
              <a:rPr b="0" i="0" lang="en" sz="3000" u="none" cap="none" strike="noStrike">
                <a:solidFill>
                  <a:srgbClr val="FFFFFF"/>
                </a:solidFill>
                <a:latin typeface="Open Sans"/>
                <a:ea typeface="Open Sans"/>
                <a:cs typeface="Open Sans"/>
                <a:sym typeface="Open Sans"/>
              </a:rPr>
              <a:t>Relational Database Design</a:t>
            </a:r>
            <a:endParaRPr b="0" i="0" sz="3000" u="none" cap="none" strike="noStrike">
              <a:solidFill>
                <a:srgbClr val="FFFFFF"/>
              </a:solidFill>
              <a:latin typeface="Open Sans"/>
              <a:ea typeface="Open Sans"/>
              <a:cs typeface="Open Sans"/>
              <a:sym typeface="Open Sans"/>
            </a:endParaRPr>
          </a:p>
        </p:txBody>
      </p:sp>
      <p:sp>
        <p:nvSpPr>
          <p:cNvPr id="184" name="Google Shape;184;p10"/>
          <p:cNvSpPr/>
          <p:nvPr/>
        </p:nvSpPr>
        <p:spPr>
          <a:xfrm>
            <a:off x="3582591" y="3663029"/>
            <a:ext cx="607200" cy="74400"/>
          </a:xfrm>
          <a:prstGeom prst="rect">
            <a:avLst/>
          </a:prstGeom>
          <a:solidFill>
            <a:schemeClr val="lt1"/>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200"/>
              <a:buFont typeface="Helvetica Neue"/>
              <a:buNone/>
            </a:pPr>
            <a:r>
              <a:t/>
            </a:r>
            <a:endParaRPr b="0" i="0" sz="1200" u="none" cap="none" strike="noStrik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