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43" r:id="rId4"/>
    <p:sldId id="344" r:id="rId5"/>
    <p:sldId id="345" r:id="rId6"/>
    <p:sldId id="346" r:id="rId7"/>
    <p:sldId id="347" r:id="rId8"/>
    <p:sldId id="348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10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25908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Advanced Django Admin and Customizations</a:t>
            </a:r>
          </a:p>
          <a:p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405D-6B06-DF42-C201-C0FC439B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Overriding the Default admin.site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20CA-AE19-97A4-6289-FEE34B5C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/>
              <a:t>We can avoid this additional burden by overriding the default </a:t>
            </a:r>
            <a:r>
              <a:rPr lang="en-US" b="1"/>
              <a:t>admin.site</a:t>
            </a:r>
            <a:r>
              <a:rPr lang="en-US"/>
              <a:t> property.</a:t>
            </a:r>
          </a:p>
          <a:p>
            <a:r>
              <a:rPr lang="en-US"/>
              <a:t>We first have to create a new </a:t>
            </a:r>
            <a:r>
              <a:rPr lang="en-US" b="1"/>
              <a:t>AdminConfig</a:t>
            </a:r>
            <a:r>
              <a:rPr lang="en-US"/>
              <a:t> class, which will override the default </a:t>
            </a:r>
            <a:r>
              <a:rPr lang="en-US" b="1"/>
              <a:t>admin.site</a:t>
            </a:r>
            <a:r>
              <a:rPr lang="en-US"/>
              <a:t> property for us, so that our application is marked as the default admin site and hence overrides the </a:t>
            </a:r>
            <a:r>
              <a:rPr lang="en-US" b="1"/>
              <a:t>admin.site</a:t>
            </a:r>
            <a:r>
              <a:rPr lang="en-US"/>
              <a:t> property inside our project.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67DF-4284-9503-7D39-8A93FA36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Text Using AdminSite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F40B-E69C-454C-0319-696EAEBA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/>
              <a:t>We can use the </a:t>
            </a:r>
            <a:r>
              <a:rPr lang="en-US" b="1"/>
              <a:t>admin.site</a:t>
            </a:r>
            <a:r>
              <a:rPr lang="en-US"/>
              <a:t> properties to customize the text for our Django application, we can also use the attributes exposed by the AdminSite class to customize these texts.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57EA-1E57-7D8D-D7ED-0A12D1C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Text Using AdminSite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E68F-416E-EF18-9A38-3E1869AF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b="1"/>
              <a:t>site_header</a:t>
            </a:r>
            <a:r>
              <a:rPr lang="en-US"/>
              <a:t>: Text to display at the top of every admin page (defaults to </a:t>
            </a:r>
            <a:r>
              <a:rPr lang="en-US" b="1"/>
              <a:t>Django Administration</a:t>
            </a:r>
            <a:r>
              <a:rPr lang="en-US"/>
              <a:t>).</a:t>
            </a:r>
          </a:p>
          <a:p>
            <a:r>
              <a:rPr lang="en-US" b="1"/>
              <a:t>site_title</a:t>
            </a:r>
            <a:r>
              <a:rPr lang="en-US"/>
              <a:t>: Text to display in the title bar of the browser (defaults to </a:t>
            </a:r>
            <a:r>
              <a:rPr lang="en-US" b="1"/>
              <a:t>Django Admin Site</a:t>
            </a:r>
            <a:r>
              <a:rPr lang="en-US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4014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6410-EEEC-F58A-A098-A600E22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Text Using AdminSite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7335-4998-D267-4B27-301774C0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97363"/>
          </a:xfrm>
        </p:spPr>
        <p:txBody>
          <a:bodyPr/>
          <a:lstStyle/>
          <a:p>
            <a:r>
              <a:rPr lang="en-US" b="1"/>
              <a:t>site_url: </a:t>
            </a:r>
            <a:r>
              <a:rPr lang="en-US"/>
              <a:t>The link to use for the </a:t>
            </a:r>
            <a:r>
              <a:rPr lang="en-US" b="1"/>
              <a:t>View Site </a:t>
            </a:r>
            <a:r>
              <a:rPr lang="en-US"/>
              <a:t>option (defaults to /). This is overridden when the site is running on a custom path and the redirection should take the user to the subpath directly.</a:t>
            </a:r>
          </a:p>
          <a:p>
            <a:r>
              <a:rPr lang="en-US" b="1"/>
              <a:t>index_title</a:t>
            </a:r>
            <a:r>
              <a:rPr lang="en-US"/>
              <a:t>: This is the text that should be shown on the index page of the admin application (defaults to </a:t>
            </a:r>
            <a:r>
              <a:rPr lang="en-US" b="1"/>
              <a:t>Site administration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785-D290-26BD-743D-F7D36CE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Text Using AdminSite Attributes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D1A7-0C6F-3C6D-0F13-A30070B2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/>
              <a:t>If we want to override these attributes in our custom admin site, the process is very simple: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8CD39-A75F-9D01-FC17-9CD28B35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0000"/>
            <a:ext cx="7048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845-A459-DB48-0B85-59DCA71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82DC-914D-0045-06BB-957D361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/>
              <a:t>For example, the following code snippet shows how we can add a new template to the Django admin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E22D3-8F92-E3E1-CC6D-2A545DF8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4006940"/>
            <a:ext cx="6524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FD96-CAC2-FB1C-A8F8-217FF511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Customizing Admin Site 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72D9-EA5A-E56E-2A54-89161E39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just"/>
            <a:r>
              <a:rPr lang="en-US"/>
              <a:t>This can be done by using the template extension tags and extending the base_site.html template from the admin module provided by Django.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40664-2CE7-12BA-F6E4-6BDC91E4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560707"/>
            <a:ext cx="5553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D88-69EE-96D5-8CAB-9EC9AB31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086600" cy="1470025"/>
          </a:xfrm>
        </p:spPr>
        <p:txBody>
          <a:bodyPr/>
          <a:lstStyle/>
          <a:p>
            <a:r>
              <a:rPr lang="en-US" b="1"/>
              <a:t>Adding Views to the Admin Site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FD4945-3D3B-309C-652E-C4B19014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F284-6240-92A3-7C64-D34BE93A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the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0F5F-C8DB-4891-4256-DF6AB66E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create a new view function named </a:t>
            </a:r>
            <a:r>
              <a:rPr lang="en-US" b="1"/>
              <a:t>system_ health_dashboard()</a:t>
            </a:r>
            <a:r>
              <a:rPr lang="en-US"/>
              <a:t> inside our custom </a:t>
            </a:r>
            <a:r>
              <a:rPr lang="en-US" b="1"/>
              <a:t>AdminSite</a:t>
            </a:r>
            <a:r>
              <a:rPr lang="en-US"/>
              <a:t> class implementation, as shown in the following code snippet.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5280-008F-B20E-6357-E1D03E05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191000"/>
            <a:ext cx="7772400" cy="11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CE6D-A91E-89EE-A82C-D379321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Creating the View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F477-2E6E-195E-C948-2DAADDE8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</a:t>
            </a:r>
            <a:r>
              <a:rPr lang="en-US" b="1"/>
              <a:t>self.name</a:t>
            </a:r>
            <a:r>
              <a:rPr lang="en-US"/>
              <a:t> field is automatically populated by Django's </a:t>
            </a:r>
            <a:r>
              <a:rPr lang="en-US" b="1"/>
              <a:t>AdminSite</a:t>
            </a:r>
            <a:r>
              <a:rPr lang="en-US"/>
              <a:t> class and we don't need to initialize it explicitly.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9D504-7EDA-73F5-7ADC-95F38D3D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834901"/>
            <a:ext cx="7191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24712"/>
            <a:ext cx="8229600" cy="6266688"/>
          </a:xfrm>
        </p:spPr>
        <p:txBody>
          <a:bodyPr/>
          <a:lstStyle/>
          <a:p>
            <a:pPr algn="just"/>
            <a:r>
              <a:rPr lang="en-US"/>
              <a:t>This chapter introduces you to advanced customizations to the </a:t>
            </a:r>
            <a:r>
              <a:rPr lang="en-US" b="1"/>
              <a:t>Django Admin</a:t>
            </a:r>
            <a:r>
              <a:rPr lang="en-US"/>
              <a:t> site so that you can tailor the appearance of the Django Admin dashboard to make it blend with the rest of your web project.</a:t>
            </a:r>
          </a:p>
          <a:p>
            <a:pPr algn="just"/>
            <a:r>
              <a:rPr lang="en-US"/>
              <a:t>These customizations are driven by the addition of custom templates that help modify the look and feel of existing pages.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219-1F75-5D52-E40D-0D779797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Accessing Common Template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7751-9D76-114B-6B07-711903DD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/>
              <a:t>each_context() </a:t>
            </a:r>
            <a:r>
              <a:rPr lang="en-US"/>
              <a:t>method of the AdminSite class takes a single parameter, </a:t>
            </a:r>
            <a:r>
              <a:rPr lang="en-US" b="1"/>
              <a:t>request.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FFC1-88C8-0FBC-A3A3-2EBCD98A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053681"/>
            <a:ext cx="6677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0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6449-75A9-2363-823D-ACDAE013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Mapping URLs for the Custom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EF5D-F723-66F9-8296-EC8735CC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just"/>
            <a:r>
              <a:rPr lang="en-US"/>
              <a:t>If we would like to add a URL mapping for our custom view, the preferred approach includes overriding the implementation of </a:t>
            </a:r>
            <a:r>
              <a:rPr lang="en-US" b="1"/>
              <a:t>get_urls() </a:t>
            </a:r>
            <a:r>
              <a:rPr lang="en-US"/>
              <a:t>in our custom </a:t>
            </a:r>
            <a:r>
              <a:rPr lang="en-US" b="1"/>
              <a:t>AdminSite</a:t>
            </a:r>
            <a:r>
              <a:rPr lang="en-US"/>
              <a:t> class and adding the URL mapping there.</a:t>
            </a:r>
          </a:p>
        </p:txBody>
      </p:sp>
    </p:spTree>
    <p:extLst>
      <p:ext uri="{BB962C8B-B14F-4D97-AF65-F5344CB8AC3E}">
        <p14:creationId xmlns:p14="http://schemas.microsoft.com/office/powerpoint/2010/main" val="176962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BA7-B925-AAFD-F7C4-E747D3E1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Mapping URLs for the Custom 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6F58-67FC-20B7-BD2B-63F2DDF8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BAA46-9880-73E3-24E4-D19F00C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1700"/>
            <a:ext cx="833869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CD35-86D5-FBB0-068A-1BD0BF2E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Restricting Custom Views to the Admin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ED2E-30BB-4740-965A-6EC66B3C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algn="just"/>
            <a:r>
              <a:rPr lang="en-US"/>
              <a:t>If you followed all the previous sections thoroughly, you would now have a custom </a:t>
            </a:r>
            <a:r>
              <a:rPr lang="en-US" b="1"/>
              <a:t>AdminSite</a:t>
            </a:r>
            <a:r>
              <a:rPr lang="en-US"/>
              <a:t> view ready for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0529E-CEEB-30BA-12E2-7C2D3170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54074"/>
            <a:ext cx="7581900" cy="12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73EA-2B9F-614D-3A23-126C151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/>
              <a:t>Passing Additional Keys To The Templates Using Template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EF7D-4B92-64DD-1E64-338222FA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/>
              <a:t>These template variables are prepared and returned by the </a:t>
            </a:r>
            <a:r>
              <a:rPr lang="en-US" b="1"/>
              <a:t>AdminSite.each_context() </a:t>
            </a:r>
            <a:r>
              <a:rPr lang="en-US"/>
              <a:t>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A61B2-C595-5735-2A5A-EDD49F70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7543800" cy="15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F130-0E7C-CBD1-4DE1-86FB7879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9461-6874-EE5B-F5D7-099EE7E2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/>
            <a:r>
              <a:rPr lang="en-US"/>
              <a:t>In this chapter, we looked at how Django allows the customization of its admin site.</a:t>
            </a:r>
          </a:p>
          <a:p>
            <a:pPr algn="just"/>
            <a:r>
              <a:rPr lang="en-US"/>
              <a:t>We learned how to build a custom admin site by leveraging the concepts of object-oriented programming in Python and creating a child class of </a:t>
            </a:r>
            <a:r>
              <a:rPr lang="en-US" b="1"/>
              <a:t>AdminSite.</a:t>
            </a:r>
          </a:p>
        </p:txBody>
      </p:sp>
    </p:spTree>
    <p:extLst>
      <p:ext uri="{BB962C8B-B14F-4D97-AF65-F5344CB8AC3E}">
        <p14:creationId xmlns:p14="http://schemas.microsoft.com/office/powerpoint/2010/main" val="2168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977-02A2-E615-9D14-7965A5E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3EF7-7465-3048-DE21-9DCB0BC1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8A014-C294-A8E0-2EB0-EAFA7F6F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467600" cy="26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AA20-F2BB-09D5-D4BD-CD8493E6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Customizing the Admin Site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A3BD0B-E515-9A4D-3B2D-B1D67D835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AECA-F3E4-2CA5-2CC6-37D69F4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Discovering Admin Files in Django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6B38-B346-3A46-8046-82ADAE3A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/>
              <a:t>When we build applications in our Django project, we use the </a:t>
            </a:r>
            <a:r>
              <a:rPr lang="en-US" b="1"/>
              <a:t>admin.py</a:t>
            </a:r>
            <a:r>
              <a:rPr lang="en-US"/>
              <a:t> file frequently to register our models or create </a:t>
            </a:r>
            <a:r>
              <a:rPr lang="en-US" b="1"/>
              <a:t>ModelAdmin</a:t>
            </a:r>
            <a:r>
              <a:rPr lang="en-US"/>
              <a:t> classes that customize our interactions with the models inside the admin interface.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09A-F424-AC15-9D65-A58EB370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Discovering Admin Files in Django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2A8C-5E62-9EB7-E0AD-D146FA43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/>
              <a:t>The discovery of these files is affected automatically by Django once we add </a:t>
            </a:r>
            <a:r>
              <a:rPr lang="en-US" b="1"/>
              <a:t>django.contrib.admin </a:t>
            </a:r>
            <a:r>
              <a:rPr lang="en-US"/>
              <a:t>to our </a:t>
            </a:r>
            <a:r>
              <a:rPr lang="en-US" b="1"/>
              <a:t>INSTALLED_APPS </a:t>
            </a:r>
            <a:r>
              <a:rPr lang="en-US"/>
              <a:t>section inside our </a:t>
            </a:r>
            <a:r>
              <a:rPr lang="en-US" b="1"/>
              <a:t>settings.py </a:t>
            </a:r>
            <a:r>
              <a:rPr lang="en-US"/>
              <a:t>file.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FD5-1C52-1FA5-98BD-663B3C05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Discovering Admin Files in Django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F935-BFE3-A309-AC9F-DB51648C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/>
              <a:t>When the admin application gets added, it tries to find the </a:t>
            </a:r>
            <a:r>
              <a:rPr lang="en-US" b="1"/>
              <a:t>admin</a:t>
            </a:r>
            <a:r>
              <a:rPr lang="en-US"/>
              <a:t> module inside every app of the Django project we are working on and, if a module is found, it loads the contents from that module.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5A3FA-72D4-8D35-83AB-DF344CC7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76400"/>
            <a:ext cx="2667093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9312-0827-5B5A-B26B-443EBBFA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Django's AdminSite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5EE8-E858-FCB0-8421-4B7A2FD8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 us with the default admin site, Django packages a module known as the </a:t>
            </a:r>
            <a:r>
              <a:rPr lang="en-US" b="1"/>
              <a:t>admin</a:t>
            </a:r>
            <a:r>
              <a:rPr lang="en-US"/>
              <a:t> module, which holds a class known as </a:t>
            </a:r>
            <a:r>
              <a:rPr lang="en-US" b="1"/>
              <a:t>AdminSite.</a:t>
            </a:r>
          </a:p>
          <a:p>
            <a:r>
              <a:rPr lang="en-US"/>
              <a:t>As we start to create our custom admin site, we will try to leverage the existing useful set of functionalities that are provided by Django's default </a:t>
            </a:r>
            <a:r>
              <a:rPr lang="en-US" b="1"/>
              <a:t>AdminSite</a:t>
            </a:r>
            <a:r>
              <a:rPr lang="en-US"/>
              <a:t> class.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5B9C-541D-8823-4E08-567E9F0D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Django's AdminSite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CF87-775D-5DCB-AAB6-77C0C5B3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example, the following code snippet shows how we can create a child class of Django's </a:t>
            </a:r>
            <a:r>
              <a:rPr lang="en-US" b="1"/>
              <a:t>AdminSite</a:t>
            </a:r>
            <a:r>
              <a:rPr lang="en-US"/>
              <a:t> class.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37AB3-804F-6BD6-88BC-FD0A0AB5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620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365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823</Words>
  <Application>Microsoft Office PowerPoint</Application>
  <PresentationFormat>On-screen Show (4:3)</PresentationFormat>
  <Paragraphs>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Impact</vt:lpstr>
      <vt:lpstr>Default Design</vt:lpstr>
      <vt:lpstr>Chapter 10</vt:lpstr>
      <vt:lpstr>Objectives</vt:lpstr>
      <vt:lpstr>Introduction</vt:lpstr>
      <vt:lpstr>Customizing the Admin Site</vt:lpstr>
      <vt:lpstr>Discovering Admin Files in Django</vt:lpstr>
      <vt:lpstr>Discovering Admin Files in Django</vt:lpstr>
      <vt:lpstr>Discovering Admin Files in Django</vt:lpstr>
      <vt:lpstr>Django's AdminSite Class</vt:lpstr>
      <vt:lpstr>Django's AdminSite Class</vt:lpstr>
      <vt:lpstr>Overriding the Default admin.site</vt:lpstr>
      <vt:lpstr>Customizing Admin Site Text Using AdminSite Attributes</vt:lpstr>
      <vt:lpstr>Customizing Admin Site Text Using AdminSite Attributes</vt:lpstr>
      <vt:lpstr>Customizing Admin Site Text Using AdminSite Attributes</vt:lpstr>
      <vt:lpstr>Customizing Admin Site Text Using AdminSite Attributes</vt:lpstr>
      <vt:lpstr>Customizing Admin Site Templates</vt:lpstr>
      <vt:lpstr>Customizing Admin Site Templates</vt:lpstr>
      <vt:lpstr>Adding Views to the Admin Site</vt:lpstr>
      <vt:lpstr>Creating the View Function</vt:lpstr>
      <vt:lpstr>Creating the View Function</vt:lpstr>
      <vt:lpstr>Accessing Common Template Variables</vt:lpstr>
      <vt:lpstr>Mapping URLs for the Custom View</vt:lpstr>
      <vt:lpstr>Mapping URLs for the Custom View</vt:lpstr>
      <vt:lpstr>Restricting Custom Views to the Admin Site</vt:lpstr>
      <vt:lpstr>Passing Additional Keys To The Templates Using Template Variables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2033</cp:revision>
  <dcterms:created xsi:type="dcterms:W3CDTF">2014-02-09T07:44:29Z</dcterms:created>
  <dcterms:modified xsi:type="dcterms:W3CDTF">2023-04-11T10:59:39Z</dcterms:modified>
</cp:coreProperties>
</file>