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heHDySLSTNFYHLpdMIhD/rFHL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3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3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3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11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457200" y="2895600"/>
            <a:ext cx="84582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Impact"/>
              <a:buNone/>
            </a:pPr>
            <a:r>
              <a:rPr lang="en-US" sz="4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Advanced Templating and 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Impact"/>
              <a:buNone/>
            </a:pPr>
            <a:r>
              <a:rPr lang="en-US" sz="4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Class-Based Views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Django Views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DetailView: </a:t>
            </a:r>
            <a:r>
              <a:rPr lang="en-US"/>
              <a:t>A view that is mapped to a Django model and can be used to render the data obtained from the model using a template of choice.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CRUD Operations with CBVs</a:t>
            </a:r>
            <a:endParaRPr/>
          </a:p>
        </p:txBody>
      </p:sp>
      <p:sp>
        <p:nvSpPr>
          <p:cNvPr id="156" name="Google Shape;156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Create View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457200" y="1417638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To build a view that helps in object creation, we'll need to open the </a:t>
            </a:r>
            <a:r>
              <a:rPr b="1" lang="en-US"/>
              <a:t>view.py </a:t>
            </a:r>
            <a:r>
              <a:rPr lang="en-US"/>
              <a:t>file under the </a:t>
            </a:r>
            <a:r>
              <a:rPr b="1" lang="en-US"/>
              <a:t>book_management</a:t>
            </a:r>
            <a:r>
              <a:rPr lang="en-US"/>
              <a:t> directory and add the following lines of code to it:</a:t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283" y="3962400"/>
            <a:ext cx="6453433" cy="2376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Create View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With this, we have created our </a:t>
            </a:r>
            <a:r>
              <a:rPr b="1" lang="en-US"/>
              <a:t>CreateView</a:t>
            </a:r>
            <a:r>
              <a:rPr lang="en-US"/>
              <a:t> for the book resource. Before we can use it, we will need to map it to a URL.</a:t>
            </a:r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4572000"/>
            <a:ext cx="7772400" cy="982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Update View</a:t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In this view, we want to update the data for a given record. </a:t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992438"/>
            <a:ext cx="7772400" cy="2892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Delete View</a:t>
            </a:r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Delete view, as the name suggests, is a view that deletes the record from our database.</a:t>
            </a:r>
            <a:endParaRPr/>
          </a:p>
        </p:txBody>
      </p:sp>
      <p:pic>
        <p:nvPicPr>
          <p:cNvPr id="184" name="Google Shape;18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463" y="3332981"/>
            <a:ext cx="785812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Read View</a:t>
            </a:r>
            <a:endParaRPr/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In this view, we would like to see a list of records that our database stores for the books.</a:t>
            </a:r>
            <a:endParaRPr/>
          </a:p>
        </p:txBody>
      </p:sp>
      <p:pic>
        <p:nvPicPr>
          <p:cNvPr id="191" name="Google Shape;19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150" y="3581400"/>
            <a:ext cx="67437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457200" y="1524000"/>
            <a:ext cx="8229600" cy="460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In this chapter, we learned about the advanced templating concepts in Django.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Understood how we can create custom template tags and filters to fit a myriad of use cases and support the reusability of components across the application.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We then looked at how Django provides us with the flexibility to implement FBVs and CBVs to render our responses.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60375" y="-182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60375" y="1524000"/>
            <a:ext cx="82296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You will also write </a:t>
            </a:r>
            <a:r>
              <a:rPr b="1" lang="en-US"/>
              <a:t>class-based views </a:t>
            </a:r>
            <a:r>
              <a:rPr lang="en-US"/>
              <a:t>that will help you perform CRUD operations.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You will have a clear understanding of how Django handles advanced templating and how you can build custom views that support CRUD-based operations.</a:t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7010400" y="61531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/>
          </a:p>
        </p:txBody>
      </p:sp>
      <p:sp>
        <p:nvSpPr>
          <p:cNvPr descr="data:image/jpeg;base64,/9j/4AAQSkZJRgABAQAAAQABAAD/2wCEAAkGBhQSERQRExQVFBUVGBQWGBQVFRgYFhcXFRcVFxgaGBUaGyYeGBokHBcUHy8gIycpLSwsFh4xNTAqNSYsLCkBCQoKDgwOGg8PGi4lHyU0LCotKSwsLCosNCopLCwsKSwtLjQsLCwsKywpKjQsLCwpLCwsLCwsLCkqKSosLCwpLP/AABEIALEA6AMBIgACEQEDEQH/xAAcAAEAAgIDAQAAAAAAAAAAAAAABgcEBQECAwj/xABFEAABAwICBgYHBQYFBAMAAAABAAIDBBEGIQUSMUFRYQcTInGBkTJCUmKSobEUI3LB0TNDgqKy0lNzg+HwJGPi8RUWRP/EABoBAQACAwEAAAAAAAAAAAAAAAAEBQIDBgH/xAA2EQACAgEBBQUHAwMFAQAAAAAAAQIDEQQFEiExQRMiUWGRFDJxobHR8BWBwSNC8SQzUnLhBv/aAAwDAQACEQMRAD8AvFERAEREAREQBERAEREAREQBERAEREAREQBEUbxxi0UMF22M0lxG07Mtrj7ouO8kBZ1wlZJRjzZjOSgt5nviXGVPRD7xxc8i7YmZvPM7mjmVA6npmm1uxTxtb7znOPmLBQKqqnSPdJI4ve43c45kleNl0NOzqoLvLLKezWWSfd4IuTC3SjFUvbDMzqZHGzTfWY48L2Bae/zU4XzFrWzG0Z+S+lNGzF8MbztcxhPeWglV20NNClpw5PoTdJdKxNS6GSiIqwmhERAEREAREQBERAEREAREQBERAEREAREQBERAEREAVC450yamtlfe7WExs4arCQbd7tY+Ku/S1V1UEsnsRvd8LSV85q52XWm5T/YrdfPgonRcLsVwrwqzo4L6VowGxMFwLNaPIBfNwYuKhxINy74j+qga3TO+KecYySdNqFVLGM5PpdkzTsIPcQV3XzfhKOV1bTthLg/rGG4JyaCC8n3dW97r6QXO2QUXwLmEnIIiLWbAiIgCIiAIiIAiLU6fxPBRs1pn2J9Fgze78Lfz2LxtJZZnCErJKMFlvojbIqg0z0u1DyRAxkLdxcNeT+0d1j3rQRYw0hM6zJ6h7vZjbf5Nbkoz1MM4XEuYbD1DjvTaj8X9uHzL+RU3Saf01HnqzvHCSAO+gDvmt9ozpa1SGVtO6E+2wOt4xu7Q8C5Zq+L58PiR7Nl3R9xqX/V5foWMixtH6SjnYJIXtkYfWabjuPA8islbysaaeGEREPAiIgCIiA0uM3WoKn/Kf9FQRV2Y+xDBFTTQOeDJIxzQxubgXDIu9kd/hdUpddDsyLVbyubKbXzW+jrqrmy5Wy0JhuerdqwsJG95yY3vd+QzVnKUYLMnhFet6bxE1lll6Jw/PXP6unjLmg9qQ5Rg8XO+gGe3JWnofompowDOXTuyu0nVjv8AhGbh3k9y99O4zjpR9npWMLm5ZACOPkANp5Knu1UtQ+zpX7/nQsqtNGhb9rMvBeBYqBl79ZM4WfKRbL2WD1W/M7+UnuqWrtPTzG8krzyBs34RYLFhq3sOs17mkb2uIK1/pknxlLj8DP8AUIrgo8C80UPwRix05MExu8DWa/2gNoPMXGe/6zBVltUqpbsiwrsjZHeiERFqNgREQBEUH6TMamkiEEJ+/lG0bY2bNb8RzA8TuWM5qCyzfp9PPUWKuHNnXGvSS2mcaantJPmHOObIu/2ne758FUWk9Kvke6SR5e87XuNz3chyC8YgQwvO1x2lb7o4w0K2sGuLxRASPB2Oz7LPE/JpVXKcrpYO7q01GzKHPrji+v55G9wP0adcxtVWXbEc2Q7HPG5zjtDTuG09ysONrIm9XCxsbBsawAD5bVmaQm9UblBcbYtNMOpiI60i5dt6tp2WHtHdwGanpQpjk5GVmo2nfuL06JfnUkNdpaOL9rKyP8bgD5HNa2TEdFKNR08DwfVeRb+YWVOVNcXOLiS5xzLnG7j3krwNSeKjvVN9C5jsGuK42PPkW8MOmF32jR8nUuO1l9aCQcCPz3brKWYbxU2pvFI0w1DB24XcPaYfXZz3b1QeicQS07taJ5bxA9E97DkVPdE4ijrtRrj1FUzOORvte4Tx3xnaL7Vsrti3w4eXQiazQWwjmx7y/wCX9y+PivVr5O3UWlw3p4zh0coDKiO2u0ei4HZIzix3yNwdi3SlJ5OflFxeGEXBKh+IukWOIObBqyOGRkJ+6ae8emeTfNbqqZ2vdgsmmy2FazJkn0jpOOBhkleGNG87zwA2k8gq1xP0nvfeOmBjbvecpD+UY83dyjM9dU184A15ZHejs1rHbqt2RM4uPzVk4P6PI6XVlmtJMMx7EZ90HNzvfOfCynuFOlXe70vkvuQ1O3Ucu7H5kewn0cvmIqKzWDSdYRm4e/m++bQfiO+2xSnSvRtRznW1DEeMRDQbcWkEfJSlFDlqrXPf3nkkrT1qO7giNB0XUUZu5r5T/wBx1x8LQAfFSqCnaxoYxoa0bGtAAHcAvRCVrnbOz322bIVxh7qwRXHmJTTxCKM2llBzG1rNhd3nYPHgqt11nYj0saipkl3E2byY3Jv6+K1ocuk0lKprS6vmUWpt7WbfToemumuvF8wbtIHec/LasaTSYGwE/JSskcsboy0cXSSVB9Fo6tvNzrF3kAPiViqpsHdJ0VPE2CaFzQCT1kfauSb3c02N+6+xWZonTEVTGJYXh7DlcbQRtBBzB5Fc5ro2OxzkuHQvNJKHZqMXxM1ERQCYEREB0mmDGlxyDQSe4C5VE6fa6onlqH7XXNuDR6I8AArYx1pDqqR27Xc1nmbn5AqptIVl43Ab7D5qBq5cVE6zYFOIyt8eH3/PI0Wk49SNjeV/NWz0OaOEdA6a2cz3Ov7rOy36OPiqtxK2xYPdH5K6ej9ltFU1v8O/m5xWGkXfJO37GtPFLq/uz2rqkNDnu9Foc49zQSVQ+n690krnu9J5Lj47vAWHgrnxO61LPzbb4nAfmqQ00Pvnjms9W+KRo/8An60q7LOrePTj/J30BoSSsqGU8W121x2NaPSceQCuHRuB6OmaGiFsrhtllGs5x7jk0cgPNR/oZoAIqqp9YlkQPAAa7vO7PJTZ71t09a3d5lftfW2O51ReEvqafSOCaOYEGFrD7UY1HDyy8wVXOJsGTUJ6xpL4ri0gycw7tYDZ3j5K1/8A5WJrg10jGuOxrntBPcCVnT0oc0tcA5rhYgi4IK2TqjP4kTS7Qv0zWW3Hwf8ABX+FsTOqA1wIFZACWkmwmZ6zHd4sDwNnblZUWJI3wtlZdxcLhmxwINi13Ah1x3hVXDgo0+k2aryyGz5mOHpdjbH35gdxUlrNIge63bYbdt7370q3sd482h2O8nTyayvLOcr19OJocUY4km7DiLH/APPGez/qPyLu7ILWYewxUaQfcWDGmxlI+6Z7rB+8fy2DfZbqlwhFJN10geyFxL3RAEOlJztfIsZc79u5TmDSjg0RQQsjaBqtB9EW2DVFlc261KO5SsI52vSNy3rXlmbh7DMNHHqRN7R9OR2b3ni4/kMgtsqirekOsebdbFDu1Yo9d3m7WWkqtOSynVfNUSk+qZCL/wCmzM91ll+mz52SS+Y9uhyhFsuus0zBD+1mjj/E9o+RK0tR0i0jfQc+X/LjcR8RAb81X2jMGVcucdOIgfXkAYf5rvPwhSih6K72NTUOd7sYsPidc+QCwdWlr96bl8DJWaifKKXxO1b0qAehCBzklA/lYHfVYX/2bSFYCyGI6rgQXMj1W2OR+9lJG/cLqZaNwfSQWLIWaw9d/bd8Trlc6QxbSQHVknYCPVB1nDvDbkLFWwzimrL88v5GTrljNtnphFNab0ZUUhtLAWDc83kae5w7PhktI+se71jbgMh5BXcekegd2TIbHbrRPt49ld2YW0bWN6xkULwfWiOrnz1CLHkVO9tsgv60GvMhPSQm/wClNMohCryHRdo//Bd3dbJ/cs+jwPRRG7aaO/Fw1j/NdePaVfRMLZ8+rRSGhsN1FU7Vhic7i61mDvecgruwZhgUNN1WtrPcS97txcQBYcgAAt4yMAWAAA2ACw8l2VfqNZK5buMInUaWNPHmwiIoRLCIiAr3phnIipm7jI53wsNv6lVZmvlxKtDpnjPU07uEjx8TP/FVeAAqzUe+zt9jP/Sx+L+pnYpjyjPFo+it7o4l19FU/Jjm/C5wVUaXHWUsTxuBb5KwOhivD6J8O+KR3k8Bw+esstM8TNe3IOWlT8H90bLEcd6eYe7f4SHfkqUxRDq1D+Zv5q+9IU+trMOxwc09zgR+apXGNIbsedttV34mHVP0WerXFMj7As7k6/39f8E36HZL0NSzeJg7wcxgH9JUjr32aTyVfdDOlAyqlpibCePL8cdyP5S/yVj1kGRat9DzBFPtWtw1Us9eJR2mZnCV5fYuJuSRtUx6Pccuj/6aa74zlESc2P26gJ9U/wAvitLjLRurKcs/+ZqMNqXtcyx9EtsCAd4I281BrbhPidVrYR1WlW4lhpNeXDoWtiGeSeNxjc5sjc4ywGzSN2ztXFwb8dijGg6md0wFQJSQWPb926Jt43B1g6205eSsB1WILRSgXF+2BYOzPKwPLkovi7TcDpRFK58YADmW9Eg7+ey3JXdFHbWbucHA26rsKn3c+Hj6knhqJZ2tlYyVzX3cNVoAsScr32g5G5WRDoGpef2bY773vufJt8/FQfRem3wi1NXarb3DH2LbnM5OFlJKLpArG+nHDOOMbtR3lcj5BTZbMtXutP5fUgraFTfFNfE21F0Y09y+dz5S4klocWRi/utsT4nwUm0foeGAWhiZGPdaAfE7So3S9JkBsJo5oDxczWb5tufkt/o/EVNP+ynjeeAcNb4Tn8lFtqvj/uJkiuyqXuNGxWnxDimGjbeQ3cfRjb6Tv0HMrXYwxo2lBijs+YjZ6rL73cTwb586nq6h8jzJI4vc7MuJzKm6PZ7u79nCP1/8Iuq1qr7sOL+htcQY2qKq4Lurj/w2EgW9521305KOWXsWrqWrooVwrW7BYRSTnKbzJ5PJbjCWmn0tVG9pOq5zWSN3Oa4gZjiL3B5LVEKQ4Hw26qqWmx6qNzXPduyNw2/E5eC16hwVct/lgzpUnYt3mXYiIuLOpCIiAIiIAiIgIb0r0mvo8uH7uSN/hcsP9SpJ8q+kdOaNFRTywH94xzRyJGR8DYr5sILbgixBII4EZEed1B1MeKZ1WxLs1yr8Hn1JBoh3WU0kW9vaHjtW06KNLdRXOhcbNnbq/wAbLlvyLgorofSXVzNJ9F3Zd3FZOk2OgnErMnMcHtPMG4UWMtySZd30rUUzr8fr/nDL70nFnfiqyxzoztvFspB1rfxCwkb/AEu/iVjaF0q2spWTM9ZoNt4O8HuNx4LS4i0R18RYMntOvGT7YvkeRBLT38lZWw7SHA4zZ+o9k1Cc+C5P88mUbR1j6edkzMnxuDm97Tv5HYe9fQFHpFlXBHVRejIMxva71mnmDkqO01RZlwBBuQ5p2tcMi08wVscCY2dQSFrwX08hHWMG1p2a7RxG8bx3BQ6Ldx4fI6Xa2h9ogpw95cvNfnIsnTuHI6luq64I2Ob6TT+Y5FaTQnRkyOdss0vWtY4ObGGat3NN265ubgHOw2qbQyRysEsLxJG7MObs/wBjyOa5aFPcIye9g5KOqvrg6lJpeH5yMXS1GJAb5qicYzvbUSxa12NdYNNiG5C+rf0fBXnprSrKeF8rzYNHmdwHMlUBWyumkc85ukcT4uP+61XWbuEuZP2Xpe235yXBLr4k7wdhOlqKsQzR9l8Be0Ne9lnscy5BB9lx5ZKaSdC9H6klTH+GUH+ppWr0RS9TpaiaN8dQ3wEbfzCtJSoWzWcNlRbVBqLwuK/lr+CuXdEj2/sq+Ycnsa8fUKP4gwLpCE9lsdW3brtjAeDw1b38RdXMilV626D55Ic9JVJcsHzZUVksbrSwuY7+Np8nXXUabbvDh3gfUEK+MYYUjr6cwv7Lx2o5LZsfuPMHYRvC+dtK0E1LM+CUFr2GxG0HgWne07QVaUa9zRX3aNQNszScZ9a3ff8ARewmadjmnxCjn2928MPexn1suj6m/qsHc235qZ7Y/AjezoszCeBpKsiR944Ac3es+25n92zvVt6O0dHBG2KJoYxuwD5kneeapjos6QfszhSTu+4eew8/u3HcfcPyKu8FUeuussn3uXT88S20dcIR7vPqcoiKvJoREQBERAEREAVD9K+gjTVrpAPu6j7xvDXGUg87O/iV8KO48wsK6kdELdY3txE7ngbL8HC7T38lrthvxwTdDqPZ7VJ8uTPm0yFSinqPtEAB9Ngt3jcVF5Ii1xY4FrmkggixBBsQRxCzNGVZjcCP/Y4KrlE7iq1Z8id9G2KTSz/Z5D93Kcr7Gv4dx+o5q1qyIHtNzBzVCVsIeNduw/IqfYCxzrAU057Qya4+sP7uPmpemt/sZQ7a2e0/aK1w6/f7+oxrhcvvUQtu+33kY2vAHpNHtgbt4HEZ1jU0oObV9Byx7xsUNxPgVs5MsJEUpzIP7N54kD0Xe8Nu8b17dRvPeiatm7W7KKpu5dH4eXwK00LiKoo3EwSFl/SZtY7vYcj3qTt6XKi1jFETxGsPldRzSmiZYHas8Tozxt2T3PHZPmsAwjioynOHAvZ6fS6nvtJ+f+DM05iWerdeV2Q2Mbk0eG88ysrA+hzPWR5diM9Y/hZp7I8XW8isPRWhZKh+pCwvO92xjebn7APnyVq6D0LHQwEXBce1JJsuQN3BozsO/ittVcpy3pFfr9ZVp6XTTjL4YXQ8KKXX07TtH7qGVx/iBH9qs9VV0UtNRXVladga2Nv8Zv8AJrG/ErVUyDysnN6uO5KNfgln4vi/qERFsIgUXx1gWPSMW5kzL9XLb+V3Fh+W0c5QiyjJxeUeSipLDPlbS+h5aWV0E7Cx7dx2EbnNOxzTxCw19PYjwtT10fVzsvb0XjJ7Dxa7d3bDvCp7EfQ/V05LoP8AqY92rlKBzZ638J8FY16iMuD4Mr7KJR5cUQQBXR0PYwdMx1FKdZ0TdaNx2ll7Fp46uXgeSp+egkYdV8b2Hg5jgfIhWZ0N4XmbO6skY5kYYWM1gQXucRcgHPVAG3n3rK/ddbyeU5U1gt9ERVRZBERAEREAREQBERAVN0u9H5dfSFM27gLzxtGbgP3gG8gekOGe43qiNwIuF9XOeFTvSH0YarnVdC24N3SUzdoO90Q+rfLgo1tWeKLnQ6/cXZ2cujIFR1urkdh2j/m9ZMjNjmnmCOX0WpZICvWKqLe7gocodUdNTqljdnyLCwx0hFloqjMbA/8AXgVPKeuZINZjgVRYma5ZVFpGWE3jeRyvl5LfXqWuEyr1mxY2Pf07x5dP28PzkXZI0EWNiDtBzHkte/QVMTfqIb8erZ+ir+n6Q6hos5rXfIr0l6SZiMomg83H9FI7at9Sm/TdXF4UH6r7liFzWNsLNaNwsAPAZKusbYtEt6eI3b67hvt6o4rS6TxHPOCHvs3e1uQ8d5Uv6McCGV7KydtomEOiY4ftHDY+3sDaOJz2DPXKx2d2HqTKtFHRrt9S+K5R8yd9HmHjR0McbhaR95JBwc+2R7mho8FJkRSUsLCKSybsk5y5viERF6YBERAEREBwWA7RdcoiAIiIAiIgCIiAIiIAukrrBd11e26A0ukK4tUU0piNzeKm1Vo/WWi0hhlrgSdiAp3E0kc7zJq6kp2vaPS/G3eee3moy6UjaPEbP1Ct3SGCw8mwsOO//ZamTo7zvYrXKCZMq1FlfBcithVDcV6s0rbap6ejYHaEHRm32fktTqi+ZOhtC2HukJbpZp3nyus6jgfKbMFubrNH5n5KZU/R6B6vyC29HgrV9X5LxUQM5bW1D4ZSMLCuC4WubJP9+4G4aRaIH8Pr+OXJWrSTXCilDogx7Lj6KR0FSBk4W5jZ4rfFKPBFVdOy1703k2oRAizI4REQBERAEREAREQBERAEREAREQBERAEREBwViTs1u5Zbl0LUPU8GCaULj7GFn6i41F5gz3jA+xg7l6s0a3es1rLLkhMHjm2Y4pgNgXJjAXdy8zGvTFIagPBeb6Qbsl36pdmgheHuMcjygeWHVOz6LNXkW3XaPggfE7oiL0xCIiAIiIAiIgCIiAIiIAiIgCIiAIiIDhERAEREByuHIiA6ouEQAouEXjPTsxcjaiL08OyIiAIiIAiIgCIiAIiIAiIgCIiA/9k=" id="99" name="Google Shape;99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26225"/>
            <a:ext cx="1520825" cy="1164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Django Views</a:t>
            </a:r>
            <a:endParaRPr/>
          </a:p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Django Views</a:t>
            </a:r>
            <a:endParaRPr/>
          </a:p>
        </p:txBody>
      </p:sp>
      <p:sp>
        <p:nvSpPr>
          <p:cNvPr id="112" name="Google Shape;112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Function-Based Views </a:t>
            </a:r>
            <a:r>
              <a:rPr lang="en-US"/>
              <a:t>(FBVs): FBVs inside Django are nothing more than generic Python functions that are supposed to take an HTTPRequest type object as their first positional parameter and return an HTTPResponse type object.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Django Views</a:t>
            </a:r>
            <a:endParaRPr/>
          </a:p>
        </p:txBody>
      </p:sp>
      <p:sp>
        <p:nvSpPr>
          <p:cNvPr id="118" name="Google Shape;118;p14"/>
          <p:cNvSpPr txBox="1"/>
          <p:nvPr>
            <p:ph idx="1" type="body"/>
          </p:nvPr>
        </p:nvSpPr>
        <p:spPr>
          <a:xfrm>
            <a:off x="457200" y="1417638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Class-Based Views (CBVs): </a:t>
            </a:r>
            <a:r>
              <a:rPr lang="en-US"/>
              <a:t>CBVs are views that closely adhere to the Python object-oriented principles and allow mapping of the view calls in a class-based representation.</a:t>
            </a:r>
            <a:endParaRPr/>
          </a:p>
        </p:txBody>
      </p:sp>
      <p:pic>
        <p:nvPicPr>
          <p:cNvPr id="119" name="Google Shape;1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993126"/>
            <a:ext cx="5943600" cy="231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Django Views</a:t>
            </a:r>
            <a:endParaRPr/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For example, let's say we wanted to map </a:t>
            </a:r>
            <a:r>
              <a:rPr b="1" lang="en-US"/>
              <a:t>IndexView</a:t>
            </a:r>
            <a:r>
              <a:rPr lang="en-US"/>
              <a:t> to a URL endpoint in our application. In this case, all we need to do is to add the following line to our </a:t>
            </a:r>
            <a:r>
              <a:rPr b="1" lang="en-US"/>
              <a:t>urlpatterns</a:t>
            </a:r>
            <a:r>
              <a:rPr lang="en-US"/>
              <a:t> list inside the </a:t>
            </a:r>
            <a:r>
              <a:rPr b="1" lang="en-US"/>
              <a:t>urls.py </a:t>
            </a:r>
            <a:r>
              <a:rPr lang="en-US"/>
              <a:t>file of the application.</a:t>
            </a:r>
            <a:endParaRPr/>
          </a:p>
        </p:txBody>
      </p:sp>
      <p:pic>
        <p:nvPicPr>
          <p:cNvPr id="126" name="Google Shape;1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4953000"/>
            <a:ext cx="7848600" cy="872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Django Views</a:t>
            </a:r>
            <a:endParaRPr/>
          </a:p>
        </p:txBody>
      </p:sp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View: </a:t>
            </a:r>
            <a:r>
              <a:rPr lang="en-US"/>
              <a:t>The base class for all CBVs available in Django that allows a custom CBV to be written with all the features provided and overridable. A user can implement their own definitions for different HTTP </a:t>
            </a:r>
            <a:r>
              <a:rPr b="1" lang="en-US"/>
              <a:t>Request</a:t>
            </a:r>
            <a:r>
              <a:rPr lang="en-US"/>
              <a:t> methods, such as </a:t>
            </a:r>
            <a:r>
              <a:rPr b="1" lang="en-US"/>
              <a:t>GET</a:t>
            </a:r>
            <a:r>
              <a:rPr lang="en-US"/>
              <a:t>, </a:t>
            </a:r>
            <a:r>
              <a:rPr b="1" lang="en-US"/>
              <a:t>POST</a:t>
            </a:r>
            <a:r>
              <a:rPr lang="en-US"/>
              <a:t>, </a:t>
            </a:r>
            <a:r>
              <a:rPr b="1" lang="en-US"/>
              <a:t>PUT</a:t>
            </a:r>
            <a:r>
              <a:rPr lang="en-US"/>
              <a:t>, and </a:t>
            </a:r>
            <a:r>
              <a:rPr b="1" lang="en-US"/>
              <a:t>DELETE.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Django Views</a:t>
            </a:r>
            <a:endParaRPr/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TemplateView: </a:t>
            </a:r>
            <a:r>
              <a:rPr lang="en-US"/>
              <a:t>A view that can be used to render a template based on the parameters for the template data provided in the URL of the call.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Django Views</a:t>
            </a:r>
            <a:endParaRPr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RedirectView: </a:t>
            </a:r>
            <a:r>
              <a:rPr lang="en-US"/>
              <a:t>A view that can be used to automatically redirect a user to the correct resource based on the request they have made.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iViettech</dc:creator>
</cp:coreProperties>
</file>