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qZfPxXmC6ZubkIwOdN3VKtJr0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ae3beb3d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ae3beb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3ae3beb3d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ae3beb3d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ae3beb3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3ae3beb3d6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ae3beb3d6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ae3beb3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3ae3beb3d6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ae3beb3d6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ae3beb3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3ae3beb3d6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14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457200" y="2895600"/>
            <a:ext cx="8458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Testing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Unit Testing in Django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Once these unit tests are written, they can also be executed easily by running them directly using the provided test command in manage.py as follows: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572000"/>
            <a:ext cx="46196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Utilizing Assertions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Import the unittest module, which allows us to build the test cases.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712" y="3133725"/>
            <a:ext cx="46005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Utilizing Assertions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Once the module is imported, you can create a class whose name starts with Test, which inherits from the </a:t>
            </a:r>
            <a:r>
              <a:rPr b="1" lang="en-US"/>
              <a:t>TestCase</a:t>
            </a:r>
            <a:r>
              <a:rPr lang="en-US"/>
              <a:t> class provided by the unittest module.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038600"/>
            <a:ext cx="7524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Types of Assertions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assertIsNone: </a:t>
            </a:r>
            <a:r>
              <a:rPr lang="en-US"/>
              <a:t>This assertion is used to check whether an expression evaluates to None or not.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assertIsInstance: </a:t>
            </a:r>
            <a:r>
              <a:rPr lang="en-US"/>
              <a:t>This assertion is used to validate whether a provided object evaluates to an instance of the provided type.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Types of Assertions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assertEquals: </a:t>
            </a:r>
            <a:r>
              <a:rPr lang="en-US"/>
              <a:t>This is a very basic function that takes in two arguments and checks whether the provided arguments to it are equal in value or not.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assertRaises: </a:t>
            </a:r>
            <a:r>
              <a:rPr lang="en-US"/>
              <a:t>This method is used to validate whether the name of the method provided to it when called raises a specified exception or not.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57200" y="731836"/>
            <a:ext cx="82296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Performing Pre-Test Setup and Cleanup after Every Test Case Run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457200" y="2362200"/>
            <a:ext cx="82296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For example, the following example illustrates a simple definition of how the setUp() method is used inside a TestCase class.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495800"/>
            <a:ext cx="79819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Testing Django Views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Client can be used by importing the Client class from the Django test module and then initializing it as shown in the following snippet: </a:t>
            </a:r>
            <a:endParaRPr/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975" y="4114800"/>
            <a:ext cx="64960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Testing Django Views</a:t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client object supports several methods that can be used to simulate the different HTTP calls a user can make, namely, GET, POST, PUT, DELETE, and so 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62" y="4419600"/>
            <a:ext cx="75342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Testing Views with Authentication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following code snippet shows how you can set up Django's test client to simulate a logged-in user:</a:t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962400"/>
            <a:ext cx="7772400" cy="37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SimpleTestCase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ability to check for exceptions raised by a view function.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The ability to test form fields.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A built-in test client.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The ability to verify a redirect by a view function.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Matching the equality of two HTML, JSON, or XML outputs generated by the view functions.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60375" y="-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60375" y="1250887"/>
            <a:ext cx="8229600" cy="614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This chapter introduces you to the concept of testing Django web applications.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will learn about the importance of testing in software development and, more importantly, in building web applications.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will write unit tests for your Django application's components, such as views, models, and endpoints.</a:t>
            </a:r>
            <a:endParaRPr b="1"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7010400" y="61531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/>
          </a:p>
        </p:txBody>
      </p:sp>
      <p:sp>
        <p:nvSpPr>
          <p:cNvPr descr="data:image/jpeg;base64,/9j/4AAQSkZJRgABAQAAAQABAAD/2wCEAAkGBhQSERQRExQVFBUVGBQWGBQVFRgYFhcXFRcVFxgaGBUaGyYeGBokHBcUHy8gIycpLSwsFh4xNTAqNSYsLCkBCQoKDgwOGg8PGi4lHyU0LCotKSwsLCosNCopLCwsKSwtLjQsLCwsKywpKjQsLCwpLCwsLCwsLCkqKSosLCwpLP/AABEIALEA6AMBIgACEQEDEQH/xAAcAAEAAgIDAQAAAAAAAAAAAAAABgcEBQECAwj/xABFEAABAwICBgYHBQYFBAMAAAABAAIDBBEGIQUSMUFRYQcTInGBkTJCUmKSobEUI3LB0TNDgqKy0lNzg+HwJGPi8RUWRP/EABoBAQACAwEAAAAAAAAAAAAAAAAEBQIDBgH/xAA2EQACAgEBBQUHAwMFAQAAAAAAAQIDEQQFEiExQRMiUWGRFDJxobHR8BWBwSNC8SQzUnLhBv/aAAwDAQACEQMRAD8AvFERAEREAREQBERAEREAREQBERAEREAREQBEUbxxi0UMF22M0lxG07Mtrj7ouO8kBZ1wlZJRjzZjOSgt5nviXGVPRD7xxc8i7YmZvPM7mjmVA6npmm1uxTxtb7znOPmLBQKqqnSPdJI4ve43c45kleNl0NOzqoLvLLKezWWSfd4IuTC3SjFUvbDMzqZHGzTfWY48L2Bae/zU4XzFrWzG0Z+S+lNGzF8MbztcxhPeWglV20NNClpw5PoTdJdKxNS6GSiIqwmhERAEREAREQBERAEREAREQBERAEREAREQBERAEREAVC450yamtlfe7WExs4arCQbd7tY+Ku/S1V1UEsnsRvd8LSV85q52XWm5T/YrdfPgonRcLsVwrwqzo4L6VowGxMFwLNaPIBfNwYuKhxINy74j+qga3TO+KecYySdNqFVLGM5PpdkzTsIPcQV3XzfhKOV1bTthLg/rGG4JyaCC8n3dW97r6QXO2QUXwLmEnIIiLWbAiIgCIiAIiIAiLU6fxPBRs1pn2J9Fgze78Lfz2LxtJZZnCErJKMFlvojbIqg0z0u1DyRAxkLdxcNeT+0d1j3rQRYw0hM6zJ6h7vZjbf5Nbkoz1MM4XEuYbD1DjvTaj8X9uHzL+RU3Saf01HnqzvHCSAO+gDvmt9ozpa1SGVtO6E+2wOt4xu7Q8C5Zq+L58PiR7Nl3R9xqX/V5foWMixtH6SjnYJIXtkYfWabjuPA8islbysaaeGEREPAiIgCIiA0uM3WoKn/Kf9FQRV2Y+xDBFTTQOeDJIxzQxubgXDIu9kd/hdUpddDsyLVbyubKbXzW+jrqrmy5Wy0JhuerdqwsJG95yY3vd+QzVnKUYLMnhFet6bxE1lll6Jw/PXP6unjLmg9qQ5Rg8XO+gGe3JWnofompowDOXTuyu0nVjv8AhGbh3k9y99O4zjpR9npWMLm5ZACOPkANp5Knu1UtQ+zpX7/nQsqtNGhb9rMvBeBYqBl79ZM4WfKRbL2WD1W/M7+UnuqWrtPTzG8krzyBs34RYLFhq3sOs17mkb2uIK1/pknxlLj8DP8AUIrgo8C80UPwRix05MExu8DWa/2gNoPMXGe/6zBVltUqpbsiwrsjZHeiERFqNgREQBEUH6TMamkiEEJ+/lG0bY2bNb8RzA8TuWM5qCyzfp9PPUWKuHNnXGvSS2mcaantJPmHOObIu/2ne758FUWk9Kvke6SR5e87XuNz3chyC8YgQwvO1x2lb7o4w0K2sGuLxRASPB2Oz7LPE/JpVXKcrpYO7q01GzKHPrji+v55G9wP0adcxtVWXbEc2Q7HPG5zjtDTuG09ysONrIm9XCxsbBsawAD5bVmaQm9UblBcbYtNMOpiI60i5dt6tp2WHtHdwGanpQpjk5GVmo2nfuL06JfnUkNdpaOL9rKyP8bgD5HNa2TEdFKNR08DwfVeRb+YWVOVNcXOLiS5xzLnG7j3krwNSeKjvVN9C5jsGuK42PPkW8MOmF32jR8nUuO1l9aCQcCPz3brKWYbxU2pvFI0w1DB24XcPaYfXZz3b1QeicQS07taJ5bxA9E97DkVPdE4ijrtRrj1FUzOORvte4Tx3xnaL7Vsrti3w4eXQiazQWwjmx7y/wCX9y+PivVr5O3UWlw3p4zh0coDKiO2u0ei4HZIzix3yNwdi3SlJ5OflFxeGEXBKh+IukWOIObBqyOGRkJ+6ae8emeTfNbqqZ2vdgsmmy2FazJkn0jpOOBhkleGNG87zwA2k8gq1xP0nvfeOmBjbvecpD+UY83dyjM9dU184A15ZHejs1rHbqt2RM4uPzVk4P6PI6XVlmtJMMx7EZ90HNzvfOfCynuFOlXe70vkvuQ1O3Ucu7H5kewn0cvmIqKzWDSdYRm4e/m++bQfiO+2xSnSvRtRznW1DEeMRDQbcWkEfJSlFDlqrXPf3nkkrT1qO7giNB0XUUZu5r5T/wBx1x8LQAfFSqCnaxoYxoa0bGtAAHcAvRCVrnbOz322bIVxh7qwRXHmJTTxCKM2llBzG1rNhd3nYPHgqt11nYj0saipkl3E2byY3Jv6+K1ocuk0lKprS6vmUWpt7WbfToemumuvF8wbtIHec/LasaTSYGwE/JSskcsboy0cXSSVB9Fo6tvNzrF3kAPiViqpsHdJ0VPE2CaFzQCT1kfauSb3c02N+6+xWZonTEVTGJYXh7DlcbQRtBBzB5Fc5ro2OxzkuHQvNJKHZqMXxM1ERQCYEREB0mmDGlxyDQSe4C5VE6fa6onlqH7XXNuDR6I8AArYx1pDqqR27Xc1nmbn5AqptIVl43Ab7D5qBq5cVE6zYFOIyt8eH3/PI0Wk49SNjeV/NWz0OaOEdA6a2cz3Ov7rOy36OPiqtxK2xYPdH5K6ej9ltFU1v8O/m5xWGkXfJO37GtPFLq/uz2rqkNDnu9Foc49zQSVQ+n690krnu9J5Lj47vAWHgrnxO61LPzbb4nAfmqQ00Pvnjms9W+KRo/8An60q7LOrePTj/J30BoSSsqGU8W121x2NaPSceQCuHRuB6OmaGiFsrhtllGs5x7jk0cgPNR/oZoAIqqp9YlkQPAAa7vO7PJTZ71t09a3d5lftfW2O51ReEvqafSOCaOYEGFrD7UY1HDyy8wVXOJsGTUJ6xpL4ri0gycw7tYDZ3j5K1/8A5WJrg10jGuOxrntBPcCVnT0oc0tcA5rhYgi4IK2TqjP4kTS7Qv0zWW3Hwf8ABX+FsTOqA1wIFZACWkmwmZ6zHd4sDwNnblZUWJI3wtlZdxcLhmxwINi13Ah1x3hVXDgo0+k2aryyGz5mOHpdjbH35gdxUlrNIge63bYbdt7370q3sd482h2O8nTyayvLOcr19OJocUY4km7DiLH/APPGez/qPyLu7ILWYewxUaQfcWDGmxlI+6Z7rB+8fy2DfZbqlwhFJN10geyFxL3RAEOlJztfIsZc79u5TmDSjg0RQQsjaBqtB9EW2DVFlc261KO5SsI52vSNy3rXlmbh7DMNHHqRN7R9OR2b3ni4/kMgtsqirekOsebdbFDu1Yo9d3m7WWkqtOSynVfNUSk+qZCL/wCmzM91ll+mz52SS+Y9uhyhFsuus0zBD+1mjj/E9o+RK0tR0i0jfQc+X/LjcR8RAb81X2jMGVcucdOIgfXkAYf5rvPwhSih6K72NTUOd7sYsPidc+QCwdWlr96bl8DJWaifKKXxO1b0qAehCBzklA/lYHfVYX/2bSFYCyGI6rgQXMj1W2OR+9lJG/cLqZaNwfSQWLIWaw9d/bd8Trlc6QxbSQHVknYCPVB1nDvDbkLFWwzimrL88v5GTrljNtnphFNab0ZUUhtLAWDc83kae5w7PhktI+se71jbgMh5BXcekegd2TIbHbrRPt49ld2YW0bWN6xkULwfWiOrnz1CLHkVO9tsgv60GvMhPSQm/wClNMohCryHRdo//Bd3dbJ/cs+jwPRRG7aaO/Fw1j/NdePaVfRMLZ8+rRSGhsN1FU7Vhic7i61mDvecgruwZhgUNN1WtrPcS97txcQBYcgAAt4yMAWAAA2ACw8l2VfqNZK5buMInUaWNPHmwiIoRLCIiAr3phnIipm7jI53wsNv6lVZmvlxKtDpnjPU07uEjx8TP/FVeAAqzUe+zt9jP/Sx+L+pnYpjyjPFo+it7o4l19FU/Jjm/C5wVUaXHWUsTxuBb5KwOhivD6J8O+KR3k8Bw+esstM8TNe3IOWlT8H90bLEcd6eYe7f4SHfkqUxRDq1D+Zv5q+9IU+trMOxwc09zgR+apXGNIbsedttV34mHVP0WerXFMj7As7k6/39f8E36HZL0NSzeJg7wcxgH9JUjr32aTyVfdDOlAyqlpibCePL8cdyP5S/yVj1kGRat9DzBFPtWtw1Us9eJR2mZnCV5fYuJuSRtUx6Pccuj/6aa74zlESc2P26gJ9U/wAvitLjLRurKcs/+ZqMNqXtcyx9EtsCAd4I281BrbhPidVrYR1WlW4lhpNeXDoWtiGeSeNxjc5sjc4ywGzSN2ztXFwb8dijGg6md0wFQJSQWPb926Jt43B1g6205eSsB1WILRSgXF+2BYOzPKwPLkovi7TcDpRFK58YADmW9Eg7+ey3JXdFHbWbucHA26rsKn3c+Hj6knhqJZ2tlYyVzX3cNVoAsScr32g5G5WRDoGpef2bY773vufJt8/FQfRem3wi1NXarb3DH2LbnM5OFlJKLpArG+nHDOOMbtR3lcj5BTZbMtXutP5fUgraFTfFNfE21F0Y09y+dz5S4klocWRi/utsT4nwUm0foeGAWhiZGPdaAfE7So3S9JkBsJo5oDxczWb5tufkt/o/EVNP+ynjeeAcNb4Tn8lFtqvj/uJkiuyqXuNGxWnxDimGjbeQ3cfRjb6Tv0HMrXYwxo2lBijs+YjZ6rL73cTwb586nq6h8jzJI4vc7MuJzKm6PZ7u79nCP1/8Iuq1qr7sOL+htcQY2qKq4Lurj/w2EgW9521305KOWXsWrqWrooVwrW7BYRSTnKbzJ5PJbjCWmn0tVG9pOq5zWSN3Oa4gZjiL3B5LVEKQ4Hw26qqWmx6qNzXPduyNw2/E5eC16hwVct/lgzpUnYt3mXYiIuLOpCIiAIiIAiIgIb0r0mvo8uH7uSN/hcsP9SpJ8q+kdOaNFRTywH94xzRyJGR8DYr5sILbgixBII4EZEed1B1MeKZ1WxLs1yr8Hn1JBoh3WU0kW9vaHjtW06KNLdRXOhcbNnbq/wAbLlvyLgorofSXVzNJ9F3Zd3FZOk2OgnErMnMcHtPMG4UWMtySZd30rUUzr8fr/nDL70nFnfiqyxzoztvFspB1rfxCwkb/AEu/iVjaF0q2spWTM9ZoNt4O8HuNx4LS4i0R18RYMntOvGT7YvkeRBLT38lZWw7SHA4zZ+o9k1Cc+C5P88mUbR1j6edkzMnxuDm97Tv5HYe9fQFHpFlXBHVRejIMxva71mnmDkqO01RZlwBBuQ5p2tcMi08wVscCY2dQSFrwX08hHWMG1p2a7RxG8bx3BQ6Ldx4fI6Xa2h9ogpw95cvNfnIsnTuHI6luq64I2Ob6TT+Y5FaTQnRkyOdss0vWtY4ObGGat3NN265ubgHOw2qbQyRysEsLxJG7MObs/wBjyOa5aFPcIye9g5KOqvrg6lJpeH5yMXS1GJAb5qicYzvbUSxa12NdYNNiG5C+rf0fBXnprSrKeF8rzYNHmdwHMlUBWyumkc85ukcT4uP+61XWbuEuZP2Xpe235yXBLr4k7wdhOlqKsQzR9l8Be0Ne9lnscy5BB9lx5ZKaSdC9H6klTH+GUH+ppWr0RS9TpaiaN8dQ3wEbfzCtJSoWzWcNlRbVBqLwuK/lr+CuXdEj2/sq+Ycnsa8fUKP4gwLpCE9lsdW3brtjAeDw1b38RdXMilV626D55Ic9JVJcsHzZUVksbrSwuY7+Np8nXXUabbvDh3gfUEK+MYYUjr6cwv7Lx2o5LZsfuPMHYRvC+dtK0E1LM+CUFr2GxG0HgWne07QVaUa9zRX3aNQNszScZ9a3ff8ARewmadjmnxCjn2928MPexn1suj6m/qsHc235qZ7Y/AjezoszCeBpKsiR944Ac3es+25n92zvVt6O0dHBG2KJoYxuwD5kneeapjos6QfszhSTu+4eew8/u3HcfcPyKu8FUeuussn3uXT88S20dcIR7vPqcoiKvJoREQBERAEREAVD9K+gjTVrpAPu6j7xvDXGUg87O/iV8KO48wsK6kdELdY3txE7ngbL8HC7T38lrthvxwTdDqPZ7VJ8uTPm0yFSinqPtEAB9Ngt3jcVF5Ii1xY4FrmkggixBBsQRxCzNGVZjcCP/Y4KrlE7iq1Z8id9G2KTSz/Z5D93Kcr7Gv4dx+o5q1qyIHtNzBzVCVsIeNduw/IqfYCxzrAU057Qya4+sP7uPmpemt/sZQ7a2e0/aK1w6/f7+oxrhcvvUQtu+33kY2vAHpNHtgbt4HEZ1jU0oObV9Byx7xsUNxPgVs5MsJEUpzIP7N54kD0Xe8Nu8b17dRvPeiatm7W7KKpu5dH4eXwK00LiKoo3EwSFl/SZtY7vYcj3qTt6XKi1jFETxGsPldRzSmiZYHas8Tozxt2T3PHZPmsAwjioynOHAvZ6fS6nvtJ+f+DM05iWerdeV2Q2Mbk0eG88ysrA+hzPWR5diM9Y/hZp7I8XW8isPRWhZKh+pCwvO92xjebn7APnyVq6D0LHQwEXBce1JJsuQN3BozsO/ittVcpy3pFfr9ZVp6XTTjL4YXQ8KKXX07TtH7qGVx/iBH9qs9VV0UtNRXVladga2Nv8Zv8AJrG/ErVUyDysnN6uO5KNfgln4vi/qERFsIgUXx1gWPSMW5kzL9XLb+V3Fh+W0c5QiyjJxeUeSipLDPlbS+h5aWV0E7Cx7dx2EbnNOxzTxCw19PYjwtT10fVzsvb0XjJ7Dxa7d3bDvCp7EfQ/V05LoP8AqY92rlKBzZ638J8FY16iMuD4Mr7KJR5cUQQBXR0PYwdMx1FKdZ0TdaNx2ll7Fp46uXgeSp+egkYdV8b2Hg5jgfIhWZ0N4XmbO6skY5kYYWM1gQXucRcgHPVAG3n3rK/ddbyeU5U1gt9ERVRZBERAEREAREQBERAVN0u9H5dfSFM27gLzxtGbgP3gG8gekOGe43qiNwIuF9XOeFTvSH0YarnVdC24N3SUzdoO90Q+rfLgo1tWeKLnQ6/cXZ2cujIFR1urkdh2j/m9ZMjNjmnmCOX0WpZICvWKqLe7gocodUdNTqljdnyLCwx0hFloqjMbA/8AXgVPKeuZINZjgVRYma5ZVFpGWE3jeRyvl5LfXqWuEyr1mxY2Pf07x5dP28PzkXZI0EWNiDtBzHkte/QVMTfqIb8erZ+ir+n6Q6hos5rXfIr0l6SZiMomg83H9FI7at9Sm/TdXF4UH6r7liFzWNsLNaNwsAPAZKusbYtEt6eI3b67hvt6o4rS6TxHPOCHvs3e1uQ8d5Uv6McCGV7KydtomEOiY4ftHDY+3sDaOJz2DPXKx2d2HqTKtFHRrt9S+K5R8yd9HmHjR0McbhaR95JBwc+2R7mho8FJkRSUsLCKSybsk5y5viERF6YBERAEREBwWA7RdcoiAIiIAiIgCIiAIiIAukrrBd11e26A0ukK4tUU0piNzeKm1Vo/WWi0hhlrgSdiAp3E0kc7zJq6kp2vaPS/G3eee3moy6UjaPEbP1Ct3SGCw8mwsOO//ZamTo7zvYrXKCZMq1FlfBcithVDcV6s0rbap6ejYHaEHRm32fktTqi+ZOhtC2HukJbpZp3nyus6jgfKbMFubrNH5n5KZU/R6B6vyC29HgrV9X5LxUQM5bW1D4ZSMLCuC4WubJP9+4G4aRaIH8Pr+OXJWrSTXCilDogx7Lj6KR0FSBk4W5jZ4rfFKPBFVdOy1703k2oRAizI4REQBERAEREAREQBERAEREAREQBERAEREBwViTs1u5Zbl0LUPU8GCaULj7GFn6i41F5gz3jA+xg7l6s0a3es1rLLkhMHjm2Y4pgNgXJjAXdy8zGvTFIagPBeb6Qbsl36pdmgheHuMcjygeWHVOz6LNXkW3XaPggfE7oiL0xCIiAIiIAiIgCIiAIiIAiIgCIiAIiIDhERAEREByuHIiA6ouEQAouEXjPTsxcjaiL08OyIiAIiIAiIgCIiAIiIAiIgCIiA/9k=" id="99" name="Google Shape;99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26225"/>
            <a:ext cx="1520825" cy="116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TransactionTestCase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ability to reset the database to a default state before a test case runs.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Skipping tests based on database features – this feature can come in handy if the database being used for testing does not support all the features of a production database.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ae3beb3d6_0_0"/>
          <p:cNvSpPr txBox="1"/>
          <p:nvPr>
            <p:ph type="title"/>
          </p:nvPr>
        </p:nvSpPr>
        <p:spPr>
          <a:xfrm>
            <a:off x="457200" y="605522"/>
            <a:ext cx="8229600" cy="81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Writing tests</a:t>
            </a:r>
            <a:endParaRPr sz="1700">
              <a:solidFill>
                <a:srgbClr val="C1CAD2"/>
              </a:solidFill>
              <a:highlight>
                <a:srgbClr val="0E111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3ae3beb3d6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 this example, we're using the setUp method to create a test instance of MyModel with some dummy data. We're also using the tearDown method to delete the test instance after the tests are run.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ae3beb3d6_0_9"/>
          <p:cNvSpPr txBox="1"/>
          <p:nvPr>
            <p:ph type="title"/>
          </p:nvPr>
        </p:nvSpPr>
        <p:spPr>
          <a:xfrm>
            <a:off x="457200" y="605522"/>
            <a:ext cx="8229600" cy="81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Writing tests</a:t>
            </a:r>
            <a:endParaRPr sz="1700">
              <a:solidFill>
                <a:srgbClr val="C1CAD2"/>
              </a:solidFill>
              <a:highlight>
                <a:srgbClr val="0E111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3ae3beb3d6_0_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We're then defining two test methods: test_my_model_fields and test_my_model_str. In test_my_model_fields, we're testing whether the fields of the test instance match the expected values. In test_my_model_str, we're testing whether the __str__ method of the test instance returns the expected string.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ae3beb3d6_0_16"/>
          <p:cNvSpPr txBox="1"/>
          <p:nvPr>
            <p:ph type="title"/>
          </p:nvPr>
        </p:nvSpPr>
        <p:spPr>
          <a:xfrm>
            <a:off x="457200" y="605522"/>
            <a:ext cx="8229600" cy="81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Writing tests</a:t>
            </a:r>
            <a:endParaRPr sz="1700">
              <a:solidFill>
                <a:srgbClr val="C1CAD2"/>
              </a:solidFill>
              <a:highlight>
                <a:srgbClr val="0E111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3ae3beb3d6_0_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We're then defining two test methods: test_my_model_fields and test_my_model_str. In test_my_model_fields, we're testing whether the fields of the test instance match the expected values. In test_my_model_str, we're testing whether the __str__ method of the test instance returns the expected string.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ae3beb3d6_0_22"/>
          <p:cNvSpPr txBox="1"/>
          <p:nvPr>
            <p:ph type="title"/>
          </p:nvPr>
        </p:nvSpPr>
        <p:spPr>
          <a:xfrm>
            <a:off x="457200" y="605522"/>
            <a:ext cx="8229600" cy="81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Writing tests</a:t>
            </a:r>
            <a:endParaRPr sz="1700">
              <a:solidFill>
                <a:srgbClr val="C1CAD2"/>
              </a:solidFill>
              <a:highlight>
                <a:srgbClr val="0E111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3ae3beb3d6_0_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g23ae3beb3d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175" y="1309162"/>
            <a:ext cx="6521800" cy="51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457200" y="1524000"/>
            <a:ext cx="8229600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Throughout this chapter, we looked at how we can write test cases for different components of our web application project with Django.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 learned about why testing.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 then looked at how we can use the </a:t>
            </a:r>
            <a:r>
              <a:rPr b="1" lang="en-US"/>
              <a:t>TestCase</a:t>
            </a:r>
            <a:r>
              <a:rPr lang="en-US"/>
              <a:t> class provided by Django's </a:t>
            </a:r>
            <a:r>
              <a:rPr b="1" lang="en-US"/>
              <a:t>test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Importance of Testing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Ensuring that the components of the application work according to specifications.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Ensuring interoperability with different infrastructure platforms: if an application can be deployed on a different operating system, such as Linux, Windows, and so 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Reducing the probability of introducing a bug while refactoring the application code.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Automation Testing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Automation testing can be broadly categorized into five different types: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Unit Testing: </a:t>
            </a:r>
            <a:r>
              <a:rPr lang="en-US"/>
              <a:t>In this type of testing, the individual isolated units of code are tested. For example, a unit test can target a single method or a single isolated API.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Automation Testing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Integration Testing: </a:t>
            </a:r>
            <a:r>
              <a:rPr lang="en-US"/>
              <a:t>In this type of testing, the individual isolated units of code are merged to form a logical grouping.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Functional Testing: </a:t>
            </a:r>
            <a:r>
              <a:rPr lang="en-US"/>
              <a:t>In this kind of testing, the overall functionality of the different components of the application is tested.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Automation Testing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Smoke Testing: </a:t>
            </a:r>
            <a:r>
              <a:rPr lang="en-US"/>
              <a:t>In this kind of testing, the stability of the deployed application is tested to make sure that the application continues to remain functional as users interact with 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Automation Testing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Regression Testing: </a:t>
            </a:r>
            <a:r>
              <a:rPr lang="en-US"/>
              <a:t>This kind of testing is done to make sure that the changes being made to the application do not degrade the previously built functionality of the application.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Testing in Django</a:t>
            </a:r>
            <a:endParaRPr/>
          </a:p>
        </p:txBody>
      </p:sp>
      <p:sp>
        <p:nvSpPr>
          <p:cNvPr id="136" name="Google Shape;136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Unit Testing in Django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</a:t>
            </a:r>
            <a:r>
              <a:rPr b="1" lang="en-US"/>
              <a:t>TestCase</a:t>
            </a:r>
            <a:r>
              <a:rPr lang="en-US"/>
              <a:t> class, which wraps the different test cases that are grouped for a given module.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An actual test case, which needs to be executed to test the flow of a particular component.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iViettech</dc:creator>
</cp:coreProperties>
</file>