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43" r:id="rId4"/>
    <p:sldId id="345" r:id="rId5"/>
    <p:sldId id="346" r:id="rId6"/>
    <p:sldId id="347" r:id="rId7"/>
    <p:sldId id="348" r:id="rId8"/>
    <p:sldId id="349" r:id="rId9"/>
    <p:sldId id="351" r:id="rId10"/>
    <p:sldId id="352" r:id="rId11"/>
    <p:sldId id="353" r:id="rId12"/>
    <p:sldId id="350" r:id="rId13"/>
    <p:sldId id="354" r:id="rId14"/>
    <p:sldId id="344" r:id="rId15"/>
    <p:sldId id="355" r:id="rId16"/>
    <p:sldId id="356" r:id="rId17"/>
    <p:sldId id="357" r:id="rId18"/>
    <p:sldId id="358" r:id="rId19"/>
    <p:sldId id="359" r:id="rId20"/>
    <p:sldId id="360" r:id="rId21"/>
    <p:sldId id="342" r:id="rId22"/>
    <p:sldId id="36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9605" autoAdjust="0"/>
  </p:normalViewPr>
  <p:slideViewPr>
    <p:cSldViewPr>
      <p:cViewPr varScale="1">
        <p:scale>
          <a:sx n="68" d="100"/>
          <a:sy n="68" d="100"/>
        </p:scale>
        <p:origin x="11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/>
              <a:t>Chapter 15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458200" cy="2590800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latin typeface="Impact" pitchFamily="34" charset="0"/>
              </a:rPr>
              <a:t>Django Third-Party Libraries</a:t>
            </a:r>
          </a:p>
          <a:p>
            <a:endParaRPr lang="en-US" sz="4000" dirty="0">
              <a:solidFill>
                <a:schemeClr val="tx2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931B-5972-8618-EA76-9E5CA14B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dj-database-url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4175-1B37-327B-50BF-2ED47799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Note there are three slashes present. This is because SQLite doesn't have a hostname, so this is like a URL being like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96710-709F-73F7-BB6F-5EE330DE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114800"/>
            <a:ext cx="4476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1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399C-7A28-4319-A43C-69ABC27A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dj-database-url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0BE7-8141-8D38-E320-B2440E0B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That is, the URL has a blank hostname. All three slashes are therefore together. To build a URL for a remote database server, the format is usually like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C8649-EB79-E5BD-237C-5654594F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15" y="4267200"/>
            <a:ext cx="7994715" cy="4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5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DD8F-C4F4-11A3-D99C-60A85B1E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django-crispy-forms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1157-CBD2-F338-0E33-07679A11B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django-crispy-forms acts as an intermediary between Django Forms and Bootstrap forms. It can take a Django form and render it with the correct Bootstrap elements and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15D4B-662B-DFD1-037B-47AE9F287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4572000"/>
            <a:ext cx="49244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E243-01A9-3B93-3375-43E30BCF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django-crispy-forms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672-0081-EAAC-6D2E-824B1A38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done with the CRISPY_TEMPLATE_PACK setting. In our case, it should be set to bootstrap4.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EB477-132F-6D6E-B159-16B429A7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860039"/>
            <a:ext cx="5457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4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DAF6-A300-31B7-3DCA-5B7B653C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crispy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8F02-851F-9EDF-5ECF-AB357B6A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The first method of rendering a form with django-crispy-forms is by using the crispy template. First, the filter must be loaded in the template. The library name is crispy_forms_tags.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785C7-5DA8-988A-65EC-0B726222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4724400"/>
            <a:ext cx="40481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9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E2A1-8E64-F0ED-B410-88E66ECB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crispy Template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3995-37E3-B499-0051-14DD385E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How does this differ from the crispy filter? The crispy template tag will also render the &lt;form&gt; element and {% csrf_token %} template tag for you. So, consider for example that you used it like this: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D4059-A09F-7D0F-85CB-D69000E1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14850"/>
            <a:ext cx="42957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2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EBDB5C-69FB-57DB-3D81-8A662A638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django-allauth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37237B-9122-D5BC-4261-48D9FECA2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4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B1D6-9D63-DF66-1E65-79F1B2FF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Third-party authentication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9BFF-CDB8-51DC-499F-960B0EED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50691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2747A-EE93-9D81-AF82-81F1B0ED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70670"/>
            <a:ext cx="4876800" cy="495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F19-9794-847A-1B29-0F171A48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GitHub Auth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C6F0-9CE9-EF34-13AF-DC02F6FE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new GitHub application can be set up under your GitHub profile.</a:t>
            </a:r>
          </a:p>
          <a:p>
            <a:r>
              <a:rPr lang="en-US"/>
              <a:t>After creating the app, it will provide a Client ID and Client Secret. These are your Client id and Secret key, respectively, in django-allauth.</a:t>
            </a:r>
          </a:p>
        </p:txBody>
      </p:sp>
    </p:spTree>
    <p:extLst>
      <p:ext uri="{BB962C8B-B14F-4D97-AF65-F5344CB8AC3E}">
        <p14:creationId xmlns:p14="http://schemas.microsoft.com/office/powerpoint/2010/main" val="232402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0148-4430-83D7-21DB-0CEF08CD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Google Auth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58CF-9866-91D0-FE1C-B6991693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creation of a Google application is done through your Google Developers console.</a:t>
            </a:r>
          </a:p>
          <a:p>
            <a:r>
              <a:rPr lang="en-US"/>
              <a:t>The app's Client ID is also Client id in djangoallauth, and the app's Client secret is the Secret key.</a:t>
            </a:r>
          </a:p>
        </p:txBody>
      </p:sp>
    </p:spTree>
    <p:extLst>
      <p:ext uri="{BB962C8B-B14F-4D97-AF65-F5344CB8AC3E}">
        <p14:creationId xmlns:p14="http://schemas.microsoft.com/office/powerpoint/2010/main" val="747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-1828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250887"/>
            <a:ext cx="8229600" cy="6140513"/>
          </a:xfrm>
        </p:spPr>
        <p:txBody>
          <a:bodyPr/>
          <a:lstStyle/>
          <a:p>
            <a:pPr algn="just"/>
            <a:r>
              <a:rPr lang="en-US"/>
              <a:t>This chapter introduces you to Django third-party libraries.</a:t>
            </a:r>
          </a:p>
          <a:p>
            <a:pPr algn="just"/>
            <a:r>
              <a:rPr lang="en-US"/>
              <a:t>You will configure your database connection using URLs with </a:t>
            </a:r>
            <a:r>
              <a:rPr lang="en-US" b="1"/>
              <a:t>dj-database-urls</a:t>
            </a:r>
            <a:r>
              <a:rPr lang="en-US"/>
              <a:t> and inspect and debug your application with the </a:t>
            </a:r>
            <a:r>
              <a:rPr lang="en-US" b="1"/>
              <a:t>Django Debug Toolbar.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153150"/>
            <a:ext cx="2133600" cy="476250"/>
          </a:xfrm>
        </p:spPr>
        <p:txBody>
          <a:bodyPr/>
          <a:lstStyle/>
          <a:p>
            <a:fld id="{8FE7AA49-93D1-4273-8E7C-89760AFFC331}" type="slidenum">
              <a:rPr lang="en-US" smtClean="0"/>
              <a:pPr/>
              <a:t>2</a:t>
            </a:fld>
            <a:r>
              <a:rPr lang="en-US" dirty="0"/>
              <a:t>/31</a:t>
            </a:r>
          </a:p>
        </p:txBody>
      </p:sp>
      <p:sp>
        <p:nvSpPr>
          <p:cNvPr id="2" name="AutoShape 2" descr="data:image/jpeg;base64,/9j/4AAQSkZJRgABAQAAAQABAAD/2wCEAAkGBhQSERQRExQVFBUVGBQWGBQVFRgYFhcXFRcVFxgaGBUaGyYeGBokHBcUHy8gIycpLSwsFh4xNTAqNSYsLCkBCQoKDgwOGg8PGi4lHyU0LCotKSwsLCosNCopLCwsKSwtLjQsLCwsKywpKjQsLCwpLCwsLCwsLCkqKSosLCwpLP/AABEIALEA6AMBIgACEQEDEQH/xAAcAAEAAgIDAQAAAAAAAAAAAAAABgcEBQECAwj/xABFEAABAwICBgYHBQYFBAMAAAABAAIDBBEGIQUSMUFRYQcTInGBkTJCUmKSobEUI3LB0TNDgqKy0lNzg+HwJGPi8RUWRP/EABoBAQACAwEAAAAAAAAAAAAAAAAEBQIDBgH/xAA2EQACAgEBBQUHAwMFAQAAAAAAAQIDEQQFEiExQRMiUWGRFDJxobHR8BWBwSNC8SQzUnLhBv/aAAwDAQACEQMRAD8AvFERAEREAREQBERAEREAREQBERAEREAREQBEUbxxi0UMF22M0lxG07Mtrj7ouO8kBZ1wlZJRjzZjOSgt5nviXGVPRD7xxc8i7YmZvPM7mjmVA6npmm1uxTxtb7znOPmLBQKqqnSPdJI4ve43c45kleNl0NOzqoLvLLKezWWSfd4IuTC3SjFUvbDMzqZHGzTfWY48L2Bae/zU4XzFrWzG0Z+S+lNGzF8MbztcxhPeWglV20NNClpw5PoTdJdKxNS6GSiIqwmhERAEREAREQBERAEREAREQBERAEREAREQBERAEREAVC450yamtlfe7WExs4arCQbd7tY+Ku/S1V1UEsnsRvd8LSV85q52XWm5T/YrdfPgonRcLsVwrwqzo4L6VowGxMFwLNaPIBfNwYuKhxINy74j+qga3TO+KecYySdNqFVLGM5PpdkzTsIPcQV3XzfhKOV1bTthLg/rGG4JyaCC8n3dW97r6QXO2QUXwLmEnIIiLWbAiIgCIiAIiIAiLU6fxPBRs1pn2J9Fgze78Lfz2LxtJZZnCErJKMFlvojbIqg0z0u1DyRAxkLdxcNeT+0d1j3rQRYw0hM6zJ6h7vZjbf5Nbkoz1MM4XEuYbD1DjvTaj8X9uHzL+RU3Saf01HnqzvHCSAO+gDvmt9ozpa1SGVtO6E+2wOt4xu7Q8C5Zq+L58PiR7Nl3R9xqX/V5foWMixtH6SjnYJIXtkYfWabjuPA8islbysaaeGEREPAiIgCIiA0uM3WoKn/Kf9FQRV2Y+xDBFTTQOeDJIxzQxubgXDIu9kd/hdUpddDsyLVbyubKbXzW+jrqrmy5Wy0JhuerdqwsJG95yY3vd+QzVnKUYLMnhFet6bxE1lll6Jw/PXP6unjLmg9qQ5Rg8XO+gGe3JWnofompowDOXTuyu0nVjv8AhGbh3k9y99O4zjpR9npWMLm5ZACOPkANp5Knu1UtQ+zpX7/nQsqtNGhb9rMvBeBYqBl79ZM4WfKRbL2WD1W/M7+UnuqWrtPTzG8krzyBs34RYLFhq3sOs17mkb2uIK1/pknxlLj8DP8AUIrgo8C80UPwRix05MExu8DWa/2gNoPMXGe/6zBVltUqpbsiwrsjZHeiERFqNgREQBEUH6TMamkiEEJ+/lG0bY2bNb8RzA8TuWM5qCyzfp9PPUWKuHNnXGvSS2mcaantJPmHOObIu/2ne758FUWk9Kvke6SR5e87XuNz3chyC8YgQwvO1x2lb7o4w0K2sGuLxRASPB2Oz7LPE/JpVXKcrpYO7q01GzKHPrji+v55G9wP0adcxtVWXbEc2Q7HPG5zjtDTuG09ysONrIm9XCxsbBsawAD5bVmaQm9UblBcbYtNMOpiI60i5dt6tp2WHtHdwGanpQpjk5GVmo2nfuL06JfnUkNdpaOL9rKyP8bgD5HNa2TEdFKNR08DwfVeRb+YWVOVNcXOLiS5xzLnG7j3krwNSeKjvVN9C5jsGuK42PPkW8MOmF32jR8nUuO1l9aCQcCPz3brKWYbxU2pvFI0w1DB24XcPaYfXZz3b1QeicQS07taJ5bxA9E97DkVPdE4ijrtRrj1FUzOORvte4Tx3xnaL7Vsrti3w4eXQiazQWwjmx7y/wCX9y+PivVr5O3UWlw3p4zh0coDKiO2u0ei4HZIzix3yNwdi3SlJ5OflFxeGEXBKh+IukWOIObBqyOGRkJ+6ae8emeTfNbqqZ2vdgsmmy2FazJkn0jpOOBhkleGNG87zwA2k8gq1xP0nvfeOmBjbvecpD+UY83dyjM9dU184A15ZHejs1rHbqt2RM4uPzVk4P6PI6XVlmtJMMx7EZ90HNzvfOfCynuFOlXe70vkvuQ1O3Ucu7H5kewn0cvmIqKzWDSdYRm4e/m++bQfiO+2xSnSvRtRznW1DEeMRDQbcWkEfJSlFDlqrXPf3nkkrT1qO7giNB0XUUZu5r5T/wBx1x8LQAfFSqCnaxoYxoa0bGtAAHcAvRCVrnbOz322bIVxh7qwRXHmJTTxCKM2llBzG1rNhd3nYPHgqt11nYj0saipkl3E2byY3Jv6+K1ocuk0lKprS6vmUWpt7WbfToemumuvF8wbtIHec/LasaTSYGwE/JSskcsboy0cXSSVB9Fo6tvNzrF3kAPiViqpsHdJ0VPE2CaFzQCT1kfauSb3c02N+6+xWZonTEVTGJYXh7DlcbQRtBBzB5Fc5ro2OxzkuHQvNJKHZqMXxM1ERQCYEREB0mmDGlxyDQSe4C5VE6fa6onlqH7XXNuDR6I8AArYx1pDqqR27Xc1nmbn5AqptIVl43Ab7D5qBq5cVE6zYFOIyt8eH3/PI0Wk49SNjeV/NWz0OaOEdA6a2cz3Ov7rOy36OPiqtxK2xYPdH5K6ej9ltFU1v8O/m5xWGkXfJO37GtPFLq/uz2rqkNDnu9Foc49zQSVQ+n690krnu9J5Lj47vAWHgrnxO61LPzbb4nAfmqQ00Pvnjms9W+KRo/8An60q7LOrePTj/J30BoSSsqGU8W121x2NaPSceQCuHRuB6OmaGiFsrhtllGs5x7jk0cgPNR/oZoAIqqp9YlkQPAAa7vO7PJTZ71t09a3d5lftfW2O51ReEvqafSOCaOYEGFrD7UY1HDyy8wVXOJsGTUJ6xpL4ri0gycw7tYDZ3j5K1/8A5WJrg10jGuOxrntBPcCVnT0oc0tcA5rhYgi4IK2TqjP4kTS7Qv0zWW3Hwf8ABX+FsTOqA1wIFZACWkmwmZ6zHd4sDwNnblZUWJI3wtlZdxcLhmxwINi13Ah1x3hVXDgo0+k2aryyGz5mOHpdjbH35gdxUlrNIge63bYbdt7370q3sd482h2O8nTyayvLOcr19OJocUY4km7DiLH/APPGez/qPyLu7ILWYewxUaQfcWDGmxlI+6Z7rB+8fy2DfZbqlwhFJN10geyFxL3RAEOlJztfIsZc79u5TmDSjg0RQQsjaBqtB9EW2DVFlc261KO5SsI52vSNy3rXlmbh7DMNHHqRN7R9OR2b3ni4/kMgtsqirekOsebdbFDu1Yo9d3m7WWkqtOSynVfNUSk+qZCL/wCmzM91ll+mz52SS+Y9uhyhFsuus0zBD+1mjj/E9o+RK0tR0i0jfQc+X/LjcR8RAb81X2jMGVcucdOIgfXkAYf5rvPwhSih6K72NTUOd7sYsPidc+QCwdWlr96bl8DJWaifKKXxO1b0qAehCBzklA/lYHfVYX/2bSFYCyGI6rgQXMj1W2OR+9lJG/cLqZaNwfSQWLIWaw9d/bd8Trlc6QxbSQHVknYCPVB1nDvDbkLFWwzimrL88v5GTrljNtnphFNab0ZUUhtLAWDc83kae5w7PhktI+se71jbgMh5BXcekegd2TIbHbrRPt49ld2YW0bWN6xkULwfWiOrnz1CLHkVO9tsgv60GvMhPSQm/wClNMohCryHRdo//Bd3dbJ/cs+jwPRRG7aaO/Fw1j/NdePaVfRMLZ8+rRSGhsN1FU7Vhic7i61mDvecgruwZhgUNN1WtrPcS97txcQBYcgAAt4yMAWAAA2ACw8l2VfqNZK5buMInUaWNPHmwiIoRLCIiAr3phnIipm7jI53wsNv6lVZmvlxKtDpnjPU07uEjx8TP/FVeAAqzUe+zt9jP/Sx+L+pnYpjyjPFo+it7o4l19FU/Jjm/C5wVUaXHWUsTxuBb5KwOhivD6J8O+KR3k8Bw+esstM8TNe3IOWlT8H90bLEcd6eYe7f4SHfkqUxRDq1D+Zv5q+9IU+trMOxwc09zgR+apXGNIbsedttV34mHVP0WerXFMj7As7k6/39f8E36HZL0NSzeJg7wcxgH9JUjr32aTyVfdDOlAyqlpibCePL8cdyP5S/yVj1kGRat9DzBFPtWtw1Us9eJR2mZnCV5fYuJuSRtUx6Pccuj/6aa74zlESc2P26gJ9U/wAvitLjLRurKcs/+ZqMNqXtcyx9EtsCAd4I281BrbhPidVrYR1WlW4lhpNeXDoWtiGeSeNxjc5sjc4ywGzSN2ztXFwb8dijGg6md0wFQJSQWPb926Jt43B1g6205eSsB1WILRSgXF+2BYOzPKwPLkovi7TcDpRFK58YADmW9Eg7+ey3JXdFHbWbucHA26rsKn3c+Hj6knhqJZ2tlYyVzX3cNVoAsScr32g5G5WRDoGpef2bY773vufJt8/FQfRem3wi1NXarb3DH2LbnM5OFlJKLpArG+nHDOOMbtR3lcj5BTZbMtXutP5fUgraFTfFNfE21F0Y09y+dz5S4klocWRi/utsT4nwUm0foeGAWhiZGPdaAfE7So3S9JkBsJo5oDxczWb5tufkt/o/EVNP+ynjeeAcNb4Tn8lFtqvj/uJkiuyqXuNGxWnxDimGjbeQ3cfRjb6Tv0HMrXYwxo2lBijs+YjZ6rL73cTwb586nq6h8jzJI4vc7MuJzKm6PZ7u79nCP1/8Iuq1qr7sOL+htcQY2qKq4Lurj/w2EgW9521305KOWXsWrqWrooVwrW7BYRSTnKbzJ5PJbjCWmn0tVG9pOq5zWSN3Oa4gZjiL3B5LVEKQ4Hw26qqWmx6qNzXPduyNw2/E5eC16hwVct/lgzpUnYt3mXYiIuLOpCIiAIiIAiIgIb0r0mvo8uH7uSN/hcsP9SpJ8q+kdOaNFRTywH94xzRyJGR8DYr5sILbgixBII4EZEed1B1MeKZ1WxLs1yr8Hn1JBoh3WU0kW9vaHjtW06KNLdRXOhcbNnbq/wAbLlvyLgorofSXVzNJ9F3Zd3FZOk2OgnErMnMcHtPMG4UWMtySZd30rUUzr8fr/nDL70nFnfiqyxzoztvFspB1rfxCwkb/AEu/iVjaF0q2spWTM9ZoNt4O8HuNx4LS4i0R18RYMntOvGT7YvkeRBLT38lZWw7SHA4zZ+o9k1Cc+C5P88mUbR1j6edkzMnxuDm97Tv5HYe9fQFHpFlXBHVRejIMxva71mnmDkqO01RZlwBBuQ5p2tcMi08wVscCY2dQSFrwX08hHWMG1p2a7RxG8bx3BQ6Ldx4fI6Xa2h9ogpw95cvNfnIsnTuHI6luq64I2Ob6TT+Y5FaTQnRkyOdss0vWtY4ObGGat3NN265ubgHOw2qbQyRysEsLxJG7MObs/wBjyOa5aFPcIye9g5KOqvrg6lJpeH5yMXS1GJAb5qicYzvbUSxa12NdYNNiG5C+rf0fBXnprSrKeF8rzYNHmdwHMlUBWyumkc85ukcT4uP+61XWbuEuZP2Xpe235yXBLr4k7wdhOlqKsQzR9l8Be0Ne9lnscy5BB9lx5ZKaSdC9H6klTH+GUH+ppWr0RS9TpaiaN8dQ3wEbfzCtJSoWzWcNlRbVBqLwuK/lr+CuXdEj2/sq+Ycnsa8fUKP4gwLpCE9lsdW3brtjAeDw1b38RdXMilV626D55Ic9JVJcsHzZUVksbrSwuY7+Np8nXXUabbvDh3gfUEK+MYYUjr6cwv7Lx2o5LZsfuPMHYRvC+dtK0E1LM+CUFr2GxG0HgWne07QVaUa9zRX3aNQNszScZ9a3ff8ARewmadjmnxCjn2928MPexn1suj6m/qsHc235qZ7Y/AjezoszCeBpKsiR944Ac3es+25n92zvVt6O0dHBG2KJoYxuwD5kneeapjos6QfszhSTu+4eew8/u3HcfcPyKu8FUeuussn3uXT88S20dcIR7vPqcoiKvJoREQBERAEREAVD9K+gjTVrpAPu6j7xvDXGUg87O/iV8KO48wsK6kdELdY3txE7ngbL8HC7T38lrthvxwTdDqPZ7VJ8uTPm0yFSinqPtEAB9Ngt3jcVF5Ii1xY4FrmkggixBBsQRxCzNGVZjcCP/Y4KrlE7iq1Z8id9G2KTSz/Z5D93Kcr7Gv4dx+o5q1qyIHtNzBzVCVsIeNduw/IqfYCxzrAU057Qya4+sP7uPmpemt/sZQ7a2e0/aK1w6/f7+oxrhcvvUQtu+33kY2vAHpNHtgbt4HEZ1jU0oObV9Byx7xsUNxPgVs5MsJEUpzIP7N54kD0Xe8Nu8b17dRvPeiatm7W7KKpu5dH4eXwK00LiKoo3EwSFl/SZtY7vYcj3qTt6XKi1jFETxGsPldRzSmiZYHas8Tozxt2T3PHZPmsAwjioynOHAvZ6fS6nvtJ+f+DM05iWerdeV2Q2Mbk0eG88ysrA+hzPWR5diM9Y/hZp7I8XW8isPRWhZKh+pCwvO92xjebn7APnyVq6D0LHQwEXBce1JJsuQN3BozsO/ittVcpy3pFfr9ZVp6XTTjL4YXQ8KKXX07TtH7qGVx/iBH9qs9VV0UtNRXVladga2Nv8Zv8AJrG/ErVUyDysnN6uO5KNfgln4vi/qERFsIgUXx1gWPSMW5kzL9XLb+V3Fh+W0c5QiyjJxeUeSipLDPlbS+h5aWV0E7Cx7dx2EbnNOxzTxCw19PYjwtT10fVzsvb0XjJ7Dxa7d3bDvCp7EfQ/V05LoP8AqY92rlKBzZ638J8FY16iMuD4Mr7KJR5cUQQBXR0PYwdMx1FKdZ0TdaNx2ll7Fp46uXgeSp+egkYdV8b2Hg5jgfIhWZ0N4XmbO6skY5kYYWM1gQXucRcgHPVAG3n3rK/ddbyeU5U1gt9ERVRZBERAEREAREQBERAVN0u9H5dfSFM27gLzxtGbgP3gG8gekOGe43qiNwIuF9XOeFTvSH0YarnVdC24N3SUzdoO90Q+rfLgo1tWeKLnQ6/cXZ2cujIFR1urkdh2j/m9ZMjNjmnmCOX0WpZICvWKqLe7gocodUdNTqljdnyLCwx0hFloqjMbA/8AXgVPKeuZINZjgVRYma5ZVFpGWE3jeRyvl5LfXqWuEyr1mxY2Pf07x5dP28PzkXZI0EWNiDtBzHkte/QVMTfqIb8erZ+ir+n6Q6hos5rXfIr0l6SZiMomg83H9FI7at9Sm/TdXF4UH6r7liFzWNsLNaNwsAPAZKusbYtEt6eI3b67hvt6o4rS6TxHPOCHvs3e1uQ8d5Uv6McCGV7KydtomEOiY4ftHDY+3sDaOJz2DPXKx2d2HqTKtFHRrt9S+K5R8yd9HmHjR0McbhaR95JBwc+2R7mho8FJkRSUsLCKSybsk5y5viERF6YBERAEREBwWA7RdcoiAIiIAiIgCIiAIiIAukrrBd11e26A0ukK4tUU0piNzeKm1Vo/WWi0hhlrgSdiAp3E0kc7zJq6kp2vaPS/G3eee3moy6UjaPEbP1Ct3SGCw8mwsOO//ZamTo7zvYrXKCZMq1FlfBcithVDcV6s0rbap6ejYHaEHRm32fktTqi+ZOhtC2HukJbpZp3nyus6jgfKbMFubrNH5n5KZU/R6B6vyC29HgrV9X5LxUQM5bW1D4ZSMLCuC4WubJP9+4G4aRaIH8Pr+OXJWrSTXCilDogx7Lj6KR0FSBk4W5jZ4rfFKPBFVdOy1703k2oRAizI4REQBERAEREAREQBERAEREAREQBERAEREBwViTs1u5Zbl0LUPU8GCaULj7GFn6i41F5gz3jA+xg7l6s0a3es1rLLkhMHjm2Y4pgNgXJjAXdy8zGvTFIagPBeb6Qbsl36pdmgheHuMcjygeWHVOz6LNXkW3XaPggfE7oiL0xCIiAIiIAiIgCIiAIiIAiIgCIiAIiIDhERAEREByuHIiA6ouEQAouEXjPTsxcjaiL08Oy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6225"/>
            <a:ext cx="1520825" cy="116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38B6-78BC-1336-0856-0A16F925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Initiating Authentication with django-allauth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5E4F-E9B7-DFB0-BACC-642D550E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initiate authentication through a third-party provider, you first need to add the django-allauth URLs in your URL maps. Somewhere inside your urlpatterns is one of your urls.py files, include allauth.urls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D8B65-F3DE-3A37-744F-488E7C76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762500"/>
            <a:ext cx="8039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8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F130-0E7C-CBD1-4DE1-86FB7879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9461-6874-EE5B-F5D7-099EE7E2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algn="just"/>
            <a:r>
              <a:rPr lang="en-US"/>
              <a:t>In this chapter, we introduced five third-party Django apps that can enhance your website.</a:t>
            </a:r>
          </a:p>
          <a:p>
            <a:pPr algn="just"/>
            <a:r>
              <a:rPr lang="en-US"/>
              <a:t>We installed and set up django-configurations, which allowed us to easily switch between different settings and change them using environment variables.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683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1497-A303-70ED-4813-5B32E5D9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18EE-7E70-96ED-E223-74BF95C9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dj-database-url</a:t>
            </a:r>
            <a:r>
              <a:rPr lang="en-US"/>
              <a:t> also helped with settings, allowing us to make database settings changes using URLs.</a:t>
            </a:r>
          </a:p>
          <a:p>
            <a:r>
              <a:rPr lang="en-US" b="1"/>
              <a:t>django-crispy-forms</a:t>
            </a:r>
            <a:r>
              <a:rPr lang="en-US"/>
              <a:t> can not only render our forms using the Bootstrap CSS but also lets us save code by defining their behavior as part of the form class itself.</a:t>
            </a:r>
          </a:p>
        </p:txBody>
      </p:sp>
    </p:spTree>
    <p:extLst>
      <p:ext uri="{BB962C8B-B14F-4D97-AF65-F5344CB8AC3E}">
        <p14:creationId xmlns:p14="http://schemas.microsoft.com/office/powerpoint/2010/main" val="392461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1405-A5D4-4239-8A2D-F59410CD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django-configurations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8205-FC57-FE5A-2159-367F039A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need to switch to a production configuration, and that's when we will use django-configurations.</a:t>
            </a:r>
          </a:p>
          <a:p>
            <a:r>
              <a:rPr lang="en-US"/>
              <a:t>To install d</a:t>
            </a:r>
            <a:r>
              <a:rPr lang="en-US" b="1"/>
              <a:t>jango-configurations</a:t>
            </a:r>
            <a:r>
              <a:rPr lang="en-US"/>
              <a:t>, use pip3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61C32-D42B-7DAD-6F5B-52272F08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495800"/>
            <a:ext cx="4819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3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BDE5-0EAE-EB86-832E-EBBEDEAA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django-configurations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50EC-7E4A-263A-9318-EB1FADDC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illustrate what needs to be done to the settings file by just showing the first few settings in the file. A standard Django settings.py file normally starts like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C3D77-0088-6C23-DAFF-AB412B31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791451"/>
            <a:ext cx="6038850" cy="249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9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DB69-851F-57B1-AC51-1586EF1E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django-configurations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4684F-FAD9-CDAF-20EB-CB2D7CDD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convert the settings to django-configurations, first import Configuration from configurations.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5C136-3256-752C-5A99-05026C88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83232"/>
            <a:ext cx="5562600" cy="30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9B51-F401-50AA-8650-430CF15F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django-configurations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DA25-8B8D-20AC-8CF3-EA78D475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Prod class can be defined that extends Dev and sets DEBUG.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657BF-370C-A5DC-70F4-69DE33BC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52800"/>
            <a:ext cx="7620000" cy="24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1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E752-1CC4-59D6-3006-06C0FEF4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manage.py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F76C-15D4-B67C-82BC-AF13C3E0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two lines that need to be added/changed in </a:t>
            </a:r>
            <a:r>
              <a:rPr lang="en-US" b="1"/>
              <a:t>manage.py</a:t>
            </a:r>
            <a:r>
              <a:rPr lang="en-US"/>
              <a:t> to enable </a:t>
            </a:r>
            <a:r>
              <a:rPr lang="en-US" b="1"/>
              <a:t>django-configurations</a:t>
            </a:r>
            <a:r>
              <a:rPr lang="en-US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7AD36-5EF4-B0E9-54FC-B2C3D8D1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91718"/>
            <a:ext cx="6972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CDFC-C37E-7D81-9C44-D49C98EC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Configuration from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A4B2-3C99-309E-EBE8-13203820D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/>
              <a:t>We will allow </a:t>
            </a:r>
            <a:r>
              <a:rPr lang="en-US" b="1"/>
              <a:t>DEBUG</a:t>
            </a:r>
            <a:r>
              <a:rPr lang="en-US"/>
              <a:t>, </a:t>
            </a:r>
            <a:r>
              <a:rPr lang="en-US" b="1"/>
              <a:t>ALLOWED</a:t>
            </a:r>
            <a:r>
              <a:rPr lang="en-US"/>
              <a:t>_ </a:t>
            </a:r>
            <a:r>
              <a:rPr lang="en-US" b="1"/>
              <a:t>HOSTS</a:t>
            </a:r>
            <a:r>
              <a:rPr lang="en-US"/>
              <a:t>, </a:t>
            </a:r>
            <a:r>
              <a:rPr lang="en-US" b="1"/>
              <a:t>TIME</a:t>
            </a:r>
            <a:r>
              <a:rPr lang="en-US"/>
              <a:t>_</a:t>
            </a:r>
            <a:r>
              <a:rPr lang="en-US" b="1"/>
              <a:t>ZONE</a:t>
            </a:r>
            <a:r>
              <a:rPr lang="en-US"/>
              <a:t>, and </a:t>
            </a:r>
            <a:r>
              <a:rPr lang="en-US" b="1"/>
              <a:t>SECRET</a:t>
            </a:r>
            <a:r>
              <a:rPr lang="en-US"/>
              <a:t>_</a:t>
            </a:r>
            <a:r>
              <a:rPr lang="en-US" b="1"/>
              <a:t>KEY</a:t>
            </a:r>
            <a:r>
              <a:rPr lang="en-US"/>
              <a:t> to be set with environment variables as follows.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38502-6581-B637-AAA2-2040FE9C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886200"/>
            <a:ext cx="5751111" cy="25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4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590B-318C-E7F5-9E81-E9BB70CC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dj-database-url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81D6-EFAB-B00D-C0A5-A8E4F8A5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URL's format will differ slightly depending on whether you are using a local SQLite database or a remote database server. To use SQLite on disk (as Bookr is currently), the URL is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0920-295C-CE99-DA0F-153B427A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4495800"/>
            <a:ext cx="36671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963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644</Words>
  <Application>Microsoft Office PowerPoint</Application>
  <PresentationFormat>On-screen Show (4:3)</PresentationFormat>
  <Paragraphs>51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Impact</vt:lpstr>
      <vt:lpstr>Default Design</vt:lpstr>
      <vt:lpstr>Chapter 15</vt:lpstr>
      <vt:lpstr>Objectives</vt:lpstr>
      <vt:lpstr>django-configurations</vt:lpstr>
      <vt:lpstr>django-configurations</vt:lpstr>
      <vt:lpstr>django-configurations</vt:lpstr>
      <vt:lpstr>django-configurations</vt:lpstr>
      <vt:lpstr>manage.py changes</vt:lpstr>
      <vt:lpstr>Configuration from Environment Variables</vt:lpstr>
      <vt:lpstr>dj-database-url</vt:lpstr>
      <vt:lpstr>dj-database-url</vt:lpstr>
      <vt:lpstr>dj-database-url</vt:lpstr>
      <vt:lpstr>django-crispy-forms</vt:lpstr>
      <vt:lpstr>django-crispy-forms</vt:lpstr>
      <vt:lpstr>The crispy Filter</vt:lpstr>
      <vt:lpstr>The crispy Template Tag</vt:lpstr>
      <vt:lpstr>django-allauth</vt:lpstr>
      <vt:lpstr>Third-party authentication flow </vt:lpstr>
      <vt:lpstr>GitHub Auth Setup</vt:lpstr>
      <vt:lpstr>Google Auth Setup</vt:lpstr>
      <vt:lpstr>Initiating Authentication with django-allauth</vt:lpstr>
      <vt:lpstr>Summary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iViettech</dc:creator>
  <cp:keywords>iViettech;Java</cp:keywords>
  <cp:lastModifiedBy>Pham Hong Tinh (FE FPL DN)</cp:lastModifiedBy>
  <cp:revision>2307</cp:revision>
  <dcterms:created xsi:type="dcterms:W3CDTF">2014-02-09T07:44:29Z</dcterms:created>
  <dcterms:modified xsi:type="dcterms:W3CDTF">2023-04-11T11:04:28Z</dcterms:modified>
</cp:coreProperties>
</file>