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GmINqOyLIaN9xXWoMC3od3+lI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ae4021cf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ae4021c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3ae4021cff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e4021cff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ae4021c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3ae4021cff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ae4021c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ae4021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3ae4021cf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e4021cf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e4021c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3ae4021cff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ae4021cf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ae4021c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3ae4021cff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e4021cff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e4021c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3ae4021cff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e4021cf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e4021c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ae4021cff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ae4021cff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ae4021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ae4021cff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django/django_add_css_file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16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7200" y="2895600"/>
            <a:ext cx="845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Using a Frontend JavaScript Library with Django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ae4021cff_0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/>
              <a:t>Modify the Template</a:t>
            </a:r>
            <a:endParaRPr/>
          </a:p>
        </p:txBody>
      </p:sp>
      <p:sp>
        <p:nvSpPr>
          <p:cNvPr id="159" name="Google Shape;159;g23ae4021cff_0_50"/>
          <p:cNvSpPr txBox="1"/>
          <p:nvPr>
            <p:ph idx="1" type="body"/>
          </p:nvPr>
        </p:nvSpPr>
        <p:spPr>
          <a:xfrm>
            <a:off x="457200" y="2442475"/>
            <a:ext cx="8229600" cy="368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And, add a button with a onclick event that triggers the function:</a:t>
            </a:r>
            <a:endParaRPr/>
          </a:p>
        </p:txBody>
      </p:sp>
      <p:pic>
        <p:nvPicPr>
          <p:cNvPr id="160" name="Google Shape;160;g23ae4021cf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5" y="3816800"/>
            <a:ext cx="7760725" cy="7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ae4021cff_0_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/>
              <a:t>Example</a:t>
            </a:r>
            <a:endParaRPr b="1"/>
          </a:p>
        </p:txBody>
      </p:sp>
      <p:sp>
        <p:nvSpPr>
          <p:cNvPr id="167" name="Google Shape;167;g23ae4021cff_0_5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23ae4021cff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26" y="1743075"/>
            <a:ext cx="7909149" cy="393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this chapter, we introduced JavaScript frameworks and described how they work with Django to enhance templates and add interactivity.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introduced the JavaScript language and covered some of its main features, variable types, and classes.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then introduced the concepts behind React and how it builds HTML by using components.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60375" y="-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60375" y="1250887"/>
            <a:ext cx="8229600" cy="614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This chapter introduces the basics of JavaScript and ends with building an interactive web frontend for Bookr using the React JavaScript framework.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will learn how to include the React JavaScript framework in a Django template, and how to build React components.</a:t>
            </a:r>
            <a:endParaRPr b="1"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sp>
        <p:nvSpPr>
          <p:cNvPr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 id="99" name="Google Shape;9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6225"/>
            <a:ext cx="1520825" cy="116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JavaScript Frameworks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Without a framework, you would need to do all these things yourself: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Manually define the database schema.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Convert data from HTTP requests into native objects.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Write form validation.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Write SQL queries to save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Construct HTML to show a response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ae4021cf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Add a Static JS File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g23ae4021cff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Adding js files in Django project is done exactly the same way as </a:t>
            </a:r>
            <a:r>
              <a:rPr lang="en-US">
                <a:uFill>
                  <a:noFill/>
                </a:uFill>
                <a:hlinkClick r:id="rId3"/>
              </a:rPr>
              <a:t>adding css files</a:t>
            </a:r>
            <a:r>
              <a:rPr lang="en-US"/>
              <a:t> in Django: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files, like css, js, and images, goes in the static folder. If you do not have one, create it in the same location as you created the templates folder: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ae4021cff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/>
              <a:t>Add a Static JS File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0" name="Google Shape;120;g23ae4021cff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23ae4021cf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931" y="2124756"/>
            <a:ext cx="4962150" cy="31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e4021cff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/>
              <a:t>Add a Static JS File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8" name="Google Shape;128;g23ae4021cff_0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Add a .js file in the static folder, name it myfirst.js:</a:t>
            </a:r>
            <a:endParaRPr/>
          </a:p>
        </p:txBody>
      </p:sp>
      <p:pic>
        <p:nvPicPr>
          <p:cNvPr id="129" name="Google Shape;129;g23ae4021cf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2895800"/>
            <a:ext cx="36004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ae4021cff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/>
              <a:t>Add a Static JS File</a:t>
            </a:r>
            <a:endParaRPr b="1"/>
          </a:p>
        </p:txBody>
      </p:sp>
      <p:sp>
        <p:nvSpPr>
          <p:cNvPr id="136" name="Google Shape;136;g23ae4021cff_0_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members/static/myfirst.js: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 myFunction()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alert("Hello from a static file!");</a:t>
            </a:r>
            <a:endParaRPr/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 sz="115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e4021cff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/>
              <a:t>Modify the Template</a:t>
            </a:r>
            <a:endParaRPr/>
          </a:p>
        </p:txBody>
      </p:sp>
      <p:sp>
        <p:nvSpPr>
          <p:cNvPr id="143" name="Google Shape;143;g23ae4021cff_0_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Now you have a js file, with a JavaScript function. The next step will be to include this file in a HTML template: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Open the HTML file and add the following: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g23ae4021cff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4612800"/>
            <a:ext cx="6724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ae4021cff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/>
              <a:t>Modify the Template</a:t>
            </a:r>
            <a:endParaRPr/>
          </a:p>
        </p:txBody>
      </p:sp>
      <p:sp>
        <p:nvSpPr>
          <p:cNvPr id="151" name="Google Shape;151;g23ae4021cff_0_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Now you have a js file, with a JavaScript function. The next step will be to include this file in a HTML template: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Open the HTML file and add the following: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23ae4021cf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4612800"/>
            <a:ext cx="6724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iViettech</dc:creator>
</cp:coreProperties>
</file>