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6" r:id="rId4"/>
    <p:sldId id="288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300" r:id="rId16"/>
    <p:sldId id="294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5" r:id="rId29"/>
    <p:sldId id="316" r:id="rId30"/>
    <p:sldId id="314" r:id="rId31"/>
    <p:sldId id="318" r:id="rId32"/>
    <p:sldId id="31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17526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URL Mapping, Views, and Templates</a:t>
            </a:r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9AFA-87B3-6D58-6215-7DBED727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F438-F189-C327-D6DB-2CCBEDCE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b="1"/>
              <a:t>urlpatterns</a:t>
            </a:r>
            <a:r>
              <a:rPr lang="en-US"/>
              <a:t> is the variable defining the list of URL paths, and 'url-path/' defines the path to match.</a:t>
            </a:r>
          </a:p>
          <a:p>
            <a:r>
              <a:rPr lang="en-US" b="1"/>
              <a:t>views.my_view </a:t>
            </a:r>
            <a:r>
              <a:rPr lang="en-US"/>
              <a:t>is the view function to invoke when there is a URL match.</a:t>
            </a:r>
          </a:p>
          <a:p>
            <a:r>
              <a:rPr lang="en-US" b="1"/>
              <a:t>name='my-view' </a:t>
            </a:r>
            <a:r>
              <a:rPr lang="en-US"/>
              <a:t>is the name of the view function used to refer to the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2C8A-9D66-795A-5826-683A63E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483"/>
            <a:ext cx="7467600" cy="9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CA8E-92E7-E4C6-BA0F-C03DFF44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451-0501-EA4F-DF21-4798564D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can also use a regular expression in a URL path to match string patterns using </a:t>
            </a:r>
            <a:r>
              <a:rPr lang="en-US" b="1"/>
              <a:t>re_path().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E6FE3-DB48-AE32-4B04-06CC6061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1"/>
            <a:ext cx="7467600" cy="9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28C7-3A2C-761E-85DE-5D95C61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6564-8CFD-E3D9-E3BE-A0A6A162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&lt;int:id&gt; </a:t>
            </a:r>
            <a:r>
              <a:rPr lang="en-US"/>
              <a:t>tells Django to look for URLs that contain an integer at this position in the string, and to assign the value of that integer to the id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E4892-B655-FE39-008F-D96CAFD3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8229600" cy="8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D969-4416-4938-C059-A6546C74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BC28-BA36-F412-1F65-A8EAB253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HTTP request would be made to the running application for the URL path. Upon receiving the request, it reaches for the ROOT_URLCONF setting present in the settings.py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F4F00-7D57-0F9A-B7FD-6D0F4A35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8" y="1658279"/>
            <a:ext cx="8125522" cy="18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9216-B328-C933-5773-0A7FA069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2972-F8A8-9E27-A002-8B41C769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/>
              <a:t>This determines the URL configuration file to be used first. In this case, it is the URL file present in the project directory </a:t>
            </a:r>
            <a:r>
              <a:rPr lang="en-US" b="1"/>
              <a:t>project_name/urls.py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BD757-7776-EAE0-2B1A-E9364011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04181"/>
            <a:ext cx="5762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F8FE-02F5-512B-D6E0-B5030F02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36612"/>
            <a:ext cx="7772400" cy="765175"/>
          </a:xfrm>
        </p:spPr>
        <p:txBody>
          <a:bodyPr/>
          <a:lstStyle/>
          <a:p>
            <a:r>
              <a:rPr lang="en-US" b="1"/>
              <a:t>Templates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3034E5-697C-15E3-AEA1-A4FB23C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6E5D8-5D7D-381B-A99D-8DA53DDD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705600" cy="35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A2E4-4B42-A864-ACA0-D086A55B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2408-0C72-D666-215F-C369AD3D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Django's template configuration is done in the TEMPLATES variable present in the settings.py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AB0A4-5E36-8141-DD3B-1D28F411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67600"/>
            <a:ext cx="5791200" cy="31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BD7-EB3F-7EB2-3A44-DCDAA36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8E69-49DC-CCB1-E444-03230AF4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'BACKEND’: </a:t>
            </a:r>
            <a:r>
              <a:rPr lang="en-US"/>
              <a:t>'django.template.backends.django. DjangoTemplates’: </a:t>
            </a:r>
          </a:p>
          <a:p>
            <a:pPr marL="0" indent="0">
              <a:buNone/>
            </a:pPr>
            <a:r>
              <a:rPr lang="en-US"/>
              <a:t>This refers to the template engine to be used. A template engine is an API used by Django to work with HTML templates.</a:t>
            </a:r>
          </a:p>
        </p:txBody>
      </p:sp>
    </p:spTree>
    <p:extLst>
      <p:ext uri="{BB962C8B-B14F-4D97-AF65-F5344CB8AC3E}">
        <p14:creationId xmlns:p14="http://schemas.microsoft.com/office/powerpoint/2010/main" val="230748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BD7-EB3F-7EB2-3A44-DCDAA36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8E69-49DC-CCB1-E444-03230AF4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'DIRS</a:t>
            </a:r>
            <a:r>
              <a:rPr lang="en-US"/>
              <a:t>': []: This refers to the list of directories where Django searches for the templates in the given order.</a:t>
            </a:r>
          </a:p>
          <a:p>
            <a:r>
              <a:rPr lang="en-US" b="1"/>
              <a:t>'APP_DIRS': True: </a:t>
            </a:r>
            <a:r>
              <a:rPr lang="en-US"/>
              <a:t>This tells the Django template engine whether it should look for templates in the installed apps defined under INSTALLED_APPS in the settings.py file.</a:t>
            </a:r>
          </a:p>
        </p:txBody>
      </p:sp>
    </p:spTree>
    <p:extLst>
      <p:ext uri="{BB962C8B-B14F-4D97-AF65-F5344CB8AC3E}">
        <p14:creationId xmlns:p14="http://schemas.microsoft.com/office/powerpoint/2010/main" val="102316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BD7-EB3F-7EB2-3A44-DCDAA36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8E69-49DC-CCB1-E444-03230AF4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'OPTIONS': </a:t>
            </a:r>
            <a:r>
              <a:rPr lang="en-US"/>
              <a:t>This is a dictionary containing template engine-specific settings.</a:t>
            </a:r>
          </a:p>
        </p:txBody>
      </p:sp>
    </p:spTree>
    <p:extLst>
      <p:ext uri="{BB962C8B-B14F-4D97-AF65-F5344CB8AC3E}">
        <p14:creationId xmlns:p14="http://schemas.microsoft.com/office/powerpoint/2010/main" val="5553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752600"/>
            <a:ext cx="8229600" cy="5638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This chapter introduces you to three core concepts of Django:</a:t>
            </a:r>
            <a:r>
              <a:rPr lang="en-US" b="1"/>
              <a:t> views</a:t>
            </a:r>
            <a:r>
              <a:rPr lang="en-US"/>
              <a:t>, </a:t>
            </a:r>
            <a:r>
              <a:rPr lang="en-US" b="1"/>
              <a:t>templates</a:t>
            </a:r>
            <a:r>
              <a:rPr lang="en-US"/>
              <a:t>, and </a:t>
            </a:r>
            <a:r>
              <a:rPr lang="en-US" b="1"/>
              <a:t>URL mapping.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Exploring the two main types of views in Django: </a:t>
            </a:r>
            <a:r>
              <a:rPr lang="en-US" b="1"/>
              <a:t>function-based</a:t>
            </a:r>
            <a:r>
              <a:rPr lang="en-US"/>
              <a:t> views and </a:t>
            </a:r>
            <a:r>
              <a:rPr lang="en-US" b="1"/>
              <a:t>class-based views.</a:t>
            </a:r>
            <a:endParaRPr lang="en-US" b="1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709BC-1CED-46CE-6065-BC18A2DEB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Django Template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0322A2-ECBD-7D14-B214-8EC59842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AFC1-6DFC-640D-43F8-D44B1B4B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486A-94F2-43FD-E7E2-99E1F91A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template variable is represented in between two curly braces, as shown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CDE0-966B-9913-A077-BF269A81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86112"/>
            <a:ext cx="3209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2481-991C-0E58-63DF-568F100A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A820-96D0-B347-4719-FF83DA75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Template variables help in adding the application's data into the templates.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5EE6-6AAE-2BFD-C838-476DD16C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9925"/>
            <a:ext cx="7467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9619-F5B7-E10D-9AE3-FDACF39E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8577-7AA0-97A5-675E-24A5B588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tag is similar to a programmatic control flow, such as an if condition or a for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B35BF-8206-8AA3-DBC3-5B2E392C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514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DDB5-59D7-F407-0C5B-7B42B23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D7B-3C7F-BEEA-5625-13694FC8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end of the control flow by adding the end tag, such as </a:t>
            </a:r>
            <a:r>
              <a:rPr lang="en-US" b="1"/>
              <a:t>{% endfor %}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A17E-BE53-8BBE-7796-2C7CBED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5934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950E-AEFA-D332-83F6-36A2170B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37E3-5A00-F2F9-7F4C-292A8EAA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Comments in the Django template language can be written as shown here; anything in-between </a:t>
            </a:r>
            <a:r>
              <a:rPr lang="en-US" b="1"/>
              <a:t>{% comment %}</a:t>
            </a:r>
            <a:r>
              <a:rPr lang="en-US"/>
              <a:t> and </a:t>
            </a:r>
            <a:r>
              <a:rPr lang="en-US" b="1"/>
              <a:t>{% endcomment %}</a:t>
            </a:r>
            <a:r>
              <a:rPr lang="en-US"/>
              <a:t> will be commented out: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CC676-1506-ED41-AE9A-CF7E1789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610100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96B-BDC3-399D-3E5F-A6FF1305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F74F-32A7-1692-C6A4-9C4DDCF3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Here are some examples of built-in filters: 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b="1"/>
              <a:t>{{ variable|lower }}: </a:t>
            </a:r>
            <a:r>
              <a:rPr lang="en-US"/>
              <a:t>This converts the variable string into lowercase. 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b="1"/>
              <a:t>{{ variable|title}}: </a:t>
            </a:r>
            <a:r>
              <a:rPr lang="en-US"/>
              <a:t>This converts the first letter of every word into uppercase.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B4E88-AA0C-B434-1317-855AEAE7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81200"/>
            <a:ext cx="4324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1D1E-D6EB-C913-A99E-2040554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A58-C709-8FB0-18BA-9F26B5CF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consider the following to be a parent template that is named </a:t>
            </a:r>
            <a:r>
              <a:rPr lang="en-US" b="1"/>
              <a:t>base.html: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DF88-1ABE-0B2F-DC61-F7E5A9B8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1403"/>
            <a:ext cx="6638925" cy="36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1D1E-D6EB-C913-A99E-2040554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A58-C709-8FB0-18BA-9F26B5CF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is an example of a child template: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1E94D-7055-A673-26DA-5AFD33CF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743201"/>
            <a:ext cx="3754034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505CC-1B98-A555-F38C-56DF7227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01" y="4341758"/>
            <a:ext cx="6343650" cy="19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8207F-1606-59F2-4DA3-2E2D0B6C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Template Styling with Bootstrap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5774D-D438-4AAD-BF07-C66E0D787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8264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4000" b="1"/>
              <a:t>Introduction</a:t>
            </a:r>
            <a:endParaRPr lang="en-US" sz="4000" b="1" dirty="0"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3</a:t>
            </a:fld>
            <a:r>
              <a:rPr lang="en-US" dirty="0"/>
              <a:t>/31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36E897-52A5-ADF7-6FE3-2ACA1AE73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/>
        </p:blipFill>
        <p:spPr>
          <a:xfrm>
            <a:off x="1383751" y="2103437"/>
            <a:ext cx="6376497" cy="4221163"/>
          </a:xfrm>
        </p:spPr>
      </p:pic>
    </p:spTree>
    <p:extLst>
      <p:ext uri="{BB962C8B-B14F-4D97-AF65-F5344CB8AC3E}">
        <p14:creationId xmlns:p14="http://schemas.microsoft.com/office/powerpoint/2010/main" val="86426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691-3FAA-B82B-C634-AFCBAA39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7BDC-820D-57B0-8959-1DC08170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add a few elements of Bootstrap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7D5F-2C89-DC54-C37E-05D6DC0C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6902027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5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691-3FAA-B82B-C634-AFCBAA39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Template Inheritance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7BDC-820D-57B0-8959-1DC08170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adding the following between </a:t>
            </a:r>
            <a:r>
              <a:rPr lang="en-US" b="1"/>
              <a:t>&lt;body&gt;&lt;/body&gt;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FFA23-A435-A044-CBA6-9C0DBEE4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5" y="2930736"/>
            <a:ext cx="7467600" cy="932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ADCD7-493E-3E39-EF08-8EC783A1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79176"/>
            <a:ext cx="7467600" cy="20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79BA-2FEC-376C-4CDE-7AD45A4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D434-A83A-DE4C-E136-2B5767A1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- This chapter covered the core infrastructure required to handle an HTTP request to our website.</a:t>
            </a:r>
          </a:p>
          <a:p>
            <a:pPr>
              <a:buFontTx/>
              <a:buChar char="-"/>
            </a:pPr>
            <a:r>
              <a:rPr lang="en-US"/>
              <a:t>The view is responsible for compiling any necessary information to display on the website.</a:t>
            </a:r>
          </a:p>
          <a:p>
            <a:pPr>
              <a:buFontTx/>
              <a:buChar char="-"/>
            </a:pPr>
            <a:r>
              <a:rPr lang="en-US"/>
              <a:t>We covered both class- and function-based views and learned about the Django template language and template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378544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CA41-4DCB-15B4-30AF-D2DE454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C7BB-E428-3FAA-F4C7-10491B60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Views are the part of a Django application that takes in a web request and provides a web response.</a:t>
            </a:r>
          </a:p>
          <a:p>
            <a:r>
              <a:rPr lang="en-US"/>
              <a:t>Views are one of the most important parts of a Django application, where the application logic is written.</a:t>
            </a:r>
          </a:p>
          <a:p>
            <a:r>
              <a:rPr lang="en-US"/>
              <a:t>Django views can be broadly classified into two types, </a:t>
            </a:r>
            <a:r>
              <a:rPr lang="en-US" b="1"/>
              <a:t>function-based views </a:t>
            </a:r>
            <a:r>
              <a:rPr lang="en-US"/>
              <a:t>and </a:t>
            </a:r>
            <a:r>
              <a:rPr lang="en-US" b="1"/>
              <a:t>class-based views.</a:t>
            </a:r>
          </a:p>
        </p:txBody>
      </p:sp>
    </p:spTree>
    <p:extLst>
      <p:ext uri="{BB962C8B-B14F-4D97-AF65-F5344CB8AC3E}">
        <p14:creationId xmlns:p14="http://schemas.microsoft.com/office/powerpoint/2010/main" val="5157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10247F-DFD4-2FCA-1576-70FBE081B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Function-Based 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CF10D5-EF30-3EC1-19E4-903DAD923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3851-01F3-6502-DE28-BB8E9B67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Function-Based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9861-D325-D925-5A65-941ACC9B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view function defined here, named </a:t>
            </a:r>
            <a:r>
              <a:rPr lang="en-US" b="1"/>
              <a:t>home_page</a:t>
            </a:r>
            <a:r>
              <a:rPr lang="en-US"/>
              <a:t>, takes a </a:t>
            </a:r>
            <a:r>
              <a:rPr lang="en-US" b="1"/>
              <a:t>request</a:t>
            </a:r>
            <a:r>
              <a:rPr lang="en-US"/>
              <a:t> object as an argument and returns an </a:t>
            </a:r>
            <a:r>
              <a:rPr lang="en-US" b="1"/>
              <a:t>HttpResponse</a:t>
            </a:r>
            <a:r>
              <a:rPr lang="en-US"/>
              <a:t> object having the </a:t>
            </a:r>
            <a:r>
              <a:rPr lang="en-US" b="1"/>
              <a:t>Welcome to my Website message.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BB558-BECC-5D52-B095-4E274803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666876"/>
            <a:ext cx="8153400" cy="17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BCA-9117-600C-7540-2D4240E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Class-Based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401F-BD4B-0506-2B3B-BF64B6EE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the name implies, class-based views are implemented as Python classes. Using the principles of class inheritance, these classes are implemented as subclasses of Django's generic view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A9E67-2727-34D7-BB87-42E712BF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512"/>
            <a:ext cx="7467600" cy="18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E08F-33F0-3DBA-D0D5-62918D2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Class-Based Views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58A5-C6C2-7F0B-1372-419F520F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HomePage is a class-based view inheriting Django's TemplateView from the django.views.generic module.</a:t>
            </a:r>
          </a:p>
          <a:p>
            <a:r>
              <a:rPr lang="en-US"/>
              <a:t>Add an HTML file to our templates folder with the following content: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8B460-E55B-1EF1-B582-21F9890B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0"/>
            <a:ext cx="7620000" cy="5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7FB5-CCA1-F3D5-765D-E52183A6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URL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E2AD-35B9-FBFE-E234-0F76B0A2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views cannot work on their own in a web application. When a web request is made to the application, Django's URL configuration takes care of routing the request to the appropriate view function to process the request.</a:t>
            </a:r>
          </a:p>
        </p:txBody>
      </p:sp>
    </p:spTree>
    <p:extLst>
      <p:ext uri="{BB962C8B-B14F-4D97-AF65-F5344CB8AC3E}">
        <p14:creationId xmlns:p14="http://schemas.microsoft.com/office/powerpoint/2010/main" val="2171531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815</Words>
  <Application>Microsoft Office PowerPoint</Application>
  <PresentationFormat>On-screen Show (4:3)</PresentationFormat>
  <Paragraphs>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Impact</vt:lpstr>
      <vt:lpstr>Default Design</vt:lpstr>
      <vt:lpstr>Chapter 3</vt:lpstr>
      <vt:lpstr>Objectives</vt:lpstr>
      <vt:lpstr>PowerPoint Presentation</vt:lpstr>
      <vt:lpstr>Introduction</vt:lpstr>
      <vt:lpstr>Function-Based Views</vt:lpstr>
      <vt:lpstr>Function-Based Views</vt:lpstr>
      <vt:lpstr>Class-Based Views</vt:lpstr>
      <vt:lpstr>Class-Based Views</vt:lpstr>
      <vt:lpstr>URL Configuration</vt:lpstr>
      <vt:lpstr>URL Configuration</vt:lpstr>
      <vt:lpstr>URL Configuration</vt:lpstr>
      <vt:lpstr>URL Configuration</vt:lpstr>
      <vt:lpstr>URL Configuration</vt:lpstr>
      <vt:lpstr>URL Configuration</vt:lpstr>
      <vt:lpstr>Templates</vt:lpstr>
      <vt:lpstr>Templates</vt:lpstr>
      <vt:lpstr>Templates</vt:lpstr>
      <vt:lpstr>Templates</vt:lpstr>
      <vt:lpstr>Templates</vt:lpstr>
      <vt:lpstr>Django Template Language</vt:lpstr>
      <vt:lpstr>Template Variables</vt:lpstr>
      <vt:lpstr>Template Tags</vt:lpstr>
      <vt:lpstr>Template Tags</vt:lpstr>
      <vt:lpstr>Template Tags</vt:lpstr>
      <vt:lpstr>Comments</vt:lpstr>
      <vt:lpstr>Filters</vt:lpstr>
      <vt:lpstr>Template Inheritance</vt:lpstr>
      <vt:lpstr>Template Inheritance</vt:lpstr>
      <vt:lpstr>Template Styling with Bootstrap</vt:lpstr>
      <vt:lpstr>Template Inheritance</vt:lpstr>
      <vt:lpstr>Template Inheritance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1287</cp:revision>
  <dcterms:created xsi:type="dcterms:W3CDTF">2014-02-09T07:44:29Z</dcterms:created>
  <dcterms:modified xsi:type="dcterms:W3CDTF">2023-04-11T11:08:19Z</dcterms:modified>
</cp:coreProperties>
</file>