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g+KWIf4q07NrJV16K+QkDDZ53R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ada18e2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3ada18e2d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ada18e2d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3ada18e2df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4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457200" y="2895600"/>
            <a:ext cx="8458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Impact"/>
              <a:buNone/>
            </a:pPr>
            <a:r>
              <a:rPr lang="en-US" sz="4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Introduction to Django Admin</a:t>
            </a:r>
            <a:endParaRPr sz="4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Create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To </a:t>
            </a:r>
            <a:r>
              <a:rPr b="1" lang="en-US"/>
              <a:t>Create</a:t>
            </a:r>
            <a:r>
              <a:rPr lang="en-US"/>
              <a:t> a user, we need only click the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+ Add</a:t>
            </a:r>
            <a:r>
              <a:rPr lang="en-US"/>
              <a:t> link next to </a:t>
            </a:r>
            <a:r>
              <a:rPr b="1" lang="en-US"/>
              <a:t>Users</a:t>
            </a:r>
            <a:r>
              <a:rPr lang="en-US"/>
              <a:t>.</a:t>
            </a:r>
            <a:endParaRPr/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967665"/>
            <a:ext cx="5257800" cy="3341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Retrieve</a:t>
            </a:r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Retrieve</a:t>
            </a:r>
            <a:r>
              <a:rPr lang="en-US"/>
              <a:t> functionality can come in handy. After we have clicked the </a:t>
            </a:r>
            <a:r>
              <a:rPr b="1" lang="en-US"/>
              <a:t>SAVE</a:t>
            </a:r>
            <a:r>
              <a:rPr lang="en-US"/>
              <a:t> button on the </a:t>
            </a:r>
            <a:r>
              <a:rPr b="1" lang="en-US"/>
              <a:t>Add user</a:t>
            </a:r>
            <a:r>
              <a:rPr lang="en-US"/>
              <a:t> page (refer to Figure 4.4), we are taken to the </a:t>
            </a:r>
            <a:r>
              <a:rPr b="1" lang="en-US"/>
              <a:t>Select user to change </a:t>
            </a:r>
            <a:r>
              <a:rPr lang="en-US"/>
              <a:t>list page.</a:t>
            </a:r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240265"/>
            <a:ext cx="7772400" cy="1729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Update</a:t>
            </a:r>
            <a:endParaRPr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Clicking the username link in the Select user to change list.</a:t>
            </a:r>
            <a:endParaRPr/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97" y="2971800"/>
            <a:ext cx="7768472" cy="242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Delete</a:t>
            </a:r>
            <a:endParaRPr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Select user to change</a:t>
            </a:r>
            <a:r>
              <a:rPr lang="en-US"/>
              <a:t> list page and choose the </a:t>
            </a:r>
            <a:r>
              <a:rPr b="1" lang="en-US"/>
              <a:t>Delete selected users</a:t>
            </a:r>
            <a:r>
              <a:rPr lang="en-US"/>
              <a:t> option from the Action dropdown. Then hit the Go button.</a:t>
            </a:r>
            <a:endParaRPr/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893818"/>
            <a:ext cx="74199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Users and Groups</a:t>
            </a:r>
            <a:endParaRPr/>
          </a:p>
        </p:txBody>
      </p:sp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Django's authentication model consists of users, groups, and permissions.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Users can belong to many groups and this is a way of categorizing users.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It also streamlines the implementation of permissions by allowing permissions to be assigned to collections of users as well as individuals.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ada18e2df_1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Users and Groups</a:t>
            </a:r>
            <a:endParaRPr/>
          </a:p>
        </p:txBody>
      </p:sp>
      <p:sp>
        <p:nvSpPr>
          <p:cNvPr id="188" name="Google Shape;188;g23ada18e2df_1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ERD user and groups in django admin</a:t>
            </a:r>
            <a:endParaRPr/>
          </a:p>
        </p:txBody>
      </p:sp>
      <p:pic>
        <p:nvPicPr>
          <p:cNvPr id="189" name="Google Shape;189;g23ada18e2d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039300"/>
            <a:ext cx="8229601" cy="1987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Registering the Reviews Model</a:t>
            </a:r>
            <a:endParaRPr/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To make the admin app aware of the models, we need to explicitly register them with the admin app.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reviews/admin.py </a:t>
            </a:r>
            <a:r>
              <a:rPr lang="en-US"/>
              <a:t>file</a:t>
            </a:r>
            <a:endParaRPr/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962400"/>
            <a:ext cx="44386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Registering the Reviews Model</a:t>
            </a:r>
            <a:endParaRPr/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reviews/ admin.py </a:t>
            </a:r>
            <a:endParaRPr/>
          </a:p>
        </p:txBody>
      </p:sp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054" y="2278063"/>
            <a:ext cx="75247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Registering the Reviews Model</a:t>
            </a:r>
            <a:endParaRPr/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Appearance of the admin page after the reviews model has been imported.</a:t>
            </a:r>
            <a:endParaRPr/>
          </a:p>
        </p:txBody>
      </p:sp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966691"/>
            <a:ext cx="6934200" cy="3342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457200" y="2590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Customizing the Admin Interface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60375" y="-18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60375" y="17526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integrate your Django app with the admin app and you'll also look at the behavior of </a:t>
            </a:r>
            <a:r>
              <a:rPr b="1" lang="en-US"/>
              <a:t>ForeignKeys</a:t>
            </a:r>
            <a:r>
              <a:rPr lang="en-US"/>
              <a:t> in the admin app.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you can customize the admin app according to a unique set of preferences by sub-classing the AdminSite and ModelAdmin classes.</a:t>
            </a:r>
            <a:endParaRPr b="1"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7010400" y="61531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/>
          </a:p>
        </p:txBody>
      </p:sp>
      <p:sp>
        <p:nvSpPr>
          <p:cNvPr descr="data:image/jpeg;base64,/9j/4AAQSkZJRgABAQAAAQABAAD/2wCEAAkGBhQSERQRExQVFBUVGBQWGBQVFRgYFhcXFRcVFxgaGBUaGyYeGBokHBcUHy8gIycpLSwsFh4xNTAqNSYsLCkBCQoKDgwOGg8PGi4lHyU0LCotKSwsLCosNCopLCwsKSwtLjQsLCwsKywpKjQsLCwpLCwsLCwsLCkqKSosLCwpLP/AABEIALEA6AMBIgACEQEDEQH/xAAcAAEAAgIDAQAAAAAAAAAAAAAABgcEBQECAwj/xABFEAABAwICBgYHBQYFBAMAAAABAAIDBBEGIQUSMUFRYQcTInGBkTJCUmKSobEUI3LB0TNDgqKy0lNzg+HwJGPi8RUWRP/EABoBAQACAwEAAAAAAAAAAAAAAAAEBQIDBgH/xAA2EQACAgEBBQUHAwMFAQAAAAAAAQIDEQQFEiExQRMiUWGRFDJxobHR8BWBwSNC8SQzUnLhBv/aAAwDAQACEQMRAD8AvFERAEREAREQBERAEREAREQBERAEREAREQBEUbxxi0UMF22M0lxG07Mtrj7ouO8kBZ1wlZJRjzZjOSgt5nviXGVPRD7xxc8i7YmZvPM7mjmVA6npmm1uxTxtb7znOPmLBQKqqnSPdJI4ve43c45kleNl0NOzqoLvLLKezWWSfd4IuTC3SjFUvbDMzqZHGzTfWY48L2Bae/zU4XzFrWzG0Z+S+lNGzF8MbztcxhPeWglV20NNClpw5PoTdJdKxNS6GSiIqwmhERAEREAREQBERAEREAREQBERAEREAREQBERAEREAVC450yamtlfe7WExs4arCQbd7tY+Ku/S1V1UEsnsRvd8LSV85q52XWm5T/YrdfPgonRcLsVwrwqzo4L6VowGxMFwLNaPIBfNwYuKhxINy74j+qga3TO+KecYySdNqFVLGM5PpdkzTsIPcQV3XzfhKOV1bTthLg/rGG4JyaCC8n3dW97r6QXO2QUXwLmEnIIiLWbAiIgCIiAIiIAiLU6fxPBRs1pn2J9Fgze78Lfz2LxtJZZnCErJKMFlvojbIqg0z0u1DyRAxkLdxcNeT+0d1j3rQRYw0hM6zJ6h7vZjbf5Nbkoz1MM4XEuYbD1DjvTaj8X9uHzL+RU3Saf01HnqzvHCSAO+gDvmt9ozpa1SGVtO6E+2wOt4xu7Q8C5Zq+L58PiR7Nl3R9xqX/V5foWMixtH6SjnYJIXtkYfWabjuPA8islbysaaeGEREPAiIgCIiA0uM3WoKn/Kf9FQRV2Y+xDBFTTQOeDJIxzQxubgXDIu9kd/hdUpddDsyLVbyubKbXzW+jrqrmy5Wy0JhuerdqwsJG95yY3vd+QzVnKUYLMnhFet6bxE1lll6Jw/PXP6unjLmg9qQ5Rg8XO+gGe3JWnofompowDOXTuyu0nVjv8AhGbh3k9y99O4zjpR9npWMLm5ZACOPkANp5Knu1UtQ+zpX7/nQsqtNGhb9rMvBeBYqBl79ZM4WfKRbL2WD1W/M7+UnuqWrtPTzG8krzyBs34RYLFhq3sOs17mkb2uIK1/pknxlLj8DP8AUIrgo8C80UPwRix05MExu8DWa/2gNoPMXGe/6zBVltUqpbsiwrsjZHeiERFqNgREQBEUH6TMamkiEEJ+/lG0bY2bNb8RzA8TuWM5qCyzfp9PPUWKuHNnXGvSS2mcaantJPmHOObIu/2ne758FUWk9Kvke6SR5e87XuNz3chyC8YgQwvO1x2lb7o4w0K2sGuLxRASPB2Oz7LPE/JpVXKcrpYO7q01GzKHPrji+v55G9wP0adcxtVWXbEc2Q7HPG5zjtDTuG09ysONrIm9XCxsbBsawAD5bVmaQm9UblBcbYtNMOpiI60i5dt6tp2WHtHdwGanpQpjk5GVmo2nfuL06JfnUkNdpaOL9rKyP8bgD5HNa2TEdFKNR08DwfVeRb+YWVOVNcXOLiS5xzLnG7j3krwNSeKjvVN9C5jsGuK42PPkW8MOmF32jR8nUuO1l9aCQcCPz3brKWYbxU2pvFI0w1DB24XcPaYfXZz3b1QeicQS07taJ5bxA9E97DkVPdE4ijrtRrj1FUzOORvte4Tx3xnaL7Vsrti3w4eXQiazQWwjmx7y/wCX9y+PivVr5O3UWlw3p4zh0coDKiO2u0ei4HZIzix3yNwdi3SlJ5OflFxeGEXBKh+IukWOIObBqyOGRkJ+6ae8emeTfNbqqZ2vdgsmmy2FazJkn0jpOOBhkleGNG87zwA2k8gq1xP0nvfeOmBjbvecpD+UY83dyjM9dU184A15ZHejs1rHbqt2RM4uPzVk4P6PI6XVlmtJMMx7EZ90HNzvfOfCynuFOlXe70vkvuQ1O3Ucu7H5kewn0cvmIqKzWDSdYRm4e/m++bQfiO+2xSnSvRtRznW1DEeMRDQbcWkEfJSlFDlqrXPf3nkkrT1qO7giNB0XUUZu5r5T/wBx1x8LQAfFSqCnaxoYxoa0bGtAAHcAvRCVrnbOz322bIVxh7qwRXHmJTTxCKM2llBzG1rNhd3nYPHgqt11nYj0saipkl3E2byY3Jv6+K1ocuk0lKprS6vmUWpt7WbfToemumuvF8wbtIHec/LasaTSYGwE/JSskcsboy0cXSSVB9Fo6tvNzrF3kAPiViqpsHdJ0VPE2CaFzQCT1kfauSb3c02N+6+xWZonTEVTGJYXh7DlcbQRtBBzB5Fc5ro2OxzkuHQvNJKHZqMXxM1ERQCYEREB0mmDGlxyDQSe4C5VE6fa6onlqH7XXNuDR6I8AArYx1pDqqR27Xc1nmbn5AqptIVl43Ab7D5qBq5cVE6zYFOIyt8eH3/PI0Wk49SNjeV/NWz0OaOEdA6a2cz3Ov7rOy36OPiqtxK2xYPdH5K6ej9ltFU1v8O/m5xWGkXfJO37GtPFLq/uz2rqkNDnu9Foc49zQSVQ+n690krnu9J5Lj47vAWHgrnxO61LPzbb4nAfmqQ00Pvnjms9W+KRo/8An60q7LOrePTj/J30BoSSsqGU8W121x2NaPSceQCuHRuB6OmaGiFsrhtllGs5x7jk0cgPNR/oZoAIqqp9YlkQPAAa7vO7PJTZ71t09a3d5lftfW2O51ReEvqafSOCaOYEGFrD7UY1HDyy8wVXOJsGTUJ6xpL4ri0gycw7tYDZ3j5K1/8A5WJrg10jGuOxrntBPcCVnT0oc0tcA5rhYgi4IK2TqjP4kTS7Qv0zWW3Hwf8ABX+FsTOqA1wIFZACWkmwmZ6zHd4sDwNnblZUWJI3wtlZdxcLhmxwINi13Ah1x3hVXDgo0+k2aryyGz5mOHpdjbH35gdxUlrNIge63bYbdt7370q3sd482h2O8nTyayvLOcr19OJocUY4km7DiLH/APPGez/qPyLu7ILWYewxUaQfcWDGmxlI+6Z7rB+8fy2DfZbqlwhFJN10geyFxL3RAEOlJztfIsZc79u5TmDSjg0RQQsjaBqtB9EW2DVFlc261KO5SsI52vSNy3rXlmbh7DMNHHqRN7R9OR2b3ni4/kMgtsqirekOsebdbFDu1Yo9d3m7WWkqtOSynVfNUSk+qZCL/wCmzM91ll+mz52SS+Y9uhyhFsuus0zBD+1mjj/E9o+RK0tR0i0jfQc+X/LjcR8RAb81X2jMGVcucdOIgfXkAYf5rvPwhSih6K72NTUOd7sYsPidc+QCwdWlr96bl8DJWaifKKXxO1b0qAehCBzklA/lYHfVYX/2bSFYCyGI6rgQXMj1W2OR+9lJG/cLqZaNwfSQWLIWaw9d/bd8Trlc6QxbSQHVknYCPVB1nDvDbkLFWwzimrL88v5GTrljNtnphFNab0ZUUhtLAWDc83kae5w7PhktI+se71jbgMh5BXcekegd2TIbHbrRPt49ld2YW0bWN6xkULwfWiOrnz1CLHkVO9tsgv60GvMhPSQm/wClNMohCryHRdo//Bd3dbJ/cs+jwPRRG7aaO/Fw1j/NdePaVfRMLZ8+rRSGhsN1FU7Vhic7i61mDvecgruwZhgUNN1WtrPcS97txcQBYcgAAt4yMAWAAA2ACw8l2VfqNZK5buMInUaWNPHmwiIoRLCIiAr3phnIipm7jI53wsNv6lVZmvlxKtDpnjPU07uEjx8TP/FVeAAqzUe+zt9jP/Sx+L+pnYpjyjPFo+it7o4l19FU/Jjm/C5wVUaXHWUsTxuBb5KwOhivD6J8O+KR3k8Bw+esstM8TNe3IOWlT8H90bLEcd6eYe7f4SHfkqUxRDq1D+Zv5q+9IU+trMOxwc09zgR+apXGNIbsedttV34mHVP0WerXFMj7As7k6/39f8E36HZL0NSzeJg7wcxgH9JUjr32aTyVfdDOlAyqlpibCePL8cdyP5S/yVj1kGRat9DzBFPtWtw1Us9eJR2mZnCV5fYuJuSRtUx6Pccuj/6aa74zlESc2P26gJ9U/wAvitLjLRurKcs/+ZqMNqXtcyx9EtsCAd4I281BrbhPidVrYR1WlW4lhpNeXDoWtiGeSeNxjc5sjc4ywGzSN2ztXFwb8dijGg6md0wFQJSQWPb926Jt43B1g6205eSsB1WILRSgXF+2BYOzPKwPLkovi7TcDpRFK58YADmW9Eg7+ey3JXdFHbWbucHA26rsKn3c+Hj6knhqJZ2tlYyVzX3cNVoAsScr32g5G5WRDoGpef2bY773vufJt8/FQfRem3wi1NXarb3DH2LbnM5OFlJKLpArG+nHDOOMbtR3lcj5BTZbMtXutP5fUgraFTfFNfE21F0Y09y+dz5S4klocWRi/utsT4nwUm0foeGAWhiZGPdaAfE7So3S9JkBsJo5oDxczWb5tufkt/o/EVNP+ynjeeAcNb4Tn8lFtqvj/uJkiuyqXuNGxWnxDimGjbeQ3cfRjb6Tv0HMrXYwxo2lBijs+YjZ6rL73cTwb586nq6h8jzJI4vc7MuJzKm6PZ7u79nCP1/8Iuq1qr7sOL+htcQY2qKq4Lurj/w2EgW9521305KOWXsWrqWrooVwrW7BYRSTnKbzJ5PJbjCWmn0tVG9pOq5zWSN3Oa4gZjiL3B5LVEKQ4Hw26qqWmx6qNzXPduyNw2/E5eC16hwVct/lgzpUnYt3mXYiIuLOpCIiAIiIAiIgIb0r0mvo8uH7uSN/hcsP9SpJ8q+kdOaNFRTywH94xzRyJGR8DYr5sILbgixBII4EZEed1B1MeKZ1WxLs1yr8Hn1JBoh3WU0kW9vaHjtW06KNLdRXOhcbNnbq/wAbLlvyLgorofSXVzNJ9F3Zd3FZOk2OgnErMnMcHtPMG4UWMtySZd30rUUzr8fr/nDL70nFnfiqyxzoztvFspB1rfxCwkb/AEu/iVjaF0q2spWTM9ZoNt4O8HuNx4LS4i0R18RYMntOvGT7YvkeRBLT38lZWw7SHA4zZ+o9k1Cc+C5P88mUbR1j6edkzMnxuDm97Tv5HYe9fQFHpFlXBHVRejIMxva71mnmDkqO01RZlwBBuQ5p2tcMi08wVscCY2dQSFrwX08hHWMG1p2a7RxG8bx3BQ6Ldx4fI6Xa2h9ogpw95cvNfnIsnTuHI6luq64I2Ob6TT+Y5FaTQnRkyOdss0vWtY4ObGGat3NN265ubgHOw2qbQyRysEsLxJG7MObs/wBjyOa5aFPcIye9g5KOqvrg6lJpeH5yMXS1GJAb5qicYzvbUSxa12NdYNNiG5C+rf0fBXnprSrKeF8rzYNHmdwHMlUBWyumkc85ukcT4uP+61XWbuEuZP2Xpe235yXBLr4k7wdhOlqKsQzR9l8Be0Ne9lnscy5BB9lx5ZKaSdC9H6klTH+GUH+ppWr0RS9TpaiaN8dQ3wEbfzCtJSoWzWcNlRbVBqLwuK/lr+CuXdEj2/sq+Ycnsa8fUKP4gwLpCE9lsdW3brtjAeDw1b38RdXMilV626D55Ic9JVJcsHzZUVksbrSwuY7+Np8nXXUabbvDh3gfUEK+MYYUjr6cwv7Lx2o5LZsfuPMHYRvC+dtK0E1LM+CUFr2GxG0HgWne07QVaUa9zRX3aNQNszScZ9a3ff8ARewmadjmnxCjn2928MPexn1suj6m/qsHc235qZ7Y/AjezoszCeBpKsiR944Ac3es+25n92zvVt6O0dHBG2KJoYxuwD5kneeapjos6QfszhSTu+4eew8/u3HcfcPyKu8FUeuussn3uXT88S20dcIR7vPqcoiKvJoREQBERAEREAVD9K+gjTVrpAPu6j7xvDXGUg87O/iV8KO48wsK6kdELdY3txE7ngbL8HC7T38lrthvxwTdDqPZ7VJ8uTPm0yFSinqPtEAB9Ngt3jcVF5Ii1xY4FrmkggixBBsQRxCzNGVZjcCP/Y4KrlE7iq1Z8id9G2KTSz/Z5D93Kcr7Gv4dx+o5q1qyIHtNzBzVCVsIeNduw/IqfYCxzrAU057Qya4+sP7uPmpemt/sZQ7a2e0/aK1w6/f7+oxrhcvvUQtu+33kY2vAHpNHtgbt4HEZ1jU0oObV9Byx7xsUNxPgVs5MsJEUpzIP7N54kD0Xe8Nu8b17dRvPeiatm7W7KKpu5dH4eXwK00LiKoo3EwSFl/SZtY7vYcj3qTt6XKi1jFETxGsPldRzSmiZYHas8Tozxt2T3PHZPmsAwjioynOHAvZ6fS6nvtJ+f+DM05iWerdeV2Q2Mbk0eG88ysrA+hzPWR5diM9Y/hZp7I8XW8isPRWhZKh+pCwvO92xjebn7APnyVq6D0LHQwEXBce1JJsuQN3BozsO/ittVcpy3pFfr9ZVp6XTTjL4YXQ8KKXX07TtH7qGVx/iBH9qs9VV0UtNRXVladga2Nv8Zv8AJrG/ErVUyDysnN6uO5KNfgln4vi/qERFsIgUXx1gWPSMW5kzL9XLb+V3Fh+W0c5QiyjJxeUeSipLDPlbS+h5aWV0E7Cx7dx2EbnNOxzTxCw19PYjwtT10fVzsvb0XjJ7Dxa7d3bDvCp7EfQ/V05LoP8AqY92rlKBzZ638J8FY16iMuD4Mr7KJR5cUQQBXR0PYwdMx1FKdZ0TdaNx2ll7Fp46uXgeSp+egkYdV8b2Hg5jgfIhWZ0N4XmbO6skY5kYYWM1gQXucRcgHPVAG3n3rK/ddbyeU5U1gt9ERVRZBERAEREAREQBERAVN0u9H5dfSFM27gLzxtGbgP3gG8gekOGe43qiNwIuF9XOeFTvSH0YarnVdC24N3SUzdoO90Q+rfLgo1tWeKLnQ6/cXZ2cujIFR1urkdh2j/m9ZMjNjmnmCOX0WpZICvWKqLe7gocodUdNTqljdnyLCwx0hFloqjMbA/8AXgVPKeuZINZjgVRYma5ZVFpGWE3jeRyvl5LfXqWuEyr1mxY2Pf07x5dP28PzkXZI0EWNiDtBzHkte/QVMTfqIb8erZ+ir+n6Q6hos5rXfIr0l6SZiMomg83H9FI7at9Sm/TdXF4UH6r7liFzWNsLNaNwsAPAZKusbYtEt6eI3b67hvt6o4rS6TxHPOCHvs3e1uQ8d5Uv6McCGV7KydtomEOiY4ftHDY+3sDaOJz2DPXKx2d2HqTKtFHRrt9S+K5R8yd9HmHjR0McbhaR95JBwc+2R7mho8FJkRSUsLCKSybsk5y5viERF6YBERAEREBwWA7RdcoiAIiIAiIgCIiAIiIAukrrBd11e26A0ukK4tUU0piNzeKm1Vo/WWi0hhlrgSdiAp3E0kc7zJq6kp2vaPS/G3eee3moy6UjaPEbP1Ct3SGCw8mwsOO//ZamTo7zvYrXKCZMq1FlfBcithVDcV6s0rbap6ejYHaEHRm32fktTqi+ZOhtC2HukJbpZp3nyus6jgfKbMFubrNH5n5KZU/R6B6vyC29HgrV9X5LxUQM5bW1D4ZSMLCuC4WubJP9+4G4aRaIH8Pr+OXJWrSTXCilDogx7Lj6KR0FSBk4W5jZ4rfFKPBFVdOy1703k2oRAizI4REQBERAEREAREQBERAEREAREQBERAEREBwViTs1u5Zbl0LUPU8GCaULj7GFn6i41F5gz3jA+xg7l6s0a3es1rLLkhMHjm2Y4pgNgXJjAXdy8zGvTFIagPBeb6Qbsl36pdmgheHuMcjygeWHVOz6LNXkW3XaPggfE7oiL0xCIiAIiIAiIgCIiAIiIAiIgCIiAIiIDhERAEREByuHIiA6ouEQAouEXjPTsxcjaiL08OyIiAIiIAiIgCIiAIiIAiIgCIiA/9k=" id="99" name="Google Shape;99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26225"/>
            <a:ext cx="2090351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Site-Wide Django Admin Customizations</a:t>
            </a:r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Simplest customizations to improve the usability of your app's admin interface</a:t>
            </a:r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795894"/>
            <a:ext cx="6248401" cy="3588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Examining the AdminSite object from the Python Shell</a:t>
            </a:r>
            <a:endParaRPr/>
          </a:p>
        </p:txBody>
      </p:sp>
      <p:pic>
        <p:nvPicPr>
          <p:cNvPr id="228" name="Google Shape;22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429000"/>
            <a:ext cx="570547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0944" y="1915536"/>
            <a:ext cx="5629275" cy="100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Subclassing AdminSite</a:t>
            </a:r>
            <a:endParaRPr/>
          </a:p>
        </p:txBody>
      </p:sp>
      <p:sp>
        <p:nvSpPr>
          <p:cNvPr id="235" name="Google Shape;235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6" name="Google Shape;2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773" y="1981200"/>
            <a:ext cx="8226032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Subclassing AdminSite</a:t>
            </a:r>
            <a:endParaRPr/>
          </a:p>
        </p:txBody>
      </p:sp>
      <p:sp>
        <p:nvSpPr>
          <p:cNvPr id="242" name="Google Shape;24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43" name="Google Shape;2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396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Subclassing AdminSite</a:t>
            </a:r>
            <a:endParaRPr/>
          </a:p>
        </p:txBody>
      </p:sp>
      <p:sp>
        <p:nvSpPr>
          <p:cNvPr id="249" name="Google Shape;24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50" name="Google Shape;2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600200"/>
            <a:ext cx="53625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 Filter</a:t>
            </a:r>
            <a:endParaRPr/>
          </a:p>
        </p:txBody>
      </p:sp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Once the admin interface needs to deal with a significant number of records, it is convenient to narrow down the results that appear on change list pages.</a:t>
            </a:r>
            <a:endParaRPr/>
          </a:p>
        </p:txBody>
      </p:sp>
      <p:pic>
        <p:nvPicPr>
          <p:cNvPr id="257" name="Google Shape;2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191000"/>
            <a:ext cx="68865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 Filter</a:t>
            </a:r>
            <a:endParaRPr/>
          </a:p>
        </p:txBody>
      </p:sp>
      <p:sp>
        <p:nvSpPr>
          <p:cNvPr id="263" name="Google Shape;26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We can specify our change list filter in reviews/admin.py in the BookAdmin class:</a:t>
            </a:r>
            <a:endParaRPr/>
          </a:p>
        </p:txBody>
      </p:sp>
      <p:pic>
        <p:nvPicPr>
          <p:cNvPr id="264" name="Google Shape;2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819400"/>
            <a:ext cx="39719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849041"/>
            <a:ext cx="7543800" cy="2093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 Search Bar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This brings us to the remaining piece of functionality that we wanted to implement – the search bar.</a:t>
            </a:r>
            <a:endParaRPr/>
          </a:p>
        </p:txBody>
      </p:sp>
      <p:pic>
        <p:nvPicPr>
          <p:cNvPr id="272" name="Google Shape;2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581400"/>
            <a:ext cx="7620000" cy="192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Excluding and Grouping Fields</a:t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There are occasions when it is appropriate to restrict the visibility of some of the fields in the model in the admin interface.</a:t>
            </a:r>
            <a:endParaRPr/>
          </a:p>
        </p:txBody>
      </p:sp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3373438"/>
            <a:ext cx="77914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-In this chapter, we saw how to create superusers through the Django command line and how to use them to access the admin app.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- After a brief tour of the admin app's basic functionality, we examined how to register our models with it to produce a CRUD interface for our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</a:t>
            </a:r>
            <a:endParaRPr/>
          </a:p>
        </p:txBody>
      </p:sp>
      <p:pic>
        <p:nvPicPr>
          <p:cNvPr id="106" name="Google Shape;10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72528"/>
            <a:ext cx="8229600" cy="338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Django admin is actually written as a Django app.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It offers an intuitively rendered web interface to give administrative access to the model data.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admin interface is designed to be used by the administrators of the website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Admin app in your Bookr project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907" y="1600200"/>
            <a:ext cx="3238893" cy="178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3124200"/>
            <a:ext cx="5230177" cy="174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Creating a Superuser Account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We will use the createsuperuser subcommand by entering the following command in the command line (you will need to write python instead of python3 if you're using Windows):</a:t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4343400"/>
            <a:ext cx="60388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Exercise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Exercise 4.01: Creating a Superuser Account</a:t>
            </a:r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276600"/>
            <a:ext cx="7467600" cy="22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CRUD Operations Using the Django Admin App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Django administration window</a:t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819400"/>
            <a:ext cx="7572866" cy="2228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ada18e2df_1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Users and Groups</a:t>
            </a:r>
            <a:endParaRPr/>
          </a:p>
        </p:txBody>
      </p:sp>
      <p:sp>
        <p:nvSpPr>
          <p:cNvPr id="147" name="Google Shape;147;g23ada18e2df_1_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ERD user and groups in django admin</a:t>
            </a:r>
            <a:endParaRPr/>
          </a:p>
        </p:txBody>
      </p:sp>
      <p:pic>
        <p:nvPicPr>
          <p:cNvPr id="148" name="Google Shape;148;g23ada18e2df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039300"/>
            <a:ext cx="8229601" cy="1987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iViettech</dc:creator>
</cp:coreProperties>
</file>