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18" r:id="rId4"/>
    <p:sldId id="319" r:id="rId5"/>
    <p:sldId id="320" r:id="rId6"/>
    <p:sldId id="322" r:id="rId7"/>
    <p:sldId id="323" r:id="rId8"/>
    <p:sldId id="325" r:id="rId9"/>
    <p:sldId id="327" r:id="rId10"/>
    <p:sldId id="328" r:id="rId11"/>
    <p:sldId id="329" r:id="rId12"/>
    <p:sldId id="330" r:id="rId13"/>
    <p:sldId id="331" r:id="rId14"/>
    <p:sldId id="31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9605" autoAdjust="0"/>
  </p:normalViewPr>
  <p:slideViewPr>
    <p:cSldViewPr>
      <p:cViewPr varScale="1">
        <p:scale>
          <a:sx n="68" d="100"/>
          <a:sy n="68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/>
              <a:t>Chapter 5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458200" cy="175260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latin typeface="Impact" pitchFamily="34" charset="0"/>
              </a:rPr>
              <a:t>Serving Static Files</a:t>
            </a:r>
            <a:endParaRPr lang="en-US" sz="4000" dirty="0">
              <a:solidFill>
                <a:schemeClr val="tx2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D5BD-7AB6-0A1F-869F-24DA18CF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STATICFILES_DIRS Prefixed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D4D2-2789-7453-E203-2F110FF7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mentioned earlier, the STATICFILES_DIRS setting also accepts items as tuples in the form (prefix, directory).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D2FD1-9D7B-D347-80BD-4A937F22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1001"/>
            <a:ext cx="8001000" cy="13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2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F1FC-2DD8-2385-399B-C41DD596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STATICFILES_DIRS Prefixed Mode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82AF-3EC1-A90A-8A46-CAEA97E0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Directories layout for use with prefixed URLs.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C9BEB-E76D-7888-27DC-DC9EBFF3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98966"/>
            <a:ext cx="4733925" cy="33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8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79DF-E952-D6EB-DFD3-64D432D4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STATICFILES_DIRS Prefixed Mode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15E4-D824-30BC-4EA9-FCA6D74B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Mappings of URLs to files, based on the prefix.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9EC26-D989-CA65-DA27-E211DA6A9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90780"/>
            <a:ext cx="7315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5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D91C-9ADE-DDFA-D4BC-77028CCF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STATICFILES_DIRS Prefixed Mode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4B86-7BE5-7782-D5F2-623A73563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Mappings of paths in project directories to paths in </a:t>
            </a:r>
            <a:r>
              <a:rPr lang="en-US" b="1"/>
              <a:t>STATIC_ROOT</a:t>
            </a:r>
            <a:r>
              <a:rPr lang="en-US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9552B-8111-8B8D-ACC4-3C04C310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895600"/>
            <a:ext cx="6724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79BA-2FEC-376C-4CDE-7AD45A4D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D434-A83A-DE4C-E136-2B5767A1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/>
              <a:t>In this chapter, we showed how to use Django's staticfiles app to find and serve static files.</a:t>
            </a:r>
          </a:p>
          <a:p>
            <a:pPr>
              <a:buFontTx/>
              <a:buChar char="-"/>
            </a:pPr>
            <a:r>
              <a:rPr lang="en-US"/>
              <a:t>Showed different places to store static files, using a directory that is global to the project or a specific directory for the application.</a:t>
            </a:r>
          </a:p>
          <a:p>
            <a:pPr>
              <a:buFontTx/>
              <a:buChar char="-"/>
            </a:pPr>
            <a:r>
              <a:rPr lang="en-US"/>
              <a:t>Showed the importance of namespacing static file directories to prevent conflicts.</a:t>
            </a:r>
          </a:p>
        </p:txBody>
      </p:sp>
    </p:spTree>
    <p:extLst>
      <p:ext uri="{BB962C8B-B14F-4D97-AF65-F5344CB8AC3E}">
        <p14:creationId xmlns:p14="http://schemas.microsoft.com/office/powerpoint/2010/main" val="378544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-1828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752600"/>
            <a:ext cx="8229600" cy="56388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Django includes tools to reference static files in templates and you'll see how these tools help reduce the amount of work needed when deploying an application to production.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Explore the findstatic command, which can be used to debug issues with your static files.</a:t>
            </a:r>
            <a:endParaRPr lang="en-US" b="1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153150"/>
            <a:ext cx="2133600" cy="476250"/>
          </a:xfrm>
        </p:spPr>
        <p:txBody>
          <a:bodyPr/>
          <a:lstStyle/>
          <a:p>
            <a:fld id="{8FE7AA49-93D1-4273-8E7C-89760AFFC331}" type="slidenum">
              <a:rPr lang="en-US" smtClean="0"/>
              <a:pPr/>
              <a:t>2</a:t>
            </a:fld>
            <a:r>
              <a:rPr lang="en-US" dirty="0"/>
              <a:t>/31</a:t>
            </a:r>
          </a:p>
        </p:txBody>
      </p:sp>
      <p:sp>
        <p:nvSpPr>
          <p:cNvPr id="2" name="AutoShape 2" descr="data:image/jpeg;base64,/9j/4AAQSkZJRgABAQAAAQABAAD/2wCEAAkGBhQSERQRExQVFBUVGBQWGBQVFRgYFhcXFRcVFxgaGBUaGyYeGBokHBcUHy8gIycpLSwsFh4xNTAqNSYsLCkBCQoKDgwOGg8PGi4lHyU0LCotKSwsLCosNCopLCwsKSwtLjQsLCwsKywpKjQsLCwpLCwsLCwsLCkqKSosLCwpLP/AABEIALEA6AMBIgACEQEDEQH/xAAcAAEAAgIDAQAAAAAAAAAAAAAABgcEBQECAwj/xABFEAABAwICBgYHBQYFBAMAAAABAAIDBBEGIQUSMUFRYQcTInGBkTJCUmKSobEUI3LB0TNDgqKy0lNzg+HwJGPi8RUWRP/EABoBAQACAwEAAAAAAAAAAAAAAAAEBQIDBgH/xAA2EQACAgEBBQUHAwMFAQAAAAAAAQIDEQQFEiExQRMiUWGRFDJxobHR8BWBwSNC8SQzUnLhBv/aAAwDAQACEQMRAD8AvFERAEREAREQBERAEREAREQBERAEREAREQBEUbxxi0UMF22M0lxG07Mtrj7ouO8kBZ1wlZJRjzZjOSgt5nviXGVPRD7xxc8i7YmZvPM7mjmVA6npmm1uxTxtb7znOPmLBQKqqnSPdJI4ve43c45kleNl0NOzqoLvLLKezWWSfd4IuTC3SjFUvbDMzqZHGzTfWY48L2Bae/zU4XzFrWzG0Z+S+lNGzF8MbztcxhPeWglV20NNClpw5PoTdJdKxNS6GSiIqwmhERAEREAREQBERAEREAREQBERAEREAREQBERAEREAVC450yamtlfe7WExs4arCQbd7tY+Ku/S1V1UEsnsRvd8LSV85q52XWm5T/YrdfPgonRcLsVwrwqzo4L6VowGxMFwLNaPIBfNwYuKhxINy74j+qga3TO+KecYySdNqFVLGM5PpdkzTsIPcQV3XzfhKOV1bTthLg/rGG4JyaCC8n3dW97r6QXO2QUXwLmEnIIiLWbAiIgCIiAIiIAiLU6fxPBRs1pn2J9Fgze78Lfz2LxtJZZnCErJKMFlvojbIqg0z0u1DyRAxkLdxcNeT+0d1j3rQRYw0hM6zJ6h7vZjbf5Nbkoz1MM4XEuYbD1DjvTaj8X9uHzL+RU3Saf01HnqzvHCSAO+gDvmt9ozpa1SGVtO6E+2wOt4xu7Q8C5Zq+L58PiR7Nl3R9xqX/V5foWMixtH6SjnYJIXtkYfWabjuPA8islbysaaeGEREPAiIgCIiA0uM3WoKn/Kf9FQRV2Y+xDBFTTQOeDJIxzQxubgXDIu9kd/hdUpddDsyLVbyubKbXzW+jrqrmy5Wy0JhuerdqwsJG95yY3vd+QzVnKUYLMnhFet6bxE1lll6Jw/PXP6unjLmg9qQ5Rg8XO+gGe3JWnofompowDOXTuyu0nVjv8AhGbh3k9y99O4zjpR9npWMLm5ZACOPkANp5Knu1UtQ+zpX7/nQsqtNGhb9rMvBeBYqBl79ZM4WfKRbL2WD1W/M7+UnuqWrtPTzG8krzyBs34RYLFhq3sOs17mkb2uIK1/pknxlLj8DP8AUIrgo8C80UPwRix05MExu8DWa/2gNoPMXGe/6zBVltUqpbsiwrsjZHeiERFqNgREQBEUH6TMamkiEEJ+/lG0bY2bNb8RzA8TuWM5qCyzfp9PPUWKuHNnXGvSS2mcaantJPmHOObIu/2ne758FUWk9Kvke6SR5e87XuNz3chyC8YgQwvO1x2lb7o4w0K2sGuLxRASPB2Oz7LPE/JpVXKcrpYO7q01GzKHPrji+v55G9wP0adcxtVWXbEc2Q7HPG5zjtDTuG09ysONrIm9XCxsbBsawAD5bVmaQm9UblBcbYtNMOpiI60i5dt6tp2WHtHdwGanpQpjk5GVmo2nfuL06JfnUkNdpaOL9rKyP8bgD5HNa2TEdFKNR08DwfVeRb+YWVOVNcXOLiS5xzLnG7j3krwNSeKjvVN9C5jsGuK42PPkW8MOmF32jR8nUuO1l9aCQcCPz3brKWYbxU2pvFI0w1DB24XcPaYfXZz3b1QeicQS07taJ5bxA9E97DkVPdE4ijrtRrj1FUzOORvte4Tx3xnaL7Vsrti3w4eXQiazQWwjmx7y/wCX9y+PivVr5O3UWlw3p4zh0coDKiO2u0ei4HZIzix3yNwdi3SlJ5OflFxeGEXBKh+IukWOIObBqyOGRkJ+6ae8emeTfNbqqZ2vdgsmmy2FazJkn0jpOOBhkleGNG87zwA2k8gq1xP0nvfeOmBjbvecpD+UY83dyjM9dU184A15ZHejs1rHbqt2RM4uPzVk4P6PI6XVlmtJMMx7EZ90HNzvfOfCynuFOlXe70vkvuQ1O3Ucu7H5kewn0cvmIqKzWDSdYRm4e/m++bQfiO+2xSnSvRtRznW1DEeMRDQbcWkEfJSlFDlqrXPf3nkkrT1qO7giNB0XUUZu5r5T/wBx1x8LQAfFSqCnaxoYxoa0bGtAAHcAvRCVrnbOz322bIVxh7qwRXHmJTTxCKM2llBzG1rNhd3nYPHgqt11nYj0saipkl3E2byY3Jv6+K1ocuk0lKprS6vmUWpt7WbfToemumuvF8wbtIHec/LasaTSYGwE/JSskcsboy0cXSSVB9Fo6tvNzrF3kAPiViqpsHdJ0VPE2CaFzQCT1kfauSb3c02N+6+xWZonTEVTGJYXh7DlcbQRtBBzB5Fc5ro2OxzkuHQvNJKHZqMXxM1ERQCYEREB0mmDGlxyDQSe4C5VE6fa6onlqH7XXNuDR6I8AArYx1pDqqR27Xc1nmbn5AqptIVl43Ab7D5qBq5cVE6zYFOIyt8eH3/PI0Wk49SNjeV/NWz0OaOEdA6a2cz3Ov7rOy36OPiqtxK2xYPdH5K6ej9ltFU1v8O/m5xWGkXfJO37GtPFLq/uz2rqkNDnu9Foc49zQSVQ+n690krnu9J5Lj47vAWHgrnxO61LPzbb4nAfmqQ00Pvnjms9W+KRo/8An60q7LOrePTj/J30BoSSsqGU8W121x2NaPSceQCuHRuB6OmaGiFsrhtllGs5x7jk0cgPNR/oZoAIqqp9YlkQPAAa7vO7PJTZ71t09a3d5lftfW2O51ReEvqafSOCaOYEGFrD7UY1HDyy8wVXOJsGTUJ6xpL4ri0gycw7tYDZ3j5K1/8A5WJrg10jGuOxrntBPcCVnT0oc0tcA5rhYgi4IK2TqjP4kTS7Qv0zWW3Hwf8ABX+FsTOqA1wIFZACWkmwmZ6zHd4sDwNnblZUWJI3wtlZdxcLhmxwINi13Ah1x3hVXDgo0+k2aryyGz5mOHpdjbH35gdxUlrNIge63bYbdt7370q3sd482h2O8nTyayvLOcr19OJocUY4km7DiLH/APPGez/qPyLu7ILWYewxUaQfcWDGmxlI+6Z7rB+8fy2DfZbqlwhFJN10geyFxL3RAEOlJztfIsZc79u5TmDSjg0RQQsjaBqtB9EW2DVFlc261KO5SsI52vSNy3rXlmbh7DMNHHqRN7R9OR2b3ni4/kMgtsqirekOsebdbFDu1Yo9d3m7WWkqtOSynVfNUSk+qZCL/wCmzM91ll+mz52SS+Y9uhyhFsuus0zBD+1mjj/E9o+RK0tR0i0jfQc+X/LjcR8RAb81X2jMGVcucdOIgfXkAYf5rvPwhSih6K72NTUOd7sYsPidc+QCwdWlr96bl8DJWaifKKXxO1b0qAehCBzklA/lYHfVYX/2bSFYCyGI6rgQXMj1W2OR+9lJG/cLqZaNwfSQWLIWaw9d/bd8Trlc6QxbSQHVknYCPVB1nDvDbkLFWwzimrL88v5GTrljNtnphFNab0ZUUhtLAWDc83kae5w7PhktI+se71jbgMh5BXcekegd2TIbHbrRPt49ld2YW0bWN6xkULwfWiOrnz1CLHkVO9tsgv60GvMhPSQm/wClNMohCryHRdo//Bd3dbJ/cs+jwPRRG7aaO/Fw1j/NdePaVfRMLZ8+rRSGhsN1FU7Vhic7i61mDvecgruwZhgUNN1WtrPcS97txcQBYcgAAt4yMAWAAA2ACw8l2VfqNZK5buMInUaWNPHmwiIoRLCIiAr3phnIipm7jI53wsNv6lVZmvlxKtDpnjPU07uEjx8TP/FVeAAqzUe+zt9jP/Sx+L+pnYpjyjPFo+it7o4l19FU/Jjm/C5wVUaXHWUsTxuBb5KwOhivD6J8O+KR3k8Bw+esstM8TNe3IOWlT8H90bLEcd6eYe7f4SHfkqUxRDq1D+Zv5q+9IU+trMOxwc09zgR+apXGNIbsedttV34mHVP0WerXFMj7As7k6/39f8E36HZL0NSzeJg7wcxgH9JUjr32aTyVfdDOlAyqlpibCePL8cdyP5S/yVj1kGRat9DzBFPtWtw1Us9eJR2mZnCV5fYuJuSRtUx6Pccuj/6aa74zlESc2P26gJ9U/wAvitLjLRurKcs/+ZqMNqXtcyx9EtsCAd4I281BrbhPidVrYR1WlW4lhpNeXDoWtiGeSeNxjc5sjc4ywGzSN2ztXFwb8dijGg6md0wFQJSQWPb926Jt43B1g6205eSsB1WILRSgXF+2BYOzPKwPLkovi7TcDpRFK58YADmW9Eg7+ey3JXdFHbWbucHA26rsKn3c+Hj6knhqJZ2tlYyVzX3cNVoAsScr32g5G5WRDoGpef2bY773vufJt8/FQfRem3wi1NXarb3DH2LbnM5OFlJKLpArG+nHDOOMbtR3lcj5BTZbMtXutP5fUgraFTfFNfE21F0Y09y+dz5S4klocWRi/utsT4nwUm0foeGAWhiZGPdaAfE7So3S9JkBsJo5oDxczWb5tufkt/o/EVNP+ynjeeAcNb4Tn8lFtqvj/uJkiuyqXuNGxWnxDimGjbeQ3cfRjb6Tv0HMrXYwxo2lBijs+YjZ6rL73cTwb586nq6h8jzJI4vc7MuJzKm6PZ7u79nCP1/8Iuq1qr7sOL+htcQY2qKq4Lurj/w2EgW9521305KOWXsWrqWrooVwrW7BYRSTnKbzJ5PJbjCWmn0tVG9pOq5zWSN3Oa4gZjiL3B5LVEKQ4Hw26qqWmx6qNzXPduyNw2/E5eC16hwVct/lgzpUnYt3mXYiIuLOpCIiAIiIAiIgIb0r0mvo8uH7uSN/hcsP9SpJ8q+kdOaNFRTywH94xzRyJGR8DYr5sILbgixBII4EZEed1B1MeKZ1WxLs1yr8Hn1JBoh3WU0kW9vaHjtW06KNLdRXOhcbNnbq/wAbLlvyLgorofSXVzNJ9F3Zd3FZOk2OgnErMnMcHtPMG4UWMtySZd30rUUzr8fr/nDL70nFnfiqyxzoztvFspB1rfxCwkb/AEu/iVjaF0q2spWTM9ZoNt4O8HuNx4LS4i0R18RYMntOvGT7YvkeRBLT38lZWw7SHA4zZ+o9k1Cc+C5P88mUbR1j6edkzMnxuDm97Tv5HYe9fQFHpFlXBHVRejIMxva71mnmDkqO01RZlwBBuQ5p2tcMi08wVscCY2dQSFrwX08hHWMG1p2a7RxG8bx3BQ6Ldx4fI6Xa2h9ogpw95cvNfnIsnTuHI6luq64I2Ob6TT+Y5FaTQnRkyOdss0vWtY4ObGGat3NN265ubgHOw2qbQyRysEsLxJG7MObs/wBjyOa5aFPcIye9g5KOqvrg6lJpeH5yMXS1GJAb5qicYzvbUSxa12NdYNNiG5C+rf0fBXnprSrKeF8rzYNHmdwHMlUBWyumkc85ukcT4uP+61XWbuEuZP2Xpe235yXBLr4k7wdhOlqKsQzR9l8Be0Ne9lnscy5BB9lx5ZKaSdC9H6klTH+GUH+ppWr0RS9TpaiaN8dQ3wEbfzCtJSoWzWcNlRbVBqLwuK/lr+CuXdEj2/sq+Ycnsa8fUKP4gwLpCE9lsdW3brtjAeDw1b38RdXMilV626D55Ic9JVJcsHzZUVksbrSwuY7+Np8nXXUabbvDh3gfUEK+MYYUjr6cwv7Lx2o5LZsfuPMHYRvC+dtK0E1LM+CUFr2GxG0HgWne07QVaUa9zRX3aNQNszScZ9a3ff8ARewmadjmnxCjn2928MPexn1suj6m/qsHc235qZ7Y/AjezoszCeBpKsiR944Ac3es+25n92zvVt6O0dHBG2KJoYxuwD5kneeapjos6QfszhSTu+4eew8/u3HcfcPyKu8FUeuussn3uXT88S20dcIR7vPqcoiKvJoREQBERAEREAVD9K+gjTVrpAPu6j7xvDXGUg87O/iV8KO48wsK6kdELdY3txE7ngbL8HC7T38lrthvxwTdDqPZ7VJ8uTPm0yFSinqPtEAB9Ngt3jcVF5Ii1xY4FrmkggixBBsQRxCzNGVZjcCP/Y4KrlE7iq1Z8id9G2KTSz/Z5D93Kcr7Gv4dx+o5q1qyIHtNzBzVCVsIeNduw/IqfYCxzrAU057Qya4+sP7uPmpemt/sZQ7a2e0/aK1w6/f7+oxrhcvvUQtu+33kY2vAHpNHtgbt4HEZ1jU0oObV9Byx7xsUNxPgVs5MsJEUpzIP7N54kD0Xe8Nu8b17dRvPeiatm7W7KKpu5dH4eXwK00LiKoo3EwSFl/SZtY7vYcj3qTt6XKi1jFETxGsPldRzSmiZYHas8Tozxt2T3PHZPmsAwjioynOHAvZ6fS6nvtJ+f+DM05iWerdeV2Q2Mbk0eG88ysrA+hzPWR5diM9Y/hZp7I8XW8isPRWhZKh+pCwvO92xjebn7APnyVq6D0LHQwEXBce1JJsuQN3BozsO/ittVcpy3pFfr9ZVp6XTTjL4YXQ8KKXX07TtH7qGVx/iBH9qs9VV0UtNRXVladga2Nv8Zv8AJrG/ErVUyDysnN6uO5KNfgln4vi/qERFsIgUXx1gWPSMW5kzL9XLb+V3Fh+W0c5QiyjJxeUeSipLDPlbS+h5aWV0E7Cx7dx2EbnNOxzTxCw19PYjwtT10fVzsvb0XjJ7Dxa7d3bDvCp7EfQ/V05LoP8AqY92rlKBzZ638J8FY16iMuD4Mr7KJR5cUQQBXR0PYwdMx1FKdZ0TdaNx2ll7Fp46uXgeSp+egkYdV8b2Hg5jgfIhWZ0N4XmbO6skY5kYYWM1gQXucRcgHPVAG3n3rK/ddbyeU5U1gt9ERVRZBERAEREAREQBERAVN0u9H5dfSFM27gLzxtGbgP3gG8gekOGe43qiNwIuF9XOeFTvSH0YarnVdC24N3SUzdoO90Q+rfLgo1tWeKLnQ6/cXZ2cujIFR1urkdh2j/m9ZMjNjmnmCOX0WpZICvWKqLe7gocodUdNTqljdnyLCwx0hFloqjMbA/8AXgVPKeuZINZjgVRYma5ZVFpGWE3jeRyvl5LfXqWuEyr1mxY2Pf07x5dP28PzkXZI0EWNiDtBzHkte/QVMTfqIb8erZ+ir+n6Q6hos5rXfIr0l6SZiMomg83H9FI7at9Sm/TdXF4UH6r7liFzWNsLNaNwsAPAZKusbYtEt6eI3b67hvt6o4rS6TxHPOCHvs3e1uQ8d5Uv6McCGV7KydtomEOiY4ftHDY+3sDaOJz2DPXKx2d2HqTKtFHRrt9S+K5R8yd9HmHjR0McbhaR95JBwc+2R7mho8FJkRSUsLCKSybsk5y5viERF6YBERAEREBwWA7RdcoiAIiIAiIgCIiAIiIAukrrBd11e26A0ukK4tUU0piNzeKm1Vo/WWi0hhlrgSdiAp3E0kc7zJq6kp2vaPS/G3eee3moy6UjaPEbP1Ct3SGCw8mwsOO//ZamTo7zvYrXKCZMq1FlfBcithVDcV6s0rbap6ejYHaEHRm32fktTqi+ZOhtC2HukJbpZp3nyus6jgfKbMFubrNH5n5KZU/R6B6vyC29HgrV9X5LxUQM5bW1D4ZSMLCuC4WubJP9+4G4aRaIH8Pr+OXJWrSTXCilDogx7Lj6KR0FSBk4W5jZ4rfFKPBFVdOy1703k2oRAizI4REQBERAEREAREQBERAEREAREQBERAEREBwViTs1u5Zbl0LUPU8GCaULj7GFn6i41F5gz3jA+xg7l6s0a3es1rLLkhMHjm2Y4pgNgXJjAXdy8zGvTFIagPBeb6Qbsl36pdmgheHuMcjygeWHVOz6LNXkW3XaPggfE7oiL0xCIiAIiIAiIgCIiAIiIAiIgCIiAIiIDhERAEREByuHIiA6ouEQAouEXjPTsxcjaiL08Oy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225"/>
            <a:ext cx="20903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547F-943A-2BDD-5DAA-03CA802A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Static File 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8B2C-6C91-4CE7-32FC-E1259A59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A URL mapping to the static view is automatically set up when running the Django development server, provided that your </a:t>
            </a:r>
            <a:r>
              <a:rPr lang="en-US" b="1"/>
              <a:t>settings.py </a:t>
            </a:r>
            <a:r>
              <a:rPr lang="en-US"/>
              <a:t>file meets the following conditions.</a:t>
            </a:r>
          </a:p>
          <a:p>
            <a:pPr algn="just"/>
            <a:r>
              <a:rPr lang="en-US"/>
              <a:t>Has </a:t>
            </a:r>
            <a:r>
              <a:rPr lang="en-US" b="1"/>
              <a:t>DEBUG</a:t>
            </a:r>
            <a:r>
              <a:rPr lang="en-US"/>
              <a:t> set to </a:t>
            </a:r>
            <a:r>
              <a:rPr lang="en-US" b="1"/>
              <a:t>True</a:t>
            </a:r>
            <a:r>
              <a:rPr lang="en-US"/>
              <a:t> </a:t>
            </a:r>
          </a:p>
          <a:p>
            <a:pPr algn="just"/>
            <a:r>
              <a:rPr lang="en-US"/>
              <a:t>Contains '</a:t>
            </a:r>
            <a:r>
              <a:rPr lang="en-US" b="1"/>
              <a:t>django.contrib.staticfiles</a:t>
            </a:r>
            <a:r>
              <a:rPr lang="en-US"/>
              <a:t>' in its </a:t>
            </a:r>
            <a:r>
              <a:rPr lang="en-US" b="1"/>
              <a:t>INSTALLED_APPS</a:t>
            </a:r>
          </a:p>
        </p:txBody>
      </p:sp>
    </p:spTree>
    <p:extLst>
      <p:ext uri="{BB962C8B-B14F-4D97-AF65-F5344CB8AC3E}">
        <p14:creationId xmlns:p14="http://schemas.microsoft.com/office/powerpoint/2010/main" val="69824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73CA-62C5-6800-3D20-66868ACD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Static File Serving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6F49-8615-7939-CC0C-0013D278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 URL mapping that is created is roughly equivalent to having the following map in your urlpatterns: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7C9A-A90A-21F1-B6DE-18A8B5F4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27971"/>
            <a:ext cx="6493108" cy="4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C9CF-D372-ACF3-F539-AE94B6F5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Static File Namespacing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4E8E-7A0B-157C-7ABC-377C8701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Directory layout with static directories inside app directories.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813C2-F4A9-9387-C5B3-90EB989F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98763"/>
            <a:ext cx="4886418" cy="35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5018-0F8D-6312-F44B-C1651C6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Generating Static URLs with the static Template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7B41-C32C-0C2C-5354-E1E78769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display the image with an img tag, you could use this code in your template: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Django is also serving the media and has the same host as the dynamic template response.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74123-1EA6-3163-BBF4-B1378FFF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980079"/>
            <a:ext cx="7391400" cy="448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FA32A-21A9-3805-5770-83126EE6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5508625"/>
            <a:ext cx="7277100" cy="8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1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570C-5710-7683-C7DB-EDFF726B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Generating Static URLs with the static Template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128D-8019-4055-B434-B5DEAF11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Django uses /static/ as STATIC_URL. If we wanted to generate the static URL for our logo.png file, we would use the tag in a template like this: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The output inside the template would be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4F06D-A94A-1B87-C647-EB84109C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72668"/>
            <a:ext cx="534352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C54C2-C9A2-7D2B-474C-B3F8DFDA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522" y="5554661"/>
            <a:ext cx="5220878" cy="6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3A89-374A-2307-F560-64B940B6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File System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C635-B643-8268-E20A-5E28DF63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use the BASE_DIR setting when building the list to assign to STATICFILES_DIRS.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Simply add extra directories to the STATICFILES_DIRS list: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5C809-F886-3CFB-6C64-DAFE07BD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36856"/>
            <a:ext cx="8001000" cy="61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E7694-50CE-9535-5C2E-5C3DD552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1" y="5638800"/>
            <a:ext cx="8001000" cy="7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1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B9A3-6BB2-8C14-E8E5-3A9E1299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Static File Finders: Use During collectstatic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03E5-FB82-EED4-102B-1AADE802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/>
              <a:t>Assume that </a:t>
            </a:r>
            <a:r>
              <a:rPr lang="en-US" b="1"/>
              <a:t>STATIC_ROOT </a:t>
            </a:r>
            <a:r>
              <a:rPr lang="en-US"/>
              <a:t>is set to a directory being served by a normal web server – this would be something like </a:t>
            </a:r>
            <a:r>
              <a:rPr lang="en-US" b="1"/>
              <a:t>/var/www/business_site/static.</a:t>
            </a:r>
          </a:p>
        </p:txBody>
      </p:sp>
    </p:spTree>
    <p:extLst>
      <p:ext uri="{BB962C8B-B14F-4D97-AF65-F5344CB8AC3E}">
        <p14:creationId xmlns:p14="http://schemas.microsoft.com/office/powerpoint/2010/main" val="13027811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439</Words>
  <Application>Microsoft Office PowerPoint</Application>
  <PresentationFormat>On-screen Show (4:3)</PresentationFormat>
  <Paragraphs>44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Impact</vt:lpstr>
      <vt:lpstr>Default Design</vt:lpstr>
      <vt:lpstr>Chapter 5</vt:lpstr>
      <vt:lpstr>Objectives</vt:lpstr>
      <vt:lpstr>Static File Serving</vt:lpstr>
      <vt:lpstr>Static File Serving</vt:lpstr>
      <vt:lpstr>Static File Namespacing</vt:lpstr>
      <vt:lpstr>Generating Static URLs with the static Template Tag</vt:lpstr>
      <vt:lpstr>Generating Static URLs with the static Template Tag</vt:lpstr>
      <vt:lpstr>File System Finder</vt:lpstr>
      <vt:lpstr>Static File Finders: Use During collectstatic</vt:lpstr>
      <vt:lpstr>STATICFILES_DIRS Prefixed Mode</vt:lpstr>
      <vt:lpstr>STATICFILES_DIRS Prefixed Mode</vt:lpstr>
      <vt:lpstr>STATICFILES_DIRS Prefixed Mode</vt:lpstr>
      <vt:lpstr>STATICFILES_DIRS Prefixed Mode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iViettech</dc:creator>
  <cp:keywords>iViettech;Java</cp:keywords>
  <cp:lastModifiedBy>Pham Hong Tinh (FE FPL DN)</cp:lastModifiedBy>
  <cp:revision>1446</cp:revision>
  <dcterms:created xsi:type="dcterms:W3CDTF">2014-02-09T07:44:29Z</dcterms:created>
  <dcterms:modified xsi:type="dcterms:W3CDTF">2023-04-11T11:09:40Z</dcterms:modified>
</cp:coreProperties>
</file>