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Ms/ATUDKzMOBfhWA1JwMp+vXD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ae6b269d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ae6b269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3ae6b269dd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ae6b269dd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ae6b269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3ae6b269dd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ae6b269d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ae6b269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3ae6b269dd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ae6b269dd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ae6b269d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3ae6b269dd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ae6b269dd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ae6b269d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3ae6b269dd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ae6b269d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ae6b26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3ae6b269d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ae6b269dd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ae6b269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3ae6b269dd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adb4df0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adb4df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3adb4df0a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adb4df0a0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adb4df0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3adb4df0a0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db4df0a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db4df0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3adb4df0a0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adb4df0a0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adb4df0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3adb4df0a0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adb4df0a0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adb4df0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3adb4df0a0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9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57200" y="2895600"/>
            <a:ext cx="8458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Sessions and Authentication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ae6b269dd_0_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Users and Authentication</a:t>
            </a:r>
            <a:endParaRPr b="1" sz="1800">
              <a:solidFill>
                <a:srgbClr val="404040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3ae6b269dd_0_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23ae6b269d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825" y="3502875"/>
            <a:ext cx="4639300" cy="22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ae6b269dd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Enabling Authentication Support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8" name="Google Shape;168;g23ae6b269dd_0_23"/>
          <p:cNvSpPr txBox="1"/>
          <p:nvPr>
            <p:ph idx="1" type="body"/>
          </p:nvPr>
        </p:nvSpPr>
        <p:spPr>
          <a:xfrm>
            <a:off x="457200" y="2227825"/>
            <a:ext cx="8229600" cy="38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1.</a:t>
            </a:r>
            <a:r>
              <a:rPr lang="en-US"/>
              <a:t> </a:t>
            </a:r>
            <a:r>
              <a:rPr lang="en-US"/>
              <a:t>Make sure the session framework is installed as described earlier in this chapter. Keeping track of users obviously requires cookies, and thus builds on the session framework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ae6b269dd_0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Enabling Authentication Support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5" name="Google Shape;175;g23ae6b269dd_0_32"/>
          <p:cNvSpPr txBox="1"/>
          <p:nvPr>
            <p:ph idx="1" type="body"/>
          </p:nvPr>
        </p:nvSpPr>
        <p:spPr>
          <a:xfrm>
            <a:off x="457200" y="2227825"/>
            <a:ext cx="8229600" cy="38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2. </a:t>
            </a:r>
            <a:r>
              <a:rPr lang="en-US" sz="2900"/>
              <a:t>Put 'django.contrib.auth' in your </a:t>
            </a:r>
            <a:r>
              <a:rPr b="1" lang="en-US" sz="2900"/>
              <a:t>INSTALLED_APPS </a:t>
            </a:r>
            <a:r>
              <a:rPr lang="en-US" sz="2900"/>
              <a:t>setting and run </a:t>
            </a:r>
            <a:r>
              <a:rPr b="1" lang="en-US" sz="2900"/>
              <a:t>manage.py </a:t>
            </a:r>
            <a:r>
              <a:rPr lang="en-US" sz="2900"/>
              <a:t>syncdb to install the appropriate database tables.</a:t>
            </a:r>
            <a:endParaRPr sz="2900"/>
          </a:p>
          <a:p>
            <a:pPr indent="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ae6b269dd_0_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Enabling Authentication Support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2" name="Google Shape;182;g23ae6b269dd_0_39"/>
          <p:cNvSpPr txBox="1"/>
          <p:nvPr>
            <p:ph idx="1" type="body"/>
          </p:nvPr>
        </p:nvSpPr>
        <p:spPr>
          <a:xfrm>
            <a:off x="457200" y="2227825"/>
            <a:ext cx="8229600" cy="38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3.</a:t>
            </a:r>
            <a:r>
              <a:rPr lang="en-US" sz="2900"/>
              <a:t> Make sure that </a:t>
            </a:r>
            <a:r>
              <a:rPr b="1" lang="en-US" sz="2900"/>
              <a:t>'django.contrib.auth.middleware.AuthenticationMiddleware'</a:t>
            </a:r>
            <a:r>
              <a:rPr lang="en-US" sz="2900"/>
              <a:t> is in your </a:t>
            </a:r>
            <a:r>
              <a:rPr i="1" lang="en-US" sz="2900"/>
              <a:t>MIDDLEWARE_CLASSES</a:t>
            </a:r>
            <a:r>
              <a:rPr lang="en-US" sz="2900"/>
              <a:t> setting – after </a:t>
            </a:r>
            <a:r>
              <a:rPr b="1" lang="en-US" sz="2900"/>
              <a:t>SessionMiddleware.</a:t>
            </a:r>
            <a:endParaRPr b="1"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ae6b269dd_0_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Enabling Authentication Support</a:t>
            </a:r>
            <a:endParaRPr/>
          </a:p>
        </p:txBody>
      </p:sp>
      <p:sp>
        <p:nvSpPr>
          <p:cNvPr id="189" name="Google Shape;189;g23ae6b269dd_0_47"/>
          <p:cNvSpPr txBox="1"/>
          <p:nvPr>
            <p:ph idx="1" type="body"/>
          </p:nvPr>
        </p:nvSpPr>
        <p:spPr>
          <a:xfrm>
            <a:off x="457200" y="2210375"/>
            <a:ext cx="8229600" cy="39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900"/>
              <a:t>You can easily tell if a user is logged in with the is_authenticated() method:</a:t>
            </a:r>
            <a:endParaRPr sz="2900"/>
          </a:p>
        </p:txBody>
      </p:sp>
      <p:pic>
        <p:nvPicPr>
          <p:cNvPr id="190" name="Google Shape;190;g23ae6b269dd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50" y="3568250"/>
            <a:ext cx="53530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Summary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 have examined Django's middleware implementation of authentication and sessions.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 have learned how to incorporate authentication and permission logic into views and templates.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 can set permissions on specific pages and limit their access to authenticated users.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60375" y="-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Objectives</a:t>
            </a:r>
            <a:endParaRPr b="1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60375" y="1124712"/>
            <a:ext cx="8229600" cy="62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This chapter begins with a brief introduction to middleware before delving into the concepts of authentication models and session engines.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will implement Django's authentication model to restrict permissions to only a specific set of users.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will see how you can leverage Django authentication to provide a flexible approach to application security.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7010400" y="61531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/>
          </a:p>
        </p:txBody>
      </p:sp>
      <p:sp>
        <p:nvSpPr>
          <p:cNvPr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 id="99" name="Google Shape;99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26225"/>
            <a:ext cx="1520825" cy="116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ae6b269dd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Session concepts</a:t>
            </a:r>
            <a:endParaRPr/>
          </a:p>
        </p:txBody>
      </p:sp>
      <p:sp>
        <p:nvSpPr>
          <p:cNvPr id="107" name="Google Shape;107;g23ae6b269dd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/>
              <a:t>• </a:t>
            </a:r>
            <a:r>
              <a:rPr lang="en-US" sz="2800"/>
              <a:t>A </a:t>
            </a:r>
            <a:r>
              <a:rPr i="1" lang="en-US" sz="2800"/>
              <a:t>session</a:t>
            </a:r>
            <a:r>
              <a:rPr lang="en-US" sz="2800"/>
              <a:t> is a way to store information (in variables) to be used across multiple pages.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•To store the data for each session, the server creates a </a:t>
            </a:r>
            <a:r>
              <a:rPr b="1" i="1" lang="en-US" sz="2800"/>
              <a:t>session</a:t>
            </a:r>
            <a:r>
              <a:rPr lang="en-US" sz="2800"/>
              <a:t> </a:t>
            </a:r>
            <a:r>
              <a:rPr b="1" i="1" lang="en-US" sz="2800"/>
              <a:t>object</a:t>
            </a:r>
            <a:r>
              <a:rPr lang="en-US" sz="2800"/>
              <a:t>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•</a:t>
            </a:r>
            <a:r>
              <a:rPr b="1" i="1" lang="en-US" sz="2800"/>
              <a:t>session</a:t>
            </a:r>
            <a:r>
              <a:rPr lang="en-US" sz="2800"/>
              <a:t> </a:t>
            </a:r>
            <a:r>
              <a:rPr b="1" i="1" lang="en-US" sz="2800"/>
              <a:t>object</a:t>
            </a:r>
            <a:r>
              <a:rPr b="1" lang="en-US" sz="2800"/>
              <a:t> </a:t>
            </a:r>
            <a:r>
              <a:rPr lang="en-US" sz="2800"/>
              <a:t>contains session ID and other information that are stored in attributes.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ae6b269dd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Session concepts</a:t>
            </a:r>
            <a:endParaRPr/>
          </a:p>
        </p:txBody>
      </p:sp>
      <p:sp>
        <p:nvSpPr>
          <p:cNvPr id="114" name="Google Shape;114;g23ae6b269dd_0_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g23ae6b269d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625" y="1463097"/>
            <a:ext cx="6182951" cy="48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adb4df0a0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/>
              <a:t>Enabling Sessions</a:t>
            </a:r>
            <a:endParaRPr/>
          </a:p>
        </p:txBody>
      </p:sp>
      <p:sp>
        <p:nvSpPr>
          <p:cNvPr id="122" name="Google Shape;122;g23adb4df0a0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To enable sessions, you’ll need to follow these steps:</a:t>
            </a:r>
            <a:endParaRPr/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Edit your </a:t>
            </a:r>
            <a:r>
              <a:rPr b="1" lang="en-US" sz="2400"/>
              <a:t>MIDDLEWARE_CLASSES</a:t>
            </a:r>
            <a:r>
              <a:rPr lang="en-US" sz="2400"/>
              <a:t> setting and make sure </a:t>
            </a:r>
            <a:r>
              <a:rPr b="1" lang="en-US" sz="2400"/>
              <a:t>MIDDLEWARE_CLASSES</a:t>
            </a:r>
            <a:r>
              <a:rPr lang="en-US" sz="2400"/>
              <a:t> contains 'django.contrib.sessions.middleware.SessionMiddleware'.</a:t>
            </a:r>
            <a:endParaRPr sz="2400"/>
          </a:p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Make sure 'django.contrib.sessions' is in your INSTALLED_APPS setting (and run manage.py syncdb if you have to add it)</a:t>
            </a:r>
            <a:endParaRPr sz="2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adb4df0a0_0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/>
              <a:t>Using Sessions in Views</a:t>
            </a:r>
            <a:endParaRPr/>
          </a:p>
        </p:txBody>
      </p:sp>
      <p:sp>
        <p:nvSpPr>
          <p:cNvPr id="129" name="Google Shape;129;g23adb4df0a0_0_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When SessionMiddleware is activated, each HttpRequest object – the first argument to any Django view function – will have a session attribute, which is a dictionary-like object.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adb4df0a0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Using Sessions in Views</a:t>
            </a:r>
            <a:endParaRPr/>
          </a:p>
        </p:txBody>
      </p:sp>
      <p:sp>
        <p:nvSpPr>
          <p:cNvPr id="136" name="Google Shape;136;g23adb4df0a0_0_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g23adb4df0a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01" y="2388876"/>
            <a:ext cx="8229600" cy="330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adb4df0a0_0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Example Sessions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4" name="Google Shape;144;g23adb4df0a0_0_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23adb4df0a0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739801"/>
            <a:ext cx="8229600" cy="262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adb4df0a0_0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Example Sessions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3adb4df0a0_0_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23adb4df0a0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75" y="2016454"/>
            <a:ext cx="8067025" cy="261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iViettech</dc:creator>
</cp:coreProperties>
</file>