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337" r:id="rId5"/>
    <p:sldId id="338" r:id="rId6"/>
    <p:sldId id="339" r:id="rId7"/>
    <p:sldId id="340" r:id="rId8"/>
    <p:sldId id="341" r:id="rId9"/>
    <p:sldId id="350" r:id="rId10"/>
    <p:sldId id="342" r:id="rId11"/>
    <p:sldId id="357" r:id="rId12"/>
    <p:sldId id="343" r:id="rId13"/>
    <p:sldId id="344" r:id="rId14"/>
    <p:sldId id="351" r:id="rId15"/>
    <p:sldId id="345" r:id="rId16"/>
    <p:sldId id="264" r:id="rId17"/>
    <p:sldId id="266" r:id="rId18"/>
    <p:sldId id="265" r:id="rId19"/>
    <p:sldId id="346" r:id="rId20"/>
    <p:sldId id="347" r:id="rId21"/>
    <p:sldId id="348" r:id="rId22"/>
    <p:sldId id="349" r:id="rId23"/>
    <p:sldId id="352" r:id="rId24"/>
    <p:sldId id="353" r:id="rId25"/>
    <p:sldId id="355" r:id="rId26"/>
    <p:sldId id="354" r:id="rId27"/>
    <p:sldId id="356" r:id="rId28"/>
    <p:sldId id="26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6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licknav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Chapter </a:t>
            </a:r>
            <a:r>
              <a:rPr lang="en-US" dirty="0"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48000"/>
            <a:ext cx="7696200" cy="990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use </a:t>
            </a:r>
            <a:r>
              <a:rPr lang="en-US" sz="4000" dirty="0" smtClean="0">
                <a:latin typeface="Impact"/>
                <a:cs typeface="Impact"/>
              </a:rPr>
              <a:t>Responsive Web Design</a:t>
            </a:r>
            <a:endParaRPr lang="en-US" sz="4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CSS for fluid layout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		body </a:t>
            </a:r>
            <a:r>
              <a:rPr lang="en-US" sz="1400" dirty="0"/>
              <a:t>{</a:t>
            </a:r>
          </a:p>
          <a:p>
            <a:r>
              <a:rPr lang="en-US" sz="1400" dirty="0"/>
              <a:t>			width: 90%;    /* changed from 960px */</a:t>
            </a:r>
          </a:p>
          <a:p>
            <a:r>
              <a:rPr lang="en-US" sz="1400" dirty="0"/>
              <a:t>			max-width: 1024px;</a:t>
            </a:r>
          </a:p>
          <a:p>
            <a:r>
              <a:rPr lang="en-US" sz="1400" dirty="0"/>
              <a:t>			margin: 0 auto;</a:t>
            </a:r>
          </a:p>
          <a:p>
            <a:r>
              <a:rPr lang="en-US" sz="1400" dirty="0"/>
              <a:t>			border: 2px solid black; 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header {</a:t>
            </a:r>
          </a:p>
          <a:p>
            <a:r>
              <a:rPr lang="en-US" sz="1400" dirty="0"/>
              <a:t>			width: 96.875%;    /* 930 / 960 */</a:t>
            </a:r>
          </a:p>
          <a:p>
            <a:r>
              <a:rPr lang="en-US" sz="1400" dirty="0"/>
              <a:t>			padding: 15px 1.5625%;    /* 15 / 960 */</a:t>
            </a:r>
          </a:p>
          <a:p>
            <a:r>
              <a:rPr lang="en-US" sz="1400" dirty="0"/>
              <a:t>			border-bottom: 2px solid black;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main {</a:t>
            </a:r>
          </a:p>
          <a:p>
            <a:r>
              <a:rPr lang="en-US" sz="1400" dirty="0"/>
              <a:t>			width: 59.375%;    /* 570 / 960 */             </a:t>
            </a:r>
          </a:p>
          <a:p>
            <a:r>
              <a:rPr lang="en-US" sz="1400" dirty="0"/>
              <a:t>			padding: 15px 1.5625%;    /* 15 / 960 */</a:t>
            </a:r>
          </a:p>
          <a:p>
            <a:r>
              <a:rPr lang="en-US" sz="1400" dirty="0"/>
              <a:t>			float: left;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aside {</a:t>
            </a:r>
          </a:p>
          <a:p>
            <a:r>
              <a:rPr lang="en-US" sz="1400" dirty="0"/>
              <a:t>			width: 34.375%;    /* 330 / 960 */</a:t>
            </a:r>
          </a:p>
          <a:p>
            <a:r>
              <a:rPr lang="en-US" sz="1400" dirty="0"/>
              <a:t>			padding: 15px 1.5625%;    /* 15 / 960 */</a:t>
            </a:r>
          </a:p>
          <a:p>
            <a:r>
              <a:rPr lang="en-US" sz="1400" dirty="0"/>
              <a:t>			float: right;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footer {</a:t>
            </a:r>
          </a:p>
          <a:p>
            <a:r>
              <a:rPr lang="en-US" sz="1400" dirty="0"/>
              <a:t>			clear: both;</a:t>
            </a:r>
          </a:p>
          <a:p>
            <a:r>
              <a:rPr lang="en-US" sz="1400" dirty="0"/>
              <a:t>			width: 96.875%;    /* 930 / 960 */</a:t>
            </a:r>
          </a:p>
          <a:p>
            <a:r>
              <a:rPr lang="en-US" sz="1400" dirty="0"/>
              <a:t>			padding: 15px 1.5625%;    /* 15 / 960 */</a:t>
            </a:r>
          </a:p>
          <a:p>
            <a:r>
              <a:rPr lang="en-US" sz="1400" dirty="0"/>
              <a:t>			border-top: 2px solid black;</a:t>
            </a:r>
          </a:p>
          <a:p>
            <a:r>
              <a:rPr lang="en-US" sz="14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54217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other units of measure with responsive design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39091"/>
              </p:ext>
            </p:extLst>
          </p:nvPr>
        </p:nvGraphicFramePr>
        <p:xfrm>
          <a:off x="457200" y="1691640"/>
          <a:ext cx="82296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7023617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986052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76000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Symbol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Nam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Description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2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vh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Viewport</a:t>
                      </a:r>
                      <a:r>
                        <a:rPr lang="en-US" sz="1600" baseline="0" smtClean="0"/>
                        <a:t> height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One vh is equal 1/100 of the height</a:t>
                      </a:r>
                      <a:r>
                        <a:rPr lang="en-US" sz="1600" baseline="0" smtClean="0"/>
                        <a:t> of the view port.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3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vw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Viewport</a:t>
                      </a:r>
                      <a:r>
                        <a:rPr lang="en-US" sz="1600" baseline="0" smtClean="0"/>
                        <a:t> width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One vw is equal 1/100 of the width</a:t>
                      </a:r>
                      <a:r>
                        <a:rPr lang="en-US" sz="1600" baseline="0" smtClean="0"/>
                        <a:t> of the view port.</a:t>
                      </a:r>
                      <a:endParaRPr 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0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vmin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Viewport minimum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One vmin is equal 1/100 of the height or width of the viewport, depending on which is smaller</a:t>
                      </a:r>
                      <a:r>
                        <a:rPr lang="en-US" sz="1600" baseline="0" smtClean="0"/>
                        <a:t>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2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vmax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Viewport</a:t>
                      </a:r>
                      <a:r>
                        <a:rPr lang="en-US" sz="1600" baseline="0" smtClean="0"/>
                        <a:t> maximum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One vmax is equal 1/100 of the height or width of the viewport, depending on which is larger</a:t>
                      </a:r>
                      <a:r>
                        <a:rPr lang="en-US" sz="1600" baseline="0" smtClean="0"/>
                        <a:t>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841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66882"/>
            <a:ext cx="616267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4266882"/>
            <a:ext cx="2356485" cy="1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1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size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dirty="0" smtClean="0"/>
              <a:t>When you specify the size of a font for fluid layout, you should use ems or percent.</a:t>
            </a:r>
          </a:p>
          <a:p>
            <a:r>
              <a:rPr lang="en-US" sz="2800" dirty="0" smtClean="0"/>
              <a:t>CSS for fluid fonts</a:t>
            </a:r>
          </a:p>
          <a:p>
            <a:pPr marL="0" indent="0">
              <a:buNone/>
            </a:pPr>
            <a:r>
              <a:rPr lang="en-US" sz="1800" dirty="0" smtClean="0"/>
              <a:t>		body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		font-size: 100%;          /* 16 pixels */</a:t>
            </a:r>
          </a:p>
          <a:p>
            <a:pPr marL="0" indent="0">
              <a:buNone/>
            </a:pPr>
            <a:r>
              <a:rPr lang="en-US" sz="1800" dirty="0"/>
              <a:t>			width: 90%;</a:t>
            </a:r>
          </a:p>
          <a:p>
            <a:pPr marL="0" indent="0">
              <a:buNone/>
            </a:pPr>
            <a:r>
              <a:rPr lang="en-US" sz="1800" dirty="0"/>
              <a:t>			max-width: 1024px;</a:t>
            </a:r>
          </a:p>
          <a:p>
            <a:pPr marL="0" indent="0">
              <a:buNone/>
            </a:pPr>
            <a:r>
              <a:rPr lang="en-US" sz="1800" dirty="0"/>
              <a:t>			margin: 0 auto;</a:t>
            </a:r>
          </a:p>
          <a:p>
            <a:pPr marL="0" indent="0">
              <a:buNone/>
            </a:pPr>
            <a:r>
              <a:rPr lang="en-US" sz="1800" dirty="0"/>
              <a:t>			border: 2px solid black; 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	h1 { font-size: 1.75em; }         /* 28 / 16 */</a:t>
            </a:r>
          </a:p>
          <a:p>
            <a:pPr marL="0" indent="0">
              <a:buNone/>
            </a:pPr>
            <a:r>
              <a:rPr lang="en-US" sz="1800" dirty="0"/>
              <a:t>		h2 { font-size: 1.5em; }          /* 24 / 16 */</a:t>
            </a:r>
          </a:p>
          <a:p>
            <a:pPr marL="0" indent="0">
              <a:buNone/>
            </a:pPr>
            <a:r>
              <a:rPr lang="en-US" sz="1800" dirty="0"/>
              <a:t>		h3 { font-size: 1.125em; }        /* 18 / 16 */</a:t>
            </a:r>
            <a:endParaRPr lang="en-US" sz="2800" dirty="0"/>
          </a:p>
          <a:p>
            <a:pPr marL="0" indent="0">
              <a:buNone/>
            </a:pPr>
            <a:r>
              <a:rPr lang="en-US" sz="1800" dirty="0"/>
              <a:t>		footer p { font-size: .75em; }    /* 12 / 16 */ </a:t>
            </a:r>
          </a:p>
        </p:txBody>
      </p:sp>
    </p:spTree>
    <p:extLst>
      <p:ext uri="{BB962C8B-B14F-4D97-AF65-F5344CB8AC3E}">
        <p14:creationId xmlns:p14="http://schemas.microsoft.com/office/powerpoint/2010/main" val="83677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scale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create a scalable image, you remove any height and width attribute from the HTML image and set the max-width property of the image in CSS.</a:t>
            </a:r>
          </a:p>
          <a:p>
            <a:r>
              <a:rPr lang="en-US" sz="2800" dirty="0" smtClean="0"/>
              <a:t>CSS for scale images: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981200" y="4191000"/>
            <a:ext cx="563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max-width: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100%; 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margin-bottom: 9.5em;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	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9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Flexible images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82763"/>
            <a:ext cx="9144000" cy="41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6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0"/>
            <a:ext cx="8610600" cy="1143000"/>
          </a:xfrm>
        </p:spPr>
        <p:txBody>
          <a:bodyPr/>
          <a:lstStyle/>
          <a:p>
            <a:r>
              <a:rPr lang="en-US" sz="4000" b="1" dirty="0">
                <a:latin typeface="Tahoma"/>
                <a:cs typeface="Tahoma"/>
              </a:rPr>
              <a:t>How to </a:t>
            </a:r>
            <a:r>
              <a:rPr lang="en-US" sz="4000" b="1" dirty="0" smtClean="0">
                <a:latin typeface="Tahoma"/>
                <a:cs typeface="Tahoma"/>
              </a:rPr>
              <a:t>use CSS3 media queries</a:t>
            </a:r>
            <a:endParaRPr lang="en-US" sz="4000" b="1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28117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915400" cy="1143000"/>
          </a:xfrm>
        </p:spPr>
        <p:txBody>
          <a:bodyPr/>
          <a:lstStyle/>
          <a:p>
            <a:pPr algn="l"/>
            <a:r>
              <a:rPr lang="en-US" dirty="0" smtClean="0"/>
              <a:t>How to control the mobile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i="1" dirty="0" smtClean="0"/>
              <a:t>viewport</a:t>
            </a:r>
            <a:r>
              <a:rPr lang="en-US" sz="2800" dirty="0" smtClean="0"/>
              <a:t> on a mobile device determines the content that’s displayed on the screen.</a:t>
            </a:r>
          </a:p>
          <a:p>
            <a:r>
              <a:rPr lang="en-US" sz="2800" dirty="0" smtClean="0"/>
              <a:t>You can use a  meta element to control the viewport settings for a device. </a:t>
            </a:r>
          </a:p>
        </p:txBody>
      </p:sp>
    </p:spTree>
    <p:extLst>
      <p:ext uri="{BB962C8B-B14F-4D97-AF65-F5344CB8AC3E}">
        <p14:creationId xmlns:p14="http://schemas.microsoft.com/office/powerpoint/2010/main" val="29688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Viewport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Content properties for viewport metadata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Meta element that set viewport properties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5.40.1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216900" cy="3060700"/>
          </a:xfrm>
          <a:prstGeom prst="rect">
            <a:avLst/>
          </a:prstGeom>
        </p:spPr>
      </p:pic>
      <p:pic>
        <p:nvPicPr>
          <p:cNvPr id="5" name="Picture 4" descr="Screen Shot 2014-04-20 at 5.40.2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15000"/>
            <a:ext cx="7607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A web page on an iPhone before and after scaling with viewport</a:t>
            </a:r>
            <a:endParaRPr lang="en-US" dirty="0"/>
          </a:p>
        </p:txBody>
      </p:sp>
      <p:pic>
        <p:nvPicPr>
          <p:cNvPr id="5" name="Picture 4" descr="Screen Shot 2014-04-20 at 5.41.3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5956300" cy="40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9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code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media queries</a:t>
            </a:r>
            <a:r>
              <a:rPr lang="en-US" sz="2800" dirty="0" smtClean="0"/>
              <a:t> is define by a CSS3 </a:t>
            </a:r>
            <a:r>
              <a:rPr lang="en-US" sz="2800" i="1" dirty="0" smtClean="0"/>
              <a:t>@media selector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This selector specifies the media type for query and for screen media type.</a:t>
            </a:r>
          </a:p>
          <a:p>
            <a:r>
              <a:rPr lang="en-US" sz="2800" dirty="0" smtClean="0"/>
              <a:t>If all of the conditions are true, the styles within the media query are applied to the page.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87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Introduction to Responsive Web Design </a:t>
            </a:r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to implement a fluid design</a:t>
            </a:r>
          </a:p>
          <a:p>
            <a:r>
              <a:rPr lang="en-US" sz="2800" dirty="0" smtClean="0">
                <a:latin typeface="Tahoma"/>
                <a:cs typeface="Tahoma"/>
              </a:rPr>
              <a:t>How to use CSS3 </a:t>
            </a:r>
            <a:r>
              <a:rPr lang="en-US" sz="2800" smtClean="0">
                <a:latin typeface="Tahoma"/>
                <a:cs typeface="Tahoma"/>
              </a:rPr>
              <a:t>media queries</a:t>
            </a:r>
          </a:p>
          <a:p>
            <a:r>
              <a:rPr lang="en-US" sz="2800" smtClean="0"/>
              <a:t>Build responsive menus with the SlickNav plugin</a:t>
            </a:r>
            <a:endParaRPr lang="en-US" sz="2800" smtClean="0">
              <a:latin typeface="Tahoma"/>
              <a:cs typeface="Tahoma"/>
            </a:endParaRPr>
          </a:p>
          <a:p>
            <a:r>
              <a:rPr lang="en-US" sz="2800" smtClean="0">
                <a:latin typeface="Tahoma"/>
                <a:cs typeface="Tahoma"/>
              </a:rPr>
              <a:t>A </a:t>
            </a:r>
            <a:r>
              <a:rPr lang="en-US" sz="2800" dirty="0" smtClean="0">
                <a:latin typeface="Tahoma"/>
                <a:cs typeface="Tahoma"/>
              </a:rPr>
              <a:t>web page that uses Responsive Web Design</a:t>
            </a: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 &amp; Media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95437"/>
            <a:ext cx="8715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 &amp; Media queries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45188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2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responsive menus with the </a:t>
            </a:r>
            <a:r>
              <a:rPr lang="en-US" dirty="0" err="1" smtClean="0"/>
              <a:t>SlickNav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dirty="0" smtClean="0"/>
              <a:t>Down </a:t>
            </a:r>
            <a:r>
              <a:rPr lang="en-US" sz="2800" dirty="0"/>
              <a:t>load </a:t>
            </a:r>
            <a:r>
              <a:rPr lang="en-US" sz="2800" dirty="0" err="1"/>
              <a:t>SlickNav</a:t>
            </a:r>
            <a:r>
              <a:rPr lang="en-US" sz="2800" dirty="0"/>
              <a:t> </a:t>
            </a:r>
            <a:r>
              <a:rPr lang="en-US" sz="2800" dirty="0" smtClean="0"/>
              <a:t>plugin from </a:t>
            </a:r>
            <a:r>
              <a:rPr lang="en-US" sz="2800" dirty="0" smtClean="0">
                <a:hlinkClick r:id="rId2"/>
              </a:rPr>
              <a:t>http://slicknav.com</a:t>
            </a:r>
            <a:endParaRPr lang="en-US" sz="2800" dirty="0" smtClean="0"/>
          </a:p>
          <a:p>
            <a:r>
              <a:rPr lang="en-US" sz="2800" dirty="0" smtClean="0"/>
              <a:t>You must include slicknav.css and jquery.slicknav.min.js file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236989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31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responsive menus with the </a:t>
            </a:r>
            <a:r>
              <a:rPr lang="en-US" dirty="0" err="1"/>
              <a:t>SlickNav</a:t>
            </a:r>
            <a:r>
              <a:rPr lang="en-US" dirty="0"/>
              <a:t> </a:t>
            </a:r>
            <a:r>
              <a:rPr lang="en-US" dirty="0" smtClean="0"/>
              <a:t>plugin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for </a:t>
            </a:r>
            <a:r>
              <a:rPr lang="en-US" dirty="0" err="1" smtClean="0"/>
              <a:t>SlickNav</a:t>
            </a:r>
            <a:r>
              <a:rPr lang="en-US" dirty="0" smtClean="0"/>
              <a:t> plugin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="styles/normalize.css"&gt;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&lt;link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="styles/navigation.css"&gt;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&lt;link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="styles/slicknav.css"&gt;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&lt;script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="https://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code.jquery.com/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2.1.3.min.js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&lt;script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/jquery.slicknav.min.js"&gt;&lt;/script&gt;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$(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document).ready(function(){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$('#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nav_menu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slicknav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prependTo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:"#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mobilemenu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});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5766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responsive menus with the </a:t>
            </a:r>
            <a:r>
              <a:rPr lang="en-US" dirty="0" err="1"/>
              <a:t>SlickNav</a:t>
            </a:r>
            <a:r>
              <a:rPr lang="en-US" dirty="0"/>
              <a:t> </a:t>
            </a:r>
            <a:r>
              <a:rPr lang="en-US" dirty="0" smtClean="0"/>
              <a:t>plugin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id="menu"&gt;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&lt;li&gt;&lt;a class="scroll"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="#features"&gt;Features&lt;/a&gt;&lt;/li&gt;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&lt;li&gt;&lt;a class="scroll"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="#usage"&gt;Usage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Instructions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&lt;li&gt;&lt;a class="scroll"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="#examples"&gt;Examples&lt;/a&gt;&lt;/li&gt;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&lt;li&gt;&lt;a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="http://github.com"&gt;View 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Github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JavaScript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$('#menu').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slicknav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prependTo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:'#demo1'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0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0"/>
            <a:ext cx="8610600" cy="1143000"/>
          </a:xfrm>
        </p:spPr>
        <p:txBody>
          <a:bodyPr/>
          <a:lstStyle/>
          <a:p>
            <a:r>
              <a:rPr lang="en-US" sz="4000" dirty="0">
                <a:latin typeface="Tahoma"/>
                <a:cs typeface="Tahoma"/>
              </a:rPr>
              <a:t>A web page that uses </a:t>
            </a:r>
            <a:r>
              <a:rPr lang="en-US" sz="4000" dirty="0" smtClean="0">
                <a:latin typeface="Tahoma"/>
                <a:cs typeface="Tahoma"/>
              </a:rPr>
              <a:t/>
            </a:r>
            <a:br>
              <a:rPr lang="en-US" sz="4000" dirty="0" smtClean="0">
                <a:latin typeface="Tahoma"/>
                <a:cs typeface="Tahoma"/>
              </a:rPr>
            </a:br>
            <a:r>
              <a:rPr lang="en-US" sz="4000" dirty="0" smtClean="0">
                <a:latin typeface="Tahoma"/>
                <a:cs typeface="Tahoma"/>
              </a:rPr>
              <a:t>Responsive </a:t>
            </a:r>
            <a:r>
              <a:rPr lang="en-US" sz="4000" dirty="0">
                <a:latin typeface="Tahoma"/>
                <a:cs typeface="Tahoma"/>
              </a:rPr>
              <a:t>Web </a:t>
            </a:r>
            <a:r>
              <a:rPr lang="en-US" sz="4000" dirty="0" smtClean="0">
                <a:latin typeface="Tahoma"/>
                <a:cs typeface="Tahoma"/>
              </a:rPr>
              <a:t>Design</a:t>
            </a:r>
            <a:br>
              <a:rPr lang="en-US" sz="4000" dirty="0" smtClean="0">
                <a:latin typeface="Tahoma"/>
                <a:cs typeface="Tahoma"/>
              </a:rPr>
            </a:br>
            <a:r>
              <a:rPr lang="en-US" sz="4000" dirty="0" smtClean="0">
                <a:latin typeface="Tahoma"/>
                <a:cs typeface="Tahoma"/>
              </a:rPr>
              <a:t>(</a:t>
            </a:r>
            <a:r>
              <a:rPr lang="en-US" sz="4000" smtClean="0">
                <a:latin typeface="Tahoma"/>
                <a:cs typeface="Tahoma"/>
              </a:rPr>
              <a:t>Page </a:t>
            </a:r>
            <a:r>
              <a:rPr lang="en-US" sz="4000" smtClean="0">
                <a:latin typeface="Tahoma"/>
                <a:cs typeface="Tahoma"/>
              </a:rPr>
              <a:t>306)</a:t>
            </a:r>
            <a:endParaRPr lang="en-US" sz="4000" b="1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01648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i="1" dirty="0"/>
              <a:t>Responsive Web Design</a:t>
            </a:r>
            <a:r>
              <a:rPr lang="en-US" sz="2400" dirty="0"/>
              <a:t>  refers to websites that are designed to adapt gracefully to the screen size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fixed layout use absolute measurements to specify the widths of page</a:t>
            </a:r>
            <a:r>
              <a:rPr lang="en-US" sz="2400" dirty="0" smtClean="0"/>
              <a:t>. A </a:t>
            </a:r>
            <a:r>
              <a:rPr lang="en-US" sz="2400" dirty="0"/>
              <a:t>fluid layout use percentages to specify the width of page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When you specify the size of a font for fluid layout, you should use ems or percent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create a scalable image, you remove any height and width attribute from the HTML image and set the max-width property of the image in CSS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viewport</a:t>
            </a:r>
            <a:r>
              <a:rPr lang="en-US" sz="2400" dirty="0"/>
              <a:t> on a mobile device determines the content that’s displayed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68442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media queries</a:t>
            </a:r>
            <a:r>
              <a:rPr lang="en-US" sz="2400" dirty="0"/>
              <a:t> is define by a CSS3 </a:t>
            </a:r>
            <a:r>
              <a:rPr lang="en-US" sz="2400" i="1" dirty="0"/>
              <a:t>@media selector</a:t>
            </a:r>
            <a:r>
              <a:rPr lang="en-US" sz="2400" dirty="0"/>
              <a:t>. </a:t>
            </a:r>
            <a:r>
              <a:rPr lang="en-US" sz="2400" dirty="0" smtClean="0"/>
              <a:t>This </a:t>
            </a:r>
            <a:r>
              <a:rPr lang="en-US" sz="2400" dirty="0"/>
              <a:t>selector specifies the media type for query and for screen media type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You can use </a:t>
            </a:r>
            <a:r>
              <a:rPr lang="en-US" sz="2400" dirty="0" err="1" smtClean="0"/>
              <a:t>SlickNav</a:t>
            </a:r>
            <a:r>
              <a:rPr lang="en-US" sz="2400" dirty="0" smtClean="0"/>
              <a:t> plugin to build a responsive design menu.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7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Tahoma"/>
                <a:cs typeface="Tahoma"/>
              </a:rPr>
              <a:t>Introduction to </a:t>
            </a:r>
            <a:r>
              <a:rPr lang="en-US" sz="4000" b="1" dirty="0" smtClean="0">
                <a:latin typeface="Tahoma"/>
                <a:cs typeface="Tahoma"/>
              </a:rPr>
              <a:t/>
            </a:r>
            <a:br>
              <a:rPr lang="en-US" sz="4000" b="1" dirty="0" smtClean="0">
                <a:latin typeface="Tahoma"/>
                <a:cs typeface="Tahoma"/>
              </a:rPr>
            </a:br>
            <a:r>
              <a:rPr lang="en-US" sz="4000" b="1" dirty="0" smtClean="0">
                <a:latin typeface="Tahoma"/>
                <a:cs typeface="Tahoma"/>
              </a:rPr>
              <a:t>Responsive </a:t>
            </a:r>
            <a:r>
              <a:rPr lang="en-US" sz="4000" b="1" dirty="0">
                <a:latin typeface="Tahoma"/>
                <a:cs typeface="Tahoma"/>
              </a:rPr>
              <a:t>Web Design </a:t>
            </a:r>
            <a:endParaRPr lang="en-US" sz="4000" b="1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sz="2800" i="1" dirty="0" smtClean="0"/>
              <a:t>Responsive Web Design</a:t>
            </a:r>
            <a:r>
              <a:rPr lang="en-US" sz="2800" dirty="0" smtClean="0"/>
              <a:t>  refers to websites that are designed to adapt gracefully to the screen size.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The three components of a responsive design</a:t>
            </a:r>
          </a:p>
          <a:p>
            <a:pPr lvl="1" algn="just">
              <a:buFontTx/>
              <a:buChar char="-"/>
            </a:pPr>
            <a:r>
              <a:rPr lang="en-US" sz="2400" dirty="0" smtClean="0"/>
              <a:t>Fluid layout</a:t>
            </a:r>
          </a:p>
          <a:p>
            <a:pPr lvl="1" algn="just">
              <a:buFontTx/>
              <a:buChar char="-"/>
            </a:pPr>
            <a:r>
              <a:rPr lang="en-US" sz="2400" smtClean="0"/>
              <a:t>Scalable Images</a:t>
            </a:r>
          </a:p>
          <a:p>
            <a:pPr lvl="1" algn="just">
              <a:buFontTx/>
              <a:buChar char="-"/>
            </a:pPr>
            <a:r>
              <a:rPr lang="en-US" sz="2400"/>
              <a:t>Media </a:t>
            </a:r>
            <a:r>
              <a:rPr lang="en-US" sz="2400" smtClean="0"/>
              <a:t>queries</a:t>
            </a:r>
          </a:p>
          <a:p>
            <a:pPr lvl="1" algn="just">
              <a:buFontTx/>
              <a:buChar char="-"/>
            </a:pPr>
            <a:r>
              <a:rPr lang="en-US" sz="2400" smtClean="0"/>
              <a:t>Responsive Menu</a:t>
            </a:r>
            <a:endParaRPr lang="en-US" sz="2400"/>
          </a:p>
          <a:p>
            <a:pPr lvl="1" algn="just">
              <a:buFontTx/>
              <a:buChar char="-"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Responsive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84414"/>
            <a:ext cx="8569037" cy="49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0"/>
            <a:ext cx="8610600" cy="1143000"/>
          </a:xfrm>
        </p:spPr>
        <p:txBody>
          <a:bodyPr/>
          <a:lstStyle/>
          <a:p>
            <a:r>
              <a:rPr lang="en-US" sz="4000" b="1" dirty="0">
                <a:latin typeface="Tahoma"/>
                <a:cs typeface="Tahoma"/>
              </a:rPr>
              <a:t>How to implement a fluid design</a:t>
            </a:r>
            <a:endParaRPr lang="en-US" sz="4000" b="1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5863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layouts and fixed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fixed layout use absolute measurements to specify the widths of page.</a:t>
            </a:r>
          </a:p>
          <a:p>
            <a:r>
              <a:rPr lang="en-US" dirty="0" smtClean="0"/>
              <a:t>A fluid layout use percentages to specify the width of page.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dirty="0"/>
              <a:t>Fluid layouts and fixed </a:t>
            </a:r>
            <a:r>
              <a:rPr lang="en-US" dirty="0" smtClean="0"/>
              <a:t>layouts(2)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7638"/>
            <a:ext cx="6819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Fluid grids &amp; layouts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7637"/>
            <a:ext cx="7924800" cy="46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49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689</Words>
  <Application>Microsoft Office PowerPoint</Application>
  <PresentationFormat>On-screen Show (4:3)</PresentationFormat>
  <Paragraphs>163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Impact</vt:lpstr>
      <vt:lpstr>Tahoma</vt:lpstr>
      <vt:lpstr>Default Design</vt:lpstr>
      <vt:lpstr>Chapter 8</vt:lpstr>
      <vt:lpstr>Objectives</vt:lpstr>
      <vt:lpstr>Introduction to  Responsive Web Design </vt:lpstr>
      <vt:lpstr>Responsive Web Design</vt:lpstr>
      <vt:lpstr>Responsive Design</vt:lpstr>
      <vt:lpstr>How to implement a fluid design</vt:lpstr>
      <vt:lpstr>Fluid layouts and fixed layouts</vt:lpstr>
      <vt:lpstr>Fluid layouts and fixed layouts(2)</vt:lpstr>
      <vt:lpstr>Fluid grids &amp; layouts</vt:lpstr>
      <vt:lpstr>CSS for fluid layout</vt:lpstr>
      <vt:lpstr>How to use other units of measure with responsive design</vt:lpstr>
      <vt:lpstr>How to size fonts</vt:lpstr>
      <vt:lpstr>How to scale images</vt:lpstr>
      <vt:lpstr>Flexible images and media</vt:lpstr>
      <vt:lpstr>How to use CSS3 media queries</vt:lpstr>
      <vt:lpstr>How to control the mobile viewport</vt:lpstr>
      <vt:lpstr>Viewport properties</vt:lpstr>
      <vt:lpstr>A web page on an iPhone before and after scaling with viewport</vt:lpstr>
      <vt:lpstr>How to code media queries</vt:lpstr>
      <vt:lpstr>Breakpoints &amp; Media queries</vt:lpstr>
      <vt:lpstr>Breakpoints &amp; Media queries</vt:lpstr>
      <vt:lpstr>Build responsive menus with the SlickNav plugin</vt:lpstr>
      <vt:lpstr>Build responsive menus with the SlickNav plugin (2)</vt:lpstr>
      <vt:lpstr>Build responsive menus with the SlickNav plugin (3)</vt:lpstr>
      <vt:lpstr>A web page that uses  Responsive Web Design (Page 306)</vt:lpstr>
      <vt:lpstr>Summary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163</cp:revision>
  <dcterms:created xsi:type="dcterms:W3CDTF">2014-02-09T07:44:29Z</dcterms:created>
  <dcterms:modified xsi:type="dcterms:W3CDTF">2018-05-20T10:45:59Z</dcterms:modified>
</cp:coreProperties>
</file>