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B3-48E3-45EF-90BA-535F081C2A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7450-120B-4B53-9027-FD849A41D3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7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vi-VN" altLang="en-US"/>
              <a:t>THẾ GIỚI CÔN TRÙNG</a:t>
            </a:r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75380" y="2336800"/>
            <a:ext cx="6618605" cy="3599180"/>
          </a:xfrm>
          <a:solidFill>
            <a:srgbClr val="00B0F0"/>
          </a:solidFill>
        </p:spPr>
        <p:txBody>
          <a:bodyPr/>
          <a:p>
            <a:pPr marL="457200" indent="-457200">
              <a:buFont typeface="+mj-lt"/>
              <a:buAutoNum type="arabicPeriod"/>
            </a:pPr>
            <a:r>
              <a:rPr lang="vi-VN" alt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1" tooltip="" action="ppaction://hlinksldjump"/>
              </a:rPr>
              <a:t>Con ruồi</a:t>
            </a:r>
            <a:endParaRPr lang="vi-VN" alt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alt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2" tooltip="" action="ppaction://hlinksldjump"/>
              </a:rPr>
              <a:t>Con châu chấu</a:t>
            </a:r>
            <a:endParaRPr lang="vi-VN" alt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alt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3" tooltip="" action="ppaction://hlinksldjump"/>
              </a:rPr>
              <a:t>Con kiến</a:t>
            </a:r>
            <a:endParaRPr lang="vi-VN" alt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alt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4" tooltip="" action="ppaction://hlinksldjump"/>
              </a:rPr>
              <a:t>Con ong</a:t>
            </a:r>
            <a:endParaRPr lang="vi-VN" alt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644650" y="1024890"/>
            <a:ext cx="8649335" cy="9296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ArchUp">
              <a:avLst/>
            </a:prstTxWarp>
            <a:spAutoFit/>
          </a:bodyPr>
          <a:p>
            <a:pPr algn="ctr"/>
            <a:r>
              <a:rPr lang="vi-V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Một số loại côn trùng</a:t>
            </a:r>
            <a:endParaRPr lang="vi-VN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 animBg="1" uiExpand="1" build="p"/>
      <p:bldP spid="5" grpId="1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vi-VN" altLang="en-US"/>
              <a:t>Bài giới thiệu đã kết thúc</a:t>
            </a:r>
            <a:br>
              <a:rPr lang="vi-VN" altLang="en-US"/>
            </a:br>
            <a:r>
              <a:rPr lang="vi-VN" altLang="en-US"/>
              <a:t>CHÀO CÁC CON</a:t>
            </a:r>
            <a:endParaRPr lang="vi-VN" altLang="en-US"/>
          </a:p>
        </p:txBody>
      </p:sp>
      <p:pic>
        <p:nvPicPr>
          <p:cNvPr id="8" name="Content Placeholder 7" descr="con Ki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120" y="3376930"/>
            <a:ext cx="2278380" cy="1696720"/>
          </a:xfrm>
          <a:prstGeom prst="rect">
            <a:avLst/>
          </a:prstGeom>
        </p:spPr>
      </p:pic>
      <p:pic>
        <p:nvPicPr>
          <p:cNvPr id="9" name="Picture 8" descr="con Ru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65" y="3350895"/>
            <a:ext cx="1925320" cy="1722755"/>
          </a:xfrm>
          <a:prstGeom prst="rect">
            <a:avLst/>
          </a:prstGeom>
        </p:spPr>
      </p:pic>
      <p:pic>
        <p:nvPicPr>
          <p:cNvPr id="10" name="Picture 9" descr="con 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130" y="3377565"/>
            <a:ext cx="1696085" cy="1696085"/>
          </a:xfrm>
          <a:prstGeom prst="rect">
            <a:avLst/>
          </a:prstGeom>
        </p:spPr>
      </p:pic>
      <p:pic>
        <p:nvPicPr>
          <p:cNvPr id="14" name="Picture 13" descr="con Chau Cha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65" y="3338830"/>
            <a:ext cx="2084070" cy="173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Arial Black</vt:lpstr>
      <vt:lpstr>Microsoft YaHei</vt:lpstr>
      <vt:lpstr>思源黑体 CN</vt:lpstr>
      <vt:lpstr>SimSun</vt:lpstr>
      <vt:lpstr>Trebuchet MS</vt:lpstr>
      <vt:lpstr>Times New Roman</vt:lpstr>
      <vt:lpstr>Berlin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giatrung2012</cp:lastModifiedBy>
  <cp:revision>11</cp:revision>
  <dcterms:created xsi:type="dcterms:W3CDTF">2022-01-10T05:48:50Z</dcterms:created>
  <dcterms:modified xsi:type="dcterms:W3CDTF">2022-01-10T05:48:50Z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