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6841-15C2-4120-8F03-DAB96640867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9F5E2-D985-4C40-8C00-F687FA76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DBD3-9CDE-3232-9529-92D197D7A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B7CB-43FA-5500-BCC9-8CF7602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C7F-7B33-D01C-0444-166F737B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FB9A-4F57-EAF2-844B-D8C02CEC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E659-852E-FB20-27A5-6CC55AB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E413-F405-8406-8A6B-A8EFDF0F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7C36C-AFCE-C2CF-BC19-9264B034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6FDA-6F72-02E7-152D-5EE7FF45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CF39-19D2-9336-8E6D-C7DB533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883D-7850-BD5F-B858-23F5A92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C570A-331A-A967-5D31-F180A3B94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7E27-3B67-FC5F-6ABC-08B803D0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888F-0AD3-D17E-637E-4F9BDCE4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AD6B-64D8-EBD4-399A-43ACC353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24F3-A76D-5670-D1BF-6A92F5E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F3FD-AEAF-52AC-35C3-3FE76C00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454D-4982-9D51-7135-FB2EBCB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6B41-B25E-D020-6745-D2F097B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509D-E378-A25C-2951-F7C18A4B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57B4-D8C8-283B-2F54-CFF3A229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2991-3403-A4F3-6996-D0EE049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C7A6-54CF-03B6-44CF-0502C920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7119-544B-2C2C-6C5A-023AD396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E1DC-E7AA-8F70-3734-CD55D67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93D6-C3AA-7D33-8176-BD23C831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777-D950-9DD4-45AC-494FC7DE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700-C687-E0EF-957C-BFC169AD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47522-D751-3BF2-6039-7E8399B1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60BC-F1BF-B09E-5341-FFF7BD0B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5E0-788E-986F-A1FE-72175C7B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215E-F5A8-3DF5-CBFD-4A1E0FE3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54D-362C-0B5D-6D8D-42D1FD5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712E-EABA-5632-E907-9290E206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29DCE-3F06-4DD6-6378-4A534922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007C6-6DA9-E77E-C222-9430EB43A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54928-10A2-6A77-0103-CE14BE4FA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2613-2D48-A974-B74E-DEFACF63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75BC-C74D-0AE6-EB14-CA0D4C4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93B73-B96D-3BDD-E2B8-F8FB25A8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DF3D-DFEF-3371-483A-9FF447BE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F1BF9-FD6A-DDB8-77A9-54082034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7238-789F-8872-D4C6-30A02950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9677-61B3-5B09-FAFC-0612AB6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1C687-1091-F781-2734-0F70C733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1D181-01F6-9231-412C-F183953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2F95-16E6-6B6A-28D8-0DB6F40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42A4-4549-6403-4444-6232FC5A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79D0-EB58-B06F-9F69-62837FDE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08DC0-C61C-DC98-9A66-39040B1D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6F91-21CC-93C9-A515-C6A64FA6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FE38-6436-5540-087B-3C60EE4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483-FCE9-4EA7-D9A7-1C888FDA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031D-8CB1-997E-A142-2643564B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9BFB4-63FB-E801-7A25-D05864AB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ADDC-BE72-92AC-4F7F-227704D0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68483-0EE4-8B8D-5F43-3F42FD3B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11A7-27CA-2FAD-E618-46AD416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B5C41-68CE-82AE-5A05-ECE8423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F4DD-1682-1D8E-1959-651DCF9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8C27-A909-026F-CC94-3B2E997F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62C9-3781-BA3B-3674-7C9545FB9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8763-2908-4D96-9452-42A8E1813B4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C7A3-745A-86A2-776E-B22755F7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7CB2-F4F0-7AC0-EF62-FF59DD7B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Thiết Kế Db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336346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products</a:t>
            </a:r>
          </a:p>
          <a:p>
            <a:pPr algn="l"/>
            <a:r>
              <a:rPr lang="en-US">
                <a:latin typeface="+mj-lt"/>
              </a:rPr>
              <a:t>+ Tạo trường id, product_code, product_name, image, description, standard_cost(giá chuẩn của sản phẩm), quantity, from_country, product_unit, is_new(sản phẩm nhập năm nay),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bigint, tự tăng.</a:t>
            </a:r>
          </a:p>
          <a:p>
            <a:pPr algn="l"/>
            <a:r>
              <a:rPr lang="en-US">
                <a:latin typeface="+mj-lt"/>
              </a:rPr>
              <a:t>+ Trường product_code, product_name, created_at, updated_at không được phép null</a:t>
            </a:r>
          </a:p>
          <a:p>
            <a:pPr algn="l"/>
            <a:r>
              <a:rPr lang="en-US">
                <a:latin typeface="+mj-lt"/>
              </a:rPr>
              <a:t>+ Trường from_country là tên các quốc gia được viết in hoa hết, và cách nhau dấu “_”</a:t>
            </a:r>
          </a:p>
          <a:p>
            <a:pPr algn="l"/>
            <a:r>
              <a:rPr lang="en-US">
                <a:latin typeface="+mj-lt"/>
              </a:rPr>
              <a:t>+ Trường product_unit chỉ nhận các giá trị là đơn vị của sản phẩm: cái, bộ, quyển, kg</a:t>
            </a:r>
          </a:p>
          <a:p>
            <a:pPr algn="l"/>
            <a:r>
              <a:rPr lang="en-US">
                <a:latin typeface="+mj-lt"/>
              </a:rPr>
              <a:t>+ Trường is_new chỉ được nhận 1 trong 3 giá trị sau: NULL, NEW, NOT_NEW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sản phẩm thuộc thể loại nào, thuộc nhà cung cấp nào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73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product_discounts</a:t>
            </a:r>
          </a:p>
          <a:p>
            <a:pPr algn="l"/>
            <a:r>
              <a:rPr lang="en-US">
                <a:latin typeface="+mj-lt"/>
              </a:rPr>
              <a:t>+ Tạo trường id, discount_name, discount_amount, start_date, end_date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bigint, tự tăng</a:t>
            </a:r>
          </a:p>
          <a:p>
            <a:pPr algn="l"/>
            <a:r>
              <a:rPr lang="en-US">
                <a:latin typeface="+mj-lt"/>
              </a:rPr>
              <a:t>+ Trường discount_name, start_date, end_date không được phép null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product_discounts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hoặc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products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(tự lựa chọn 1 trong 2 bảng) để thể hiện việc discount này cho sản phẩm nào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42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product_reviews</a:t>
            </a:r>
          </a:p>
          <a:p>
            <a:pPr algn="l"/>
            <a:r>
              <a:rPr lang="en-US">
                <a:latin typeface="+mj-lt"/>
              </a:rPr>
              <a:t>+ Tạo trường id, rating, comment,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INT, tự tăng</a:t>
            </a:r>
          </a:p>
          <a:p>
            <a:pPr algn="l"/>
            <a:r>
              <a:rPr lang="en-US">
                <a:latin typeface="+mj-lt"/>
              </a:rPr>
              <a:t>+ Trường rating, comment, created_date, updated_date không được phép null</a:t>
            </a:r>
          </a:p>
          <a:p>
            <a:pPr algn="l"/>
            <a:r>
              <a:rPr lang="en-US">
                <a:latin typeface="+mj-lt"/>
              </a:rPr>
              <a:t>+ Trường rating là giá trị từ 1 đến 5 thể hiện đánh giá của sản phẩm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thông tin việc đánh giá này là của khách hàng nào (khách hàng nào dựa vào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customers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bên dưới) và cho sản phẩm nào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06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customers</a:t>
            </a:r>
          </a:p>
          <a:p>
            <a:pPr algn="l"/>
            <a:r>
              <a:rPr lang="en-US">
                <a:latin typeface="+mj-lt"/>
              </a:rPr>
              <a:t>+ Tạo trường id, username, password, first_name, last_name, gender, email, birthday, avartar, address, status,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INT, tự tăng</a:t>
            </a:r>
          </a:p>
          <a:p>
            <a:pPr algn="l"/>
            <a:r>
              <a:rPr lang="en-US">
                <a:latin typeface="+mj-lt"/>
              </a:rPr>
              <a:t>+ Trường username, password, first_name, last_name, created_date, updated_date không được phép null</a:t>
            </a:r>
          </a:p>
          <a:p>
            <a:pPr algn="l"/>
            <a:r>
              <a:rPr lang="en-US">
                <a:latin typeface="+mj-lt"/>
              </a:rPr>
              <a:t>+ Trường gender chỉ được nhận 1 trong 3 giá trị sau: NULL, MALE, FEMALE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thông tin việc đánh giá này là của khách hàng nào và cho sản phẩm nào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2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orders</a:t>
            </a:r>
          </a:p>
          <a:p>
            <a:pPr algn="l"/>
            <a:r>
              <a:rPr lang="en-US">
                <a:latin typeface="+mj-lt"/>
              </a:rPr>
              <a:t>+ Tạo trường id, quantity, price, paid_date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INT, tự tăng</a:t>
            </a:r>
          </a:p>
          <a:p>
            <a:pPr algn="l"/>
            <a:r>
              <a:rPr lang="en-US">
                <a:latin typeface="+mj-lt"/>
              </a:rPr>
              <a:t>+ Trường quantity, price, paid_date không được phép null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Tạo thêm trường trong bảng này để thể hiện thông tin đơn hàng này là của khách hàng nào và cho sản phẩm nào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91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1. Thiết Kế Db Phân Quyền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users</a:t>
            </a:r>
          </a:p>
          <a:p>
            <a:pPr algn="l"/>
            <a:r>
              <a:rPr lang="en-US">
                <a:latin typeface="+mj-lt"/>
              </a:rPr>
              <a:t>+ Tạo trường id, username, password, first_name, last_name, gender, email, birth_day, avartar, phone, address, city, country, code_active, status,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bigint, tự tăng. Trường username, password, email, code_active, status, created_at, updated_at không được phép null</a:t>
            </a:r>
          </a:p>
          <a:p>
            <a:pPr algn="l"/>
            <a:r>
              <a:rPr lang="en-US">
                <a:latin typeface="+mj-lt"/>
              </a:rPr>
              <a:t>+ Trường gender chỉ được nhận 1 trong 3 giá trị sau: NULL, MALE, FEMALE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Trường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 chỉ được nhận 1 trong 3 giá trị sau: NULL,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ENABLE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DISABLE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>
                <a:latin typeface="+mj-lt"/>
              </a:rPr>
              <a:t>+ Trường ngày sinh là kiểu ngày tháng năm</a:t>
            </a:r>
          </a:p>
        </p:txBody>
      </p:sp>
    </p:spTree>
    <p:extLst>
      <p:ext uri="{BB962C8B-B14F-4D97-AF65-F5344CB8AC3E}">
        <p14:creationId xmlns:p14="http://schemas.microsoft.com/office/powerpoint/2010/main" val="35709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roles</a:t>
            </a:r>
          </a:p>
          <a:p>
            <a:pPr algn="l"/>
            <a:r>
              <a:rPr lang="en-US">
                <a:latin typeface="+mj-lt"/>
              </a:rPr>
              <a:t>+ Tạo trường id, role_name,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int, tự tăng. Trường role_name,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16102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liên kết giữa user và role</a:t>
            </a:r>
          </a:p>
          <a:p>
            <a:pPr algn="l"/>
            <a:r>
              <a:rPr lang="en-US">
                <a:latin typeface="+mj-lt"/>
              </a:rPr>
              <a:t>+ Tạo trường id kiểu int làm khoá chính, tự tăng</a:t>
            </a:r>
          </a:p>
          <a:p>
            <a:pPr algn="l"/>
            <a:r>
              <a:rPr lang="en-US">
                <a:latin typeface="+mj-lt"/>
              </a:rPr>
              <a:t>+ Tạo trường user_id để references sang trường id của bảng user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Tạo trường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_id để references sang trường id của bảng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permissions</a:t>
            </a:r>
          </a:p>
          <a:p>
            <a:pPr algn="l"/>
            <a:r>
              <a:rPr lang="en-US">
                <a:latin typeface="+mj-lt"/>
              </a:rPr>
              <a:t>+ Tạo trường id, permission_name,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int, tự tăng. Trường permission_name,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802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liên kết giữa role và permission</a:t>
            </a:r>
          </a:p>
          <a:p>
            <a:pPr algn="l"/>
            <a:r>
              <a:rPr lang="en-US">
                <a:latin typeface="+mj-lt"/>
              </a:rPr>
              <a:t>+ Tạo trường id kiểu int làm khoá chính, tự tăng</a:t>
            </a:r>
          </a:p>
          <a:p>
            <a:pPr algn="l"/>
            <a:r>
              <a:rPr lang="en-US">
                <a:latin typeface="+mj-lt"/>
              </a:rPr>
              <a:t>+ Tạo trường role_id để references sang trường id của bảng role</a:t>
            </a:r>
          </a:p>
          <a:p>
            <a:pPr algn="l"/>
            <a:r>
              <a:rPr lang="en-US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Tạo trường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permission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_id để references sang trường id của bảng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permission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lược đồ quan hệ giữa 5 bảng này, dung tool Mysql Workbench</a:t>
            </a:r>
          </a:p>
          <a:p>
            <a:pPr algn="l"/>
            <a:r>
              <a:rPr lang="en-US">
                <a:latin typeface="+mj-lt"/>
              </a:rPr>
              <a:t>+ Gợi ý: Vào Menu Database/Reverse Engineer (Tool version 8.0)</a:t>
            </a:r>
          </a:p>
          <a:p>
            <a:pPr algn="l"/>
            <a:r>
              <a:rPr lang="en-US">
                <a:latin typeface="+mj-lt"/>
                <a:cs typeface="Calibri Light" panose="020F0302020204030204" pitchFamily="34" charset="0"/>
              </a:rPr>
              <a:t>- Tạo mỗi bảng từ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7 – 15 bản ghi</a:t>
            </a:r>
            <a:r>
              <a:rPr lang="en-US">
                <a:latin typeface="+mj-lt"/>
                <a:cs typeface="Calibri Light" panose="020F0302020204030204" pitchFamily="34" charset="0"/>
              </a:rPr>
              <a:t> bằng câu lệnh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2. Thiết Kế Db Sản Phẩm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categories</a:t>
            </a:r>
          </a:p>
          <a:p>
            <a:pPr algn="l"/>
            <a:r>
              <a:rPr lang="en-US">
                <a:latin typeface="+mj-lt"/>
              </a:rPr>
              <a:t>+ Tạo trường id, category_code, category_name,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bigint, tự tăng.</a:t>
            </a:r>
          </a:p>
          <a:p>
            <a:pPr algn="l"/>
            <a:r>
              <a:rPr lang="en-US">
                <a:latin typeface="+mj-lt"/>
              </a:rPr>
              <a:t>Trường category_code, category_name,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313842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2. Thiết Kế Db Sản Phẩm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+mj-lt"/>
              </a:rPr>
              <a:t>- Tạo bảng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+mj-lt"/>
              </a:rPr>
              <a:t>suppliers</a:t>
            </a:r>
          </a:p>
          <a:p>
            <a:pPr algn="l"/>
            <a:r>
              <a:rPr lang="en-US">
                <a:latin typeface="+mj-lt"/>
              </a:rPr>
              <a:t>+ Tạo trường id, supplier_code, supplier_name, image, created_date, updated_date</a:t>
            </a:r>
          </a:p>
          <a:p>
            <a:pPr algn="l"/>
            <a:r>
              <a:rPr lang="en-US">
                <a:latin typeface="+mj-lt"/>
              </a:rPr>
              <a:t>+ Trong đó id là khoá chính có kiểu là bigint, tự tăng.</a:t>
            </a:r>
          </a:p>
          <a:p>
            <a:pPr algn="l"/>
            <a:r>
              <a:rPr lang="en-US">
                <a:latin typeface="+mj-lt"/>
              </a:rPr>
              <a:t>+ Trường supplier_code, supplier_name, created_at, updated_at không được phép null</a:t>
            </a:r>
          </a:p>
          <a:p>
            <a:pPr algn="l"/>
            <a:r>
              <a:rPr lang="en-US">
                <a:latin typeface="+mj-lt"/>
              </a:rPr>
              <a:t>+ Trường image lưu tên logo của nhà cung cấp (“sun-house.jpg”)</a:t>
            </a:r>
          </a:p>
        </p:txBody>
      </p:sp>
    </p:spTree>
    <p:extLst>
      <p:ext uri="{BB962C8B-B14F-4D97-AF65-F5344CB8AC3E}">
        <p14:creationId xmlns:p14="http://schemas.microsoft.com/office/powerpoint/2010/main" val="119748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1179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chu đạt</dc:creator>
  <cp:lastModifiedBy>Ngo Hoang Hung 20219019</cp:lastModifiedBy>
  <cp:revision>111</cp:revision>
  <dcterms:created xsi:type="dcterms:W3CDTF">2022-09-16T08:05:06Z</dcterms:created>
  <dcterms:modified xsi:type="dcterms:W3CDTF">2022-10-26T14:36:45Z</dcterms:modified>
</cp:coreProperties>
</file>