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96DA-A49D-40AB-9D49-381129A4A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70F3-0C20-42D5-8A28-0A0DFA4F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66E8-AC75-42BA-A75C-30FE17A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A033-BC1A-4CB8-B6F5-D6041021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9391-92ED-4EF6-8B7A-61CA0256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19AD-C60D-400A-A1BE-B70DF532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9C646-C531-4EB6-9519-79EC697D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EB8D-C0C0-41D5-8CFC-64737EE0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F2D5-4B62-4498-B857-FCABB2A0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9991-BD9F-4CD0-8B43-C6F06AA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0CD53-C214-4F26-BD30-1CD9B4CE3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F1D2B-1747-4CBB-9B96-8D68A0896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D96F-8620-47C8-963D-C1671D7B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5326-F135-4C60-ADFA-6DA9FEC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9592-26F1-433D-B746-50943B56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65E3-E524-4C8C-A8D6-FF02A9FE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D439-4E42-4A36-8DB1-BA463DCE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D707-0595-47E6-B39D-0B3F24F5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F9D3-4328-481E-A02D-D6AFD17E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B23-C4BB-481A-8A89-02ACC6D1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3F6E-ADC4-4F8E-9CA3-EE16A88F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E2646-28C6-4797-A7D9-7E75196C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89FB-BEC9-4C2E-A597-C8D3AB2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7013-4BC4-41B8-81B4-79335C89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D596-0B27-4512-B4C7-37534656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2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733C-C8B9-4461-8E48-B263B9F3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1BA5-D950-4798-BDEF-76F43FAC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9B6D4-C86B-482C-BDCE-DEC3B2ED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928D-2BC1-420D-A944-46463FB2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7055-565F-4871-915D-50E33348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5425-EB2E-4BBF-8372-CB6A5AA4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E09-E55D-4C70-A244-B5A879DF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DBF4-C3F9-416A-B8E0-CA1CAB94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B6DF-A1E3-43E6-AE9C-78BD11A0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4F63D-3C4F-4A4B-961E-899D4B2F9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ACDFC-91C8-4392-A4EB-FC4553A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ED142-70F7-4F9F-9226-624F6C8B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5A98C-92ED-48BE-A59C-788A08BB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358FA-6FCC-4A3A-BD23-80F7650C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3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32CB-3A0C-4DE3-BA87-84A06FC8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FF122-B707-4101-94E0-F7489CE7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3554-DBE2-49AA-B9D9-8F21DFF2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77167-CBAA-422C-B35B-46A0F636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5230-370C-47C8-8C5F-131B1B2E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83FB2-287E-4C77-88D5-D9FFD8F5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C97-CE64-4651-8189-554F1A9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C1B8-03A0-493F-848E-F82132C3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35DF-5F38-4C42-875C-C7AD5977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54CCB-B8D4-40F7-888A-9ED9C090D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D7B0-2B44-4FDB-94AC-50A7D646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DF48-E694-48B3-8830-4E25D306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1D688-227B-416B-982D-8AC12739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6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E0B-FFE1-4FC0-8A0C-33C4276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514CA-418D-4F3B-993C-8EECA7D48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84BF5-EEDA-4F31-B32D-2E1FE6B73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B71A8-CCD3-4FD7-94FD-BCB83A73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E34A-519D-479A-B7EB-306E21B1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04136-EDBA-4576-9D4B-B6A8EEA0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0504-95BC-4157-ACC2-F48C9BEB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2FDF-B78F-47B0-94F0-F7059884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C9C4-52CC-46BC-B0D3-3505D737E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63F1-A9ED-457F-80F6-F7CB734DC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DB1A-8CE4-493C-878F-EC049B54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/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/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/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/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DEC81C-38E4-44DD-BB0D-D7533CCD2687}"/>
              </a:ext>
            </a:extLst>
          </p:cNvPr>
          <p:cNvSpPr/>
          <p:nvPr/>
        </p:nvSpPr>
        <p:spPr>
          <a:xfrm>
            <a:off x="5344357" y="1624614"/>
            <a:ext cx="337352" cy="1633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8AD1D5-6ACC-4445-9F05-FF700FA5C933}"/>
              </a:ext>
            </a:extLst>
          </p:cNvPr>
          <p:cNvSpPr/>
          <p:nvPr/>
        </p:nvSpPr>
        <p:spPr>
          <a:xfrm rot="2238027">
            <a:off x="4731798" y="1260629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F160FD-1EAD-4031-A02E-BCAB9CFC33D0}"/>
              </a:ext>
            </a:extLst>
          </p:cNvPr>
          <p:cNvSpPr/>
          <p:nvPr/>
        </p:nvSpPr>
        <p:spPr>
          <a:xfrm rot="19017427">
            <a:off x="4665639" y="3076112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080C1-2095-46F4-BCD6-4BD9C8CE01BB}"/>
              </a:ext>
            </a:extLst>
          </p:cNvPr>
          <p:cNvSpPr/>
          <p:nvPr/>
        </p:nvSpPr>
        <p:spPr>
          <a:xfrm rot="19017427">
            <a:off x="5759258" y="1251663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23EB31-6495-47DC-A2E6-CAD94C0D2A03}"/>
              </a:ext>
            </a:extLst>
          </p:cNvPr>
          <p:cNvSpPr/>
          <p:nvPr/>
        </p:nvSpPr>
        <p:spPr>
          <a:xfrm rot="2238027">
            <a:off x="5825231" y="3085080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46BD7-FDA8-4F3F-82DE-C97F6B366457}"/>
              </a:ext>
            </a:extLst>
          </p:cNvPr>
          <p:cNvSpPr/>
          <p:nvPr/>
        </p:nvSpPr>
        <p:spPr>
          <a:xfrm>
            <a:off x="931335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028F7-C114-4330-ADAA-089D1BA49100}"/>
              </a:ext>
            </a:extLst>
          </p:cNvPr>
          <p:cNvSpPr/>
          <p:nvPr/>
        </p:nvSpPr>
        <p:spPr>
          <a:xfrm>
            <a:off x="931334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3685E-3C11-4C7E-9DE5-A308D54F6A08}"/>
              </a:ext>
            </a:extLst>
          </p:cNvPr>
          <p:cNvSpPr/>
          <p:nvPr/>
        </p:nvSpPr>
        <p:spPr>
          <a:xfrm>
            <a:off x="8787558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96BC7-80A4-4AF4-995D-B7FDD1C3DD35}"/>
              </a:ext>
            </a:extLst>
          </p:cNvPr>
          <p:cNvSpPr/>
          <p:nvPr/>
        </p:nvSpPr>
        <p:spPr>
          <a:xfrm>
            <a:off x="8793558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7FA821-81A1-4065-9C45-C65A62A39D10}"/>
              </a:ext>
            </a:extLst>
          </p:cNvPr>
          <p:cNvSpPr/>
          <p:nvPr/>
        </p:nvSpPr>
        <p:spPr>
          <a:xfrm>
            <a:off x="2339796" y="1278384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D9A2CD-8096-49C5-B49D-7B5E144F7CF1}"/>
              </a:ext>
            </a:extLst>
          </p:cNvPr>
          <p:cNvSpPr/>
          <p:nvPr/>
        </p:nvSpPr>
        <p:spPr>
          <a:xfrm>
            <a:off x="2298118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4E8FF1-16F1-4F25-A102-7D0D2AB67463}"/>
              </a:ext>
            </a:extLst>
          </p:cNvPr>
          <p:cNvSpPr/>
          <p:nvPr/>
        </p:nvSpPr>
        <p:spPr>
          <a:xfrm>
            <a:off x="8235090" y="1296051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A82386-2AD6-4673-B66F-2B8B2DB4E4F8}"/>
              </a:ext>
            </a:extLst>
          </p:cNvPr>
          <p:cNvSpPr/>
          <p:nvPr/>
        </p:nvSpPr>
        <p:spPr>
          <a:xfrm>
            <a:off x="8269613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4581-9199-4ACE-B44A-3982790D6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931334" y="2858226"/>
            <a:ext cx="1233195" cy="1133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491876-185B-47D9-A500-F207FC88A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8806949" y="2858225"/>
            <a:ext cx="1233195" cy="1133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E36001-6E17-4511-A25A-471A3F5656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920610" y="791592"/>
            <a:ext cx="1233195" cy="113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F77038-0B72-4441-8E96-EEC835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8794276" y="783811"/>
            <a:ext cx="1233195" cy="11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/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/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/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/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DEC81C-38E4-44DD-BB0D-D7533CCD2687}"/>
              </a:ext>
            </a:extLst>
          </p:cNvPr>
          <p:cNvSpPr/>
          <p:nvPr/>
        </p:nvSpPr>
        <p:spPr>
          <a:xfrm>
            <a:off x="5344357" y="1624614"/>
            <a:ext cx="337352" cy="1633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8AD1D5-6ACC-4445-9F05-FF700FA5C933}"/>
              </a:ext>
            </a:extLst>
          </p:cNvPr>
          <p:cNvSpPr/>
          <p:nvPr/>
        </p:nvSpPr>
        <p:spPr>
          <a:xfrm rot="2238027">
            <a:off x="4731798" y="1260629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F160FD-1EAD-4031-A02E-BCAB9CFC33D0}"/>
              </a:ext>
            </a:extLst>
          </p:cNvPr>
          <p:cNvSpPr/>
          <p:nvPr/>
        </p:nvSpPr>
        <p:spPr>
          <a:xfrm rot="19017427">
            <a:off x="4665639" y="3076112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080C1-2095-46F4-BCD6-4BD9C8CE01BB}"/>
              </a:ext>
            </a:extLst>
          </p:cNvPr>
          <p:cNvSpPr/>
          <p:nvPr/>
        </p:nvSpPr>
        <p:spPr>
          <a:xfrm rot="19017427">
            <a:off x="5759258" y="1251663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23EB31-6495-47DC-A2E6-CAD94C0D2A03}"/>
              </a:ext>
            </a:extLst>
          </p:cNvPr>
          <p:cNvSpPr/>
          <p:nvPr/>
        </p:nvSpPr>
        <p:spPr>
          <a:xfrm rot="2238027">
            <a:off x="5825231" y="3085080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46BD7-FDA8-4F3F-82DE-C97F6B366457}"/>
              </a:ext>
            </a:extLst>
          </p:cNvPr>
          <p:cNvSpPr/>
          <p:nvPr/>
        </p:nvSpPr>
        <p:spPr>
          <a:xfrm>
            <a:off x="931335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028F7-C114-4330-ADAA-089D1BA49100}"/>
              </a:ext>
            </a:extLst>
          </p:cNvPr>
          <p:cNvSpPr/>
          <p:nvPr/>
        </p:nvSpPr>
        <p:spPr>
          <a:xfrm>
            <a:off x="931334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3685E-3C11-4C7E-9DE5-A308D54F6A08}"/>
              </a:ext>
            </a:extLst>
          </p:cNvPr>
          <p:cNvSpPr/>
          <p:nvPr/>
        </p:nvSpPr>
        <p:spPr>
          <a:xfrm>
            <a:off x="8787558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96BC7-80A4-4AF4-995D-B7FDD1C3DD35}"/>
              </a:ext>
            </a:extLst>
          </p:cNvPr>
          <p:cNvSpPr/>
          <p:nvPr/>
        </p:nvSpPr>
        <p:spPr>
          <a:xfrm>
            <a:off x="8793558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7FA821-81A1-4065-9C45-C65A62A39D10}"/>
              </a:ext>
            </a:extLst>
          </p:cNvPr>
          <p:cNvSpPr/>
          <p:nvPr/>
        </p:nvSpPr>
        <p:spPr>
          <a:xfrm>
            <a:off x="2339796" y="1278384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D9A2CD-8096-49C5-B49D-7B5E144F7CF1}"/>
              </a:ext>
            </a:extLst>
          </p:cNvPr>
          <p:cNvSpPr/>
          <p:nvPr/>
        </p:nvSpPr>
        <p:spPr>
          <a:xfrm>
            <a:off x="2298118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4E8FF1-16F1-4F25-A102-7D0D2AB67463}"/>
              </a:ext>
            </a:extLst>
          </p:cNvPr>
          <p:cNvSpPr/>
          <p:nvPr/>
        </p:nvSpPr>
        <p:spPr>
          <a:xfrm>
            <a:off x="8235090" y="1296051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A82386-2AD6-4673-B66F-2B8B2DB4E4F8}"/>
              </a:ext>
            </a:extLst>
          </p:cNvPr>
          <p:cNvSpPr/>
          <p:nvPr/>
        </p:nvSpPr>
        <p:spPr>
          <a:xfrm>
            <a:off x="8269613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4581-9199-4ACE-B44A-3982790D6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931334" y="2858226"/>
            <a:ext cx="1233195" cy="1133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491876-185B-47D9-A500-F207FC88A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8806949" y="2858225"/>
            <a:ext cx="1233195" cy="1133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E36001-6E17-4511-A25A-471A3F5656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920610" y="791592"/>
            <a:ext cx="1233195" cy="113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F77038-0B72-4441-8E96-EEC835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8794276" y="783811"/>
            <a:ext cx="1233195" cy="1133767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4A2DD2-20BA-4677-A3CC-3A34A68030D9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1537208" y="168674"/>
            <a:ext cx="7873666" cy="62291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D2E91A-78C4-4AD0-A3C8-B884726A678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410874" y="168675"/>
            <a:ext cx="0" cy="6151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D829F0-48CE-4F75-844E-CBFC76FB3356}"/>
              </a:ext>
            </a:extLst>
          </p:cNvPr>
          <p:cNvCxnSpPr>
            <a:cxnSpLocks/>
          </p:cNvCxnSpPr>
          <p:nvPr/>
        </p:nvCxnSpPr>
        <p:spPr>
          <a:xfrm rot="10800000">
            <a:off x="1521211" y="3999773"/>
            <a:ext cx="7614061" cy="558258"/>
          </a:xfrm>
          <a:prstGeom prst="bentConnector3">
            <a:avLst>
              <a:gd name="adj1" fmla="val 100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0366B9-EA6B-4BFD-8246-5CD625314C64}"/>
              </a:ext>
            </a:extLst>
          </p:cNvPr>
          <p:cNvCxnSpPr>
            <a:cxnSpLocks/>
          </p:cNvCxnSpPr>
          <p:nvPr/>
        </p:nvCxnSpPr>
        <p:spPr>
          <a:xfrm flipV="1">
            <a:off x="9135272" y="3999774"/>
            <a:ext cx="46412" cy="5582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/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/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287A8690-9D92-47DC-9C8B-A3E7D372952F}"/>
              </a:ext>
            </a:extLst>
          </p:cNvPr>
          <p:cNvSpPr/>
          <p:nvPr/>
        </p:nvSpPr>
        <p:spPr>
          <a:xfrm>
            <a:off x="10034189" y="1268320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24FFA8A-3FEF-4CEB-90A0-C5B26EED523A}"/>
              </a:ext>
            </a:extLst>
          </p:cNvPr>
          <p:cNvSpPr/>
          <p:nvPr/>
        </p:nvSpPr>
        <p:spPr>
          <a:xfrm>
            <a:off x="10044583" y="3287503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/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/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/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/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DEC81C-38E4-44DD-BB0D-D7533CCD2687}"/>
              </a:ext>
            </a:extLst>
          </p:cNvPr>
          <p:cNvSpPr/>
          <p:nvPr/>
        </p:nvSpPr>
        <p:spPr>
          <a:xfrm>
            <a:off x="5344357" y="1624614"/>
            <a:ext cx="337352" cy="1633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8AD1D5-6ACC-4445-9F05-FF700FA5C933}"/>
              </a:ext>
            </a:extLst>
          </p:cNvPr>
          <p:cNvSpPr/>
          <p:nvPr/>
        </p:nvSpPr>
        <p:spPr>
          <a:xfrm rot="2238027">
            <a:off x="4731798" y="1260629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F160FD-1EAD-4031-A02E-BCAB9CFC33D0}"/>
              </a:ext>
            </a:extLst>
          </p:cNvPr>
          <p:cNvSpPr/>
          <p:nvPr/>
        </p:nvSpPr>
        <p:spPr>
          <a:xfrm rot="19017427">
            <a:off x="4665639" y="3076112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080C1-2095-46F4-BCD6-4BD9C8CE01BB}"/>
              </a:ext>
            </a:extLst>
          </p:cNvPr>
          <p:cNvSpPr/>
          <p:nvPr/>
        </p:nvSpPr>
        <p:spPr>
          <a:xfrm rot="19017427">
            <a:off x="5759258" y="1251663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23EB31-6495-47DC-A2E6-CAD94C0D2A03}"/>
              </a:ext>
            </a:extLst>
          </p:cNvPr>
          <p:cNvSpPr/>
          <p:nvPr/>
        </p:nvSpPr>
        <p:spPr>
          <a:xfrm rot="2238027">
            <a:off x="5825231" y="3085080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46BD7-FDA8-4F3F-82DE-C97F6B366457}"/>
              </a:ext>
            </a:extLst>
          </p:cNvPr>
          <p:cNvSpPr/>
          <p:nvPr/>
        </p:nvSpPr>
        <p:spPr>
          <a:xfrm>
            <a:off x="931335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028F7-C114-4330-ADAA-089D1BA49100}"/>
              </a:ext>
            </a:extLst>
          </p:cNvPr>
          <p:cNvSpPr/>
          <p:nvPr/>
        </p:nvSpPr>
        <p:spPr>
          <a:xfrm>
            <a:off x="931334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3685E-3C11-4C7E-9DE5-A308D54F6A08}"/>
              </a:ext>
            </a:extLst>
          </p:cNvPr>
          <p:cNvSpPr/>
          <p:nvPr/>
        </p:nvSpPr>
        <p:spPr>
          <a:xfrm>
            <a:off x="8787558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96BC7-80A4-4AF4-995D-B7FDD1C3DD35}"/>
              </a:ext>
            </a:extLst>
          </p:cNvPr>
          <p:cNvSpPr/>
          <p:nvPr/>
        </p:nvSpPr>
        <p:spPr>
          <a:xfrm>
            <a:off x="8793558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7FA821-81A1-4065-9C45-C65A62A39D10}"/>
              </a:ext>
            </a:extLst>
          </p:cNvPr>
          <p:cNvSpPr/>
          <p:nvPr/>
        </p:nvSpPr>
        <p:spPr>
          <a:xfrm>
            <a:off x="2339796" y="1278384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D9A2CD-8096-49C5-B49D-7B5E144F7CF1}"/>
              </a:ext>
            </a:extLst>
          </p:cNvPr>
          <p:cNvSpPr/>
          <p:nvPr/>
        </p:nvSpPr>
        <p:spPr>
          <a:xfrm>
            <a:off x="2298118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4E8FF1-16F1-4F25-A102-7D0D2AB67463}"/>
              </a:ext>
            </a:extLst>
          </p:cNvPr>
          <p:cNvSpPr/>
          <p:nvPr/>
        </p:nvSpPr>
        <p:spPr>
          <a:xfrm>
            <a:off x="8235090" y="1296051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A82386-2AD6-4673-B66F-2B8B2DB4E4F8}"/>
              </a:ext>
            </a:extLst>
          </p:cNvPr>
          <p:cNvSpPr/>
          <p:nvPr/>
        </p:nvSpPr>
        <p:spPr>
          <a:xfrm>
            <a:off x="8269613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4581-9199-4ACE-B44A-3982790D6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931334" y="2858226"/>
            <a:ext cx="1233195" cy="1133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491876-185B-47D9-A500-F207FC88A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8806949" y="2858225"/>
            <a:ext cx="1233195" cy="1133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E36001-6E17-4511-A25A-471A3F5656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920610" y="791592"/>
            <a:ext cx="1233195" cy="113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F77038-0B72-4441-8E96-EEC835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8794276" y="783811"/>
            <a:ext cx="1233195" cy="1133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/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/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287A8690-9D92-47DC-9C8B-A3E7D372952F}"/>
              </a:ext>
            </a:extLst>
          </p:cNvPr>
          <p:cNvSpPr/>
          <p:nvPr/>
        </p:nvSpPr>
        <p:spPr>
          <a:xfrm>
            <a:off x="10034189" y="1268320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24FFA8A-3FEF-4CEB-90A0-C5B26EED523A}"/>
              </a:ext>
            </a:extLst>
          </p:cNvPr>
          <p:cNvSpPr/>
          <p:nvPr/>
        </p:nvSpPr>
        <p:spPr>
          <a:xfrm>
            <a:off x="10044583" y="3287503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0E70B-13D4-452C-91DA-9BE1BB289280}"/>
              </a:ext>
            </a:extLst>
          </p:cNvPr>
          <p:cNvSpPr/>
          <p:nvPr/>
        </p:nvSpPr>
        <p:spPr>
          <a:xfrm>
            <a:off x="4425518" y="4782667"/>
            <a:ext cx="2175029" cy="11259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</a:t>
            </a:r>
          </a:p>
          <a:p>
            <a:pPr algn="ctr"/>
            <a:r>
              <a:rPr lang="en-US" sz="2800" dirty="0"/>
              <a:t>Discriminator</a:t>
            </a:r>
            <a:endParaRPr lang="en-GB" sz="2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B02E94-1D6A-4031-95F3-28D86F532B44}"/>
              </a:ext>
            </a:extLst>
          </p:cNvPr>
          <p:cNvSpPr/>
          <p:nvPr/>
        </p:nvSpPr>
        <p:spPr>
          <a:xfrm>
            <a:off x="5344357" y="3438321"/>
            <a:ext cx="363562" cy="1302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F7734D5-B329-444A-AC49-617AF8DDBD7A}"/>
              </a:ext>
            </a:extLst>
          </p:cNvPr>
          <p:cNvSpPr/>
          <p:nvPr/>
        </p:nvSpPr>
        <p:spPr>
          <a:xfrm>
            <a:off x="6800295" y="5159229"/>
            <a:ext cx="994299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B5A9A-4100-444C-A568-C3AF9F86CC5B}"/>
                  </a:ext>
                </a:extLst>
              </p:cNvPr>
              <p:cNvSpPr txBox="1"/>
              <p:nvPr/>
            </p:nvSpPr>
            <p:spPr>
              <a:xfrm>
                <a:off x="7860035" y="5162759"/>
                <a:ext cx="2432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B5A9A-4100-444C-A568-C3AF9F86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35" y="5162759"/>
                <a:ext cx="2432482" cy="369332"/>
              </a:xfrm>
              <a:prstGeom prst="rect">
                <a:avLst/>
              </a:prstGeom>
              <a:blipFill>
                <a:blip r:embed="rId10"/>
                <a:stretch>
                  <a:fillRect l="-2005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67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/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/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/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/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DEC81C-38E4-44DD-BB0D-D7533CCD2687}"/>
              </a:ext>
            </a:extLst>
          </p:cNvPr>
          <p:cNvSpPr/>
          <p:nvPr/>
        </p:nvSpPr>
        <p:spPr>
          <a:xfrm>
            <a:off x="5344357" y="1624614"/>
            <a:ext cx="337352" cy="1633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8AD1D5-6ACC-4445-9F05-FF700FA5C933}"/>
              </a:ext>
            </a:extLst>
          </p:cNvPr>
          <p:cNvSpPr/>
          <p:nvPr/>
        </p:nvSpPr>
        <p:spPr>
          <a:xfrm rot="2238027">
            <a:off x="4731798" y="1260629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F160FD-1EAD-4031-A02E-BCAB9CFC33D0}"/>
              </a:ext>
            </a:extLst>
          </p:cNvPr>
          <p:cNvSpPr/>
          <p:nvPr/>
        </p:nvSpPr>
        <p:spPr>
          <a:xfrm rot="19017427">
            <a:off x="4665639" y="3076112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080C1-2095-46F4-BCD6-4BD9C8CE01BB}"/>
              </a:ext>
            </a:extLst>
          </p:cNvPr>
          <p:cNvSpPr/>
          <p:nvPr/>
        </p:nvSpPr>
        <p:spPr>
          <a:xfrm rot="19017427">
            <a:off x="5759258" y="1251663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23EB31-6495-47DC-A2E6-CAD94C0D2A03}"/>
              </a:ext>
            </a:extLst>
          </p:cNvPr>
          <p:cNvSpPr/>
          <p:nvPr/>
        </p:nvSpPr>
        <p:spPr>
          <a:xfrm rot="2238027">
            <a:off x="5825231" y="3085080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46BD7-FDA8-4F3F-82DE-C97F6B366457}"/>
              </a:ext>
            </a:extLst>
          </p:cNvPr>
          <p:cNvSpPr/>
          <p:nvPr/>
        </p:nvSpPr>
        <p:spPr>
          <a:xfrm>
            <a:off x="931335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028F7-C114-4330-ADAA-089D1BA49100}"/>
              </a:ext>
            </a:extLst>
          </p:cNvPr>
          <p:cNvSpPr/>
          <p:nvPr/>
        </p:nvSpPr>
        <p:spPr>
          <a:xfrm>
            <a:off x="931334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3685E-3C11-4C7E-9DE5-A308D54F6A08}"/>
              </a:ext>
            </a:extLst>
          </p:cNvPr>
          <p:cNvSpPr/>
          <p:nvPr/>
        </p:nvSpPr>
        <p:spPr>
          <a:xfrm>
            <a:off x="8787558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96BC7-80A4-4AF4-995D-B7FDD1C3DD35}"/>
              </a:ext>
            </a:extLst>
          </p:cNvPr>
          <p:cNvSpPr/>
          <p:nvPr/>
        </p:nvSpPr>
        <p:spPr>
          <a:xfrm>
            <a:off x="8793558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7FA821-81A1-4065-9C45-C65A62A39D10}"/>
              </a:ext>
            </a:extLst>
          </p:cNvPr>
          <p:cNvSpPr/>
          <p:nvPr/>
        </p:nvSpPr>
        <p:spPr>
          <a:xfrm>
            <a:off x="2339796" y="1278384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D9A2CD-8096-49C5-B49D-7B5E144F7CF1}"/>
              </a:ext>
            </a:extLst>
          </p:cNvPr>
          <p:cNvSpPr/>
          <p:nvPr/>
        </p:nvSpPr>
        <p:spPr>
          <a:xfrm>
            <a:off x="2298118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4E8FF1-16F1-4F25-A102-7D0D2AB67463}"/>
              </a:ext>
            </a:extLst>
          </p:cNvPr>
          <p:cNvSpPr/>
          <p:nvPr/>
        </p:nvSpPr>
        <p:spPr>
          <a:xfrm>
            <a:off x="8235090" y="1296051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A82386-2AD6-4673-B66F-2B8B2DB4E4F8}"/>
              </a:ext>
            </a:extLst>
          </p:cNvPr>
          <p:cNvSpPr/>
          <p:nvPr/>
        </p:nvSpPr>
        <p:spPr>
          <a:xfrm>
            <a:off x="8269613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4581-9199-4ACE-B44A-3982790D6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931334" y="2858226"/>
            <a:ext cx="1233195" cy="1133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491876-185B-47D9-A500-F207FC88A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8806949" y="2858225"/>
            <a:ext cx="1233195" cy="1133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E36001-6E17-4511-A25A-471A3F5656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920610" y="791592"/>
            <a:ext cx="1233195" cy="113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F77038-0B72-4441-8E96-EEC835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8794276" y="783811"/>
            <a:ext cx="1233195" cy="113376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A80FF5-3229-472B-9766-32EE03701B9E}"/>
              </a:ext>
            </a:extLst>
          </p:cNvPr>
          <p:cNvCxnSpPr/>
          <p:nvPr/>
        </p:nvCxnSpPr>
        <p:spPr>
          <a:xfrm>
            <a:off x="2298118" y="1411550"/>
            <a:ext cx="2735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996298-09EB-48E8-A417-6C8D2B07F228}"/>
              </a:ext>
            </a:extLst>
          </p:cNvPr>
          <p:cNvCxnSpPr/>
          <p:nvPr/>
        </p:nvCxnSpPr>
        <p:spPr>
          <a:xfrm>
            <a:off x="2204598" y="3316696"/>
            <a:ext cx="30539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AA70A9-579E-4D66-B8E0-3C7B430F0A75}"/>
              </a:ext>
            </a:extLst>
          </p:cNvPr>
          <p:cNvCxnSpPr/>
          <p:nvPr/>
        </p:nvCxnSpPr>
        <p:spPr>
          <a:xfrm>
            <a:off x="6127072" y="3346585"/>
            <a:ext cx="30539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B1B19E8-FB30-4A14-8A53-2B324EF9F430}"/>
              </a:ext>
            </a:extLst>
          </p:cNvPr>
          <p:cNvSpPr/>
          <p:nvPr/>
        </p:nvSpPr>
        <p:spPr>
          <a:xfrm>
            <a:off x="3080551" y="783811"/>
            <a:ext cx="568171" cy="48569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DEA72D-0065-4CF0-A8D0-ED512A5CD1CD}"/>
              </a:ext>
            </a:extLst>
          </p:cNvPr>
          <p:cNvSpPr/>
          <p:nvPr/>
        </p:nvSpPr>
        <p:spPr>
          <a:xfrm>
            <a:off x="6894968" y="2715369"/>
            <a:ext cx="568171" cy="48569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8A0FCE-F928-422E-9FA4-DA5F0537E9AB}"/>
              </a:ext>
            </a:extLst>
          </p:cNvPr>
          <p:cNvSpPr/>
          <p:nvPr/>
        </p:nvSpPr>
        <p:spPr>
          <a:xfrm>
            <a:off x="3080550" y="2743777"/>
            <a:ext cx="568171" cy="48569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18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Chang Poh</dc:creator>
  <cp:lastModifiedBy>Soon Chang Poh</cp:lastModifiedBy>
  <cp:revision>4</cp:revision>
  <dcterms:created xsi:type="dcterms:W3CDTF">2020-03-22T04:57:13Z</dcterms:created>
  <dcterms:modified xsi:type="dcterms:W3CDTF">2020-03-22T06:47:15Z</dcterms:modified>
</cp:coreProperties>
</file>