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C079A-B152-4911-B1F8-71887DDD74A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3F443-9DF6-4ED7-B914-A35531E563BE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D4155AB5-B2A7-4E27-8075-CC08DC95654A}" type="parTrans" cxnId="{985152F7-DC02-4B4D-BB80-E80BF57A60AF}">
      <dgm:prSet/>
      <dgm:spPr/>
      <dgm:t>
        <a:bodyPr/>
        <a:lstStyle/>
        <a:p>
          <a:endParaRPr lang="en-US"/>
        </a:p>
      </dgm:t>
    </dgm:pt>
    <dgm:pt modelId="{138E4178-DDE0-4101-9EFD-CB93DE0ECDB6}" type="sibTrans" cxnId="{985152F7-DC02-4B4D-BB80-E80BF57A60AF}">
      <dgm:prSet/>
      <dgm:spPr/>
      <dgm:t>
        <a:bodyPr/>
        <a:lstStyle/>
        <a:p>
          <a:endParaRPr lang="en-US"/>
        </a:p>
      </dgm:t>
    </dgm:pt>
    <dgm:pt modelId="{D74DD73D-0560-4D1D-A820-3001A47EBCB4}">
      <dgm:prSet phldrT="[Text]"/>
      <dgm:spPr/>
      <dgm:t>
        <a:bodyPr/>
        <a:lstStyle/>
        <a:p>
          <a:r>
            <a:rPr lang="en-US"/>
            <a:t>Giới thiệu MVC là gì và tại sao cần MVC</a:t>
          </a:r>
        </a:p>
      </dgm:t>
    </dgm:pt>
    <dgm:pt modelId="{68C90182-5464-4117-AE91-F597E4E8680F}" type="parTrans" cxnId="{64CA41A9-DC5D-4674-BCBE-B7D2F7C17502}">
      <dgm:prSet/>
      <dgm:spPr/>
      <dgm:t>
        <a:bodyPr/>
        <a:lstStyle/>
        <a:p>
          <a:endParaRPr lang="en-US"/>
        </a:p>
      </dgm:t>
    </dgm:pt>
    <dgm:pt modelId="{706A2D0F-C98A-48AD-B823-D8AFC4094890}" type="sibTrans" cxnId="{64CA41A9-DC5D-4674-BCBE-B7D2F7C17502}">
      <dgm:prSet/>
      <dgm:spPr/>
      <dgm:t>
        <a:bodyPr/>
        <a:lstStyle/>
        <a:p>
          <a:endParaRPr lang="en-US"/>
        </a:p>
      </dgm:t>
    </dgm:pt>
    <dgm:pt modelId="{C4CA7336-65A0-44FD-B178-755981CF5CB9}">
      <dgm:prSet phldrT="[Text]"/>
      <dgm:spPr/>
      <dgm:t>
        <a:bodyPr/>
        <a:lstStyle/>
        <a:p>
          <a:r>
            <a:rPr lang="en-US"/>
            <a:t>2</a:t>
          </a:r>
        </a:p>
      </dgm:t>
    </dgm:pt>
    <dgm:pt modelId="{EE740CE9-A7EE-4FC3-9CB3-A55D754C2731}" type="parTrans" cxnId="{08C138C1-A6B5-4DF3-BABC-6068890F655D}">
      <dgm:prSet/>
      <dgm:spPr/>
      <dgm:t>
        <a:bodyPr/>
        <a:lstStyle/>
        <a:p>
          <a:endParaRPr lang="en-US"/>
        </a:p>
      </dgm:t>
    </dgm:pt>
    <dgm:pt modelId="{C192DA94-4832-4E2F-B1E0-847881E4C035}" type="sibTrans" cxnId="{08C138C1-A6B5-4DF3-BABC-6068890F655D}">
      <dgm:prSet/>
      <dgm:spPr/>
      <dgm:t>
        <a:bodyPr/>
        <a:lstStyle/>
        <a:p>
          <a:endParaRPr lang="en-US"/>
        </a:p>
      </dgm:t>
    </dgm:pt>
    <dgm:pt modelId="{E19B872A-0DCC-4391-905A-8E657434D81D}">
      <dgm:prSet phldrT="[Text]"/>
      <dgm:spPr/>
      <dgm:t>
        <a:bodyPr/>
        <a:lstStyle/>
        <a:p>
          <a:r>
            <a:rPr lang="en-US"/>
            <a:t>Giới thiệu Spring MVC và flow trong Spring MVC</a:t>
          </a:r>
        </a:p>
      </dgm:t>
    </dgm:pt>
    <dgm:pt modelId="{5C3D3CC9-E80E-48F7-AC9B-7B15EB199571}" type="parTrans" cxnId="{60FA220B-D0F3-4135-8449-D375AC5CF58A}">
      <dgm:prSet/>
      <dgm:spPr/>
      <dgm:t>
        <a:bodyPr/>
        <a:lstStyle/>
        <a:p>
          <a:endParaRPr lang="en-US"/>
        </a:p>
      </dgm:t>
    </dgm:pt>
    <dgm:pt modelId="{991AB4AF-9232-487D-B099-3EBA3A4ECC4D}" type="sibTrans" cxnId="{60FA220B-D0F3-4135-8449-D375AC5CF58A}">
      <dgm:prSet/>
      <dgm:spPr/>
      <dgm:t>
        <a:bodyPr/>
        <a:lstStyle/>
        <a:p>
          <a:endParaRPr lang="en-US"/>
        </a:p>
      </dgm:t>
    </dgm:pt>
    <dgm:pt modelId="{07E76D9D-0FFB-42FB-8673-E2C093F157F8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8C1AF154-2228-4F7B-8387-60E62A28BB57}" type="parTrans" cxnId="{E1B00F76-DCFD-4279-BADA-BF126AB4EF5E}">
      <dgm:prSet/>
      <dgm:spPr/>
      <dgm:t>
        <a:bodyPr/>
        <a:lstStyle/>
        <a:p>
          <a:endParaRPr lang="en-US"/>
        </a:p>
      </dgm:t>
    </dgm:pt>
    <dgm:pt modelId="{67E8B1D0-A7CB-40DC-9D80-6B150AA145C2}" type="sibTrans" cxnId="{E1B00F76-DCFD-4279-BADA-BF126AB4EF5E}">
      <dgm:prSet/>
      <dgm:spPr/>
      <dgm:t>
        <a:bodyPr/>
        <a:lstStyle/>
        <a:p>
          <a:endParaRPr lang="en-US"/>
        </a:p>
      </dgm:t>
    </dgm:pt>
    <dgm:pt modelId="{1647D18A-31ED-4301-9173-A38D6DA45DF2}">
      <dgm:prSet phldrT="[Text]"/>
      <dgm:spPr/>
      <dgm:t>
        <a:bodyPr/>
        <a:lstStyle/>
        <a:p>
          <a:r>
            <a:rPr lang="en-US"/>
            <a:t>Chương tringh MVC sử dụng Annotationan config</a:t>
          </a:r>
        </a:p>
      </dgm:t>
    </dgm:pt>
    <dgm:pt modelId="{225FD25A-2CBC-43B7-A428-FF7516675896}" type="parTrans" cxnId="{D06CF1FC-B95B-4523-806E-0B4496202DF9}">
      <dgm:prSet/>
      <dgm:spPr/>
      <dgm:t>
        <a:bodyPr/>
        <a:lstStyle/>
        <a:p>
          <a:endParaRPr lang="en-US"/>
        </a:p>
      </dgm:t>
    </dgm:pt>
    <dgm:pt modelId="{3EEE9CE9-29E1-4494-87E0-965A43D2DADA}" type="sibTrans" cxnId="{D06CF1FC-B95B-4523-806E-0B4496202DF9}">
      <dgm:prSet/>
      <dgm:spPr/>
      <dgm:t>
        <a:bodyPr/>
        <a:lstStyle/>
        <a:p>
          <a:endParaRPr lang="en-US"/>
        </a:p>
      </dgm:t>
    </dgm:pt>
    <dgm:pt modelId="{DBCC09A8-25A9-4A71-9E15-C2D168FE49DD}">
      <dgm:prSet phldrT="[Text]"/>
      <dgm:spPr/>
      <dgm:t>
        <a:bodyPr/>
        <a:lstStyle/>
        <a:p>
          <a:r>
            <a:rPr lang="en-US"/>
            <a:t>4</a:t>
          </a:r>
        </a:p>
      </dgm:t>
    </dgm:pt>
    <dgm:pt modelId="{D6ADA37C-EE38-41F9-8EE6-8ED7CAF71826}" type="parTrans" cxnId="{DF50627A-9936-4263-9FA6-06E31D026CEC}">
      <dgm:prSet/>
      <dgm:spPr/>
      <dgm:t>
        <a:bodyPr/>
        <a:lstStyle/>
        <a:p>
          <a:endParaRPr lang="en-US"/>
        </a:p>
      </dgm:t>
    </dgm:pt>
    <dgm:pt modelId="{A870E2B1-23A8-49E3-87FC-BC0F8E25446B}" type="sibTrans" cxnId="{DF50627A-9936-4263-9FA6-06E31D026CEC}">
      <dgm:prSet/>
      <dgm:spPr/>
      <dgm:t>
        <a:bodyPr/>
        <a:lstStyle/>
        <a:p>
          <a:endParaRPr lang="en-US"/>
        </a:p>
      </dgm:t>
    </dgm:pt>
    <dgm:pt modelId="{8EA3AF33-E42A-4DC1-A768-195FC1455932}">
      <dgm:prSet phldrT="[Text]"/>
      <dgm:spPr/>
      <dgm:t>
        <a:bodyPr/>
        <a:lstStyle/>
        <a:p>
          <a:r>
            <a:rPr lang="en-US" u="none"/>
            <a:t>Giới thiệu annotation @RequestMapping</a:t>
          </a:r>
          <a:r>
            <a:rPr lang="en-US"/>
            <a:t>, </a:t>
          </a:r>
          <a:r>
            <a:rPr lang="en-US" u="none"/>
            <a:t>@PathVariable, @RequestParam</a:t>
          </a:r>
          <a:r>
            <a:rPr lang="en-US"/>
            <a:t>, </a:t>
          </a:r>
          <a:r>
            <a:rPr lang="en-US" u="none"/>
            <a:t>@ResponseBody,  @RestController</a:t>
          </a:r>
          <a:r>
            <a:rPr lang="en-US"/>
            <a:t> và sự khác nhau giữa bọn nó</a:t>
          </a:r>
        </a:p>
      </dgm:t>
    </dgm:pt>
    <dgm:pt modelId="{44DDA6C1-D47C-4AF9-9F91-ECF888F889B2}" type="parTrans" cxnId="{ECC809C6-AF25-4D30-BA00-77CBF25FAF2F}">
      <dgm:prSet/>
      <dgm:spPr/>
      <dgm:t>
        <a:bodyPr/>
        <a:lstStyle/>
        <a:p>
          <a:endParaRPr lang="en-US"/>
        </a:p>
      </dgm:t>
    </dgm:pt>
    <dgm:pt modelId="{65D54FF5-1D92-48B6-AB83-BD16C4DE1156}" type="sibTrans" cxnId="{ECC809C6-AF25-4D30-BA00-77CBF25FAF2F}">
      <dgm:prSet/>
      <dgm:spPr/>
      <dgm:t>
        <a:bodyPr/>
        <a:lstStyle/>
        <a:p>
          <a:endParaRPr lang="en-US"/>
        </a:p>
      </dgm:t>
    </dgm:pt>
    <dgm:pt modelId="{094F7D5A-5C3A-48D7-84FA-D38316DDF898}">
      <dgm:prSet phldrT="[Text]"/>
      <dgm:spPr/>
      <dgm:t>
        <a:bodyPr/>
        <a:lstStyle/>
        <a:p>
          <a:r>
            <a:rPr lang="en-US"/>
            <a:t>5</a:t>
          </a:r>
        </a:p>
      </dgm:t>
    </dgm:pt>
    <dgm:pt modelId="{33A9CF82-099F-4ADA-BB4E-AC080F02999D}" type="parTrans" cxnId="{F0AE0F97-5E33-4213-A87A-39F71D697B88}">
      <dgm:prSet/>
      <dgm:spPr/>
      <dgm:t>
        <a:bodyPr/>
        <a:lstStyle/>
        <a:p>
          <a:endParaRPr lang="en-US"/>
        </a:p>
      </dgm:t>
    </dgm:pt>
    <dgm:pt modelId="{EF13E28C-4B02-4197-831B-5AE4ECC41308}" type="sibTrans" cxnId="{F0AE0F97-5E33-4213-A87A-39F71D697B88}">
      <dgm:prSet/>
      <dgm:spPr/>
      <dgm:t>
        <a:bodyPr/>
        <a:lstStyle/>
        <a:p>
          <a:endParaRPr lang="en-US"/>
        </a:p>
      </dgm:t>
    </dgm:pt>
    <dgm:pt modelId="{0083ED4B-06E3-47F0-AD9E-8CA642833B9B}">
      <dgm:prSet phldrT="[Text]"/>
      <dgm:spPr/>
      <dgm:t>
        <a:bodyPr/>
        <a:lstStyle/>
        <a:p>
          <a:r>
            <a:rPr lang="en-US"/>
            <a:t>Giới thiệu (Spring MVC và JDBC, ORM)</a:t>
          </a:r>
        </a:p>
      </dgm:t>
    </dgm:pt>
    <dgm:pt modelId="{ED1080B1-2149-4D9E-A3BA-1235C078AC4E}" type="parTrans" cxnId="{BB2D268F-9283-411F-84A4-ED0D9678C34A}">
      <dgm:prSet/>
      <dgm:spPr/>
      <dgm:t>
        <a:bodyPr/>
        <a:lstStyle/>
        <a:p>
          <a:endParaRPr lang="en-US"/>
        </a:p>
      </dgm:t>
    </dgm:pt>
    <dgm:pt modelId="{2B780419-3B8D-4DEF-93C4-9CBF3C97FD5E}" type="sibTrans" cxnId="{BB2D268F-9283-411F-84A4-ED0D9678C34A}">
      <dgm:prSet/>
      <dgm:spPr/>
      <dgm:t>
        <a:bodyPr/>
        <a:lstStyle/>
        <a:p>
          <a:endParaRPr lang="en-US"/>
        </a:p>
      </dgm:t>
    </dgm:pt>
    <dgm:pt modelId="{F55A4693-B8B3-41CA-8552-F1EFEB95772B}">
      <dgm:prSet phldrT="[Text]"/>
      <dgm:spPr/>
      <dgm:t>
        <a:bodyPr/>
        <a:lstStyle/>
        <a:p>
          <a:r>
            <a:rPr lang="en-US"/>
            <a:t>6</a:t>
          </a:r>
        </a:p>
      </dgm:t>
    </dgm:pt>
    <dgm:pt modelId="{6552D706-D239-4ABF-AF60-25995616ADD1}" type="parTrans" cxnId="{A1A7B95D-AD2F-4899-847A-575EFBD681F9}">
      <dgm:prSet/>
      <dgm:spPr/>
      <dgm:t>
        <a:bodyPr/>
        <a:lstStyle/>
        <a:p>
          <a:endParaRPr lang="en-US"/>
        </a:p>
      </dgm:t>
    </dgm:pt>
    <dgm:pt modelId="{A831BB23-1708-4DCA-81FE-BA4E5F61F78B}" type="sibTrans" cxnId="{A1A7B95D-AD2F-4899-847A-575EFBD681F9}">
      <dgm:prSet/>
      <dgm:spPr/>
      <dgm:t>
        <a:bodyPr/>
        <a:lstStyle/>
        <a:p>
          <a:endParaRPr lang="en-US"/>
        </a:p>
      </dgm:t>
    </dgm:pt>
    <dgm:pt modelId="{917FC218-3B76-43D5-9B4C-41A58496F7CF}">
      <dgm:prSet phldrT="[Text]"/>
      <dgm:spPr/>
      <dgm:t>
        <a:bodyPr/>
        <a:lstStyle/>
        <a:p>
          <a:r>
            <a:rPr lang="en-US"/>
            <a:t>Giới thiệu Restful API</a:t>
          </a:r>
          <a:r>
            <a:rPr lang="vi-VN"/>
            <a:t> webservice</a:t>
          </a:r>
          <a:endParaRPr lang="en-US"/>
        </a:p>
      </dgm:t>
    </dgm:pt>
    <dgm:pt modelId="{402A87B4-E66A-419B-98B2-3F3A5399CF06}" type="parTrans" cxnId="{34C358E0-A6F3-41DC-B215-F6ED3CD0764E}">
      <dgm:prSet/>
      <dgm:spPr/>
      <dgm:t>
        <a:bodyPr/>
        <a:lstStyle/>
        <a:p>
          <a:endParaRPr lang="en-US"/>
        </a:p>
      </dgm:t>
    </dgm:pt>
    <dgm:pt modelId="{90644B74-1658-4833-A916-199FEA2EAB31}" type="sibTrans" cxnId="{34C358E0-A6F3-41DC-B215-F6ED3CD0764E}">
      <dgm:prSet/>
      <dgm:spPr/>
      <dgm:t>
        <a:bodyPr/>
        <a:lstStyle/>
        <a:p>
          <a:endParaRPr lang="en-US"/>
        </a:p>
      </dgm:t>
    </dgm:pt>
    <dgm:pt modelId="{0C229311-5F1C-4648-8F52-1E82DCCE063F}">
      <dgm:prSet phldrT="[Text]"/>
      <dgm:spPr/>
      <dgm:t>
        <a:bodyPr/>
        <a:lstStyle/>
        <a:p>
          <a:r>
            <a:rPr lang="en-US"/>
            <a:t>7</a:t>
          </a:r>
        </a:p>
      </dgm:t>
    </dgm:pt>
    <dgm:pt modelId="{44E5902B-5DC5-47E3-8E0A-44543EC6D285}" type="parTrans" cxnId="{6C47ED8E-A18B-456A-8E6C-92AEFF34BE94}">
      <dgm:prSet/>
      <dgm:spPr/>
      <dgm:t>
        <a:bodyPr/>
        <a:lstStyle/>
        <a:p>
          <a:endParaRPr lang="en-US"/>
        </a:p>
      </dgm:t>
    </dgm:pt>
    <dgm:pt modelId="{4D9578B1-A849-4AEC-9283-AFA82A1A45B4}" type="sibTrans" cxnId="{6C47ED8E-A18B-456A-8E6C-92AEFF34BE94}">
      <dgm:prSet/>
      <dgm:spPr/>
      <dgm:t>
        <a:bodyPr/>
        <a:lstStyle/>
        <a:p>
          <a:endParaRPr lang="en-US"/>
        </a:p>
      </dgm:t>
    </dgm:pt>
    <dgm:pt modelId="{9133B839-7451-42C5-99AE-AAABB8D76A17}">
      <dgm:prSet phldrT="[Text]"/>
      <dgm:spPr/>
      <dgm:t>
        <a:bodyPr/>
        <a:lstStyle/>
        <a:p>
          <a:r>
            <a:rPr lang="en-US"/>
            <a:t>Spring MVC Generate JSON</a:t>
          </a:r>
        </a:p>
      </dgm:t>
    </dgm:pt>
    <dgm:pt modelId="{6F891D6D-BD85-4176-97AC-80008F233233}" type="parTrans" cxnId="{D6A863E4-7289-4871-9E73-6578CBE1094C}">
      <dgm:prSet/>
      <dgm:spPr/>
      <dgm:t>
        <a:bodyPr/>
        <a:lstStyle/>
        <a:p>
          <a:endParaRPr lang="en-US"/>
        </a:p>
      </dgm:t>
    </dgm:pt>
    <dgm:pt modelId="{0BD24846-13F2-4E84-A75B-8C70310B8FA8}" type="sibTrans" cxnId="{D6A863E4-7289-4871-9E73-6578CBE1094C}">
      <dgm:prSet/>
      <dgm:spPr/>
      <dgm:t>
        <a:bodyPr/>
        <a:lstStyle/>
        <a:p>
          <a:endParaRPr lang="en-US"/>
        </a:p>
      </dgm:t>
    </dgm:pt>
    <dgm:pt modelId="{F39D8BAE-639A-4EAD-9B9F-EEEBE9001CAE}" type="pres">
      <dgm:prSet presAssocID="{DDBC079A-B152-4911-B1F8-71887DDD74A4}" presName="linearFlow" presStyleCnt="0">
        <dgm:presLayoutVars>
          <dgm:dir/>
          <dgm:animLvl val="lvl"/>
          <dgm:resizeHandles val="exact"/>
        </dgm:presLayoutVars>
      </dgm:prSet>
      <dgm:spPr/>
    </dgm:pt>
    <dgm:pt modelId="{27B182E5-1999-41A5-A925-F22B57DB6737}" type="pres">
      <dgm:prSet presAssocID="{8093F443-9DF6-4ED7-B914-A35531E563BE}" presName="composite" presStyleCnt="0"/>
      <dgm:spPr/>
    </dgm:pt>
    <dgm:pt modelId="{B3A90BA6-1699-4C21-94BD-9080CEB71452}" type="pres">
      <dgm:prSet presAssocID="{8093F443-9DF6-4ED7-B914-A35531E563BE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1791B153-204D-44D9-AC76-CF44B401EBFE}" type="pres">
      <dgm:prSet presAssocID="{8093F443-9DF6-4ED7-B914-A35531E563BE}" presName="descendantText" presStyleLbl="alignAcc1" presStyleIdx="0" presStyleCnt="7">
        <dgm:presLayoutVars>
          <dgm:bulletEnabled val="1"/>
        </dgm:presLayoutVars>
      </dgm:prSet>
      <dgm:spPr/>
    </dgm:pt>
    <dgm:pt modelId="{E6ECAC30-F157-4CE1-A9BA-8196D3742576}" type="pres">
      <dgm:prSet presAssocID="{138E4178-DDE0-4101-9EFD-CB93DE0ECDB6}" presName="sp" presStyleCnt="0"/>
      <dgm:spPr/>
    </dgm:pt>
    <dgm:pt modelId="{A8F55522-01EC-4A06-BC04-3587BE622C7D}" type="pres">
      <dgm:prSet presAssocID="{C4CA7336-65A0-44FD-B178-755981CF5CB9}" presName="composite" presStyleCnt="0"/>
      <dgm:spPr/>
    </dgm:pt>
    <dgm:pt modelId="{7FC0F72C-3B15-42ED-B4EB-2D45F43814B3}" type="pres">
      <dgm:prSet presAssocID="{C4CA7336-65A0-44FD-B178-755981CF5CB9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2F0EFA7B-8D48-4F08-952B-7607884410F5}" type="pres">
      <dgm:prSet presAssocID="{C4CA7336-65A0-44FD-B178-755981CF5CB9}" presName="descendantText" presStyleLbl="alignAcc1" presStyleIdx="1" presStyleCnt="7">
        <dgm:presLayoutVars>
          <dgm:bulletEnabled val="1"/>
        </dgm:presLayoutVars>
      </dgm:prSet>
      <dgm:spPr/>
    </dgm:pt>
    <dgm:pt modelId="{18353D47-3AAB-49F0-9B78-F6F606444BF0}" type="pres">
      <dgm:prSet presAssocID="{C192DA94-4832-4E2F-B1E0-847881E4C035}" presName="sp" presStyleCnt="0"/>
      <dgm:spPr/>
    </dgm:pt>
    <dgm:pt modelId="{3982EBDF-0F23-4B0D-8579-2433222EF619}" type="pres">
      <dgm:prSet presAssocID="{07E76D9D-0FFB-42FB-8673-E2C093F157F8}" presName="composite" presStyleCnt="0"/>
      <dgm:spPr/>
    </dgm:pt>
    <dgm:pt modelId="{C72BC799-4FCE-472E-A24A-73B005D12F85}" type="pres">
      <dgm:prSet presAssocID="{07E76D9D-0FFB-42FB-8673-E2C093F157F8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A92F9F78-B103-4D2D-A170-61F864708F68}" type="pres">
      <dgm:prSet presAssocID="{07E76D9D-0FFB-42FB-8673-E2C093F157F8}" presName="descendantText" presStyleLbl="alignAcc1" presStyleIdx="2" presStyleCnt="7">
        <dgm:presLayoutVars>
          <dgm:bulletEnabled val="1"/>
        </dgm:presLayoutVars>
      </dgm:prSet>
      <dgm:spPr/>
    </dgm:pt>
    <dgm:pt modelId="{59E78BE3-2523-466B-8FA4-2EDC536D1CBD}" type="pres">
      <dgm:prSet presAssocID="{67E8B1D0-A7CB-40DC-9D80-6B150AA145C2}" presName="sp" presStyleCnt="0"/>
      <dgm:spPr/>
    </dgm:pt>
    <dgm:pt modelId="{D2D96963-35CE-42C3-AE32-4C6D50654B69}" type="pres">
      <dgm:prSet presAssocID="{DBCC09A8-25A9-4A71-9E15-C2D168FE49DD}" presName="composite" presStyleCnt="0"/>
      <dgm:spPr/>
    </dgm:pt>
    <dgm:pt modelId="{5131A97C-5650-4A97-A86B-A5C1D91C01C1}" type="pres">
      <dgm:prSet presAssocID="{DBCC09A8-25A9-4A71-9E15-C2D168FE49DD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8C69708F-5A65-4B6E-B747-C8B1AD5AC2BA}" type="pres">
      <dgm:prSet presAssocID="{DBCC09A8-25A9-4A71-9E15-C2D168FE49DD}" presName="descendantText" presStyleLbl="alignAcc1" presStyleIdx="3" presStyleCnt="7">
        <dgm:presLayoutVars>
          <dgm:bulletEnabled val="1"/>
        </dgm:presLayoutVars>
      </dgm:prSet>
      <dgm:spPr/>
    </dgm:pt>
    <dgm:pt modelId="{CEF9ABBF-C3D5-4BAC-9C00-B15401BBAB28}" type="pres">
      <dgm:prSet presAssocID="{A870E2B1-23A8-49E3-87FC-BC0F8E25446B}" presName="sp" presStyleCnt="0"/>
      <dgm:spPr/>
    </dgm:pt>
    <dgm:pt modelId="{8C5BCDC7-FD9D-492F-9F2F-65AA06C3B267}" type="pres">
      <dgm:prSet presAssocID="{094F7D5A-5C3A-48D7-84FA-D38316DDF898}" presName="composite" presStyleCnt="0"/>
      <dgm:spPr/>
    </dgm:pt>
    <dgm:pt modelId="{30ED889A-C5E5-44C2-8B0A-992FCADD6298}" type="pres">
      <dgm:prSet presAssocID="{094F7D5A-5C3A-48D7-84FA-D38316DDF898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66CC88B9-F115-45F0-B5BB-7A5651D8E901}" type="pres">
      <dgm:prSet presAssocID="{094F7D5A-5C3A-48D7-84FA-D38316DDF898}" presName="descendantText" presStyleLbl="alignAcc1" presStyleIdx="4" presStyleCnt="7">
        <dgm:presLayoutVars>
          <dgm:bulletEnabled val="1"/>
        </dgm:presLayoutVars>
      </dgm:prSet>
      <dgm:spPr/>
    </dgm:pt>
    <dgm:pt modelId="{161FFCB5-9735-44C1-99EA-14BAD0445106}" type="pres">
      <dgm:prSet presAssocID="{EF13E28C-4B02-4197-831B-5AE4ECC41308}" presName="sp" presStyleCnt="0"/>
      <dgm:spPr/>
    </dgm:pt>
    <dgm:pt modelId="{D0463B48-FABC-4BFB-9DE0-BBCF908C36D8}" type="pres">
      <dgm:prSet presAssocID="{F55A4693-B8B3-41CA-8552-F1EFEB95772B}" presName="composite" presStyleCnt="0"/>
      <dgm:spPr/>
    </dgm:pt>
    <dgm:pt modelId="{2A0B79E5-C6C2-4713-B6FD-CFD6E598CE9E}" type="pres">
      <dgm:prSet presAssocID="{F55A4693-B8B3-41CA-8552-F1EFEB95772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E6F01602-7F5A-46B5-88DD-D4E487AEC339}" type="pres">
      <dgm:prSet presAssocID="{F55A4693-B8B3-41CA-8552-F1EFEB95772B}" presName="descendantText" presStyleLbl="alignAcc1" presStyleIdx="5" presStyleCnt="7">
        <dgm:presLayoutVars>
          <dgm:bulletEnabled val="1"/>
        </dgm:presLayoutVars>
      </dgm:prSet>
      <dgm:spPr/>
    </dgm:pt>
    <dgm:pt modelId="{85761FD7-7DAA-491E-87F8-991742689BF8}" type="pres">
      <dgm:prSet presAssocID="{A831BB23-1708-4DCA-81FE-BA4E5F61F78B}" presName="sp" presStyleCnt="0"/>
      <dgm:spPr/>
    </dgm:pt>
    <dgm:pt modelId="{211789B9-E13D-4157-964D-A647D1FBDA97}" type="pres">
      <dgm:prSet presAssocID="{0C229311-5F1C-4648-8F52-1E82DCCE063F}" presName="composite" presStyleCnt="0"/>
      <dgm:spPr/>
    </dgm:pt>
    <dgm:pt modelId="{675A81A7-5D30-4503-8B7E-76D28D47A1FF}" type="pres">
      <dgm:prSet presAssocID="{0C229311-5F1C-4648-8F52-1E82DCCE063F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EACCE292-AC72-44EE-8BDE-03B6C9E79524}" type="pres">
      <dgm:prSet presAssocID="{0C229311-5F1C-4648-8F52-1E82DCCE063F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274EAB08-4B3B-493D-A428-EEF1814C59E2}" type="presOf" srcId="{F55A4693-B8B3-41CA-8552-F1EFEB95772B}" destId="{2A0B79E5-C6C2-4713-B6FD-CFD6E598CE9E}" srcOrd="0" destOrd="0" presId="urn:microsoft.com/office/officeart/2005/8/layout/chevron2"/>
    <dgm:cxn modelId="{60FA220B-D0F3-4135-8449-D375AC5CF58A}" srcId="{C4CA7336-65A0-44FD-B178-755981CF5CB9}" destId="{E19B872A-0DCC-4391-905A-8E657434D81D}" srcOrd="0" destOrd="0" parTransId="{5C3D3CC9-E80E-48F7-AC9B-7B15EB199571}" sibTransId="{991AB4AF-9232-487D-B099-3EBA3A4ECC4D}"/>
    <dgm:cxn modelId="{05060E27-55A0-47FF-A27E-899F7AA72E46}" type="presOf" srcId="{0083ED4B-06E3-47F0-AD9E-8CA642833B9B}" destId="{66CC88B9-F115-45F0-B5BB-7A5651D8E901}" srcOrd="0" destOrd="0" presId="urn:microsoft.com/office/officeart/2005/8/layout/chevron2"/>
    <dgm:cxn modelId="{D1401638-2994-4865-8C5E-B1BCB127C40E}" type="presOf" srcId="{DBCC09A8-25A9-4A71-9E15-C2D168FE49DD}" destId="{5131A97C-5650-4A97-A86B-A5C1D91C01C1}" srcOrd="0" destOrd="0" presId="urn:microsoft.com/office/officeart/2005/8/layout/chevron2"/>
    <dgm:cxn modelId="{9176A93C-124F-47E4-A520-0E06259731FA}" type="presOf" srcId="{0C229311-5F1C-4648-8F52-1E82DCCE063F}" destId="{675A81A7-5D30-4503-8B7E-76D28D47A1FF}" srcOrd="0" destOrd="0" presId="urn:microsoft.com/office/officeart/2005/8/layout/chevron2"/>
    <dgm:cxn modelId="{4870475D-0EB5-42AA-AEEA-0F03BF9351FE}" type="presOf" srcId="{C4CA7336-65A0-44FD-B178-755981CF5CB9}" destId="{7FC0F72C-3B15-42ED-B4EB-2D45F43814B3}" srcOrd="0" destOrd="0" presId="urn:microsoft.com/office/officeart/2005/8/layout/chevron2"/>
    <dgm:cxn modelId="{A1A7B95D-AD2F-4899-847A-575EFBD681F9}" srcId="{DDBC079A-B152-4911-B1F8-71887DDD74A4}" destId="{F55A4693-B8B3-41CA-8552-F1EFEB95772B}" srcOrd="5" destOrd="0" parTransId="{6552D706-D239-4ABF-AF60-25995616ADD1}" sibTransId="{A831BB23-1708-4DCA-81FE-BA4E5F61F78B}"/>
    <dgm:cxn modelId="{27A9C167-A9E5-4E2F-97C2-DF287F0E8229}" type="presOf" srcId="{D74DD73D-0560-4D1D-A820-3001A47EBCB4}" destId="{1791B153-204D-44D9-AC76-CF44B401EBFE}" srcOrd="0" destOrd="0" presId="urn:microsoft.com/office/officeart/2005/8/layout/chevron2"/>
    <dgm:cxn modelId="{92351168-EB27-4F54-AD45-7BADE9554DA7}" type="presOf" srcId="{9133B839-7451-42C5-99AE-AAABB8D76A17}" destId="{EACCE292-AC72-44EE-8BDE-03B6C9E79524}" srcOrd="0" destOrd="0" presId="urn:microsoft.com/office/officeart/2005/8/layout/chevron2"/>
    <dgm:cxn modelId="{F952C16A-2840-41C0-9D23-868B74DE6877}" type="presOf" srcId="{E19B872A-0DCC-4391-905A-8E657434D81D}" destId="{2F0EFA7B-8D48-4F08-952B-7607884410F5}" srcOrd="0" destOrd="0" presId="urn:microsoft.com/office/officeart/2005/8/layout/chevron2"/>
    <dgm:cxn modelId="{6ABBF66E-F859-4D0B-B4CC-49E74ECBED89}" type="presOf" srcId="{07E76D9D-0FFB-42FB-8673-E2C093F157F8}" destId="{C72BC799-4FCE-472E-A24A-73B005D12F85}" srcOrd="0" destOrd="0" presId="urn:microsoft.com/office/officeart/2005/8/layout/chevron2"/>
    <dgm:cxn modelId="{E1B00F76-DCFD-4279-BADA-BF126AB4EF5E}" srcId="{DDBC079A-B152-4911-B1F8-71887DDD74A4}" destId="{07E76D9D-0FFB-42FB-8673-E2C093F157F8}" srcOrd="2" destOrd="0" parTransId="{8C1AF154-2228-4F7B-8387-60E62A28BB57}" sibTransId="{67E8B1D0-A7CB-40DC-9D80-6B150AA145C2}"/>
    <dgm:cxn modelId="{DF50627A-9936-4263-9FA6-06E31D026CEC}" srcId="{DDBC079A-B152-4911-B1F8-71887DDD74A4}" destId="{DBCC09A8-25A9-4A71-9E15-C2D168FE49DD}" srcOrd="3" destOrd="0" parTransId="{D6ADA37C-EE38-41F9-8EE6-8ED7CAF71826}" sibTransId="{A870E2B1-23A8-49E3-87FC-BC0F8E25446B}"/>
    <dgm:cxn modelId="{6C47ED8E-A18B-456A-8E6C-92AEFF34BE94}" srcId="{DDBC079A-B152-4911-B1F8-71887DDD74A4}" destId="{0C229311-5F1C-4648-8F52-1E82DCCE063F}" srcOrd="6" destOrd="0" parTransId="{44E5902B-5DC5-47E3-8E0A-44543EC6D285}" sibTransId="{4D9578B1-A849-4AEC-9283-AFA82A1A45B4}"/>
    <dgm:cxn modelId="{BB2D268F-9283-411F-84A4-ED0D9678C34A}" srcId="{094F7D5A-5C3A-48D7-84FA-D38316DDF898}" destId="{0083ED4B-06E3-47F0-AD9E-8CA642833B9B}" srcOrd="0" destOrd="0" parTransId="{ED1080B1-2149-4D9E-A3BA-1235C078AC4E}" sibTransId="{2B780419-3B8D-4DEF-93C4-9CBF3C97FD5E}"/>
    <dgm:cxn modelId="{1E2FFD95-8B08-4153-9571-A5C729543DD8}" type="presOf" srcId="{8EA3AF33-E42A-4DC1-A768-195FC1455932}" destId="{8C69708F-5A65-4B6E-B747-C8B1AD5AC2BA}" srcOrd="0" destOrd="0" presId="urn:microsoft.com/office/officeart/2005/8/layout/chevron2"/>
    <dgm:cxn modelId="{F0AE0F97-5E33-4213-A87A-39F71D697B88}" srcId="{DDBC079A-B152-4911-B1F8-71887DDD74A4}" destId="{094F7D5A-5C3A-48D7-84FA-D38316DDF898}" srcOrd="4" destOrd="0" parTransId="{33A9CF82-099F-4ADA-BB4E-AC080F02999D}" sibTransId="{EF13E28C-4B02-4197-831B-5AE4ECC41308}"/>
    <dgm:cxn modelId="{C9BA25A4-75E1-4E52-AA6E-FF99C843F3B1}" type="presOf" srcId="{DDBC079A-B152-4911-B1F8-71887DDD74A4}" destId="{F39D8BAE-639A-4EAD-9B9F-EEEBE9001CAE}" srcOrd="0" destOrd="0" presId="urn:microsoft.com/office/officeart/2005/8/layout/chevron2"/>
    <dgm:cxn modelId="{64CA41A9-DC5D-4674-BCBE-B7D2F7C17502}" srcId="{8093F443-9DF6-4ED7-B914-A35531E563BE}" destId="{D74DD73D-0560-4D1D-A820-3001A47EBCB4}" srcOrd="0" destOrd="0" parTransId="{68C90182-5464-4117-AE91-F597E4E8680F}" sibTransId="{706A2D0F-C98A-48AD-B823-D8AFC4094890}"/>
    <dgm:cxn modelId="{F68EBEB8-7E17-4043-8F3A-5C8B7399F48D}" type="presOf" srcId="{094F7D5A-5C3A-48D7-84FA-D38316DDF898}" destId="{30ED889A-C5E5-44C2-8B0A-992FCADD6298}" srcOrd="0" destOrd="0" presId="urn:microsoft.com/office/officeart/2005/8/layout/chevron2"/>
    <dgm:cxn modelId="{88731FBE-1814-44E8-B386-CA49CE50A60B}" type="presOf" srcId="{8093F443-9DF6-4ED7-B914-A35531E563BE}" destId="{B3A90BA6-1699-4C21-94BD-9080CEB71452}" srcOrd="0" destOrd="0" presId="urn:microsoft.com/office/officeart/2005/8/layout/chevron2"/>
    <dgm:cxn modelId="{08C138C1-A6B5-4DF3-BABC-6068890F655D}" srcId="{DDBC079A-B152-4911-B1F8-71887DDD74A4}" destId="{C4CA7336-65A0-44FD-B178-755981CF5CB9}" srcOrd="1" destOrd="0" parTransId="{EE740CE9-A7EE-4FC3-9CB3-A55D754C2731}" sibTransId="{C192DA94-4832-4E2F-B1E0-847881E4C035}"/>
    <dgm:cxn modelId="{ECC809C6-AF25-4D30-BA00-77CBF25FAF2F}" srcId="{DBCC09A8-25A9-4A71-9E15-C2D168FE49DD}" destId="{8EA3AF33-E42A-4DC1-A768-195FC1455932}" srcOrd="0" destOrd="0" parTransId="{44DDA6C1-D47C-4AF9-9F91-ECF888F889B2}" sibTransId="{65D54FF5-1D92-48B6-AB83-BD16C4DE1156}"/>
    <dgm:cxn modelId="{3CCA5AD4-D3CB-48A1-9E28-99D7CCFEDC6A}" type="presOf" srcId="{1647D18A-31ED-4301-9173-A38D6DA45DF2}" destId="{A92F9F78-B103-4D2D-A170-61F864708F68}" srcOrd="0" destOrd="0" presId="urn:microsoft.com/office/officeart/2005/8/layout/chevron2"/>
    <dgm:cxn modelId="{DE5805DF-FC39-4C0E-891F-49B6352EBD2E}" type="presOf" srcId="{917FC218-3B76-43D5-9B4C-41A58496F7CF}" destId="{E6F01602-7F5A-46B5-88DD-D4E487AEC339}" srcOrd="0" destOrd="0" presId="urn:microsoft.com/office/officeart/2005/8/layout/chevron2"/>
    <dgm:cxn modelId="{34C358E0-A6F3-41DC-B215-F6ED3CD0764E}" srcId="{F55A4693-B8B3-41CA-8552-F1EFEB95772B}" destId="{917FC218-3B76-43D5-9B4C-41A58496F7CF}" srcOrd="0" destOrd="0" parTransId="{402A87B4-E66A-419B-98B2-3F3A5399CF06}" sibTransId="{90644B74-1658-4833-A916-199FEA2EAB31}"/>
    <dgm:cxn modelId="{D6A863E4-7289-4871-9E73-6578CBE1094C}" srcId="{0C229311-5F1C-4648-8F52-1E82DCCE063F}" destId="{9133B839-7451-42C5-99AE-AAABB8D76A17}" srcOrd="0" destOrd="0" parTransId="{6F891D6D-BD85-4176-97AC-80008F233233}" sibTransId="{0BD24846-13F2-4E84-A75B-8C70310B8FA8}"/>
    <dgm:cxn modelId="{985152F7-DC02-4B4D-BB80-E80BF57A60AF}" srcId="{DDBC079A-B152-4911-B1F8-71887DDD74A4}" destId="{8093F443-9DF6-4ED7-B914-A35531E563BE}" srcOrd="0" destOrd="0" parTransId="{D4155AB5-B2A7-4E27-8075-CC08DC95654A}" sibTransId="{138E4178-DDE0-4101-9EFD-CB93DE0ECDB6}"/>
    <dgm:cxn modelId="{D06CF1FC-B95B-4523-806E-0B4496202DF9}" srcId="{07E76D9D-0FFB-42FB-8673-E2C093F157F8}" destId="{1647D18A-31ED-4301-9173-A38D6DA45DF2}" srcOrd="0" destOrd="0" parTransId="{225FD25A-2CBC-43B7-A428-FF7516675896}" sibTransId="{3EEE9CE9-29E1-4494-87E0-965A43D2DADA}"/>
    <dgm:cxn modelId="{DED4E3C0-E11D-47C1-ABAC-195B00DC5CA6}" type="presParOf" srcId="{F39D8BAE-639A-4EAD-9B9F-EEEBE9001CAE}" destId="{27B182E5-1999-41A5-A925-F22B57DB6737}" srcOrd="0" destOrd="0" presId="urn:microsoft.com/office/officeart/2005/8/layout/chevron2"/>
    <dgm:cxn modelId="{2742E8A4-A961-4310-815F-9C3891AC3963}" type="presParOf" srcId="{27B182E5-1999-41A5-A925-F22B57DB6737}" destId="{B3A90BA6-1699-4C21-94BD-9080CEB71452}" srcOrd="0" destOrd="0" presId="urn:microsoft.com/office/officeart/2005/8/layout/chevron2"/>
    <dgm:cxn modelId="{CE05E9FD-DF5E-4950-9BCB-EEC1717A579A}" type="presParOf" srcId="{27B182E5-1999-41A5-A925-F22B57DB6737}" destId="{1791B153-204D-44D9-AC76-CF44B401EBFE}" srcOrd="1" destOrd="0" presId="urn:microsoft.com/office/officeart/2005/8/layout/chevron2"/>
    <dgm:cxn modelId="{7A6398A6-6307-4B18-A6D4-CFDFCBF8BE97}" type="presParOf" srcId="{F39D8BAE-639A-4EAD-9B9F-EEEBE9001CAE}" destId="{E6ECAC30-F157-4CE1-A9BA-8196D3742576}" srcOrd="1" destOrd="0" presId="urn:microsoft.com/office/officeart/2005/8/layout/chevron2"/>
    <dgm:cxn modelId="{4CBE75B5-B78C-449B-ACF1-5B1F81AB3F63}" type="presParOf" srcId="{F39D8BAE-639A-4EAD-9B9F-EEEBE9001CAE}" destId="{A8F55522-01EC-4A06-BC04-3587BE622C7D}" srcOrd="2" destOrd="0" presId="urn:microsoft.com/office/officeart/2005/8/layout/chevron2"/>
    <dgm:cxn modelId="{D9BDB69A-2AE0-4B31-B3E0-656F45A2AE5B}" type="presParOf" srcId="{A8F55522-01EC-4A06-BC04-3587BE622C7D}" destId="{7FC0F72C-3B15-42ED-B4EB-2D45F43814B3}" srcOrd="0" destOrd="0" presId="urn:microsoft.com/office/officeart/2005/8/layout/chevron2"/>
    <dgm:cxn modelId="{E5401F58-CF51-4195-990C-490F09C24C1C}" type="presParOf" srcId="{A8F55522-01EC-4A06-BC04-3587BE622C7D}" destId="{2F0EFA7B-8D48-4F08-952B-7607884410F5}" srcOrd="1" destOrd="0" presId="urn:microsoft.com/office/officeart/2005/8/layout/chevron2"/>
    <dgm:cxn modelId="{617432B8-4A12-42A2-AEFB-BADE41DD7504}" type="presParOf" srcId="{F39D8BAE-639A-4EAD-9B9F-EEEBE9001CAE}" destId="{18353D47-3AAB-49F0-9B78-F6F606444BF0}" srcOrd="3" destOrd="0" presId="urn:microsoft.com/office/officeart/2005/8/layout/chevron2"/>
    <dgm:cxn modelId="{C344804C-A3D3-4F45-95CE-9B3EB4252268}" type="presParOf" srcId="{F39D8BAE-639A-4EAD-9B9F-EEEBE9001CAE}" destId="{3982EBDF-0F23-4B0D-8579-2433222EF619}" srcOrd="4" destOrd="0" presId="urn:microsoft.com/office/officeart/2005/8/layout/chevron2"/>
    <dgm:cxn modelId="{F9CB813F-A918-4300-9600-AC9831BD4207}" type="presParOf" srcId="{3982EBDF-0F23-4B0D-8579-2433222EF619}" destId="{C72BC799-4FCE-472E-A24A-73B005D12F85}" srcOrd="0" destOrd="0" presId="urn:microsoft.com/office/officeart/2005/8/layout/chevron2"/>
    <dgm:cxn modelId="{BBD04986-8429-4C68-857E-8E441CC5CB40}" type="presParOf" srcId="{3982EBDF-0F23-4B0D-8579-2433222EF619}" destId="{A92F9F78-B103-4D2D-A170-61F864708F68}" srcOrd="1" destOrd="0" presId="urn:microsoft.com/office/officeart/2005/8/layout/chevron2"/>
    <dgm:cxn modelId="{0CFF57B8-10EB-4F78-B5DA-6C99B92CEEE7}" type="presParOf" srcId="{F39D8BAE-639A-4EAD-9B9F-EEEBE9001CAE}" destId="{59E78BE3-2523-466B-8FA4-2EDC536D1CBD}" srcOrd="5" destOrd="0" presId="urn:microsoft.com/office/officeart/2005/8/layout/chevron2"/>
    <dgm:cxn modelId="{6DA69BD6-A14A-461A-866E-6ECC0F2EB631}" type="presParOf" srcId="{F39D8BAE-639A-4EAD-9B9F-EEEBE9001CAE}" destId="{D2D96963-35CE-42C3-AE32-4C6D50654B69}" srcOrd="6" destOrd="0" presId="urn:microsoft.com/office/officeart/2005/8/layout/chevron2"/>
    <dgm:cxn modelId="{B37E5983-781F-481D-92D5-1106364E84F5}" type="presParOf" srcId="{D2D96963-35CE-42C3-AE32-4C6D50654B69}" destId="{5131A97C-5650-4A97-A86B-A5C1D91C01C1}" srcOrd="0" destOrd="0" presId="urn:microsoft.com/office/officeart/2005/8/layout/chevron2"/>
    <dgm:cxn modelId="{AFAB7E64-2815-4395-AAC0-54D6C29F6EED}" type="presParOf" srcId="{D2D96963-35CE-42C3-AE32-4C6D50654B69}" destId="{8C69708F-5A65-4B6E-B747-C8B1AD5AC2BA}" srcOrd="1" destOrd="0" presId="urn:microsoft.com/office/officeart/2005/8/layout/chevron2"/>
    <dgm:cxn modelId="{90D5B40B-0295-49C1-A299-476F9BF5BEE4}" type="presParOf" srcId="{F39D8BAE-639A-4EAD-9B9F-EEEBE9001CAE}" destId="{CEF9ABBF-C3D5-4BAC-9C00-B15401BBAB28}" srcOrd="7" destOrd="0" presId="urn:microsoft.com/office/officeart/2005/8/layout/chevron2"/>
    <dgm:cxn modelId="{A36DAC0F-41FA-4AB9-947F-8BE7D77F7580}" type="presParOf" srcId="{F39D8BAE-639A-4EAD-9B9F-EEEBE9001CAE}" destId="{8C5BCDC7-FD9D-492F-9F2F-65AA06C3B267}" srcOrd="8" destOrd="0" presId="urn:microsoft.com/office/officeart/2005/8/layout/chevron2"/>
    <dgm:cxn modelId="{21A2EB29-2FD6-4FB1-A8D6-56209047B476}" type="presParOf" srcId="{8C5BCDC7-FD9D-492F-9F2F-65AA06C3B267}" destId="{30ED889A-C5E5-44C2-8B0A-992FCADD6298}" srcOrd="0" destOrd="0" presId="urn:microsoft.com/office/officeart/2005/8/layout/chevron2"/>
    <dgm:cxn modelId="{821E1173-4317-45D0-8C0E-CB4184BB3AB5}" type="presParOf" srcId="{8C5BCDC7-FD9D-492F-9F2F-65AA06C3B267}" destId="{66CC88B9-F115-45F0-B5BB-7A5651D8E901}" srcOrd="1" destOrd="0" presId="urn:microsoft.com/office/officeart/2005/8/layout/chevron2"/>
    <dgm:cxn modelId="{1EA5232C-2FC2-47F3-8170-15C463649AA9}" type="presParOf" srcId="{F39D8BAE-639A-4EAD-9B9F-EEEBE9001CAE}" destId="{161FFCB5-9735-44C1-99EA-14BAD0445106}" srcOrd="9" destOrd="0" presId="urn:microsoft.com/office/officeart/2005/8/layout/chevron2"/>
    <dgm:cxn modelId="{EC2F3073-E0DE-4619-A7C8-6292C235B4E3}" type="presParOf" srcId="{F39D8BAE-639A-4EAD-9B9F-EEEBE9001CAE}" destId="{D0463B48-FABC-4BFB-9DE0-BBCF908C36D8}" srcOrd="10" destOrd="0" presId="urn:microsoft.com/office/officeart/2005/8/layout/chevron2"/>
    <dgm:cxn modelId="{8A2A064F-353E-49A7-9634-D49518536468}" type="presParOf" srcId="{D0463B48-FABC-4BFB-9DE0-BBCF908C36D8}" destId="{2A0B79E5-C6C2-4713-B6FD-CFD6E598CE9E}" srcOrd="0" destOrd="0" presId="urn:microsoft.com/office/officeart/2005/8/layout/chevron2"/>
    <dgm:cxn modelId="{B2F0FA6F-D91E-4296-AE38-B0C431C1D316}" type="presParOf" srcId="{D0463B48-FABC-4BFB-9DE0-BBCF908C36D8}" destId="{E6F01602-7F5A-46B5-88DD-D4E487AEC339}" srcOrd="1" destOrd="0" presId="urn:microsoft.com/office/officeart/2005/8/layout/chevron2"/>
    <dgm:cxn modelId="{951BB7C8-FF22-4442-A3EB-EECD58C2418F}" type="presParOf" srcId="{F39D8BAE-639A-4EAD-9B9F-EEEBE9001CAE}" destId="{85761FD7-7DAA-491E-87F8-991742689BF8}" srcOrd="11" destOrd="0" presId="urn:microsoft.com/office/officeart/2005/8/layout/chevron2"/>
    <dgm:cxn modelId="{A402BCAC-235C-42F0-A6D7-E5F888BD7F1D}" type="presParOf" srcId="{F39D8BAE-639A-4EAD-9B9F-EEEBE9001CAE}" destId="{211789B9-E13D-4157-964D-A647D1FBDA97}" srcOrd="12" destOrd="0" presId="urn:microsoft.com/office/officeart/2005/8/layout/chevron2"/>
    <dgm:cxn modelId="{2CE34168-1033-4ACD-ACC7-62FF2E9D1BEB}" type="presParOf" srcId="{211789B9-E13D-4157-964D-A647D1FBDA97}" destId="{675A81A7-5D30-4503-8B7E-76D28D47A1FF}" srcOrd="0" destOrd="0" presId="urn:microsoft.com/office/officeart/2005/8/layout/chevron2"/>
    <dgm:cxn modelId="{E913CBC5-F687-4512-8E09-69A812150D77}" type="presParOf" srcId="{211789B9-E13D-4157-964D-A647D1FBDA97}" destId="{EACCE292-AC72-44EE-8BDE-03B6C9E795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90BA6-1699-4C21-94BD-9080CEB71452}">
      <dsp:nvSpPr>
        <dsp:cNvPr id="0" name=""/>
        <dsp:cNvSpPr/>
      </dsp:nvSpPr>
      <dsp:spPr>
        <a:xfrm rot="5400000">
          <a:off x="-113561" y="114074"/>
          <a:ext cx="757075" cy="52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</a:p>
      </dsp:txBody>
      <dsp:txXfrm rot="-5400000">
        <a:off x="1" y="265488"/>
        <a:ext cx="529952" cy="227123"/>
      </dsp:txXfrm>
    </dsp:sp>
    <dsp:sp modelId="{1791B153-204D-44D9-AC76-CF44B401EBFE}">
      <dsp:nvSpPr>
        <dsp:cNvPr id="0" name=""/>
        <dsp:cNvSpPr/>
      </dsp:nvSpPr>
      <dsp:spPr>
        <a:xfrm rot="5400000">
          <a:off x="3712086" y="-3181621"/>
          <a:ext cx="492098" cy="6856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Giới thiệu MVC là gì và tại sao cần MVC</a:t>
          </a:r>
        </a:p>
      </dsp:txBody>
      <dsp:txXfrm rot="-5400000">
        <a:off x="529952" y="24535"/>
        <a:ext cx="6832345" cy="444054"/>
      </dsp:txXfrm>
    </dsp:sp>
    <dsp:sp modelId="{7FC0F72C-3B15-42ED-B4EB-2D45F43814B3}">
      <dsp:nvSpPr>
        <dsp:cNvPr id="0" name=""/>
        <dsp:cNvSpPr/>
      </dsp:nvSpPr>
      <dsp:spPr>
        <a:xfrm rot="5400000">
          <a:off x="-113561" y="786533"/>
          <a:ext cx="757075" cy="52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</a:t>
          </a:r>
        </a:p>
      </dsp:txBody>
      <dsp:txXfrm rot="-5400000">
        <a:off x="1" y="937947"/>
        <a:ext cx="529952" cy="227123"/>
      </dsp:txXfrm>
    </dsp:sp>
    <dsp:sp modelId="{2F0EFA7B-8D48-4F08-952B-7607884410F5}">
      <dsp:nvSpPr>
        <dsp:cNvPr id="0" name=""/>
        <dsp:cNvSpPr/>
      </dsp:nvSpPr>
      <dsp:spPr>
        <a:xfrm rot="5400000">
          <a:off x="3712086" y="-2509161"/>
          <a:ext cx="492098" cy="6856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Giới thiệu Spring MVC và flow trong Spring MVC</a:t>
          </a:r>
        </a:p>
      </dsp:txBody>
      <dsp:txXfrm rot="-5400000">
        <a:off x="529952" y="696995"/>
        <a:ext cx="6832345" cy="444054"/>
      </dsp:txXfrm>
    </dsp:sp>
    <dsp:sp modelId="{C72BC799-4FCE-472E-A24A-73B005D12F85}">
      <dsp:nvSpPr>
        <dsp:cNvPr id="0" name=""/>
        <dsp:cNvSpPr/>
      </dsp:nvSpPr>
      <dsp:spPr>
        <a:xfrm rot="5400000">
          <a:off x="-113561" y="1458993"/>
          <a:ext cx="757075" cy="52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</a:t>
          </a:r>
        </a:p>
      </dsp:txBody>
      <dsp:txXfrm rot="-5400000">
        <a:off x="1" y="1610407"/>
        <a:ext cx="529952" cy="227123"/>
      </dsp:txXfrm>
    </dsp:sp>
    <dsp:sp modelId="{A92F9F78-B103-4D2D-A170-61F864708F68}">
      <dsp:nvSpPr>
        <dsp:cNvPr id="0" name=""/>
        <dsp:cNvSpPr/>
      </dsp:nvSpPr>
      <dsp:spPr>
        <a:xfrm rot="5400000">
          <a:off x="3712086" y="-1836701"/>
          <a:ext cx="492098" cy="6856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Chương tringh MVC sử dụng Annotationan config</a:t>
          </a:r>
        </a:p>
      </dsp:txBody>
      <dsp:txXfrm rot="-5400000">
        <a:off x="529952" y="1369455"/>
        <a:ext cx="6832345" cy="444054"/>
      </dsp:txXfrm>
    </dsp:sp>
    <dsp:sp modelId="{5131A97C-5650-4A97-A86B-A5C1D91C01C1}">
      <dsp:nvSpPr>
        <dsp:cNvPr id="0" name=""/>
        <dsp:cNvSpPr/>
      </dsp:nvSpPr>
      <dsp:spPr>
        <a:xfrm rot="5400000">
          <a:off x="-113561" y="2131453"/>
          <a:ext cx="757075" cy="52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</a:t>
          </a:r>
        </a:p>
      </dsp:txBody>
      <dsp:txXfrm rot="-5400000">
        <a:off x="1" y="2282867"/>
        <a:ext cx="529952" cy="227123"/>
      </dsp:txXfrm>
    </dsp:sp>
    <dsp:sp modelId="{8C69708F-5A65-4B6E-B747-C8B1AD5AC2BA}">
      <dsp:nvSpPr>
        <dsp:cNvPr id="0" name=""/>
        <dsp:cNvSpPr/>
      </dsp:nvSpPr>
      <dsp:spPr>
        <a:xfrm rot="5400000">
          <a:off x="3712086" y="-1164241"/>
          <a:ext cx="492098" cy="6856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u="none" kern="1200"/>
            <a:t>Giới thiệu annotation @RequestMapping</a:t>
          </a:r>
          <a:r>
            <a:rPr lang="en-US" sz="1500" kern="1200"/>
            <a:t>, </a:t>
          </a:r>
          <a:r>
            <a:rPr lang="en-US" sz="1500" u="none" kern="1200"/>
            <a:t>@PathVariable, @RequestParam</a:t>
          </a:r>
          <a:r>
            <a:rPr lang="en-US" sz="1500" kern="1200"/>
            <a:t>, </a:t>
          </a:r>
          <a:r>
            <a:rPr lang="en-US" sz="1500" u="none" kern="1200"/>
            <a:t>@ResponseBody,  @RestController</a:t>
          </a:r>
          <a:r>
            <a:rPr lang="en-US" sz="1500" kern="1200"/>
            <a:t> và sự khác nhau giữa bọn nó</a:t>
          </a:r>
        </a:p>
      </dsp:txBody>
      <dsp:txXfrm rot="-5400000">
        <a:off x="529952" y="2041915"/>
        <a:ext cx="6832345" cy="444054"/>
      </dsp:txXfrm>
    </dsp:sp>
    <dsp:sp modelId="{30ED889A-C5E5-44C2-8B0A-992FCADD6298}">
      <dsp:nvSpPr>
        <dsp:cNvPr id="0" name=""/>
        <dsp:cNvSpPr/>
      </dsp:nvSpPr>
      <dsp:spPr>
        <a:xfrm rot="5400000">
          <a:off x="-113561" y="2803913"/>
          <a:ext cx="757075" cy="52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</a:t>
          </a:r>
        </a:p>
      </dsp:txBody>
      <dsp:txXfrm rot="-5400000">
        <a:off x="1" y="2955327"/>
        <a:ext cx="529952" cy="227123"/>
      </dsp:txXfrm>
    </dsp:sp>
    <dsp:sp modelId="{66CC88B9-F115-45F0-B5BB-7A5651D8E901}">
      <dsp:nvSpPr>
        <dsp:cNvPr id="0" name=""/>
        <dsp:cNvSpPr/>
      </dsp:nvSpPr>
      <dsp:spPr>
        <a:xfrm rot="5400000">
          <a:off x="3712086" y="-491781"/>
          <a:ext cx="492098" cy="6856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Giới thiệu (Spring MVC và JDBC, ORM)</a:t>
          </a:r>
        </a:p>
      </dsp:txBody>
      <dsp:txXfrm rot="-5400000">
        <a:off x="529952" y="2714375"/>
        <a:ext cx="6832345" cy="444054"/>
      </dsp:txXfrm>
    </dsp:sp>
    <dsp:sp modelId="{2A0B79E5-C6C2-4713-B6FD-CFD6E598CE9E}">
      <dsp:nvSpPr>
        <dsp:cNvPr id="0" name=""/>
        <dsp:cNvSpPr/>
      </dsp:nvSpPr>
      <dsp:spPr>
        <a:xfrm rot="5400000">
          <a:off x="-113561" y="3476373"/>
          <a:ext cx="757075" cy="52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</a:t>
          </a:r>
        </a:p>
      </dsp:txBody>
      <dsp:txXfrm rot="-5400000">
        <a:off x="1" y="3627787"/>
        <a:ext cx="529952" cy="227123"/>
      </dsp:txXfrm>
    </dsp:sp>
    <dsp:sp modelId="{E6F01602-7F5A-46B5-88DD-D4E487AEC339}">
      <dsp:nvSpPr>
        <dsp:cNvPr id="0" name=""/>
        <dsp:cNvSpPr/>
      </dsp:nvSpPr>
      <dsp:spPr>
        <a:xfrm rot="5400000">
          <a:off x="3712086" y="180677"/>
          <a:ext cx="492098" cy="6856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Giới thiệu Restful API</a:t>
          </a:r>
          <a:r>
            <a:rPr lang="vi-VN" sz="1500" kern="1200"/>
            <a:t> webservice</a:t>
          </a:r>
          <a:endParaRPr lang="en-US" sz="1500" kern="1200"/>
        </a:p>
      </dsp:txBody>
      <dsp:txXfrm rot="-5400000">
        <a:off x="529952" y="3386833"/>
        <a:ext cx="6832345" cy="444054"/>
      </dsp:txXfrm>
    </dsp:sp>
    <dsp:sp modelId="{675A81A7-5D30-4503-8B7E-76D28D47A1FF}">
      <dsp:nvSpPr>
        <dsp:cNvPr id="0" name=""/>
        <dsp:cNvSpPr/>
      </dsp:nvSpPr>
      <dsp:spPr>
        <a:xfrm rot="5400000">
          <a:off x="-113561" y="4148833"/>
          <a:ext cx="757075" cy="529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</a:t>
          </a:r>
        </a:p>
      </dsp:txBody>
      <dsp:txXfrm rot="-5400000">
        <a:off x="1" y="4300247"/>
        <a:ext cx="529952" cy="227123"/>
      </dsp:txXfrm>
    </dsp:sp>
    <dsp:sp modelId="{EACCE292-AC72-44EE-8BDE-03B6C9E79524}">
      <dsp:nvSpPr>
        <dsp:cNvPr id="0" name=""/>
        <dsp:cNvSpPr/>
      </dsp:nvSpPr>
      <dsp:spPr>
        <a:xfrm rot="5400000">
          <a:off x="3712086" y="853137"/>
          <a:ext cx="492098" cy="6856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Spring MVC Generate JSON</a:t>
          </a:r>
        </a:p>
      </dsp:txBody>
      <dsp:txXfrm rot="-5400000">
        <a:off x="529952" y="4059293"/>
        <a:ext cx="6832345" cy="444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D6426-5F47-4816-9351-C7034508DF9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BE524-D5A4-4EF1-92F1-E3ECA045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E112-BEE7-49B1-A7A5-3045DA309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48B75-73E7-494B-B24B-E4E4AA5DA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79DD-717C-40CA-84E4-70D899C8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1CC-2779-4B31-8610-19B424CA6774}" type="datetime1">
              <a:rPr lang="vi-VN" smtClean="0"/>
              <a:t>26/08/2019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3476-CCBE-425C-9633-BF370171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ITSOL - ThangNM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466D-D219-4277-8073-636FB004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E38-3629-4093-8C88-DF848B2AD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B982-D1BC-4E70-8EF4-E53EB429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6944-31BA-4B9E-9048-4FB730D0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593C-6FF7-4674-873A-898D5E59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EDAC-4550-475C-86F1-AE44420F27C3}" type="datetime1">
              <a:rPr lang="vi-VN" smtClean="0"/>
              <a:t>26/08/2019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7E9C-9CA6-4ECA-9D51-57018687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ITSOL - ThangNM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F632-02C3-4A15-987F-D092924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E38-3629-4093-8C88-DF848B2AD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4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5EBB-AAFE-4965-A1D7-5FE2DF17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ECCF0-1FB1-4781-A837-BAB4FA57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507A-2809-4E1A-A44B-0FBD4D05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85B-7AE7-47A9-A1BA-46B4CF6502BE}" type="datetime1">
              <a:rPr lang="vi-VN" smtClean="0"/>
              <a:t>26/08/2019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4EE4-4B89-4DD7-A583-BCFB6784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ITSOL - ThangNM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72209-897E-49A1-9E93-4EDE8A2C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E38-3629-4093-8C88-DF848B2AD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D78-9306-498C-8623-0CA567AF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84" y="314935"/>
            <a:ext cx="8651631" cy="83062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0C20C-753E-4740-B096-5984A0AB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6CBD-B4F1-43AB-9DEF-D069D66FF61E}" type="datetime1">
              <a:rPr lang="vi-VN" smtClean="0"/>
              <a:t>26/08/2019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C0379-A551-4CDA-8DF3-DC796A27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ITSOL - ThangNM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59526-BA59-4924-93C8-5DD4F7CA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E38-3629-4093-8C88-DF848B2AD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962D0-9689-410E-89B0-4963144F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2644-36DC-4095-8ADC-481482BCEB42}" type="datetime1">
              <a:rPr lang="vi-VN" smtClean="0"/>
              <a:t>26/08/2019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69203-7DAA-4B96-9E4A-4F1C900B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ITSOL - ThangNM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2E74E-2348-44EC-9C32-71EDEC0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E38-3629-4093-8C88-DF848B2AD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9BCC-E928-4165-A95F-3B1DB2BB3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55D5-BB40-45CC-B9DB-B0E7BB337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891" y="63844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DF2F-AEEE-4942-97FA-688689E74567}" type="datetime1">
              <a:rPr lang="vi-VN" smtClean="0"/>
              <a:t>26/08/2019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4796-8FE1-4C04-838A-107A1C934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44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ITSOL - ThangNM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13048-662B-4A51-B85A-00A8F74EC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909" y="6384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6E38-3629-4093-8C88-DF848B2ADAD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184E9-B1CC-4228-AEE6-6C26AFCEBC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0" y="136525"/>
            <a:ext cx="1378634" cy="5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D6F84D-5301-4D51-A09A-F8CBE54E3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491" y="1518513"/>
            <a:ext cx="9144000" cy="780550"/>
          </a:xfrm>
        </p:spPr>
        <p:txBody>
          <a:bodyPr>
            <a:noAutofit/>
          </a:bodyPr>
          <a:lstStyle/>
          <a:p>
            <a:r>
              <a:rPr lang="en-US" sz="7200">
                <a:solidFill>
                  <a:srgbClr val="00B050"/>
                </a:solidFill>
              </a:rPr>
              <a:t>MÔ HÌNH MVC </a:t>
            </a:r>
          </a:p>
          <a:p>
            <a:r>
              <a:rPr lang="en-US" sz="7200">
                <a:solidFill>
                  <a:srgbClr val="00B050"/>
                </a:solidFill>
              </a:rPr>
              <a:t>&amp; </a:t>
            </a:r>
          </a:p>
          <a:p>
            <a:r>
              <a:rPr lang="en-US" sz="7200">
                <a:solidFill>
                  <a:srgbClr val="00B050"/>
                </a:solidFill>
              </a:rPr>
              <a:t>SPRING MVC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87EE7-ADDC-4B42-AF72-9FA0DF30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B73C-A54B-4322-87E3-30AC657FF0AA}" type="datetime1">
              <a:rPr lang="vi-VN" smtClean="0"/>
              <a:t>26/08/2019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572C-D379-4301-9174-2B2C8E1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ITSOL - ThangNM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B6FE-4FB1-4993-A878-339F56CB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E38-3629-4093-8C88-DF848B2ADA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8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302C3C-85CD-4791-91E5-A8BF939F0376}"/>
              </a:ext>
            </a:extLst>
          </p:cNvPr>
          <p:cNvSpPr txBox="1">
            <a:spLocks/>
          </p:cNvSpPr>
          <p:nvPr/>
        </p:nvSpPr>
        <p:spPr>
          <a:xfrm>
            <a:off x="3045368" y="2252671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4000" b="1">
                <a:solidFill>
                  <a:schemeClr val="bg1"/>
                </a:solidFill>
              </a:rPr>
              <a:t>Giới thiệu</a:t>
            </a:r>
          </a:p>
          <a:p>
            <a:pPr lvl="0" algn="ctr"/>
            <a:r>
              <a:rPr lang="en-US" sz="4000" b="1">
                <a:solidFill>
                  <a:schemeClr val="bg1"/>
                </a:solidFill>
              </a:rPr>
              <a:t>Restful API</a:t>
            </a:r>
            <a:r>
              <a:rPr lang="vi-VN" sz="4000" b="1">
                <a:solidFill>
                  <a:schemeClr val="bg1"/>
                </a:solidFill>
              </a:rPr>
              <a:t> webservice</a:t>
            </a:r>
            <a:r>
              <a:rPr lang="en-US" sz="4000" b="1">
                <a:solidFill>
                  <a:schemeClr val="bg1"/>
                </a:solidFill>
              </a:rPr>
              <a:t> và JSON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91DDB-2A69-401D-90DB-72D5C1F2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ITSOL - ThangNM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A6125-3A6D-4FC8-9D62-136D6325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F082644-36DC-4095-8ADC-481482BCEB42}" type="datetime1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8/26/2019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4B5BF-1E32-4E3E-833B-C60CFBCA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DC6E38-3629-4093-8C88-DF848B2ADAD5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2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78F5C-C2C9-4588-B514-75B368C8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2644-36DC-4095-8ADC-481482BCEB42}" type="datetime1">
              <a:rPr lang="vi-VN" smtClean="0"/>
              <a:t>26/08/2019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9A10F-889A-4CC7-86D5-0D71EF8E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ITSOL - ThangNM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963E-FB50-4E8C-8655-F11A10F4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E38-3629-4093-8C88-DF848B2ADA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149A6E-746F-4CB4-B623-F39A2A28F113}"/>
              </a:ext>
            </a:extLst>
          </p:cNvPr>
          <p:cNvSpPr txBox="1">
            <a:spLocks/>
          </p:cNvSpPr>
          <p:nvPr/>
        </p:nvSpPr>
        <p:spPr>
          <a:xfrm>
            <a:off x="3594463" y="182245"/>
            <a:ext cx="4269377" cy="7582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>
                <a:solidFill>
                  <a:srgbClr val="FF0000"/>
                </a:solidFill>
              </a:rPr>
              <a:t>Nội dung gồm có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DEEC16-690A-499B-A5F9-1C0239F50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832864"/>
              </p:ext>
            </p:extLst>
          </p:nvPr>
        </p:nvGraphicFramePr>
        <p:xfrm>
          <a:off x="2345510" y="1255245"/>
          <a:ext cx="7386320" cy="4792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8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ABDBF3-4631-4B45-83FC-6AF24EA1034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MVC là gì và tại sao cần nó</a:t>
            </a:r>
          </a:p>
        </p:txBody>
      </p:sp>
      <p:pic>
        <p:nvPicPr>
          <p:cNvPr id="6" name="Image3">
            <a:extLst>
              <a:ext uri="{FF2B5EF4-FFF2-40B4-BE49-F238E27FC236}">
                <a16:creationId xmlns:a16="http://schemas.microsoft.com/office/drawing/2014/main" id="{4ECC44B5-B80C-417F-93F3-275F5875D8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038600" y="1279831"/>
            <a:ext cx="7188199" cy="429494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A6125-3A6D-4FC8-9D62-136D6325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082644-36DC-4095-8ADC-481482BCEB4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91DDB-2A69-401D-90DB-72D5C1F2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ITSOL - ThangNM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4B5BF-1E32-4E3E-833B-C60CFBCA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DC6E38-3629-4093-8C88-DF848B2ADAD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0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57C76-CA23-47E9-B507-FA356392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2644-36DC-4095-8ADC-481482BCEB42}" type="datetime1">
              <a:rPr lang="vi-VN" smtClean="0"/>
              <a:t>26/08/2019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F8FBF-143A-4CD7-87C2-24BD36B1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ITSOL - ThangNM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C6EC-C08F-488C-B08B-0F1E47AC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6E38-3629-4093-8C88-DF848B2ADAD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0A91D4-27F8-4B44-B4E8-734B10242ABF}"/>
              </a:ext>
            </a:extLst>
          </p:cNvPr>
          <p:cNvSpPr txBox="1">
            <a:spLocks/>
          </p:cNvSpPr>
          <p:nvPr/>
        </p:nvSpPr>
        <p:spPr>
          <a:xfrm>
            <a:off x="3327763" y="221434"/>
            <a:ext cx="5536474" cy="7582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>
                <a:solidFill>
                  <a:srgbClr val="FF0000"/>
                </a:solidFill>
              </a:rPr>
              <a:t>Giới thiệu Spring MVC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5B2F8-8699-49E9-B1CD-9E6ACFA2A6CF}"/>
              </a:ext>
            </a:extLst>
          </p:cNvPr>
          <p:cNvSpPr/>
          <p:nvPr/>
        </p:nvSpPr>
        <p:spPr>
          <a:xfrm>
            <a:off x="375696" y="1777616"/>
            <a:ext cx="9251059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400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OpenSymbol"/>
              </a:rPr>
              <a:t>Spring MVC là một Framework / 1 Project mã nguồn mở của Spring.</a:t>
            </a:r>
            <a:endParaRPr lang="en-US" sz="2400">
              <a:solidFill>
                <a:srgbClr val="00B050"/>
              </a:solidFill>
              <a:effectLst/>
              <a:latin typeface="+mj-lt"/>
              <a:ea typeface="Calibri" panose="020F0502020204030204" pitchFamily="34" charset="0"/>
              <a:cs typeface="OpenSymbo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05946-BD30-4F7E-ACEC-E0E86E22ACD6}"/>
              </a:ext>
            </a:extLst>
          </p:cNvPr>
          <p:cNvSpPr/>
          <p:nvPr/>
        </p:nvSpPr>
        <p:spPr>
          <a:xfrm>
            <a:off x="375696" y="2671051"/>
            <a:ext cx="8768304" cy="113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  <a:tabLst>
                <a:tab pos="925830" algn="l"/>
              </a:tabLst>
            </a:pPr>
            <a:r>
              <a:rPr lang="en-US" sz="2000">
                <a:solidFill>
                  <a:srgbClr val="404040"/>
                </a:solidFill>
                <a:latin typeface="+mj-lt"/>
                <a:ea typeface="Calibri" panose="020F0502020204030204" pitchFamily="34" charset="0"/>
                <a:cs typeface="OpenSymbol"/>
              </a:rPr>
              <a:t>Spring MVC Framewrok cung cấp kiến truc MVC (Model-View-	Controller) và các component được sử dụng để phát triển các 	ứng dụng web một cách linh hoạt và giảm sư</a:t>
            </a:r>
            <a:endParaRPr lang="en-US" sz="2000">
              <a:effectLst/>
              <a:latin typeface="+mj-lt"/>
              <a:ea typeface="Calibri" panose="020F0502020204030204" pitchFamily="34" charset="0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421000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0A91D4-27F8-4B44-B4E8-734B10242ABF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Giới thiệu Spring MVC</a:t>
            </a:r>
          </a:p>
        </p:txBody>
      </p:sp>
      <p:pic>
        <p:nvPicPr>
          <p:cNvPr id="8" name="Image1">
            <a:extLst>
              <a:ext uri="{FF2B5EF4-FFF2-40B4-BE49-F238E27FC236}">
                <a16:creationId xmlns:a16="http://schemas.microsoft.com/office/drawing/2014/main" id="{E1BEA747-5F85-42CC-A803-B5A40BD3A0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11267" y="281353"/>
            <a:ext cx="7471115" cy="33340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57C76-CA23-47E9-B507-FA356392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082644-36DC-4095-8ADC-481482BCEB42}" type="datetime1">
              <a:rPr lang="en-US" smtClean="0"/>
              <a:pPr>
                <a:spcAft>
                  <a:spcPts val="600"/>
                </a:spcAft>
              </a:pPr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F8FBF-143A-4CD7-87C2-24BD36B1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ITSOL - ThangNM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C6EC-C08F-488C-B08B-0F1E47AC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DC6E38-3629-4093-8C88-DF848B2ADAD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B5C2BD-29B8-48CD-B467-919147441611}"/>
              </a:ext>
            </a:extLst>
          </p:cNvPr>
          <p:cNvSpPr/>
          <p:nvPr/>
        </p:nvSpPr>
        <p:spPr>
          <a:xfrm>
            <a:off x="3431623" y="3631682"/>
            <a:ext cx="8664583" cy="266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latin typeface="inherit"/>
                <a:ea typeface="Calibri" panose="020F0502020204030204" pitchFamily="34" charset="0"/>
                <a:cs typeface="Calibri" panose="020F0502020204030204" pitchFamily="34" charset="0"/>
              </a:rPr>
              <a:t>Bất kỳ request nào tới ứng dụng web đều sẽ được gửi tới Front Controller (Dispatcher Servlet)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rgbClr val="404040"/>
                </a:solidFill>
                <a:latin typeface="inherit"/>
                <a:ea typeface="Calibri" panose="020F0502020204030204" pitchFamily="34" charset="0"/>
                <a:cs typeface="OpenSymbol"/>
              </a:rPr>
              <a:t>Front Controller sẽ sử dụng Handler Mapping để biết được controller nào sẽ xử lý request đó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OpenSymbol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rgbClr val="404040"/>
                </a:solidFill>
                <a:latin typeface="inherit"/>
                <a:ea typeface="Calibri" panose="020F0502020204030204" pitchFamily="34" charset="0"/>
                <a:cs typeface="OpenSymbol"/>
              </a:rPr>
              <a:t>Controller nhận request, gọi tới các class service thích hợp để xử lý yêu cầu.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OpenSymbol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rgbClr val="404040"/>
                </a:solidFill>
                <a:latin typeface="inherit"/>
                <a:ea typeface="Calibri" panose="020F0502020204030204" pitchFamily="34" charset="0"/>
                <a:cs typeface="OpenSymbol"/>
              </a:rPr>
              <a:t>Sau khi xử lý xong, Controller sẽ nhận được model từ tầng Service hoặc tầng DAO.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OpenSymbol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rgbClr val="404040"/>
                </a:solidFill>
                <a:latin typeface="inherit"/>
                <a:ea typeface="Calibri" panose="020F0502020204030204" pitchFamily="34" charset="0"/>
                <a:cs typeface="OpenSymbol"/>
              </a:rPr>
              <a:t>Controller gửi model vừa nhận được tới Front Controller (Dispatcher Servlet)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OpenSymbol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rgbClr val="404040"/>
                </a:solidFill>
                <a:latin typeface="inherit"/>
                <a:ea typeface="Calibri" panose="020F0502020204030204" pitchFamily="34" charset="0"/>
                <a:cs typeface="OpenSymbol"/>
              </a:rPr>
              <a:t>Dispatcher Servlet sẽ tìm các mẫu view, sử dụng view resolver và truyền model vào nó.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OpenSymbol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rgbClr val="404040"/>
                </a:solidFill>
                <a:latin typeface="inherit"/>
                <a:ea typeface="Calibri" panose="020F0502020204030204" pitchFamily="34" charset="0"/>
                <a:cs typeface="OpenSymbol"/>
              </a:rPr>
              <a:t>View template, model, view page được build và gửi trả lại Front Controller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OpenSymbol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rgbClr val="404040"/>
                </a:solidFill>
                <a:latin typeface="inherit"/>
                <a:ea typeface="Calibri" panose="020F0502020204030204" pitchFamily="34" charset="0"/>
                <a:cs typeface="OpenSymbol"/>
              </a:rPr>
              <a:t>Front Controller gửi một page view tới trình duyệt để hiển thị nó cho người dùng.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22181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0A91D4-27F8-4B44-B4E8-734B10242ABF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Giới thiệu Spring MVC</a:t>
            </a:r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DD5F7825-ACE3-4753-9C13-BDF69C7992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77316" y="1351246"/>
            <a:ext cx="6780700" cy="41531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F8FBF-143A-4CD7-87C2-24BD36B1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ITSOL - ThangNM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57C76-CA23-47E9-B507-FA356392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F082644-36DC-4095-8ADC-481482BCEB42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8/26/2019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C6EC-C08F-488C-B08B-0F1E47AC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DC6E38-3629-4093-8C88-DF848B2ADAD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3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ABDBF3-4631-4B45-83FC-6AF24EA10342}"/>
              </a:ext>
            </a:extLst>
          </p:cNvPr>
          <p:cNvSpPr txBox="1">
            <a:spLocks/>
          </p:cNvSpPr>
          <p:nvPr/>
        </p:nvSpPr>
        <p:spPr>
          <a:xfrm>
            <a:off x="3566160" y="1173026"/>
            <a:ext cx="4323806" cy="425613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>
                <a:solidFill>
                  <a:schemeClr val="bg1"/>
                </a:solidFill>
              </a:rPr>
              <a:t>Chương trình MVC sử dụng Annotationan config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A6125-3A6D-4FC8-9D62-136D6325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082644-36DC-4095-8ADC-481482BCEB4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91DDB-2A69-401D-90DB-72D5C1F2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ITSOL - ThangNM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4B5BF-1E32-4E3E-833B-C60CFBCA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DC6E38-3629-4093-8C88-DF848B2ADAD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2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ABDBF3-4631-4B45-83FC-6AF24EA10342}"/>
              </a:ext>
            </a:extLst>
          </p:cNvPr>
          <p:cNvSpPr txBox="1">
            <a:spLocks/>
          </p:cNvSpPr>
          <p:nvPr/>
        </p:nvSpPr>
        <p:spPr>
          <a:xfrm>
            <a:off x="3487781" y="781138"/>
            <a:ext cx="5159829" cy="5079069"/>
          </a:xfrm>
          <a:prstGeom prst="ellipse">
            <a:avLst/>
          </a:prstGeom>
          <a:solidFill>
            <a:srgbClr val="00B05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>
                <a:solidFill>
                  <a:schemeClr val="bg1"/>
                </a:solidFill>
              </a:rPr>
              <a:t>Giới thiệu annotation @RequestMapping, @PathVariable, @RequestParam, @ResponseBody,  @RestController và sự khác nhau giữa bọn nó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A6125-3A6D-4FC8-9D62-136D6325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082644-36DC-4095-8ADC-481482BCEB4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91DDB-2A69-401D-90DB-72D5C1F2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ITSOL - ThangNM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4B5BF-1E32-4E3E-833B-C60CFBCA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DC6E38-3629-4093-8C88-DF848B2ADAD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4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ABDBF3-4631-4B45-83FC-6AF24EA10342}"/>
              </a:ext>
            </a:extLst>
          </p:cNvPr>
          <p:cNvSpPr txBox="1">
            <a:spLocks/>
          </p:cNvSpPr>
          <p:nvPr/>
        </p:nvSpPr>
        <p:spPr>
          <a:xfrm>
            <a:off x="3487781" y="781138"/>
            <a:ext cx="5159829" cy="5079069"/>
          </a:xfrm>
          <a:prstGeom prst="ellipse">
            <a:avLst/>
          </a:prstGeom>
          <a:solidFill>
            <a:srgbClr val="00B0F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/>
              <a:t>Giới thiệu </a:t>
            </a:r>
          </a:p>
          <a:p>
            <a:pPr lvl="0" algn="ctr"/>
            <a:r>
              <a:rPr lang="en-US" sz="2800"/>
              <a:t>(Spring MVC và JDBC, ORM)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A6125-3A6D-4FC8-9D62-136D6325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082644-36DC-4095-8ADC-481482BCEB4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91DDB-2A69-401D-90DB-72D5C1F2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ITSOL - ThangNM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4B5BF-1E32-4E3E-833B-C60CFBCA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DC6E38-3629-4093-8C88-DF848B2ADAD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3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9B69995-B5D0-47C0-BF1E-F6B171FAC57B}" vid="{1AF7CF1E-D0EA-4F75-B35B-49CA15E5EF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inherit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Mạnh Thắng</dc:creator>
  <cp:lastModifiedBy>Ngô Mạnh Thắng</cp:lastModifiedBy>
  <cp:revision>6</cp:revision>
  <dcterms:created xsi:type="dcterms:W3CDTF">2019-08-26T02:16:28Z</dcterms:created>
  <dcterms:modified xsi:type="dcterms:W3CDTF">2019-08-26T02:24:25Z</dcterms:modified>
</cp:coreProperties>
</file>