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7"/>
  </p:notesMasterIdLst>
  <p:sldIdLst>
    <p:sldId id="404" r:id="rId2"/>
    <p:sldId id="405" r:id="rId3"/>
    <p:sldId id="410" r:id="rId4"/>
    <p:sldId id="414" r:id="rId5"/>
    <p:sldId id="3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80" autoAdjust="0"/>
  </p:normalViewPr>
  <p:slideViewPr>
    <p:cSldViewPr showGuides="1">
      <p:cViewPr varScale="1">
        <p:scale>
          <a:sx n="120" d="100"/>
          <a:sy n="120" d="100"/>
        </p:scale>
        <p:origin x="120" y="16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795703"/>
          </a:xfrm>
        </p:spPr>
        <p:txBody>
          <a:bodyPr/>
          <a:lstStyle/>
          <a:p>
            <a:r>
              <a:rPr lang="en-US" dirty="0"/>
              <a:t>Exercise 1 : Specification</a:t>
            </a:r>
          </a:p>
          <a:p>
            <a:r>
              <a:rPr lang="en-US" dirty="0"/>
              <a:t>Bound Flasher</a:t>
            </a:r>
          </a:p>
        </p:txBody>
      </p:sp>
    </p:spTree>
    <p:extLst>
      <p:ext uri="{BB962C8B-B14F-4D97-AF65-F5344CB8AC3E}">
        <p14:creationId xmlns:p14="http://schemas.microsoft.com/office/powerpoint/2010/main" val="421652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676400"/>
            <a:ext cx="10744200" cy="4533549"/>
          </a:xfrm>
        </p:spPr>
        <p:txBody>
          <a:bodyPr/>
          <a:lstStyle/>
          <a:p>
            <a:pPr marL="0" indent="0">
              <a:spcAft>
                <a:spcPts val="400"/>
              </a:spcAft>
              <a:buNone/>
            </a:pPr>
            <a:r>
              <a:rPr lang="en-US" dirty="0"/>
              <a:t>In this exercise, you must create RTL code for the bound flasher with 16 lamps which has operation as below: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At the initial state, all lamps are OFF. If flick signal is ACTIVE (set 1), the flasher start operating: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ON gradually from lamp[0]</a:t>
            </a:r>
            <a:r>
              <a:rPr lang="en-US" b="1" dirty="0"/>
              <a:t> </a:t>
            </a:r>
            <a:r>
              <a:rPr lang="en-US" dirty="0"/>
              <a:t>to lamp[5]</a:t>
            </a:r>
            <a:r>
              <a:rPr lang="en-US" b="1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OFF gradually from lamp[5] </a:t>
            </a:r>
            <a:r>
              <a:rPr lang="en-US" b="1" dirty="0"/>
              <a:t>(max)</a:t>
            </a:r>
            <a:r>
              <a:rPr lang="en-US" dirty="0"/>
              <a:t> to lamp[0] </a:t>
            </a:r>
            <a:r>
              <a:rPr lang="en-US" b="1" dirty="0"/>
              <a:t>(min)</a:t>
            </a:r>
            <a:r>
              <a:rPr lang="en-US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lamps are turned ON gradually from lamp[0]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lamp[10].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turned OFF gradually from lamp[10] </a:t>
            </a:r>
            <a:r>
              <a:rPr lang="en-US" b="1" dirty="0"/>
              <a:t>(max)</a:t>
            </a:r>
            <a:r>
              <a:rPr lang="en-US" dirty="0"/>
              <a:t> to lamp[5] </a:t>
            </a:r>
            <a:r>
              <a:rPr lang="en-US" b="1" dirty="0"/>
              <a:t>(min)</a:t>
            </a:r>
            <a:r>
              <a:rPr lang="en-US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lamps are turned ON gradually from lamp[5] to lamp[15].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Finally, the lamps are turned OFF gradually from lamp[15] to lamp[0], return to initial state.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Additional condition:</a:t>
            </a:r>
          </a:p>
          <a:p>
            <a:pPr>
              <a:spcAft>
                <a:spcPts val="400"/>
              </a:spcAft>
              <a:buFontTx/>
              <a:buChar char="-"/>
            </a:pPr>
            <a:r>
              <a:rPr lang="en-US" dirty="0"/>
              <a:t>At each kickback point (lamp[5] and lamp[10]), if flick signal is ACTIVE, the lamps will turn OFF gradually again to the </a:t>
            </a:r>
            <a:r>
              <a:rPr lang="en-US" b="1" dirty="0"/>
              <a:t>min</a:t>
            </a:r>
            <a:r>
              <a:rPr lang="en-US" dirty="0"/>
              <a:t> lamp of the previous state, then continue operation as above description.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For simple, kickback point is considered only when the lamps are turned ON gradually, except the first state.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Refer to next pages for example of operation.</a:t>
            </a:r>
          </a:p>
        </p:txBody>
      </p:sp>
    </p:spTree>
    <p:extLst>
      <p:ext uri="{BB962C8B-B14F-4D97-AF65-F5344CB8AC3E}">
        <p14:creationId xmlns:p14="http://schemas.microsoft.com/office/powerpoint/2010/main" val="29675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7"/>
          </p:nvPr>
        </p:nvSpPr>
        <p:spPr>
          <a:xfrm>
            <a:off x="316727" y="603456"/>
            <a:ext cx="11244575" cy="234744"/>
          </a:xfrm>
        </p:spPr>
        <p:txBody>
          <a:bodyPr/>
          <a:lstStyle/>
          <a:p>
            <a:r>
              <a:rPr lang="en-US" b="1" dirty="0"/>
              <a:t>When flick =0 at kickback points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81184"/>
            <a:ext cx="3124200" cy="44291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DCC830-05D4-408B-B402-6008E74C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7619"/>
            <a:ext cx="9164258" cy="53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4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7"/>
          </p:nvPr>
        </p:nvSpPr>
        <p:spPr>
          <a:xfrm>
            <a:off x="316727" y="603456"/>
            <a:ext cx="11244575" cy="234744"/>
          </a:xfrm>
        </p:spPr>
        <p:txBody>
          <a:bodyPr/>
          <a:lstStyle/>
          <a:p>
            <a:r>
              <a:rPr lang="en-US" b="1" dirty="0"/>
              <a:t>When flick=1 at kickback points (lamp[10])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81184"/>
            <a:ext cx="3124200" cy="44291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54959-ACA4-40C3-B27D-8505A1C0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10972800" cy="53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/>
              <a:t>www.renesas.com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1066800" y="914400"/>
            <a:ext cx="5280000" cy="300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conf_EN.potx" id="{EA6FFA71-9818-4CF0-8F23-9B7072C24A8D}" vid="{23625B35-86D7-4827-B353-65B7BA6A793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151002_Renesas_Templates_16_9_conf_EN</Template>
  <TotalTime>3279</TotalTime>
  <Words>277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Symbol</vt:lpstr>
      <vt:lpstr>Wingdings</vt:lpstr>
      <vt:lpstr>151002_Renesas_Templates_16_9_conf_EN</vt:lpstr>
      <vt:lpstr>PowerPoint Presentation</vt:lpstr>
      <vt:lpstr>Specification</vt:lpstr>
      <vt:lpstr>Specification</vt:lpstr>
      <vt:lpstr>Specification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Do</dc:creator>
  <cp:lastModifiedBy>Nhan Le</cp:lastModifiedBy>
  <cp:revision>184</cp:revision>
  <dcterms:created xsi:type="dcterms:W3CDTF">2016-03-21T05:31:37Z</dcterms:created>
  <dcterms:modified xsi:type="dcterms:W3CDTF">2021-04-14T07:58:16Z</dcterms:modified>
</cp:coreProperties>
</file>