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6"/>
  </p:notesMasterIdLst>
  <p:sldIdLst>
    <p:sldId id="256" r:id="rId2"/>
    <p:sldId id="261" r:id="rId3"/>
    <p:sldId id="260" r:id="rId4"/>
    <p:sldId id="262" r:id="rId5"/>
    <p:sldId id="269" r:id="rId6"/>
    <p:sldId id="273" r:id="rId7"/>
    <p:sldId id="309" r:id="rId8"/>
    <p:sldId id="310" r:id="rId9"/>
    <p:sldId id="311" r:id="rId10"/>
    <p:sldId id="312" r:id="rId11"/>
    <p:sldId id="313" r:id="rId12"/>
    <p:sldId id="316" r:id="rId13"/>
    <p:sldId id="315" r:id="rId14"/>
    <p:sldId id="276" r:id="rId15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Fira Sans Extra Condensed Medium" panose="020B0604020202020204" charset="0"/>
      <p:regular r:id="rId21"/>
      <p:bold r:id="rId22"/>
      <p:italic r:id="rId23"/>
      <p:boldItalic r:id="rId24"/>
    </p:embeddedFont>
    <p:embeddedFont>
      <p:font typeface="Georgia" panose="02040502050405020303" pitchFamily="18" charset="0"/>
      <p:regular r:id="rId25"/>
      <p:bold r:id="rId26"/>
      <p:italic r:id="rId27"/>
      <p:boldItalic r:id="rId28"/>
    </p:embeddedFont>
    <p:embeddedFont>
      <p:font typeface="Gill Sans MT" panose="020B0502020104020203" pitchFamily="34" charset="0"/>
      <p:regular r:id="rId29"/>
      <p:bold r:id="rId30"/>
      <p:italic r:id="rId31"/>
      <p:boldItalic r:id="rId32"/>
    </p:embeddedFont>
    <p:embeddedFont>
      <p:font typeface="Gill Sans MT Condensed" panose="020B0506020104020203" pitchFamily="34" charset="0"/>
      <p:regular r:id="rId33"/>
    </p:embeddedFont>
    <p:embeddedFont>
      <p:font typeface="Hammersmith One" panose="020B0604020202020204" charset="0"/>
      <p:regular r:id="rId34"/>
    </p:embeddedFont>
    <p:embeddedFont>
      <p:font typeface="Microsoft YaHei" panose="020B0503020204020204" pitchFamily="34" charset="-122"/>
      <p:regular r:id="rId35"/>
      <p:bold r:id="rId36"/>
    </p:embeddedFont>
    <p:embeddedFont>
      <p:font typeface="Sitka Text" panose="02000505000000020004" pitchFamily="2" charset="0"/>
      <p:regular r:id="rId37"/>
      <p:bold r:id="rId38"/>
      <p:italic r:id="rId39"/>
      <p:boldItalic r:id="rId40"/>
    </p:embeddedFont>
    <p:embeddedFont>
      <p:font typeface="Source Sans Pro" panose="020B0503030403020204" pitchFamily="34" charset="0"/>
      <p:regular r:id="rId41"/>
      <p:bold r:id="rId42"/>
      <p:italic r:id="rId43"/>
      <p:boldItalic r:id="rId44"/>
    </p:embeddedFont>
    <p:embeddedFont>
      <p:font typeface="Yu Gothic" panose="020B0400000000000000" pitchFamily="34" charset="-128"/>
      <p:regular r:id="rId45"/>
      <p:bold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25E419-9764-409A-8301-C24CDA87A930}">
  <a:tblStyle styleId="{1C25E419-9764-409A-8301-C24CDA87A9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font" Target="fonts/font23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42" Type="http://schemas.openxmlformats.org/officeDocument/2006/relationships/font" Target="fonts/font26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font" Target="fonts/font22.fntdata"/><Relationship Id="rId46" Type="http://schemas.openxmlformats.org/officeDocument/2006/relationships/font" Target="fonts/font30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41" Type="http://schemas.openxmlformats.org/officeDocument/2006/relationships/font" Target="fonts/font2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font" Target="fonts/font21.fntdata"/><Relationship Id="rId40" Type="http://schemas.openxmlformats.org/officeDocument/2006/relationships/font" Target="fonts/font24.fntdata"/><Relationship Id="rId45" Type="http://schemas.openxmlformats.org/officeDocument/2006/relationships/font" Target="fonts/font2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4" Type="http://schemas.openxmlformats.org/officeDocument/2006/relationships/font" Target="fonts/font2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43" Type="http://schemas.openxmlformats.org/officeDocument/2006/relationships/font" Target="fonts/font27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c8c653ffb_0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9c8c653ffb_0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a631c306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a631c306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a6a9e8cae7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a6a9e8cae7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9c8c653ffb_0_1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9c8c653ffb_0_1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a6a9e8cae7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a6a9e8cae7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a6a9e8cae7_0_188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a6a9e8cae7_0_188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a6a9e8cae7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a6a9e8cae7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205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a6a9e8cae7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a6a9e8cae7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1148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ga6a9e8cae7_0_187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5" name="Google Shape;1395;ga6a9e8cae7_0_187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7602" y="500844"/>
            <a:ext cx="3446400" cy="28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800" b="1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21802" y="3577052"/>
            <a:ext cx="3202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310191">
            <a:off x="8398938" y="4513703"/>
            <a:ext cx="1028076" cy="1027327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610022" flipH="1">
            <a:off x="814272" y="222207"/>
            <a:ext cx="328487" cy="328248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610492" flipH="1">
            <a:off x="264784" y="445893"/>
            <a:ext cx="513511" cy="513137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8B7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8B7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7" name="Google Shape;117;p16"/>
          <p:cNvGrpSpPr/>
          <p:nvPr/>
        </p:nvGrpSpPr>
        <p:grpSpPr>
          <a:xfrm rot="6660150">
            <a:off x="8045753" y="144907"/>
            <a:ext cx="822878" cy="1155428"/>
            <a:chOff x="8367333" y="3078939"/>
            <a:chExt cx="1373029" cy="1927912"/>
          </a:xfrm>
        </p:grpSpPr>
        <p:sp>
          <p:nvSpPr>
            <p:cNvPr id="118" name="Google Shape;118;p16"/>
            <p:cNvSpPr/>
            <p:nvPr/>
          </p:nvSpPr>
          <p:spPr>
            <a:xfrm rot="10800000" flipH="1">
              <a:off x="8607862" y="3078939"/>
              <a:ext cx="1132500" cy="1131675"/>
            </a:xfrm>
            <a:custGeom>
              <a:avLst/>
              <a:gdLst/>
              <a:ahLst/>
              <a:cxnLst/>
              <a:rect l="l" t="t" r="r" b="b"/>
              <a:pathLst>
                <a:path w="45300" h="45267" extrusionOk="0">
                  <a:moveTo>
                    <a:pt x="22629" y="6872"/>
                  </a:moveTo>
                  <a:cubicBezTo>
                    <a:pt x="26731" y="6872"/>
                    <a:pt x="30760" y="8466"/>
                    <a:pt x="33792" y="11476"/>
                  </a:cubicBezTo>
                  <a:cubicBezTo>
                    <a:pt x="38295" y="16012"/>
                    <a:pt x="39629" y="22784"/>
                    <a:pt x="37194" y="28688"/>
                  </a:cubicBezTo>
                  <a:cubicBezTo>
                    <a:pt x="34759" y="34559"/>
                    <a:pt x="29021" y="38428"/>
                    <a:pt x="22617" y="38428"/>
                  </a:cubicBezTo>
                  <a:lnTo>
                    <a:pt x="22617" y="38395"/>
                  </a:lnTo>
                  <a:cubicBezTo>
                    <a:pt x="13911" y="38395"/>
                    <a:pt x="6872" y="31356"/>
                    <a:pt x="6872" y="22650"/>
                  </a:cubicBezTo>
                  <a:cubicBezTo>
                    <a:pt x="6839" y="16279"/>
                    <a:pt x="10708" y="10508"/>
                    <a:pt x="16579" y="8073"/>
                  </a:cubicBezTo>
                  <a:cubicBezTo>
                    <a:pt x="18538" y="7265"/>
                    <a:pt x="20592" y="6872"/>
                    <a:pt x="22629" y="6872"/>
                  </a:cubicBezTo>
                  <a:close/>
                  <a:moveTo>
                    <a:pt x="20916" y="1"/>
                  </a:moveTo>
                  <a:lnTo>
                    <a:pt x="20315" y="2102"/>
                  </a:lnTo>
                  <a:cubicBezTo>
                    <a:pt x="19148" y="2236"/>
                    <a:pt x="18014" y="2469"/>
                    <a:pt x="16913" y="2769"/>
                  </a:cubicBezTo>
                  <a:lnTo>
                    <a:pt x="15545" y="1068"/>
                  </a:lnTo>
                  <a:lnTo>
                    <a:pt x="12376" y="2369"/>
                  </a:lnTo>
                  <a:lnTo>
                    <a:pt x="12643" y="4571"/>
                  </a:lnTo>
                  <a:cubicBezTo>
                    <a:pt x="11609" y="5104"/>
                    <a:pt x="10642" y="5771"/>
                    <a:pt x="9741" y="6472"/>
                  </a:cubicBezTo>
                  <a:lnTo>
                    <a:pt x="7806" y="5405"/>
                  </a:lnTo>
                  <a:lnTo>
                    <a:pt x="5405" y="7840"/>
                  </a:lnTo>
                  <a:lnTo>
                    <a:pt x="6472" y="9774"/>
                  </a:lnTo>
                  <a:cubicBezTo>
                    <a:pt x="5772" y="10675"/>
                    <a:pt x="5104" y="11642"/>
                    <a:pt x="4537" y="12643"/>
                  </a:cubicBezTo>
                  <a:lnTo>
                    <a:pt x="2369" y="12410"/>
                  </a:lnTo>
                  <a:lnTo>
                    <a:pt x="1068" y="15545"/>
                  </a:lnTo>
                  <a:lnTo>
                    <a:pt x="2769" y="16913"/>
                  </a:lnTo>
                  <a:cubicBezTo>
                    <a:pt x="2436" y="18047"/>
                    <a:pt x="2236" y="19181"/>
                    <a:pt x="2102" y="20315"/>
                  </a:cubicBezTo>
                  <a:lnTo>
                    <a:pt x="1" y="20916"/>
                  </a:lnTo>
                  <a:lnTo>
                    <a:pt x="1" y="24351"/>
                  </a:lnTo>
                  <a:lnTo>
                    <a:pt x="2102" y="24952"/>
                  </a:lnTo>
                  <a:cubicBezTo>
                    <a:pt x="2236" y="26086"/>
                    <a:pt x="2469" y="27220"/>
                    <a:pt x="2769" y="28354"/>
                  </a:cubicBezTo>
                  <a:lnTo>
                    <a:pt x="1068" y="29722"/>
                  </a:lnTo>
                  <a:lnTo>
                    <a:pt x="2369" y="32857"/>
                  </a:lnTo>
                  <a:lnTo>
                    <a:pt x="4537" y="32624"/>
                  </a:lnTo>
                  <a:cubicBezTo>
                    <a:pt x="5104" y="33625"/>
                    <a:pt x="5772" y="34592"/>
                    <a:pt x="6472" y="35493"/>
                  </a:cubicBezTo>
                  <a:lnTo>
                    <a:pt x="5405" y="37427"/>
                  </a:lnTo>
                  <a:lnTo>
                    <a:pt x="7840" y="39863"/>
                  </a:lnTo>
                  <a:lnTo>
                    <a:pt x="9774" y="38795"/>
                  </a:lnTo>
                  <a:cubicBezTo>
                    <a:pt x="10675" y="39496"/>
                    <a:pt x="11642" y="40163"/>
                    <a:pt x="12643" y="40730"/>
                  </a:cubicBezTo>
                  <a:lnTo>
                    <a:pt x="12410" y="42898"/>
                  </a:lnTo>
                  <a:lnTo>
                    <a:pt x="15545" y="44199"/>
                  </a:lnTo>
                  <a:lnTo>
                    <a:pt x="16913" y="42498"/>
                  </a:lnTo>
                  <a:cubicBezTo>
                    <a:pt x="18047" y="42798"/>
                    <a:pt x="19181" y="43031"/>
                    <a:pt x="20349" y="43165"/>
                  </a:cubicBezTo>
                  <a:lnTo>
                    <a:pt x="20916" y="45266"/>
                  </a:lnTo>
                  <a:lnTo>
                    <a:pt x="24318" y="45266"/>
                  </a:lnTo>
                  <a:lnTo>
                    <a:pt x="24952" y="43165"/>
                  </a:lnTo>
                  <a:cubicBezTo>
                    <a:pt x="26086" y="43031"/>
                    <a:pt x="27220" y="42798"/>
                    <a:pt x="28354" y="42498"/>
                  </a:cubicBezTo>
                  <a:lnTo>
                    <a:pt x="29722" y="44199"/>
                  </a:lnTo>
                  <a:lnTo>
                    <a:pt x="32858" y="42898"/>
                  </a:lnTo>
                  <a:lnTo>
                    <a:pt x="32624" y="40730"/>
                  </a:lnTo>
                  <a:cubicBezTo>
                    <a:pt x="33625" y="40163"/>
                    <a:pt x="34592" y="39496"/>
                    <a:pt x="35493" y="38795"/>
                  </a:cubicBezTo>
                  <a:lnTo>
                    <a:pt x="37427" y="39863"/>
                  </a:lnTo>
                  <a:lnTo>
                    <a:pt x="39863" y="37461"/>
                  </a:lnTo>
                  <a:lnTo>
                    <a:pt x="38795" y="35526"/>
                  </a:lnTo>
                  <a:cubicBezTo>
                    <a:pt x="39496" y="34625"/>
                    <a:pt x="40163" y="33658"/>
                    <a:pt x="40730" y="32657"/>
                  </a:cubicBezTo>
                  <a:lnTo>
                    <a:pt x="42898" y="32891"/>
                  </a:lnTo>
                  <a:lnTo>
                    <a:pt x="44199" y="29722"/>
                  </a:lnTo>
                  <a:lnTo>
                    <a:pt x="42498" y="28354"/>
                  </a:lnTo>
                  <a:cubicBezTo>
                    <a:pt x="42798" y="27253"/>
                    <a:pt x="43031" y="26119"/>
                    <a:pt x="43165" y="24952"/>
                  </a:cubicBezTo>
                  <a:lnTo>
                    <a:pt x="45300" y="24351"/>
                  </a:lnTo>
                  <a:lnTo>
                    <a:pt x="45300" y="20916"/>
                  </a:lnTo>
                  <a:lnTo>
                    <a:pt x="43165" y="20315"/>
                  </a:lnTo>
                  <a:cubicBezTo>
                    <a:pt x="43031" y="19181"/>
                    <a:pt x="42798" y="18047"/>
                    <a:pt x="42498" y="16913"/>
                  </a:cubicBezTo>
                  <a:lnTo>
                    <a:pt x="44199" y="15545"/>
                  </a:lnTo>
                  <a:lnTo>
                    <a:pt x="42898" y="12376"/>
                  </a:lnTo>
                  <a:lnTo>
                    <a:pt x="40730" y="12643"/>
                  </a:lnTo>
                  <a:cubicBezTo>
                    <a:pt x="40163" y="11642"/>
                    <a:pt x="39496" y="10675"/>
                    <a:pt x="38795" y="9774"/>
                  </a:cubicBezTo>
                  <a:lnTo>
                    <a:pt x="39863" y="7840"/>
                  </a:lnTo>
                  <a:lnTo>
                    <a:pt x="37427" y="5405"/>
                  </a:lnTo>
                  <a:lnTo>
                    <a:pt x="35493" y="6472"/>
                  </a:lnTo>
                  <a:cubicBezTo>
                    <a:pt x="34592" y="5771"/>
                    <a:pt x="33658" y="5104"/>
                    <a:pt x="32624" y="4571"/>
                  </a:cubicBezTo>
                  <a:lnTo>
                    <a:pt x="32891" y="2369"/>
                  </a:lnTo>
                  <a:lnTo>
                    <a:pt x="29722" y="1068"/>
                  </a:lnTo>
                  <a:lnTo>
                    <a:pt x="28354" y="2769"/>
                  </a:lnTo>
                  <a:cubicBezTo>
                    <a:pt x="27220" y="2469"/>
                    <a:pt x="26086" y="2236"/>
                    <a:pt x="24952" y="2102"/>
                  </a:cubicBezTo>
                  <a:lnTo>
                    <a:pt x="24318" y="1"/>
                  </a:lnTo>
                  <a:close/>
                </a:path>
              </a:pathLst>
            </a:custGeom>
            <a:solidFill>
              <a:srgbClr val="64B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6"/>
            <p:cNvSpPr/>
            <p:nvPr/>
          </p:nvSpPr>
          <p:spPr>
            <a:xfrm rot="10800000" flipH="1">
              <a:off x="8367333" y="4433029"/>
              <a:ext cx="573096" cy="573821"/>
            </a:xfrm>
            <a:custGeom>
              <a:avLst/>
              <a:gdLst/>
              <a:ahLst/>
              <a:cxnLst/>
              <a:rect l="l" t="t" r="r" b="b"/>
              <a:pathLst>
                <a:path w="26887" h="26921" extrusionOk="0">
                  <a:moveTo>
                    <a:pt x="13475" y="7342"/>
                  </a:moveTo>
                  <a:cubicBezTo>
                    <a:pt x="14975" y="7342"/>
                    <a:pt x="16504" y="7898"/>
                    <a:pt x="17747" y="9141"/>
                  </a:cubicBezTo>
                  <a:cubicBezTo>
                    <a:pt x="21583" y="12977"/>
                    <a:pt x="18881" y="19548"/>
                    <a:pt x="13443" y="19548"/>
                  </a:cubicBezTo>
                  <a:cubicBezTo>
                    <a:pt x="10074" y="19548"/>
                    <a:pt x="7339" y="16813"/>
                    <a:pt x="7339" y="13444"/>
                  </a:cubicBezTo>
                  <a:cubicBezTo>
                    <a:pt x="7339" y="9767"/>
                    <a:pt x="10343" y="7342"/>
                    <a:pt x="13475" y="7342"/>
                  </a:cubicBezTo>
                  <a:close/>
                  <a:moveTo>
                    <a:pt x="11209" y="1"/>
                  </a:moveTo>
                  <a:lnTo>
                    <a:pt x="9874" y="2102"/>
                  </a:lnTo>
                  <a:cubicBezTo>
                    <a:pt x="9107" y="2336"/>
                    <a:pt x="8407" y="2636"/>
                    <a:pt x="7739" y="3003"/>
                  </a:cubicBezTo>
                  <a:lnTo>
                    <a:pt x="5638" y="2569"/>
                  </a:lnTo>
                  <a:lnTo>
                    <a:pt x="2536" y="5672"/>
                  </a:lnTo>
                  <a:lnTo>
                    <a:pt x="3003" y="7740"/>
                  </a:lnTo>
                  <a:cubicBezTo>
                    <a:pt x="2602" y="8440"/>
                    <a:pt x="2302" y="9141"/>
                    <a:pt x="2069" y="9908"/>
                  </a:cubicBezTo>
                  <a:lnTo>
                    <a:pt x="1" y="11242"/>
                  </a:lnTo>
                  <a:lnTo>
                    <a:pt x="1" y="15645"/>
                  </a:lnTo>
                  <a:lnTo>
                    <a:pt x="2102" y="17013"/>
                  </a:lnTo>
                  <a:cubicBezTo>
                    <a:pt x="2336" y="17747"/>
                    <a:pt x="2636" y="18481"/>
                    <a:pt x="3003" y="19148"/>
                  </a:cubicBezTo>
                  <a:lnTo>
                    <a:pt x="2569" y="21249"/>
                  </a:lnTo>
                  <a:lnTo>
                    <a:pt x="5671" y="24352"/>
                  </a:lnTo>
                  <a:lnTo>
                    <a:pt x="7739" y="23918"/>
                  </a:lnTo>
                  <a:cubicBezTo>
                    <a:pt x="8440" y="24285"/>
                    <a:pt x="9140" y="24585"/>
                    <a:pt x="9908" y="24819"/>
                  </a:cubicBezTo>
                  <a:lnTo>
                    <a:pt x="11242" y="26920"/>
                  </a:lnTo>
                  <a:lnTo>
                    <a:pt x="15645" y="26920"/>
                  </a:lnTo>
                  <a:lnTo>
                    <a:pt x="16979" y="24819"/>
                  </a:lnTo>
                  <a:cubicBezTo>
                    <a:pt x="17713" y="24585"/>
                    <a:pt x="18447" y="24285"/>
                    <a:pt x="19114" y="23885"/>
                  </a:cubicBezTo>
                  <a:lnTo>
                    <a:pt x="21216" y="24352"/>
                  </a:lnTo>
                  <a:lnTo>
                    <a:pt x="24318" y="21249"/>
                  </a:lnTo>
                  <a:lnTo>
                    <a:pt x="23884" y="19148"/>
                  </a:lnTo>
                  <a:cubicBezTo>
                    <a:pt x="24251" y="18481"/>
                    <a:pt x="24551" y="17747"/>
                    <a:pt x="24785" y="17013"/>
                  </a:cubicBezTo>
                  <a:lnTo>
                    <a:pt x="26886" y="15645"/>
                  </a:lnTo>
                  <a:lnTo>
                    <a:pt x="26886" y="11242"/>
                  </a:lnTo>
                  <a:lnTo>
                    <a:pt x="24785" y="9908"/>
                  </a:lnTo>
                  <a:cubicBezTo>
                    <a:pt x="24551" y="9141"/>
                    <a:pt x="24251" y="8440"/>
                    <a:pt x="23884" y="7740"/>
                  </a:cubicBezTo>
                  <a:lnTo>
                    <a:pt x="24318" y="5672"/>
                  </a:lnTo>
                  <a:lnTo>
                    <a:pt x="21216" y="2569"/>
                  </a:lnTo>
                  <a:lnTo>
                    <a:pt x="19114" y="3003"/>
                  </a:lnTo>
                  <a:cubicBezTo>
                    <a:pt x="18447" y="2636"/>
                    <a:pt x="17713" y="2336"/>
                    <a:pt x="16979" y="2102"/>
                  </a:cubicBezTo>
                  <a:lnTo>
                    <a:pt x="15645" y="1"/>
                  </a:lnTo>
                  <a:close/>
                </a:path>
              </a:pathLst>
            </a:custGeom>
            <a:solidFill>
              <a:srgbClr val="7BD9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/>
          <p:nvPr/>
        </p:nvSpPr>
        <p:spPr>
          <a:xfrm rot="1251267" flipH="1">
            <a:off x="-428677" y="623425"/>
            <a:ext cx="1132515" cy="113169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0"/>
          <p:cNvSpPr/>
          <p:nvPr/>
        </p:nvSpPr>
        <p:spPr>
          <a:xfrm rot="1251267" flipH="1">
            <a:off x="536673" y="97611"/>
            <a:ext cx="672184" cy="673034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0"/>
          <p:cNvSpPr/>
          <p:nvPr/>
        </p:nvSpPr>
        <p:spPr>
          <a:xfrm rot="940743" flipH="1">
            <a:off x="-545427" y="1864560"/>
            <a:ext cx="1365294" cy="136430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0"/>
          <p:cNvSpPr/>
          <p:nvPr/>
        </p:nvSpPr>
        <p:spPr>
          <a:xfrm rot="1250804" flipH="1">
            <a:off x="1358028" y="140861"/>
            <a:ext cx="531893" cy="5325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/>
          <p:cNvSpPr/>
          <p:nvPr/>
        </p:nvSpPr>
        <p:spPr>
          <a:xfrm rot="-310401" flipH="1">
            <a:off x="528872" y="2863302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0"/>
          <p:cNvSpPr/>
          <p:nvPr/>
        </p:nvSpPr>
        <p:spPr>
          <a:xfrm rot="-310344" flipH="1">
            <a:off x="-133892" y="4256006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/>
          <p:nvPr/>
        </p:nvSpPr>
        <p:spPr>
          <a:xfrm rot="9548733">
            <a:off x="-352477" y="3213511"/>
            <a:ext cx="1132515" cy="113169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1"/>
          <p:cNvSpPr/>
          <p:nvPr/>
        </p:nvSpPr>
        <p:spPr>
          <a:xfrm rot="9548733">
            <a:off x="612873" y="4197981"/>
            <a:ext cx="672184" cy="673034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1"/>
          <p:cNvSpPr/>
          <p:nvPr/>
        </p:nvSpPr>
        <p:spPr>
          <a:xfrm rot="9859257">
            <a:off x="-469227" y="1739767"/>
            <a:ext cx="1365294" cy="136430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1"/>
          <p:cNvSpPr/>
          <p:nvPr/>
        </p:nvSpPr>
        <p:spPr>
          <a:xfrm rot="9549196">
            <a:off x="1434228" y="4295200"/>
            <a:ext cx="531893" cy="5325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1"/>
          <p:cNvSpPr/>
          <p:nvPr/>
        </p:nvSpPr>
        <p:spPr>
          <a:xfrm rot="-10489599">
            <a:off x="605072" y="741078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1"/>
          <p:cNvSpPr/>
          <p:nvPr/>
        </p:nvSpPr>
        <p:spPr>
          <a:xfrm rot="-10489656">
            <a:off x="-57692" y="-993310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/>
          <p:nvPr/>
        </p:nvSpPr>
        <p:spPr>
          <a:xfrm rot="-6651267">
            <a:off x="3597833" y="-694565"/>
            <a:ext cx="1132515" cy="113169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 rot="-6651267">
            <a:off x="3072856" y="269948"/>
            <a:ext cx="672184" cy="673034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 rot="-6340743">
            <a:off x="4838882" y="-811231"/>
            <a:ext cx="1365294" cy="136430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 rot="-6650804">
            <a:off x="2506417" y="187116"/>
            <a:ext cx="531893" cy="5325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 rot="-5089599">
            <a:off x="5837625" y="263069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 rot="-5089656">
            <a:off x="7230204" y="-399571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0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/>
          <p:nvPr/>
        </p:nvSpPr>
        <p:spPr>
          <a:xfrm rot="4148733">
            <a:off x="4232259" y="4717386"/>
            <a:ext cx="1132515" cy="113169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3"/>
          <p:cNvSpPr/>
          <p:nvPr/>
        </p:nvSpPr>
        <p:spPr>
          <a:xfrm rot="4148733">
            <a:off x="5217567" y="4211530"/>
            <a:ext cx="672184" cy="673034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3"/>
          <p:cNvSpPr/>
          <p:nvPr/>
        </p:nvSpPr>
        <p:spPr>
          <a:xfrm rot="4459257">
            <a:off x="2758430" y="4601442"/>
            <a:ext cx="1365294" cy="136430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3"/>
          <p:cNvSpPr/>
          <p:nvPr/>
        </p:nvSpPr>
        <p:spPr>
          <a:xfrm rot="4149196">
            <a:off x="5924296" y="4434829"/>
            <a:ext cx="531893" cy="5325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3"/>
          <p:cNvSpPr/>
          <p:nvPr/>
        </p:nvSpPr>
        <p:spPr>
          <a:xfrm rot="5710401">
            <a:off x="1759741" y="3527196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3"/>
          <p:cNvSpPr/>
          <p:nvPr/>
        </p:nvSpPr>
        <p:spPr>
          <a:xfrm rot="5710344">
            <a:off x="25229" y="3848152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4969750" y="2637994"/>
            <a:ext cx="2697900" cy="9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3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4969750" y="3732719"/>
            <a:ext cx="2507400" cy="42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4969750" y="989881"/>
            <a:ext cx="1554900" cy="10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/>
          <p:nvPr/>
        </p:nvSpPr>
        <p:spPr>
          <a:xfrm rot="-10489809">
            <a:off x="8336493" y="-433378"/>
            <a:ext cx="1028076" cy="1027327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8B7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8" name="Google Shape;38;p6"/>
          <p:cNvGrpSpPr/>
          <p:nvPr/>
        </p:nvGrpSpPr>
        <p:grpSpPr>
          <a:xfrm rot="-3893581">
            <a:off x="239534" y="3987104"/>
            <a:ext cx="748908" cy="1111500"/>
            <a:chOff x="8421281" y="3267397"/>
            <a:chExt cx="1249584" cy="1854584"/>
          </a:xfrm>
        </p:grpSpPr>
        <p:sp>
          <p:nvSpPr>
            <p:cNvPr id="39" name="Google Shape;39;p6"/>
            <p:cNvSpPr/>
            <p:nvPr/>
          </p:nvSpPr>
          <p:spPr>
            <a:xfrm rot="10800000" flipH="1">
              <a:off x="8538365" y="3267397"/>
              <a:ext cx="1132500" cy="1131675"/>
            </a:xfrm>
            <a:custGeom>
              <a:avLst/>
              <a:gdLst/>
              <a:ahLst/>
              <a:cxnLst/>
              <a:rect l="l" t="t" r="r" b="b"/>
              <a:pathLst>
                <a:path w="45300" h="45267" extrusionOk="0">
                  <a:moveTo>
                    <a:pt x="22629" y="6872"/>
                  </a:moveTo>
                  <a:cubicBezTo>
                    <a:pt x="26731" y="6872"/>
                    <a:pt x="30760" y="8466"/>
                    <a:pt x="33792" y="11476"/>
                  </a:cubicBezTo>
                  <a:cubicBezTo>
                    <a:pt x="38295" y="16012"/>
                    <a:pt x="39629" y="22784"/>
                    <a:pt x="37194" y="28688"/>
                  </a:cubicBezTo>
                  <a:cubicBezTo>
                    <a:pt x="34759" y="34559"/>
                    <a:pt x="29021" y="38428"/>
                    <a:pt x="22617" y="38428"/>
                  </a:cubicBezTo>
                  <a:lnTo>
                    <a:pt x="22617" y="38395"/>
                  </a:lnTo>
                  <a:cubicBezTo>
                    <a:pt x="13911" y="38395"/>
                    <a:pt x="6872" y="31356"/>
                    <a:pt x="6872" y="22650"/>
                  </a:cubicBezTo>
                  <a:cubicBezTo>
                    <a:pt x="6839" y="16279"/>
                    <a:pt x="10708" y="10508"/>
                    <a:pt x="16579" y="8073"/>
                  </a:cubicBezTo>
                  <a:cubicBezTo>
                    <a:pt x="18538" y="7265"/>
                    <a:pt x="20592" y="6872"/>
                    <a:pt x="22629" y="6872"/>
                  </a:cubicBezTo>
                  <a:close/>
                  <a:moveTo>
                    <a:pt x="20916" y="1"/>
                  </a:moveTo>
                  <a:lnTo>
                    <a:pt x="20315" y="2102"/>
                  </a:lnTo>
                  <a:cubicBezTo>
                    <a:pt x="19148" y="2236"/>
                    <a:pt x="18014" y="2469"/>
                    <a:pt x="16913" y="2769"/>
                  </a:cubicBezTo>
                  <a:lnTo>
                    <a:pt x="15545" y="1068"/>
                  </a:lnTo>
                  <a:lnTo>
                    <a:pt x="12376" y="2369"/>
                  </a:lnTo>
                  <a:lnTo>
                    <a:pt x="12643" y="4571"/>
                  </a:lnTo>
                  <a:cubicBezTo>
                    <a:pt x="11609" y="5104"/>
                    <a:pt x="10642" y="5771"/>
                    <a:pt x="9741" y="6472"/>
                  </a:cubicBezTo>
                  <a:lnTo>
                    <a:pt x="7806" y="5405"/>
                  </a:lnTo>
                  <a:lnTo>
                    <a:pt x="5405" y="7840"/>
                  </a:lnTo>
                  <a:lnTo>
                    <a:pt x="6472" y="9774"/>
                  </a:lnTo>
                  <a:cubicBezTo>
                    <a:pt x="5772" y="10675"/>
                    <a:pt x="5104" y="11642"/>
                    <a:pt x="4537" y="12643"/>
                  </a:cubicBezTo>
                  <a:lnTo>
                    <a:pt x="2369" y="12410"/>
                  </a:lnTo>
                  <a:lnTo>
                    <a:pt x="1068" y="15545"/>
                  </a:lnTo>
                  <a:lnTo>
                    <a:pt x="2769" y="16913"/>
                  </a:lnTo>
                  <a:cubicBezTo>
                    <a:pt x="2436" y="18047"/>
                    <a:pt x="2236" y="19181"/>
                    <a:pt x="2102" y="20315"/>
                  </a:cubicBezTo>
                  <a:lnTo>
                    <a:pt x="1" y="20916"/>
                  </a:lnTo>
                  <a:lnTo>
                    <a:pt x="1" y="24351"/>
                  </a:lnTo>
                  <a:lnTo>
                    <a:pt x="2102" y="24952"/>
                  </a:lnTo>
                  <a:cubicBezTo>
                    <a:pt x="2236" y="26086"/>
                    <a:pt x="2469" y="27220"/>
                    <a:pt x="2769" y="28354"/>
                  </a:cubicBezTo>
                  <a:lnTo>
                    <a:pt x="1068" y="29722"/>
                  </a:lnTo>
                  <a:lnTo>
                    <a:pt x="2369" y="32857"/>
                  </a:lnTo>
                  <a:lnTo>
                    <a:pt x="4537" y="32624"/>
                  </a:lnTo>
                  <a:cubicBezTo>
                    <a:pt x="5104" y="33625"/>
                    <a:pt x="5772" y="34592"/>
                    <a:pt x="6472" y="35493"/>
                  </a:cubicBezTo>
                  <a:lnTo>
                    <a:pt x="5405" y="37427"/>
                  </a:lnTo>
                  <a:lnTo>
                    <a:pt x="7840" y="39863"/>
                  </a:lnTo>
                  <a:lnTo>
                    <a:pt x="9774" y="38795"/>
                  </a:lnTo>
                  <a:cubicBezTo>
                    <a:pt x="10675" y="39496"/>
                    <a:pt x="11642" y="40163"/>
                    <a:pt x="12643" y="40730"/>
                  </a:cubicBezTo>
                  <a:lnTo>
                    <a:pt x="12410" y="42898"/>
                  </a:lnTo>
                  <a:lnTo>
                    <a:pt x="15545" y="44199"/>
                  </a:lnTo>
                  <a:lnTo>
                    <a:pt x="16913" y="42498"/>
                  </a:lnTo>
                  <a:cubicBezTo>
                    <a:pt x="18047" y="42798"/>
                    <a:pt x="19181" y="43031"/>
                    <a:pt x="20349" y="43165"/>
                  </a:cubicBezTo>
                  <a:lnTo>
                    <a:pt x="20916" y="45266"/>
                  </a:lnTo>
                  <a:lnTo>
                    <a:pt x="24318" y="45266"/>
                  </a:lnTo>
                  <a:lnTo>
                    <a:pt x="24952" y="43165"/>
                  </a:lnTo>
                  <a:cubicBezTo>
                    <a:pt x="26086" y="43031"/>
                    <a:pt x="27220" y="42798"/>
                    <a:pt x="28354" y="42498"/>
                  </a:cubicBezTo>
                  <a:lnTo>
                    <a:pt x="29722" y="44199"/>
                  </a:lnTo>
                  <a:lnTo>
                    <a:pt x="32858" y="42898"/>
                  </a:lnTo>
                  <a:lnTo>
                    <a:pt x="32624" y="40730"/>
                  </a:lnTo>
                  <a:cubicBezTo>
                    <a:pt x="33625" y="40163"/>
                    <a:pt x="34592" y="39496"/>
                    <a:pt x="35493" y="38795"/>
                  </a:cubicBezTo>
                  <a:lnTo>
                    <a:pt x="37427" y="39863"/>
                  </a:lnTo>
                  <a:lnTo>
                    <a:pt x="39863" y="37461"/>
                  </a:lnTo>
                  <a:lnTo>
                    <a:pt x="38795" y="35526"/>
                  </a:lnTo>
                  <a:cubicBezTo>
                    <a:pt x="39496" y="34625"/>
                    <a:pt x="40163" y="33658"/>
                    <a:pt x="40730" y="32657"/>
                  </a:cubicBezTo>
                  <a:lnTo>
                    <a:pt x="42898" y="32891"/>
                  </a:lnTo>
                  <a:lnTo>
                    <a:pt x="44199" y="29722"/>
                  </a:lnTo>
                  <a:lnTo>
                    <a:pt x="42498" y="28354"/>
                  </a:lnTo>
                  <a:cubicBezTo>
                    <a:pt x="42798" y="27253"/>
                    <a:pt x="43031" y="26119"/>
                    <a:pt x="43165" y="24952"/>
                  </a:cubicBezTo>
                  <a:lnTo>
                    <a:pt x="45300" y="24351"/>
                  </a:lnTo>
                  <a:lnTo>
                    <a:pt x="45300" y="20916"/>
                  </a:lnTo>
                  <a:lnTo>
                    <a:pt x="43165" y="20315"/>
                  </a:lnTo>
                  <a:cubicBezTo>
                    <a:pt x="43031" y="19181"/>
                    <a:pt x="42798" y="18047"/>
                    <a:pt x="42498" y="16913"/>
                  </a:cubicBezTo>
                  <a:lnTo>
                    <a:pt x="44199" y="15545"/>
                  </a:lnTo>
                  <a:lnTo>
                    <a:pt x="42898" y="12376"/>
                  </a:lnTo>
                  <a:lnTo>
                    <a:pt x="40730" y="12643"/>
                  </a:lnTo>
                  <a:cubicBezTo>
                    <a:pt x="40163" y="11642"/>
                    <a:pt x="39496" y="10675"/>
                    <a:pt x="38795" y="9774"/>
                  </a:cubicBezTo>
                  <a:lnTo>
                    <a:pt x="39863" y="7840"/>
                  </a:lnTo>
                  <a:lnTo>
                    <a:pt x="37427" y="5405"/>
                  </a:lnTo>
                  <a:lnTo>
                    <a:pt x="35493" y="6472"/>
                  </a:lnTo>
                  <a:cubicBezTo>
                    <a:pt x="34592" y="5771"/>
                    <a:pt x="33658" y="5104"/>
                    <a:pt x="32624" y="4571"/>
                  </a:cubicBezTo>
                  <a:lnTo>
                    <a:pt x="32891" y="2369"/>
                  </a:lnTo>
                  <a:lnTo>
                    <a:pt x="29722" y="1068"/>
                  </a:lnTo>
                  <a:lnTo>
                    <a:pt x="28354" y="2769"/>
                  </a:lnTo>
                  <a:cubicBezTo>
                    <a:pt x="27220" y="2469"/>
                    <a:pt x="26086" y="2236"/>
                    <a:pt x="24952" y="2102"/>
                  </a:cubicBezTo>
                  <a:lnTo>
                    <a:pt x="24318" y="1"/>
                  </a:lnTo>
                  <a:close/>
                </a:path>
              </a:pathLst>
            </a:custGeom>
            <a:solidFill>
              <a:srgbClr val="64B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6"/>
            <p:cNvSpPr/>
            <p:nvPr/>
          </p:nvSpPr>
          <p:spPr>
            <a:xfrm rot="10800000" flipH="1">
              <a:off x="8421281" y="4548159"/>
              <a:ext cx="573096" cy="573821"/>
            </a:xfrm>
            <a:custGeom>
              <a:avLst/>
              <a:gdLst/>
              <a:ahLst/>
              <a:cxnLst/>
              <a:rect l="l" t="t" r="r" b="b"/>
              <a:pathLst>
                <a:path w="26887" h="26921" extrusionOk="0">
                  <a:moveTo>
                    <a:pt x="13475" y="7342"/>
                  </a:moveTo>
                  <a:cubicBezTo>
                    <a:pt x="14975" y="7342"/>
                    <a:pt x="16504" y="7898"/>
                    <a:pt x="17747" y="9141"/>
                  </a:cubicBezTo>
                  <a:cubicBezTo>
                    <a:pt x="21583" y="12977"/>
                    <a:pt x="18881" y="19548"/>
                    <a:pt x="13443" y="19548"/>
                  </a:cubicBezTo>
                  <a:cubicBezTo>
                    <a:pt x="10074" y="19548"/>
                    <a:pt x="7339" y="16813"/>
                    <a:pt x="7339" y="13444"/>
                  </a:cubicBezTo>
                  <a:cubicBezTo>
                    <a:pt x="7339" y="9767"/>
                    <a:pt x="10343" y="7342"/>
                    <a:pt x="13475" y="7342"/>
                  </a:cubicBezTo>
                  <a:close/>
                  <a:moveTo>
                    <a:pt x="11209" y="1"/>
                  </a:moveTo>
                  <a:lnTo>
                    <a:pt x="9874" y="2102"/>
                  </a:lnTo>
                  <a:cubicBezTo>
                    <a:pt x="9107" y="2336"/>
                    <a:pt x="8407" y="2636"/>
                    <a:pt x="7739" y="3003"/>
                  </a:cubicBezTo>
                  <a:lnTo>
                    <a:pt x="5638" y="2569"/>
                  </a:lnTo>
                  <a:lnTo>
                    <a:pt x="2536" y="5672"/>
                  </a:lnTo>
                  <a:lnTo>
                    <a:pt x="3003" y="7740"/>
                  </a:lnTo>
                  <a:cubicBezTo>
                    <a:pt x="2602" y="8440"/>
                    <a:pt x="2302" y="9141"/>
                    <a:pt x="2069" y="9908"/>
                  </a:cubicBezTo>
                  <a:lnTo>
                    <a:pt x="1" y="11242"/>
                  </a:lnTo>
                  <a:lnTo>
                    <a:pt x="1" y="15645"/>
                  </a:lnTo>
                  <a:lnTo>
                    <a:pt x="2102" y="17013"/>
                  </a:lnTo>
                  <a:cubicBezTo>
                    <a:pt x="2336" y="17747"/>
                    <a:pt x="2636" y="18481"/>
                    <a:pt x="3003" y="19148"/>
                  </a:cubicBezTo>
                  <a:lnTo>
                    <a:pt x="2569" y="21249"/>
                  </a:lnTo>
                  <a:lnTo>
                    <a:pt x="5671" y="24352"/>
                  </a:lnTo>
                  <a:lnTo>
                    <a:pt x="7739" y="23918"/>
                  </a:lnTo>
                  <a:cubicBezTo>
                    <a:pt x="8440" y="24285"/>
                    <a:pt x="9140" y="24585"/>
                    <a:pt x="9908" y="24819"/>
                  </a:cubicBezTo>
                  <a:lnTo>
                    <a:pt x="11242" y="26920"/>
                  </a:lnTo>
                  <a:lnTo>
                    <a:pt x="15645" y="26920"/>
                  </a:lnTo>
                  <a:lnTo>
                    <a:pt x="16979" y="24819"/>
                  </a:lnTo>
                  <a:cubicBezTo>
                    <a:pt x="17713" y="24585"/>
                    <a:pt x="18447" y="24285"/>
                    <a:pt x="19114" y="23885"/>
                  </a:cubicBezTo>
                  <a:lnTo>
                    <a:pt x="21216" y="24352"/>
                  </a:lnTo>
                  <a:lnTo>
                    <a:pt x="24318" y="21249"/>
                  </a:lnTo>
                  <a:lnTo>
                    <a:pt x="23884" y="19148"/>
                  </a:lnTo>
                  <a:cubicBezTo>
                    <a:pt x="24251" y="18481"/>
                    <a:pt x="24551" y="17747"/>
                    <a:pt x="24785" y="17013"/>
                  </a:cubicBezTo>
                  <a:lnTo>
                    <a:pt x="26886" y="15645"/>
                  </a:lnTo>
                  <a:lnTo>
                    <a:pt x="26886" y="11242"/>
                  </a:lnTo>
                  <a:lnTo>
                    <a:pt x="24785" y="9908"/>
                  </a:lnTo>
                  <a:cubicBezTo>
                    <a:pt x="24551" y="9141"/>
                    <a:pt x="24251" y="8440"/>
                    <a:pt x="23884" y="7740"/>
                  </a:cubicBezTo>
                  <a:lnTo>
                    <a:pt x="24318" y="5672"/>
                  </a:lnTo>
                  <a:lnTo>
                    <a:pt x="21216" y="2569"/>
                  </a:lnTo>
                  <a:lnTo>
                    <a:pt x="19114" y="3003"/>
                  </a:lnTo>
                  <a:cubicBezTo>
                    <a:pt x="18447" y="2636"/>
                    <a:pt x="17713" y="2336"/>
                    <a:pt x="16979" y="2102"/>
                  </a:cubicBezTo>
                  <a:lnTo>
                    <a:pt x="15645" y="1"/>
                  </a:lnTo>
                  <a:close/>
                </a:path>
              </a:pathLst>
            </a:custGeom>
            <a:solidFill>
              <a:srgbClr val="7BD9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692700" y="1389600"/>
            <a:ext cx="77571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8B7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/>
          <p:nvPr/>
        </p:nvSpPr>
        <p:spPr>
          <a:xfrm rot="-9548733" flipH="1">
            <a:off x="8388609" y="3588581"/>
            <a:ext cx="1132515" cy="113169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/>
          <p:nvPr/>
        </p:nvSpPr>
        <p:spPr>
          <a:xfrm rot="-9548733" flipH="1">
            <a:off x="7883590" y="4573051"/>
            <a:ext cx="672184" cy="673034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7"/>
          <p:cNvSpPr/>
          <p:nvPr/>
        </p:nvSpPr>
        <p:spPr>
          <a:xfrm rot="-9549196" flipH="1">
            <a:off x="7202525" y="4670270"/>
            <a:ext cx="531893" cy="5325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7"/>
          <p:cNvSpPr/>
          <p:nvPr/>
        </p:nvSpPr>
        <p:spPr>
          <a:xfrm rot="1251267" flipH="1">
            <a:off x="-530510" y="532756"/>
            <a:ext cx="1132515" cy="113169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7"/>
          <p:cNvSpPr/>
          <p:nvPr/>
        </p:nvSpPr>
        <p:spPr>
          <a:xfrm rot="1251267" flipH="1">
            <a:off x="434840" y="6942"/>
            <a:ext cx="672184" cy="673034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7"/>
          <p:cNvSpPr/>
          <p:nvPr/>
        </p:nvSpPr>
        <p:spPr>
          <a:xfrm rot="1250804" flipH="1">
            <a:off x="1256195" y="50192"/>
            <a:ext cx="531893" cy="5325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36700" cy="40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8626139" y="968000"/>
            <a:ext cx="1132500" cy="1131675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8438052" y="229950"/>
            <a:ext cx="672175" cy="67302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8"/>
          <p:cNvSpPr/>
          <p:nvPr/>
        </p:nvSpPr>
        <p:spPr>
          <a:xfrm rot="310401">
            <a:off x="8026962" y="2120352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7787250" y="102804"/>
            <a:ext cx="531892" cy="53256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8"/>
          <p:cNvSpPr/>
          <p:nvPr/>
        </p:nvSpPr>
        <p:spPr>
          <a:xfrm rot="310344">
            <a:off x="8347793" y="3513056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8"/>
          <p:cNvSpPr/>
          <p:nvPr/>
        </p:nvSpPr>
        <p:spPr>
          <a:xfrm rot="10800000">
            <a:off x="-444075" y="3169658"/>
            <a:ext cx="1132500" cy="1131675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8"/>
          <p:cNvSpPr/>
          <p:nvPr/>
        </p:nvSpPr>
        <p:spPr>
          <a:xfrm rot="10800000">
            <a:off x="204337" y="4366358"/>
            <a:ext cx="672175" cy="67302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8"/>
          <p:cNvSpPr/>
          <p:nvPr/>
        </p:nvSpPr>
        <p:spPr>
          <a:xfrm rot="-10489599">
            <a:off x="-77639" y="1784735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/>
          <p:nvPr/>
        </p:nvSpPr>
        <p:spPr>
          <a:xfrm rot="10800000">
            <a:off x="995422" y="4633964"/>
            <a:ext cx="531892" cy="53256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 rot="-10489656">
            <a:off x="-740403" y="50347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713225" y="38645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8B7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 hasCustomPrompt="1"/>
          </p:nvPr>
        </p:nvSpPr>
        <p:spPr>
          <a:xfrm>
            <a:off x="1981200" y="1106125"/>
            <a:ext cx="5181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2176500" y="3152225"/>
            <a:ext cx="4791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626139" y="968000"/>
            <a:ext cx="1132500" cy="1131675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/>
          <p:nvPr/>
        </p:nvSpPr>
        <p:spPr>
          <a:xfrm>
            <a:off x="8438052" y="229950"/>
            <a:ext cx="672175" cy="67302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1"/>
          <p:cNvSpPr/>
          <p:nvPr/>
        </p:nvSpPr>
        <p:spPr>
          <a:xfrm rot="310401">
            <a:off x="8026962" y="2120352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1"/>
          <p:cNvSpPr/>
          <p:nvPr/>
        </p:nvSpPr>
        <p:spPr>
          <a:xfrm>
            <a:off x="7787250" y="102804"/>
            <a:ext cx="531892" cy="53256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1"/>
          <p:cNvSpPr/>
          <p:nvPr/>
        </p:nvSpPr>
        <p:spPr>
          <a:xfrm rot="310344">
            <a:off x="8347793" y="3513056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1"/>
          <p:cNvSpPr/>
          <p:nvPr/>
        </p:nvSpPr>
        <p:spPr>
          <a:xfrm flipH="1">
            <a:off x="-291675" y="2670863"/>
            <a:ext cx="1132500" cy="1131675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 flipH="1">
            <a:off x="356737" y="1932813"/>
            <a:ext cx="672175" cy="67302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 rot="-310401" flipH="1">
            <a:off x="74761" y="3823215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 flipH="1">
            <a:off x="1147822" y="1805667"/>
            <a:ext cx="531892" cy="53256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4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720000" y="2485600"/>
            <a:ext cx="2697900" cy="9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3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720000" y="3580325"/>
            <a:ext cx="2507400" cy="42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837488"/>
            <a:ext cx="1554900" cy="10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/>
          <p:nvPr/>
        </p:nvSpPr>
        <p:spPr>
          <a:xfrm rot="-10489809">
            <a:off x="-115307" y="-278628"/>
            <a:ext cx="1028076" cy="1027327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8B7B"/>
              </a:buClr>
              <a:buSzPts val="2800"/>
              <a:buFont typeface="Hammersmith One"/>
              <a:buNone/>
              <a:defRPr sz="2800">
                <a:solidFill>
                  <a:srgbClr val="FF8B7B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●"/>
              <a:def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1" r:id="rId10"/>
    <p:sldLayoutId id="2147483662" r:id="rId11"/>
    <p:sldLayoutId id="2147483666" r:id="rId12"/>
    <p:sldLayoutId id="2147483667" r:id="rId13"/>
    <p:sldLayoutId id="2147483668" r:id="rId14"/>
    <p:sldLayoutId id="2147483669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versity.org/wiki/Python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Relationship Id="rId5" Type="http://schemas.openxmlformats.org/officeDocument/2006/relationships/hyperlink" Target="http://etiennegautier.net/blog/en/" TargetMode="Externa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foltd.com/2016/05/how-to-change-folder-icon-in-windows-7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>
            <a:spLocks noGrp="1"/>
          </p:cNvSpPr>
          <p:nvPr>
            <p:ph type="ctrTitle"/>
          </p:nvPr>
        </p:nvSpPr>
        <p:spPr>
          <a:xfrm>
            <a:off x="4918784" y="763849"/>
            <a:ext cx="3446400" cy="28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3"/>
                </a:solidFill>
                <a:latin typeface="Georgia" panose="02040502050405020303" pitchFamily="18" charset="0"/>
              </a:rPr>
              <a:t>PHẦN MỀM QUẢN LÝ THÔNG TIN CÔNG TRÌNH</a:t>
            </a:r>
            <a:endParaRPr sz="4000" dirty="0">
              <a:solidFill>
                <a:schemeClr val="accent3"/>
              </a:solidFill>
              <a:latin typeface="Georgia" panose="02040502050405020303" pitchFamily="18" charset="0"/>
            </a:endParaRPr>
          </a:p>
        </p:txBody>
      </p:sp>
      <p:sp>
        <p:nvSpPr>
          <p:cNvPr id="180" name="Google Shape;180;p26"/>
          <p:cNvSpPr txBox="1">
            <a:spLocks noGrp="1"/>
          </p:cNvSpPr>
          <p:nvPr>
            <p:ph type="subTitle" idx="1"/>
          </p:nvPr>
        </p:nvSpPr>
        <p:spPr>
          <a:xfrm>
            <a:off x="5221802" y="3577052"/>
            <a:ext cx="3202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Ngô Hồng Quốc Bảo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Đặng Nguyễn Phú Nguyên</a:t>
            </a:r>
            <a:endParaRPr dirty="0"/>
          </a:p>
        </p:txBody>
      </p:sp>
      <p:grpSp>
        <p:nvGrpSpPr>
          <p:cNvPr id="181" name="Google Shape;181;p26"/>
          <p:cNvGrpSpPr/>
          <p:nvPr/>
        </p:nvGrpSpPr>
        <p:grpSpPr>
          <a:xfrm>
            <a:off x="-5" y="1080518"/>
            <a:ext cx="4588711" cy="3523405"/>
            <a:chOff x="1190200" y="796850"/>
            <a:chExt cx="5212075" cy="4002050"/>
          </a:xfrm>
        </p:grpSpPr>
        <p:sp>
          <p:nvSpPr>
            <p:cNvPr id="182" name="Google Shape;182;p26"/>
            <p:cNvSpPr/>
            <p:nvPr/>
          </p:nvSpPr>
          <p:spPr>
            <a:xfrm>
              <a:off x="1190200" y="4224300"/>
              <a:ext cx="5212075" cy="2525"/>
            </a:xfrm>
            <a:custGeom>
              <a:avLst/>
              <a:gdLst/>
              <a:ahLst/>
              <a:cxnLst/>
              <a:rect l="l" t="t" r="r" b="b"/>
              <a:pathLst>
                <a:path w="208483" h="101" extrusionOk="0">
                  <a:moveTo>
                    <a:pt x="0" y="0"/>
                  </a:moveTo>
                  <a:lnTo>
                    <a:pt x="0" y="101"/>
                  </a:lnTo>
                  <a:lnTo>
                    <a:pt x="208482" y="101"/>
                  </a:lnTo>
                  <a:lnTo>
                    <a:pt x="208482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5534950" y="4391925"/>
              <a:ext cx="345275" cy="2525"/>
            </a:xfrm>
            <a:custGeom>
              <a:avLst/>
              <a:gdLst/>
              <a:ahLst/>
              <a:cxnLst/>
              <a:rect l="l" t="t" r="r" b="b"/>
              <a:pathLst>
                <a:path w="1381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13811" y="100"/>
                  </a:lnTo>
                  <a:lnTo>
                    <a:pt x="13811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4234025" y="4420275"/>
              <a:ext cx="408650" cy="2525"/>
            </a:xfrm>
            <a:custGeom>
              <a:avLst/>
              <a:gdLst/>
              <a:ahLst/>
              <a:cxnLst/>
              <a:rect l="l" t="t" r="r" b="b"/>
              <a:pathLst>
                <a:path w="16346" h="101" extrusionOk="0">
                  <a:moveTo>
                    <a:pt x="1" y="0"/>
                  </a:moveTo>
                  <a:lnTo>
                    <a:pt x="1" y="100"/>
                  </a:lnTo>
                  <a:lnTo>
                    <a:pt x="16346" y="100"/>
                  </a:lnTo>
                  <a:lnTo>
                    <a:pt x="16346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4930350" y="4295175"/>
              <a:ext cx="593800" cy="2525"/>
            </a:xfrm>
            <a:custGeom>
              <a:avLst/>
              <a:gdLst/>
              <a:ahLst/>
              <a:cxnLst/>
              <a:rect l="l" t="t" r="r" b="b"/>
              <a:pathLst>
                <a:path w="23752" h="101" extrusionOk="0">
                  <a:moveTo>
                    <a:pt x="1" y="1"/>
                  </a:moveTo>
                  <a:lnTo>
                    <a:pt x="1" y="101"/>
                  </a:lnTo>
                  <a:lnTo>
                    <a:pt x="23751" y="101"/>
                  </a:lnTo>
                  <a:lnTo>
                    <a:pt x="23751" y="1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3008975" y="4312700"/>
              <a:ext cx="715550" cy="2525"/>
            </a:xfrm>
            <a:custGeom>
              <a:avLst/>
              <a:gdLst/>
              <a:ahLst/>
              <a:cxnLst/>
              <a:rect l="l" t="t" r="r" b="b"/>
              <a:pathLst>
                <a:path w="28622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8621" y="100"/>
                  </a:lnTo>
                  <a:lnTo>
                    <a:pt x="28621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6"/>
            <p:cNvSpPr/>
            <p:nvPr/>
          </p:nvSpPr>
          <p:spPr>
            <a:xfrm>
              <a:off x="3817075" y="4312700"/>
              <a:ext cx="65900" cy="2525"/>
            </a:xfrm>
            <a:custGeom>
              <a:avLst/>
              <a:gdLst/>
              <a:ahLst/>
              <a:cxnLst/>
              <a:rect l="l" t="t" r="r" b="b"/>
              <a:pathLst>
                <a:path w="2636" h="101" extrusionOk="0">
                  <a:moveTo>
                    <a:pt x="0" y="0"/>
                  </a:moveTo>
                  <a:lnTo>
                    <a:pt x="0" y="100"/>
                  </a:lnTo>
                  <a:lnTo>
                    <a:pt x="2635" y="100"/>
                  </a:lnTo>
                  <a:lnTo>
                    <a:pt x="263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2215075" y="4356900"/>
              <a:ext cx="1321825" cy="2525"/>
            </a:xfrm>
            <a:custGeom>
              <a:avLst/>
              <a:gdLst/>
              <a:ahLst/>
              <a:cxnLst/>
              <a:rect l="l" t="t" r="r" b="b"/>
              <a:pathLst>
                <a:path w="52873" h="101" extrusionOk="0">
                  <a:moveTo>
                    <a:pt x="1" y="0"/>
                  </a:moveTo>
                  <a:lnTo>
                    <a:pt x="1" y="100"/>
                  </a:lnTo>
                  <a:lnTo>
                    <a:pt x="52872" y="100"/>
                  </a:lnTo>
                  <a:lnTo>
                    <a:pt x="52872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1929875" y="1081225"/>
              <a:ext cx="2290000" cy="1707900"/>
            </a:xfrm>
            <a:custGeom>
              <a:avLst/>
              <a:gdLst/>
              <a:ahLst/>
              <a:cxnLst/>
              <a:rect l="l" t="t" r="r" b="b"/>
              <a:pathLst>
                <a:path w="91600" h="68316" extrusionOk="0">
                  <a:moveTo>
                    <a:pt x="1" y="0"/>
                  </a:moveTo>
                  <a:lnTo>
                    <a:pt x="1" y="68316"/>
                  </a:lnTo>
                  <a:lnTo>
                    <a:pt x="91600" y="68316"/>
                  </a:lnTo>
                  <a:lnTo>
                    <a:pt x="9160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4219850" y="1081225"/>
              <a:ext cx="14200" cy="1707900"/>
            </a:xfrm>
            <a:custGeom>
              <a:avLst/>
              <a:gdLst/>
              <a:ahLst/>
              <a:cxnLst/>
              <a:rect l="l" t="t" r="r" b="b"/>
              <a:pathLst>
                <a:path w="568" h="68316" extrusionOk="0">
                  <a:moveTo>
                    <a:pt x="1" y="0"/>
                  </a:moveTo>
                  <a:lnTo>
                    <a:pt x="1" y="68316"/>
                  </a:lnTo>
                  <a:lnTo>
                    <a:pt x="568" y="68316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6"/>
            <p:cNvSpPr/>
            <p:nvPr/>
          </p:nvSpPr>
          <p:spPr>
            <a:xfrm>
              <a:off x="2043300" y="1194625"/>
              <a:ext cx="2063150" cy="1481100"/>
            </a:xfrm>
            <a:custGeom>
              <a:avLst/>
              <a:gdLst/>
              <a:ahLst/>
              <a:cxnLst/>
              <a:rect l="l" t="t" r="r" b="b"/>
              <a:pathLst>
                <a:path w="82526" h="59244" extrusionOk="0">
                  <a:moveTo>
                    <a:pt x="0" y="1"/>
                  </a:moveTo>
                  <a:lnTo>
                    <a:pt x="0" y="59243"/>
                  </a:lnTo>
                  <a:lnTo>
                    <a:pt x="82526" y="59243"/>
                  </a:lnTo>
                  <a:lnTo>
                    <a:pt x="8252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6"/>
            <p:cNvSpPr/>
            <p:nvPr/>
          </p:nvSpPr>
          <p:spPr>
            <a:xfrm>
              <a:off x="3557700" y="2241225"/>
              <a:ext cx="367800" cy="513725"/>
            </a:xfrm>
            <a:custGeom>
              <a:avLst/>
              <a:gdLst/>
              <a:ahLst/>
              <a:cxnLst/>
              <a:rect l="l" t="t" r="r" b="b"/>
              <a:pathLst>
                <a:path w="14712" h="20549" extrusionOk="0">
                  <a:moveTo>
                    <a:pt x="1" y="0"/>
                  </a:moveTo>
                  <a:lnTo>
                    <a:pt x="1" y="20548"/>
                  </a:lnTo>
                  <a:lnTo>
                    <a:pt x="14711" y="20548"/>
                  </a:lnTo>
                  <a:lnTo>
                    <a:pt x="147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6"/>
            <p:cNvSpPr/>
            <p:nvPr/>
          </p:nvSpPr>
          <p:spPr>
            <a:xfrm>
              <a:off x="3019825" y="2060250"/>
              <a:ext cx="392800" cy="513725"/>
            </a:xfrm>
            <a:custGeom>
              <a:avLst/>
              <a:gdLst/>
              <a:ahLst/>
              <a:cxnLst/>
              <a:rect l="l" t="t" r="r" b="b"/>
              <a:pathLst>
                <a:path w="15712" h="20549" extrusionOk="0">
                  <a:moveTo>
                    <a:pt x="1035" y="1"/>
                  </a:moveTo>
                  <a:lnTo>
                    <a:pt x="1" y="20549"/>
                  </a:lnTo>
                  <a:lnTo>
                    <a:pt x="14678" y="20549"/>
                  </a:lnTo>
                  <a:lnTo>
                    <a:pt x="157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2789675" y="2241225"/>
              <a:ext cx="366950" cy="513725"/>
            </a:xfrm>
            <a:custGeom>
              <a:avLst/>
              <a:gdLst/>
              <a:ahLst/>
              <a:cxnLst/>
              <a:rect l="l" t="t" r="r" b="b"/>
              <a:pathLst>
                <a:path w="14678" h="20549" extrusionOk="0">
                  <a:moveTo>
                    <a:pt x="0" y="0"/>
                  </a:moveTo>
                  <a:lnTo>
                    <a:pt x="0" y="20548"/>
                  </a:lnTo>
                  <a:lnTo>
                    <a:pt x="14677" y="20548"/>
                  </a:lnTo>
                  <a:lnTo>
                    <a:pt x="146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2250950" y="2060250"/>
              <a:ext cx="393625" cy="513725"/>
            </a:xfrm>
            <a:custGeom>
              <a:avLst/>
              <a:gdLst/>
              <a:ahLst/>
              <a:cxnLst/>
              <a:rect l="l" t="t" r="r" b="b"/>
              <a:pathLst>
                <a:path w="15745" h="20549" extrusionOk="0">
                  <a:moveTo>
                    <a:pt x="1068" y="1"/>
                  </a:moveTo>
                  <a:lnTo>
                    <a:pt x="0" y="20549"/>
                  </a:lnTo>
                  <a:lnTo>
                    <a:pt x="14677" y="20549"/>
                  </a:lnTo>
                  <a:lnTo>
                    <a:pt x="157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2561175" y="1235500"/>
              <a:ext cx="586275" cy="732200"/>
            </a:xfrm>
            <a:custGeom>
              <a:avLst/>
              <a:gdLst/>
              <a:ahLst/>
              <a:cxnLst/>
              <a:rect l="l" t="t" r="r" b="b"/>
              <a:pathLst>
                <a:path w="23451" h="29288" extrusionOk="0">
                  <a:moveTo>
                    <a:pt x="3436" y="0"/>
                  </a:moveTo>
                  <a:lnTo>
                    <a:pt x="0" y="27887"/>
                  </a:lnTo>
                  <a:lnTo>
                    <a:pt x="20014" y="29288"/>
                  </a:lnTo>
                  <a:lnTo>
                    <a:pt x="23450" y="1435"/>
                  </a:lnTo>
                  <a:lnTo>
                    <a:pt x="34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3762850" y="1145425"/>
              <a:ext cx="393650" cy="514575"/>
            </a:xfrm>
            <a:custGeom>
              <a:avLst/>
              <a:gdLst/>
              <a:ahLst/>
              <a:cxnLst/>
              <a:rect l="l" t="t" r="r" b="b"/>
              <a:pathLst>
                <a:path w="15746" h="20583" extrusionOk="0">
                  <a:moveTo>
                    <a:pt x="1068" y="1"/>
                  </a:moveTo>
                  <a:lnTo>
                    <a:pt x="1" y="20582"/>
                  </a:lnTo>
                  <a:lnTo>
                    <a:pt x="14678" y="20582"/>
                  </a:lnTo>
                  <a:lnTo>
                    <a:pt x="157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3280850" y="1440650"/>
              <a:ext cx="388625" cy="529550"/>
            </a:xfrm>
            <a:custGeom>
              <a:avLst/>
              <a:gdLst/>
              <a:ahLst/>
              <a:cxnLst/>
              <a:rect l="l" t="t" r="r" b="b"/>
              <a:pathLst>
                <a:path w="15545" h="21182" extrusionOk="0">
                  <a:moveTo>
                    <a:pt x="868" y="0"/>
                  </a:moveTo>
                  <a:lnTo>
                    <a:pt x="0" y="20515"/>
                  </a:lnTo>
                  <a:lnTo>
                    <a:pt x="14644" y="21182"/>
                  </a:lnTo>
                  <a:lnTo>
                    <a:pt x="15545" y="634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1979925" y="1286375"/>
              <a:ext cx="381950" cy="524550"/>
            </a:xfrm>
            <a:custGeom>
              <a:avLst/>
              <a:gdLst/>
              <a:ahLst/>
              <a:cxnLst/>
              <a:rect l="l" t="t" r="r" b="b"/>
              <a:pathLst>
                <a:path w="15278" h="20982" extrusionOk="0">
                  <a:moveTo>
                    <a:pt x="14677" y="0"/>
                  </a:moveTo>
                  <a:lnTo>
                    <a:pt x="0" y="434"/>
                  </a:lnTo>
                  <a:lnTo>
                    <a:pt x="601" y="20982"/>
                  </a:lnTo>
                  <a:lnTo>
                    <a:pt x="15278" y="20548"/>
                  </a:lnTo>
                  <a:lnTo>
                    <a:pt x="146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4699350" y="1225475"/>
              <a:ext cx="932375" cy="1371850"/>
            </a:xfrm>
            <a:custGeom>
              <a:avLst/>
              <a:gdLst/>
              <a:ahLst/>
              <a:cxnLst/>
              <a:rect l="l" t="t" r="r" b="b"/>
              <a:pathLst>
                <a:path w="37295" h="54874" extrusionOk="0">
                  <a:moveTo>
                    <a:pt x="1" y="1"/>
                  </a:moveTo>
                  <a:lnTo>
                    <a:pt x="1" y="54874"/>
                  </a:lnTo>
                  <a:lnTo>
                    <a:pt x="37294" y="54874"/>
                  </a:lnTo>
                  <a:lnTo>
                    <a:pt x="3729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4642650" y="1225475"/>
              <a:ext cx="963225" cy="1371850"/>
            </a:xfrm>
            <a:custGeom>
              <a:avLst/>
              <a:gdLst/>
              <a:ahLst/>
              <a:cxnLst/>
              <a:rect l="l" t="t" r="r" b="b"/>
              <a:pathLst>
                <a:path w="38529" h="54874" extrusionOk="0">
                  <a:moveTo>
                    <a:pt x="1" y="1"/>
                  </a:moveTo>
                  <a:lnTo>
                    <a:pt x="1" y="54874"/>
                  </a:lnTo>
                  <a:lnTo>
                    <a:pt x="38528" y="54874"/>
                  </a:lnTo>
                  <a:lnTo>
                    <a:pt x="3852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4723550" y="1333900"/>
              <a:ext cx="802250" cy="1155025"/>
            </a:xfrm>
            <a:custGeom>
              <a:avLst/>
              <a:gdLst/>
              <a:ahLst/>
              <a:cxnLst/>
              <a:rect l="l" t="t" r="r" b="b"/>
              <a:pathLst>
                <a:path w="32090" h="46201" extrusionOk="0">
                  <a:moveTo>
                    <a:pt x="0" y="0"/>
                  </a:moveTo>
                  <a:lnTo>
                    <a:pt x="0" y="46200"/>
                  </a:lnTo>
                  <a:lnTo>
                    <a:pt x="32090" y="46200"/>
                  </a:lnTo>
                  <a:lnTo>
                    <a:pt x="320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5024600" y="1767550"/>
              <a:ext cx="200150" cy="287725"/>
            </a:xfrm>
            <a:custGeom>
              <a:avLst/>
              <a:gdLst/>
              <a:ahLst/>
              <a:cxnLst/>
              <a:rect l="l" t="t" r="r" b="b"/>
              <a:pathLst>
                <a:path w="8006" h="11509" extrusionOk="0">
                  <a:moveTo>
                    <a:pt x="0" y="0"/>
                  </a:moveTo>
                  <a:lnTo>
                    <a:pt x="0" y="3536"/>
                  </a:lnTo>
                  <a:cubicBezTo>
                    <a:pt x="0" y="7939"/>
                    <a:pt x="3569" y="11508"/>
                    <a:pt x="8006" y="11508"/>
                  </a:cubicBezTo>
                  <a:lnTo>
                    <a:pt x="8006" y="8006"/>
                  </a:lnTo>
                  <a:cubicBezTo>
                    <a:pt x="8006" y="3569"/>
                    <a:pt x="4403" y="0"/>
                    <a:pt x="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5024600" y="1471500"/>
              <a:ext cx="200150" cy="286900"/>
            </a:xfrm>
            <a:custGeom>
              <a:avLst/>
              <a:gdLst/>
              <a:ahLst/>
              <a:cxnLst/>
              <a:rect l="l" t="t" r="r" b="b"/>
              <a:pathLst>
                <a:path w="8006" h="11476" extrusionOk="0">
                  <a:moveTo>
                    <a:pt x="0" y="0"/>
                  </a:moveTo>
                  <a:lnTo>
                    <a:pt x="0" y="3503"/>
                  </a:lnTo>
                  <a:cubicBezTo>
                    <a:pt x="0" y="7906"/>
                    <a:pt x="3569" y="11475"/>
                    <a:pt x="8006" y="11475"/>
                  </a:cubicBezTo>
                  <a:lnTo>
                    <a:pt x="8006" y="7973"/>
                  </a:lnTo>
                  <a:cubicBezTo>
                    <a:pt x="8006" y="3570"/>
                    <a:pt x="4403" y="0"/>
                    <a:pt x="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5024600" y="2064425"/>
              <a:ext cx="200150" cy="287725"/>
            </a:xfrm>
            <a:custGeom>
              <a:avLst/>
              <a:gdLst/>
              <a:ahLst/>
              <a:cxnLst/>
              <a:rect l="l" t="t" r="r" b="b"/>
              <a:pathLst>
                <a:path w="8006" h="11509" extrusionOk="0">
                  <a:moveTo>
                    <a:pt x="0" y="0"/>
                  </a:moveTo>
                  <a:lnTo>
                    <a:pt x="0" y="3503"/>
                  </a:lnTo>
                  <a:cubicBezTo>
                    <a:pt x="0" y="7939"/>
                    <a:pt x="3569" y="11509"/>
                    <a:pt x="8006" y="11509"/>
                  </a:cubicBezTo>
                  <a:lnTo>
                    <a:pt x="8006" y="7973"/>
                  </a:lnTo>
                  <a:cubicBezTo>
                    <a:pt x="8006" y="3570"/>
                    <a:pt x="4403" y="0"/>
                    <a:pt x="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5183875" y="3211900"/>
              <a:ext cx="106775" cy="771425"/>
            </a:xfrm>
            <a:custGeom>
              <a:avLst/>
              <a:gdLst/>
              <a:ahLst/>
              <a:cxnLst/>
              <a:rect l="l" t="t" r="r" b="b"/>
              <a:pathLst>
                <a:path w="4271" h="30857" extrusionOk="0">
                  <a:moveTo>
                    <a:pt x="4270" y="1"/>
                  </a:moveTo>
                  <a:lnTo>
                    <a:pt x="1968" y="935"/>
                  </a:lnTo>
                  <a:cubicBezTo>
                    <a:pt x="267" y="5938"/>
                    <a:pt x="0" y="19682"/>
                    <a:pt x="0" y="29755"/>
                  </a:cubicBezTo>
                  <a:cubicBezTo>
                    <a:pt x="0" y="29956"/>
                    <a:pt x="267" y="30122"/>
                    <a:pt x="601" y="30122"/>
                  </a:cubicBezTo>
                  <a:cubicBezTo>
                    <a:pt x="934" y="30122"/>
                    <a:pt x="1235" y="29956"/>
                    <a:pt x="1235" y="29755"/>
                  </a:cubicBezTo>
                  <a:cubicBezTo>
                    <a:pt x="1135" y="28288"/>
                    <a:pt x="1268" y="30856"/>
                    <a:pt x="2469" y="16413"/>
                  </a:cubicBezTo>
                  <a:cubicBezTo>
                    <a:pt x="3703" y="936"/>
                    <a:pt x="4270" y="1"/>
                    <a:pt x="427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4617300" y="3052625"/>
              <a:ext cx="626650" cy="422000"/>
            </a:xfrm>
            <a:custGeom>
              <a:avLst/>
              <a:gdLst/>
              <a:ahLst/>
              <a:cxnLst/>
              <a:rect l="l" t="t" r="r" b="b"/>
              <a:pathLst>
                <a:path w="25066" h="16880" extrusionOk="0">
                  <a:moveTo>
                    <a:pt x="2872" y="0"/>
                  </a:moveTo>
                  <a:cubicBezTo>
                    <a:pt x="1" y="0"/>
                    <a:pt x="8716" y="6621"/>
                    <a:pt x="14591" y="9808"/>
                  </a:cubicBezTo>
                  <a:cubicBezTo>
                    <a:pt x="19027" y="12176"/>
                    <a:pt x="23864" y="14344"/>
                    <a:pt x="25065" y="16879"/>
                  </a:cubicBezTo>
                  <a:cubicBezTo>
                    <a:pt x="24765" y="11576"/>
                    <a:pt x="24698" y="7806"/>
                    <a:pt x="21329" y="5038"/>
                  </a:cubicBezTo>
                  <a:cubicBezTo>
                    <a:pt x="17960" y="2236"/>
                    <a:pt x="10655" y="167"/>
                    <a:pt x="2916" y="1"/>
                  </a:cubicBezTo>
                  <a:cubicBezTo>
                    <a:pt x="2901" y="0"/>
                    <a:pt x="2886" y="0"/>
                    <a:pt x="2872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4790525" y="3437075"/>
              <a:ext cx="437575" cy="294400"/>
            </a:xfrm>
            <a:custGeom>
              <a:avLst/>
              <a:gdLst/>
              <a:ahLst/>
              <a:cxnLst/>
              <a:rect l="l" t="t" r="r" b="b"/>
              <a:pathLst>
                <a:path w="17503" h="11776" extrusionOk="0">
                  <a:moveTo>
                    <a:pt x="2036" y="0"/>
                  </a:moveTo>
                  <a:cubicBezTo>
                    <a:pt x="0" y="0"/>
                    <a:pt x="6109" y="4612"/>
                    <a:pt x="10197" y="6838"/>
                  </a:cubicBezTo>
                  <a:cubicBezTo>
                    <a:pt x="13266" y="8506"/>
                    <a:pt x="16668" y="10007"/>
                    <a:pt x="17502" y="11775"/>
                  </a:cubicBezTo>
                  <a:cubicBezTo>
                    <a:pt x="17302" y="8073"/>
                    <a:pt x="17235" y="5471"/>
                    <a:pt x="14900" y="3503"/>
                  </a:cubicBezTo>
                  <a:cubicBezTo>
                    <a:pt x="12532" y="1568"/>
                    <a:pt x="7428" y="100"/>
                    <a:pt x="2058" y="0"/>
                  </a:cubicBezTo>
                  <a:cubicBezTo>
                    <a:pt x="2050" y="0"/>
                    <a:pt x="2043" y="0"/>
                    <a:pt x="2036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5208900" y="3218575"/>
              <a:ext cx="716250" cy="468700"/>
            </a:xfrm>
            <a:custGeom>
              <a:avLst/>
              <a:gdLst/>
              <a:ahLst/>
              <a:cxnLst/>
              <a:rect l="l" t="t" r="r" b="b"/>
              <a:pathLst>
                <a:path w="28650" h="18748" extrusionOk="0">
                  <a:moveTo>
                    <a:pt x="25310" y="1"/>
                  </a:moveTo>
                  <a:cubicBezTo>
                    <a:pt x="25301" y="1"/>
                    <a:pt x="25293" y="1"/>
                    <a:pt x="25285" y="1"/>
                  </a:cubicBezTo>
                  <a:cubicBezTo>
                    <a:pt x="16645" y="101"/>
                    <a:pt x="8406" y="2369"/>
                    <a:pt x="4537" y="5471"/>
                  </a:cubicBezTo>
                  <a:cubicBezTo>
                    <a:pt x="701" y="8573"/>
                    <a:pt x="500" y="12776"/>
                    <a:pt x="0" y="18747"/>
                  </a:cubicBezTo>
                  <a:cubicBezTo>
                    <a:pt x="1401" y="15879"/>
                    <a:pt x="7239" y="12143"/>
                    <a:pt x="12876" y="9941"/>
                  </a:cubicBezTo>
                  <a:cubicBezTo>
                    <a:pt x="20995" y="6780"/>
                    <a:pt x="28650" y="1"/>
                    <a:pt x="2531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5207225" y="2963725"/>
              <a:ext cx="472650" cy="395825"/>
            </a:xfrm>
            <a:custGeom>
              <a:avLst/>
              <a:gdLst/>
              <a:ahLst/>
              <a:cxnLst/>
              <a:rect l="l" t="t" r="r" b="b"/>
              <a:pathLst>
                <a:path w="18906" h="15833" extrusionOk="0">
                  <a:moveTo>
                    <a:pt x="17021" y="0"/>
                  </a:moveTo>
                  <a:cubicBezTo>
                    <a:pt x="16948" y="0"/>
                    <a:pt x="16867" y="7"/>
                    <a:pt x="16779" y="21"/>
                  </a:cubicBezTo>
                  <a:cubicBezTo>
                    <a:pt x="10708" y="921"/>
                    <a:pt x="5037" y="3323"/>
                    <a:pt x="2536" y="5925"/>
                  </a:cubicBezTo>
                  <a:cubicBezTo>
                    <a:pt x="0" y="8493"/>
                    <a:pt x="67" y="11529"/>
                    <a:pt x="67" y="15832"/>
                  </a:cubicBezTo>
                  <a:cubicBezTo>
                    <a:pt x="901" y="13630"/>
                    <a:pt x="4770" y="10261"/>
                    <a:pt x="8640" y="8227"/>
                  </a:cubicBezTo>
                  <a:cubicBezTo>
                    <a:pt x="15705" y="4469"/>
                    <a:pt x="18906" y="0"/>
                    <a:pt x="1702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5037925" y="3913250"/>
              <a:ext cx="394475" cy="311075"/>
            </a:xfrm>
            <a:custGeom>
              <a:avLst/>
              <a:gdLst/>
              <a:ahLst/>
              <a:cxnLst/>
              <a:rect l="l" t="t" r="r" b="b"/>
              <a:pathLst>
                <a:path w="15779" h="12443" extrusionOk="0">
                  <a:moveTo>
                    <a:pt x="1" y="0"/>
                  </a:moveTo>
                  <a:lnTo>
                    <a:pt x="601" y="11942"/>
                  </a:lnTo>
                  <a:cubicBezTo>
                    <a:pt x="601" y="12209"/>
                    <a:pt x="868" y="12442"/>
                    <a:pt x="1135" y="12442"/>
                  </a:cubicBezTo>
                  <a:lnTo>
                    <a:pt x="14611" y="12442"/>
                  </a:lnTo>
                  <a:cubicBezTo>
                    <a:pt x="14912" y="12442"/>
                    <a:pt x="15145" y="12209"/>
                    <a:pt x="15145" y="11942"/>
                  </a:cubicBezTo>
                  <a:lnTo>
                    <a:pt x="15779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4999575" y="3861550"/>
              <a:ext cx="471200" cy="115100"/>
            </a:xfrm>
            <a:custGeom>
              <a:avLst/>
              <a:gdLst/>
              <a:ahLst/>
              <a:cxnLst/>
              <a:rect l="l" t="t" r="r" b="b"/>
              <a:pathLst>
                <a:path w="18848" h="4604" extrusionOk="0">
                  <a:moveTo>
                    <a:pt x="0" y="0"/>
                  </a:moveTo>
                  <a:lnTo>
                    <a:pt x="501" y="4603"/>
                  </a:lnTo>
                  <a:lnTo>
                    <a:pt x="18314" y="4603"/>
                  </a:lnTo>
                  <a:lnTo>
                    <a:pt x="18847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1774775" y="4562875"/>
              <a:ext cx="4042900" cy="236025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5"/>
                    <a:pt x="0" y="4737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7"/>
                  </a:cubicBezTo>
                  <a:cubicBezTo>
                    <a:pt x="161716" y="2135"/>
                    <a:pt x="125523" y="1"/>
                    <a:pt x="8085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5155525" y="1032850"/>
              <a:ext cx="20025" cy="60075"/>
            </a:xfrm>
            <a:custGeom>
              <a:avLst/>
              <a:gdLst/>
              <a:ahLst/>
              <a:cxnLst/>
              <a:rect l="l" t="t" r="r" b="b"/>
              <a:pathLst>
                <a:path w="801" h="2403" extrusionOk="0">
                  <a:moveTo>
                    <a:pt x="367" y="0"/>
                  </a:moveTo>
                  <a:cubicBezTo>
                    <a:pt x="367" y="768"/>
                    <a:pt x="267" y="1535"/>
                    <a:pt x="0" y="2269"/>
                  </a:cubicBezTo>
                  <a:lnTo>
                    <a:pt x="401" y="2402"/>
                  </a:lnTo>
                  <a:cubicBezTo>
                    <a:pt x="667" y="1635"/>
                    <a:pt x="801" y="801"/>
                    <a:pt x="801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5043775" y="850225"/>
              <a:ext cx="123450" cy="130100"/>
            </a:xfrm>
            <a:custGeom>
              <a:avLst/>
              <a:gdLst/>
              <a:ahLst/>
              <a:cxnLst/>
              <a:rect l="l" t="t" r="r" b="b"/>
              <a:pathLst>
                <a:path w="4938" h="5204" extrusionOk="0">
                  <a:moveTo>
                    <a:pt x="134" y="0"/>
                  </a:moveTo>
                  <a:lnTo>
                    <a:pt x="0" y="400"/>
                  </a:lnTo>
                  <a:cubicBezTo>
                    <a:pt x="2169" y="1168"/>
                    <a:pt x="3870" y="2969"/>
                    <a:pt x="4537" y="5204"/>
                  </a:cubicBezTo>
                  <a:lnTo>
                    <a:pt x="4937" y="5070"/>
                  </a:lnTo>
                  <a:cubicBezTo>
                    <a:pt x="4237" y="2702"/>
                    <a:pt x="2435" y="834"/>
                    <a:pt x="13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4786100" y="874600"/>
              <a:ext cx="352775" cy="347575"/>
            </a:xfrm>
            <a:custGeom>
              <a:avLst/>
              <a:gdLst/>
              <a:ahLst/>
              <a:cxnLst/>
              <a:rect l="l" t="t" r="r" b="b"/>
              <a:pathLst>
                <a:path w="14111" h="13903" extrusionOk="0">
                  <a:moveTo>
                    <a:pt x="7794" y="0"/>
                  </a:moveTo>
                  <a:cubicBezTo>
                    <a:pt x="6570" y="0"/>
                    <a:pt x="5313" y="362"/>
                    <a:pt x="4170" y="1160"/>
                  </a:cubicBezTo>
                  <a:cubicBezTo>
                    <a:pt x="0" y="4095"/>
                    <a:pt x="867" y="10533"/>
                    <a:pt x="5671" y="12235"/>
                  </a:cubicBezTo>
                  <a:lnTo>
                    <a:pt x="10007" y="13903"/>
                  </a:lnTo>
                  <a:lnTo>
                    <a:pt x="9207" y="12502"/>
                  </a:lnTo>
                  <a:cubicBezTo>
                    <a:pt x="12075" y="11834"/>
                    <a:pt x="14110" y="9266"/>
                    <a:pt x="14110" y="6330"/>
                  </a:cubicBezTo>
                  <a:cubicBezTo>
                    <a:pt x="14110" y="2591"/>
                    <a:pt x="11069" y="0"/>
                    <a:pt x="779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4737725" y="1017650"/>
              <a:ext cx="258550" cy="255400"/>
            </a:xfrm>
            <a:custGeom>
              <a:avLst/>
              <a:gdLst/>
              <a:ahLst/>
              <a:cxnLst/>
              <a:rect l="l" t="t" r="r" b="b"/>
              <a:pathLst>
                <a:path w="10342" h="10216" extrusionOk="0">
                  <a:moveTo>
                    <a:pt x="4647" y="1"/>
                  </a:moveTo>
                  <a:cubicBezTo>
                    <a:pt x="2251" y="1"/>
                    <a:pt x="0" y="1897"/>
                    <a:pt x="0" y="4645"/>
                  </a:cubicBezTo>
                  <a:cubicBezTo>
                    <a:pt x="0" y="6780"/>
                    <a:pt x="1501" y="8648"/>
                    <a:pt x="3636" y="9148"/>
                  </a:cubicBezTo>
                  <a:lnTo>
                    <a:pt x="3002" y="10215"/>
                  </a:lnTo>
                  <a:lnTo>
                    <a:pt x="6205" y="8981"/>
                  </a:lnTo>
                  <a:cubicBezTo>
                    <a:pt x="9707" y="7714"/>
                    <a:pt x="10341" y="3010"/>
                    <a:pt x="7272" y="842"/>
                  </a:cubicBezTo>
                  <a:cubicBezTo>
                    <a:pt x="6449" y="263"/>
                    <a:pt x="5538" y="1"/>
                    <a:pt x="46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5134675" y="1472325"/>
              <a:ext cx="371125" cy="376975"/>
            </a:xfrm>
            <a:custGeom>
              <a:avLst/>
              <a:gdLst/>
              <a:ahLst/>
              <a:cxnLst/>
              <a:rect l="l" t="t" r="r" b="b"/>
              <a:pathLst>
                <a:path w="14845" h="15079" extrusionOk="0">
                  <a:moveTo>
                    <a:pt x="8707" y="1"/>
                  </a:moveTo>
                  <a:cubicBezTo>
                    <a:pt x="7072" y="1420"/>
                    <a:pt x="3782" y="2525"/>
                    <a:pt x="1608" y="2525"/>
                  </a:cubicBezTo>
                  <a:cubicBezTo>
                    <a:pt x="1431" y="2525"/>
                    <a:pt x="1262" y="2518"/>
                    <a:pt x="1101" y="2502"/>
                  </a:cubicBezTo>
                  <a:lnTo>
                    <a:pt x="1101" y="2502"/>
                  </a:lnTo>
                  <a:cubicBezTo>
                    <a:pt x="0" y="9507"/>
                    <a:pt x="5871" y="15078"/>
                    <a:pt x="5871" y="15078"/>
                  </a:cubicBezTo>
                  <a:cubicBezTo>
                    <a:pt x="5871" y="15078"/>
                    <a:pt x="13343" y="12009"/>
                    <a:pt x="14844" y="5104"/>
                  </a:cubicBezTo>
                  <a:cubicBezTo>
                    <a:pt x="12809" y="4504"/>
                    <a:pt x="9774" y="2069"/>
                    <a:pt x="870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5177200" y="1509850"/>
              <a:ext cx="297750" cy="307750"/>
            </a:xfrm>
            <a:custGeom>
              <a:avLst/>
              <a:gdLst/>
              <a:ahLst/>
              <a:cxnLst/>
              <a:rect l="l" t="t" r="r" b="b"/>
              <a:pathLst>
                <a:path w="11910" h="12310" extrusionOk="0">
                  <a:moveTo>
                    <a:pt x="6705" y="1"/>
                  </a:moveTo>
                  <a:cubicBezTo>
                    <a:pt x="4771" y="1168"/>
                    <a:pt x="2569" y="1869"/>
                    <a:pt x="334" y="2036"/>
                  </a:cubicBezTo>
                  <a:cubicBezTo>
                    <a:pt x="1" y="6872"/>
                    <a:pt x="3169" y="10942"/>
                    <a:pt x="4404" y="12310"/>
                  </a:cubicBezTo>
                  <a:cubicBezTo>
                    <a:pt x="6072" y="11476"/>
                    <a:pt x="10475" y="8840"/>
                    <a:pt x="11909" y="4237"/>
                  </a:cubicBezTo>
                  <a:cubicBezTo>
                    <a:pt x="9874" y="3236"/>
                    <a:pt x="8106" y="1802"/>
                    <a:pt x="67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3405925" y="842700"/>
              <a:ext cx="331100" cy="151800"/>
            </a:xfrm>
            <a:custGeom>
              <a:avLst/>
              <a:gdLst/>
              <a:ahLst/>
              <a:cxnLst/>
              <a:rect l="l" t="t" r="r" b="b"/>
              <a:pathLst>
                <a:path w="13244" h="6072" extrusionOk="0">
                  <a:moveTo>
                    <a:pt x="5705" y="1"/>
                  </a:moveTo>
                  <a:lnTo>
                    <a:pt x="1" y="6072"/>
                  </a:lnTo>
                  <a:lnTo>
                    <a:pt x="13244" y="3470"/>
                  </a:lnTo>
                  <a:lnTo>
                    <a:pt x="5705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3380925" y="929050"/>
              <a:ext cx="427825" cy="304350"/>
            </a:xfrm>
            <a:custGeom>
              <a:avLst/>
              <a:gdLst/>
              <a:ahLst/>
              <a:cxnLst/>
              <a:rect l="l" t="t" r="r" b="b"/>
              <a:pathLst>
                <a:path w="17113" h="12174" extrusionOk="0">
                  <a:moveTo>
                    <a:pt x="14437" y="1"/>
                  </a:moveTo>
                  <a:cubicBezTo>
                    <a:pt x="14374" y="1"/>
                    <a:pt x="14309" y="6"/>
                    <a:pt x="14244" y="16"/>
                  </a:cubicBezTo>
                  <a:lnTo>
                    <a:pt x="1001" y="2618"/>
                  </a:lnTo>
                  <a:cubicBezTo>
                    <a:pt x="401" y="2718"/>
                    <a:pt x="0" y="3318"/>
                    <a:pt x="100" y="3919"/>
                  </a:cubicBezTo>
                  <a:lnTo>
                    <a:pt x="1535" y="11258"/>
                  </a:lnTo>
                  <a:cubicBezTo>
                    <a:pt x="1654" y="11796"/>
                    <a:pt x="2123" y="12173"/>
                    <a:pt x="2675" y="12173"/>
                  </a:cubicBezTo>
                  <a:cubicBezTo>
                    <a:pt x="2739" y="12173"/>
                    <a:pt x="2804" y="12168"/>
                    <a:pt x="2869" y="12158"/>
                  </a:cubicBezTo>
                  <a:lnTo>
                    <a:pt x="16112" y="9556"/>
                  </a:lnTo>
                  <a:cubicBezTo>
                    <a:pt x="16712" y="9456"/>
                    <a:pt x="17112" y="8856"/>
                    <a:pt x="17012" y="8255"/>
                  </a:cubicBezTo>
                  <a:lnTo>
                    <a:pt x="15578" y="917"/>
                  </a:lnTo>
                  <a:cubicBezTo>
                    <a:pt x="15458" y="378"/>
                    <a:pt x="14990" y="1"/>
                    <a:pt x="1443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3405925" y="929450"/>
              <a:ext cx="331100" cy="151800"/>
            </a:xfrm>
            <a:custGeom>
              <a:avLst/>
              <a:gdLst/>
              <a:ahLst/>
              <a:cxnLst/>
              <a:rect l="l" t="t" r="r" b="b"/>
              <a:pathLst>
                <a:path w="13244" h="6072" extrusionOk="0">
                  <a:moveTo>
                    <a:pt x="13244" y="0"/>
                  </a:moveTo>
                  <a:lnTo>
                    <a:pt x="1" y="2602"/>
                  </a:lnTo>
                  <a:lnTo>
                    <a:pt x="7573" y="6071"/>
                  </a:lnTo>
                  <a:lnTo>
                    <a:pt x="13244" y="0"/>
                  </a:lnTo>
                  <a:close/>
                </a:path>
              </a:pathLst>
            </a:custGeom>
            <a:solidFill>
              <a:srgbClr val="2F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3409275" y="796850"/>
              <a:ext cx="296900" cy="284400"/>
            </a:xfrm>
            <a:custGeom>
              <a:avLst/>
              <a:gdLst/>
              <a:ahLst/>
              <a:cxnLst/>
              <a:rect l="l" t="t" r="r" b="b"/>
              <a:pathLst>
                <a:path w="11876" h="11376" extrusionOk="0">
                  <a:moveTo>
                    <a:pt x="9607" y="0"/>
                  </a:moveTo>
                  <a:lnTo>
                    <a:pt x="0" y="3269"/>
                  </a:lnTo>
                  <a:lnTo>
                    <a:pt x="1902" y="8840"/>
                  </a:lnTo>
                  <a:lnTo>
                    <a:pt x="7439" y="11375"/>
                  </a:lnTo>
                  <a:lnTo>
                    <a:pt x="11876" y="6638"/>
                  </a:lnTo>
                  <a:lnTo>
                    <a:pt x="9607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3409275" y="796850"/>
              <a:ext cx="296900" cy="284400"/>
            </a:xfrm>
            <a:custGeom>
              <a:avLst/>
              <a:gdLst/>
              <a:ahLst/>
              <a:cxnLst/>
              <a:rect l="l" t="t" r="r" b="b"/>
              <a:pathLst>
                <a:path w="11876" h="11376" extrusionOk="0">
                  <a:moveTo>
                    <a:pt x="9607" y="0"/>
                  </a:moveTo>
                  <a:lnTo>
                    <a:pt x="0" y="3269"/>
                  </a:lnTo>
                  <a:lnTo>
                    <a:pt x="1902" y="8840"/>
                  </a:lnTo>
                  <a:lnTo>
                    <a:pt x="7439" y="11375"/>
                  </a:lnTo>
                  <a:lnTo>
                    <a:pt x="11876" y="6638"/>
                  </a:lnTo>
                  <a:lnTo>
                    <a:pt x="96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6"/>
            <p:cNvSpPr/>
            <p:nvPr/>
          </p:nvSpPr>
          <p:spPr>
            <a:xfrm>
              <a:off x="3149075" y="1414800"/>
              <a:ext cx="253550" cy="252700"/>
            </a:xfrm>
            <a:custGeom>
              <a:avLst/>
              <a:gdLst/>
              <a:ahLst/>
              <a:cxnLst/>
              <a:rect l="l" t="t" r="r" b="b"/>
              <a:pathLst>
                <a:path w="10142" h="10108" extrusionOk="0">
                  <a:moveTo>
                    <a:pt x="5063" y="2982"/>
                  </a:moveTo>
                  <a:cubicBezTo>
                    <a:pt x="5924" y="2982"/>
                    <a:pt x="6780" y="3500"/>
                    <a:pt x="7073" y="4470"/>
                  </a:cubicBezTo>
                  <a:cubicBezTo>
                    <a:pt x="7406" y="5604"/>
                    <a:pt x="6739" y="6738"/>
                    <a:pt x="5638" y="7072"/>
                  </a:cubicBezTo>
                  <a:cubicBezTo>
                    <a:pt x="5442" y="7127"/>
                    <a:pt x="5248" y="7153"/>
                    <a:pt x="5061" y="7153"/>
                  </a:cubicBezTo>
                  <a:cubicBezTo>
                    <a:pt x="3559" y="7153"/>
                    <a:pt x="2436" y="5493"/>
                    <a:pt x="3237" y="4070"/>
                  </a:cubicBezTo>
                  <a:cubicBezTo>
                    <a:pt x="3643" y="3332"/>
                    <a:pt x="4355" y="2982"/>
                    <a:pt x="5063" y="2982"/>
                  </a:cubicBezTo>
                  <a:close/>
                  <a:moveTo>
                    <a:pt x="4704" y="0"/>
                  </a:moveTo>
                  <a:lnTo>
                    <a:pt x="2703" y="567"/>
                  </a:lnTo>
                  <a:lnTo>
                    <a:pt x="2636" y="1334"/>
                  </a:lnTo>
                  <a:cubicBezTo>
                    <a:pt x="2403" y="1501"/>
                    <a:pt x="2169" y="1668"/>
                    <a:pt x="1969" y="1868"/>
                  </a:cubicBezTo>
                  <a:lnTo>
                    <a:pt x="1235" y="1735"/>
                  </a:lnTo>
                  <a:lnTo>
                    <a:pt x="234" y="3603"/>
                  </a:lnTo>
                  <a:lnTo>
                    <a:pt x="735" y="4136"/>
                  </a:lnTo>
                  <a:cubicBezTo>
                    <a:pt x="668" y="4437"/>
                    <a:pt x="635" y="4703"/>
                    <a:pt x="635" y="5004"/>
                  </a:cubicBezTo>
                  <a:lnTo>
                    <a:pt x="1" y="5437"/>
                  </a:lnTo>
                  <a:lnTo>
                    <a:pt x="601" y="7439"/>
                  </a:lnTo>
                  <a:lnTo>
                    <a:pt x="1335" y="7472"/>
                  </a:lnTo>
                  <a:cubicBezTo>
                    <a:pt x="1502" y="7739"/>
                    <a:pt x="1669" y="7939"/>
                    <a:pt x="1869" y="8173"/>
                  </a:cubicBezTo>
                  <a:lnTo>
                    <a:pt x="1769" y="8906"/>
                  </a:lnTo>
                  <a:lnTo>
                    <a:pt x="3604" y="9907"/>
                  </a:lnTo>
                  <a:lnTo>
                    <a:pt x="4137" y="9407"/>
                  </a:lnTo>
                  <a:cubicBezTo>
                    <a:pt x="4437" y="9473"/>
                    <a:pt x="4738" y="9507"/>
                    <a:pt x="5005" y="9507"/>
                  </a:cubicBezTo>
                  <a:lnTo>
                    <a:pt x="5438" y="10107"/>
                  </a:lnTo>
                  <a:lnTo>
                    <a:pt x="7440" y="9540"/>
                  </a:lnTo>
                  <a:lnTo>
                    <a:pt x="7473" y="8773"/>
                  </a:lnTo>
                  <a:cubicBezTo>
                    <a:pt x="7740" y="8606"/>
                    <a:pt x="7973" y="8439"/>
                    <a:pt x="8173" y="8239"/>
                  </a:cubicBezTo>
                  <a:lnTo>
                    <a:pt x="8907" y="8373"/>
                  </a:lnTo>
                  <a:lnTo>
                    <a:pt x="9908" y="6538"/>
                  </a:lnTo>
                  <a:lnTo>
                    <a:pt x="9408" y="5971"/>
                  </a:lnTo>
                  <a:cubicBezTo>
                    <a:pt x="9474" y="5704"/>
                    <a:pt x="9508" y="5404"/>
                    <a:pt x="9508" y="5137"/>
                  </a:cubicBezTo>
                  <a:lnTo>
                    <a:pt x="10142" y="4703"/>
                  </a:lnTo>
                  <a:lnTo>
                    <a:pt x="9541" y="2669"/>
                  </a:lnTo>
                  <a:lnTo>
                    <a:pt x="8807" y="2635"/>
                  </a:lnTo>
                  <a:cubicBezTo>
                    <a:pt x="8640" y="2402"/>
                    <a:pt x="8474" y="2168"/>
                    <a:pt x="8274" y="1968"/>
                  </a:cubicBezTo>
                  <a:lnTo>
                    <a:pt x="8374" y="1234"/>
                  </a:lnTo>
                  <a:lnTo>
                    <a:pt x="6539" y="200"/>
                  </a:lnTo>
                  <a:lnTo>
                    <a:pt x="5972" y="701"/>
                  </a:lnTo>
                  <a:cubicBezTo>
                    <a:pt x="5705" y="634"/>
                    <a:pt x="5405" y="600"/>
                    <a:pt x="5138" y="600"/>
                  </a:cubicBezTo>
                  <a:lnTo>
                    <a:pt x="4704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2994800" y="1413950"/>
              <a:ext cx="155150" cy="155150"/>
            </a:xfrm>
            <a:custGeom>
              <a:avLst/>
              <a:gdLst/>
              <a:ahLst/>
              <a:cxnLst/>
              <a:rect l="l" t="t" r="r" b="b"/>
              <a:pathLst>
                <a:path w="6206" h="6206" extrusionOk="0">
                  <a:moveTo>
                    <a:pt x="3106" y="995"/>
                  </a:moveTo>
                  <a:cubicBezTo>
                    <a:pt x="3975" y="995"/>
                    <a:pt x="4842" y="1524"/>
                    <a:pt x="5138" y="2502"/>
                  </a:cubicBezTo>
                  <a:cubicBezTo>
                    <a:pt x="5438" y="3603"/>
                    <a:pt x="4804" y="4771"/>
                    <a:pt x="3704" y="5104"/>
                  </a:cubicBezTo>
                  <a:cubicBezTo>
                    <a:pt x="3504" y="5160"/>
                    <a:pt x="3307" y="5186"/>
                    <a:pt x="3118" y="5186"/>
                  </a:cubicBezTo>
                  <a:cubicBezTo>
                    <a:pt x="1599" y="5186"/>
                    <a:pt x="501" y="3522"/>
                    <a:pt x="1302" y="2069"/>
                  </a:cubicBezTo>
                  <a:cubicBezTo>
                    <a:pt x="1704" y="1339"/>
                    <a:pt x="2405" y="995"/>
                    <a:pt x="3106" y="995"/>
                  </a:cubicBezTo>
                  <a:close/>
                  <a:moveTo>
                    <a:pt x="2903" y="1"/>
                  </a:moveTo>
                  <a:lnTo>
                    <a:pt x="1635" y="334"/>
                  </a:lnTo>
                  <a:lnTo>
                    <a:pt x="1602" y="801"/>
                  </a:lnTo>
                  <a:cubicBezTo>
                    <a:pt x="1469" y="901"/>
                    <a:pt x="1335" y="1001"/>
                    <a:pt x="1202" y="1135"/>
                  </a:cubicBezTo>
                  <a:lnTo>
                    <a:pt x="735" y="1068"/>
                  </a:lnTo>
                  <a:lnTo>
                    <a:pt x="134" y="2202"/>
                  </a:lnTo>
                  <a:lnTo>
                    <a:pt x="435" y="2536"/>
                  </a:lnTo>
                  <a:cubicBezTo>
                    <a:pt x="401" y="2703"/>
                    <a:pt x="368" y="2869"/>
                    <a:pt x="368" y="3070"/>
                  </a:cubicBezTo>
                  <a:lnTo>
                    <a:pt x="1" y="3303"/>
                  </a:lnTo>
                  <a:lnTo>
                    <a:pt x="368" y="4571"/>
                  </a:lnTo>
                  <a:lnTo>
                    <a:pt x="801" y="4604"/>
                  </a:lnTo>
                  <a:cubicBezTo>
                    <a:pt x="902" y="4737"/>
                    <a:pt x="1035" y="4871"/>
                    <a:pt x="1135" y="5004"/>
                  </a:cubicBezTo>
                  <a:lnTo>
                    <a:pt x="1068" y="5471"/>
                  </a:lnTo>
                  <a:lnTo>
                    <a:pt x="2202" y="6072"/>
                  </a:lnTo>
                  <a:lnTo>
                    <a:pt x="2536" y="5771"/>
                  </a:lnTo>
                  <a:cubicBezTo>
                    <a:pt x="2703" y="5805"/>
                    <a:pt x="2870" y="5838"/>
                    <a:pt x="3070" y="5838"/>
                  </a:cubicBezTo>
                  <a:lnTo>
                    <a:pt x="3337" y="6205"/>
                  </a:lnTo>
                  <a:lnTo>
                    <a:pt x="4571" y="5838"/>
                  </a:lnTo>
                  <a:lnTo>
                    <a:pt x="4604" y="5405"/>
                  </a:lnTo>
                  <a:cubicBezTo>
                    <a:pt x="4738" y="5304"/>
                    <a:pt x="4904" y="5204"/>
                    <a:pt x="5004" y="5071"/>
                  </a:cubicBezTo>
                  <a:lnTo>
                    <a:pt x="5471" y="5138"/>
                  </a:lnTo>
                  <a:lnTo>
                    <a:pt x="6105" y="4004"/>
                  </a:lnTo>
                  <a:lnTo>
                    <a:pt x="5772" y="3670"/>
                  </a:lnTo>
                  <a:cubicBezTo>
                    <a:pt x="5805" y="3503"/>
                    <a:pt x="5838" y="3336"/>
                    <a:pt x="5838" y="3136"/>
                  </a:cubicBezTo>
                  <a:lnTo>
                    <a:pt x="6205" y="2869"/>
                  </a:lnTo>
                  <a:lnTo>
                    <a:pt x="5872" y="1635"/>
                  </a:lnTo>
                  <a:lnTo>
                    <a:pt x="5405" y="1602"/>
                  </a:lnTo>
                  <a:cubicBezTo>
                    <a:pt x="5305" y="1468"/>
                    <a:pt x="5205" y="1335"/>
                    <a:pt x="5071" y="1202"/>
                  </a:cubicBezTo>
                  <a:lnTo>
                    <a:pt x="5138" y="735"/>
                  </a:lnTo>
                  <a:lnTo>
                    <a:pt x="4037" y="134"/>
                  </a:lnTo>
                  <a:lnTo>
                    <a:pt x="3670" y="434"/>
                  </a:lnTo>
                  <a:cubicBezTo>
                    <a:pt x="3503" y="401"/>
                    <a:pt x="3337" y="368"/>
                    <a:pt x="3170" y="368"/>
                  </a:cubicBezTo>
                  <a:lnTo>
                    <a:pt x="290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4153975" y="1241350"/>
              <a:ext cx="150575" cy="177925"/>
            </a:xfrm>
            <a:custGeom>
              <a:avLst/>
              <a:gdLst/>
              <a:ahLst/>
              <a:cxnLst/>
              <a:rect l="l" t="t" r="r" b="b"/>
              <a:pathLst>
                <a:path w="6023" h="7117" extrusionOk="0">
                  <a:moveTo>
                    <a:pt x="3311" y="0"/>
                  </a:moveTo>
                  <a:cubicBezTo>
                    <a:pt x="1852" y="0"/>
                    <a:pt x="1239" y="1108"/>
                    <a:pt x="1268" y="2602"/>
                  </a:cubicBezTo>
                  <a:cubicBezTo>
                    <a:pt x="1335" y="4303"/>
                    <a:pt x="0" y="6771"/>
                    <a:pt x="1702" y="7105"/>
                  </a:cubicBezTo>
                  <a:cubicBezTo>
                    <a:pt x="1741" y="7113"/>
                    <a:pt x="1781" y="7116"/>
                    <a:pt x="1822" y="7116"/>
                  </a:cubicBezTo>
                  <a:cubicBezTo>
                    <a:pt x="3524" y="7116"/>
                    <a:pt x="6022" y="425"/>
                    <a:pt x="3970" y="66"/>
                  </a:cubicBezTo>
                  <a:cubicBezTo>
                    <a:pt x="3734" y="22"/>
                    <a:pt x="3514" y="0"/>
                    <a:pt x="33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3681125" y="2469700"/>
              <a:ext cx="648825" cy="1984800"/>
            </a:xfrm>
            <a:custGeom>
              <a:avLst/>
              <a:gdLst/>
              <a:ahLst/>
              <a:cxnLst/>
              <a:rect l="l" t="t" r="r" b="b"/>
              <a:pathLst>
                <a:path w="25953" h="79392" extrusionOk="0">
                  <a:moveTo>
                    <a:pt x="10075" y="1"/>
                  </a:moveTo>
                  <a:cubicBezTo>
                    <a:pt x="10075" y="1"/>
                    <a:pt x="7640" y="27187"/>
                    <a:pt x="6272" y="38762"/>
                  </a:cubicBezTo>
                  <a:cubicBezTo>
                    <a:pt x="4838" y="50771"/>
                    <a:pt x="1" y="77423"/>
                    <a:pt x="1" y="77423"/>
                  </a:cubicBezTo>
                  <a:lnTo>
                    <a:pt x="6972" y="79391"/>
                  </a:lnTo>
                  <a:cubicBezTo>
                    <a:pt x="6972" y="79391"/>
                    <a:pt x="14778" y="53272"/>
                    <a:pt x="15779" y="38328"/>
                  </a:cubicBezTo>
                  <a:cubicBezTo>
                    <a:pt x="21550" y="21783"/>
                    <a:pt x="25953" y="234"/>
                    <a:pt x="25953" y="234"/>
                  </a:cubicBezTo>
                  <a:lnTo>
                    <a:pt x="1007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4124775" y="2774925"/>
              <a:ext cx="100100" cy="501225"/>
            </a:xfrm>
            <a:custGeom>
              <a:avLst/>
              <a:gdLst/>
              <a:ahLst/>
              <a:cxnLst/>
              <a:rect l="l" t="t" r="r" b="b"/>
              <a:pathLst>
                <a:path w="4004" h="20049" extrusionOk="0">
                  <a:moveTo>
                    <a:pt x="1035" y="1"/>
                  </a:moveTo>
                  <a:cubicBezTo>
                    <a:pt x="1035" y="1"/>
                    <a:pt x="568" y="12710"/>
                    <a:pt x="1" y="20048"/>
                  </a:cubicBezTo>
                  <a:cubicBezTo>
                    <a:pt x="1502" y="15278"/>
                    <a:pt x="2836" y="10375"/>
                    <a:pt x="4004" y="5872"/>
                  </a:cubicBezTo>
                  <a:lnTo>
                    <a:pt x="1035" y="1"/>
                  </a:lnTo>
                  <a:close/>
                </a:path>
              </a:pathLst>
            </a:custGeom>
            <a:solidFill>
              <a:srgbClr val="1C24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3484325" y="4394425"/>
              <a:ext cx="365275" cy="287475"/>
            </a:xfrm>
            <a:custGeom>
              <a:avLst/>
              <a:gdLst/>
              <a:ahLst/>
              <a:cxnLst/>
              <a:rect l="l" t="t" r="r" b="b"/>
              <a:pathLst>
                <a:path w="14611" h="11499" extrusionOk="0">
                  <a:moveTo>
                    <a:pt x="8974" y="0"/>
                  </a:moveTo>
                  <a:cubicBezTo>
                    <a:pt x="8974" y="0"/>
                    <a:pt x="8106" y="4103"/>
                    <a:pt x="7439" y="5204"/>
                  </a:cubicBezTo>
                  <a:cubicBezTo>
                    <a:pt x="6095" y="5597"/>
                    <a:pt x="4623" y="6506"/>
                    <a:pt x="2041" y="6506"/>
                  </a:cubicBezTo>
                  <a:cubicBezTo>
                    <a:pt x="1995" y="6506"/>
                    <a:pt x="1949" y="6506"/>
                    <a:pt x="1902" y="6505"/>
                  </a:cubicBezTo>
                  <a:cubicBezTo>
                    <a:pt x="668" y="6505"/>
                    <a:pt x="1" y="8306"/>
                    <a:pt x="1502" y="8740"/>
                  </a:cubicBezTo>
                  <a:cubicBezTo>
                    <a:pt x="3937" y="9474"/>
                    <a:pt x="5805" y="9707"/>
                    <a:pt x="7906" y="10341"/>
                  </a:cubicBezTo>
                  <a:cubicBezTo>
                    <a:pt x="9674" y="10875"/>
                    <a:pt x="10108" y="11175"/>
                    <a:pt x="11142" y="11475"/>
                  </a:cubicBezTo>
                  <a:cubicBezTo>
                    <a:pt x="11194" y="11491"/>
                    <a:pt x="11248" y="11498"/>
                    <a:pt x="11301" y="11498"/>
                  </a:cubicBezTo>
                  <a:cubicBezTo>
                    <a:pt x="11583" y="11498"/>
                    <a:pt x="11853" y="11284"/>
                    <a:pt x="11909" y="10975"/>
                  </a:cubicBezTo>
                  <a:lnTo>
                    <a:pt x="12509" y="7606"/>
                  </a:lnTo>
                  <a:cubicBezTo>
                    <a:pt x="12943" y="5871"/>
                    <a:pt x="14611" y="2002"/>
                    <a:pt x="14611" y="2002"/>
                  </a:cubicBezTo>
                  <a:lnTo>
                    <a:pt x="8974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6"/>
            <p:cNvSpPr/>
            <p:nvPr/>
          </p:nvSpPr>
          <p:spPr>
            <a:xfrm>
              <a:off x="3671125" y="4345400"/>
              <a:ext cx="213500" cy="133275"/>
            </a:xfrm>
            <a:custGeom>
              <a:avLst/>
              <a:gdLst/>
              <a:ahLst/>
              <a:cxnLst/>
              <a:rect l="l" t="t" r="r" b="b"/>
              <a:pathLst>
                <a:path w="8540" h="5331" extrusionOk="0">
                  <a:moveTo>
                    <a:pt x="1009" y="1"/>
                  </a:moveTo>
                  <a:cubicBezTo>
                    <a:pt x="759" y="1"/>
                    <a:pt x="523" y="185"/>
                    <a:pt x="468" y="460"/>
                  </a:cubicBezTo>
                  <a:lnTo>
                    <a:pt x="34" y="2795"/>
                  </a:lnTo>
                  <a:cubicBezTo>
                    <a:pt x="1" y="3062"/>
                    <a:pt x="167" y="3329"/>
                    <a:pt x="434" y="3396"/>
                  </a:cubicBezTo>
                  <a:lnTo>
                    <a:pt x="6805" y="5297"/>
                  </a:lnTo>
                  <a:cubicBezTo>
                    <a:pt x="6865" y="5320"/>
                    <a:pt x="6926" y="5330"/>
                    <a:pt x="6984" y="5330"/>
                  </a:cubicBezTo>
                  <a:cubicBezTo>
                    <a:pt x="7186" y="5330"/>
                    <a:pt x="7369" y="5204"/>
                    <a:pt x="7473" y="4997"/>
                  </a:cubicBezTo>
                  <a:lnTo>
                    <a:pt x="8407" y="2929"/>
                  </a:lnTo>
                  <a:cubicBezTo>
                    <a:pt x="8540" y="2662"/>
                    <a:pt x="8407" y="2295"/>
                    <a:pt x="8073" y="2195"/>
                  </a:cubicBezTo>
                  <a:lnTo>
                    <a:pt x="1168" y="27"/>
                  </a:lnTo>
                  <a:cubicBezTo>
                    <a:pt x="1115" y="9"/>
                    <a:pt x="1062" y="1"/>
                    <a:pt x="10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3671125" y="4345400"/>
              <a:ext cx="213500" cy="133275"/>
            </a:xfrm>
            <a:custGeom>
              <a:avLst/>
              <a:gdLst/>
              <a:ahLst/>
              <a:cxnLst/>
              <a:rect l="l" t="t" r="r" b="b"/>
              <a:pathLst>
                <a:path w="8540" h="5331" extrusionOk="0">
                  <a:moveTo>
                    <a:pt x="1009" y="1"/>
                  </a:moveTo>
                  <a:cubicBezTo>
                    <a:pt x="759" y="1"/>
                    <a:pt x="523" y="185"/>
                    <a:pt x="468" y="460"/>
                  </a:cubicBezTo>
                  <a:lnTo>
                    <a:pt x="34" y="2795"/>
                  </a:lnTo>
                  <a:cubicBezTo>
                    <a:pt x="1" y="3062"/>
                    <a:pt x="167" y="3329"/>
                    <a:pt x="434" y="3396"/>
                  </a:cubicBezTo>
                  <a:lnTo>
                    <a:pt x="6805" y="5297"/>
                  </a:lnTo>
                  <a:cubicBezTo>
                    <a:pt x="6865" y="5320"/>
                    <a:pt x="6926" y="5330"/>
                    <a:pt x="6984" y="5330"/>
                  </a:cubicBezTo>
                  <a:cubicBezTo>
                    <a:pt x="7186" y="5330"/>
                    <a:pt x="7369" y="5204"/>
                    <a:pt x="7473" y="4997"/>
                  </a:cubicBezTo>
                  <a:lnTo>
                    <a:pt x="8407" y="2929"/>
                  </a:lnTo>
                  <a:cubicBezTo>
                    <a:pt x="8540" y="2662"/>
                    <a:pt x="8407" y="2295"/>
                    <a:pt x="8073" y="2195"/>
                  </a:cubicBezTo>
                  <a:lnTo>
                    <a:pt x="1168" y="27"/>
                  </a:lnTo>
                  <a:cubicBezTo>
                    <a:pt x="1115" y="9"/>
                    <a:pt x="1062" y="1"/>
                    <a:pt x="1009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4230700" y="4431950"/>
              <a:ext cx="291900" cy="248775"/>
            </a:xfrm>
            <a:custGeom>
              <a:avLst/>
              <a:gdLst/>
              <a:ahLst/>
              <a:cxnLst/>
              <a:rect l="l" t="t" r="r" b="b"/>
              <a:pathLst>
                <a:path w="11676" h="9951" extrusionOk="0">
                  <a:moveTo>
                    <a:pt x="10775" y="0"/>
                  </a:moveTo>
                  <a:lnTo>
                    <a:pt x="5171" y="134"/>
                  </a:lnTo>
                  <a:cubicBezTo>
                    <a:pt x="5171" y="134"/>
                    <a:pt x="5604" y="3870"/>
                    <a:pt x="5571" y="5204"/>
                  </a:cubicBezTo>
                  <a:cubicBezTo>
                    <a:pt x="4503" y="5971"/>
                    <a:pt x="3403" y="7005"/>
                    <a:pt x="1068" y="7706"/>
                  </a:cubicBezTo>
                  <a:cubicBezTo>
                    <a:pt x="0" y="8040"/>
                    <a:pt x="100" y="9941"/>
                    <a:pt x="1535" y="9941"/>
                  </a:cubicBezTo>
                  <a:cubicBezTo>
                    <a:pt x="1776" y="9948"/>
                    <a:pt x="2011" y="9951"/>
                    <a:pt x="2239" y="9951"/>
                  </a:cubicBezTo>
                  <a:cubicBezTo>
                    <a:pt x="4162" y="9951"/>
                    <a:pt x="5660" y="9738"/>
                    <a:pt x="7380" y="9738"/>
                  </a:cubicBezTo>
                  <a:cubicBezTo>
                    <a:pt x="7488" y="9738"/>
                    <a:pt x="7596" y="9739"/>
                    <a:pt x="7706" y="9741"/>
                  </a:cubicBezTo>
                  <a:cubicBezTo>
                    <a:pt x="9440" y="9774"/>
                    <a:pt x="9640" y="9941"/>
                    <a:pt x="10674" y="9941"/>
                  </a:cubicBezTo>
                  <a:cubicBezTo>
                    <a:pt x="11275" y="9941"/>
                    <a:pt x="11675" y="9374"/>
                    <a:pt x="11508" y="8807"/>
                  </a:cubicBezTo>
                  <a:lnTo>
                    <a:pt x="10841" y="5871"/>
                  </a:lnTo>
                  <a:cubicBezTo>
                    <a:pt x="10641" y="4103"/>
                    <a:pt x="10775" y="0"/>
                    <a:pt x="10775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4080575" y="2472200"/>
              <a:ext cx="457025" cy="1962275"/>
            </a:xfrm>
            <a:custGeom>
              <a:avLst/>
              <a:gdLst/>
              <a:ahLst/>
              <a:cxnLst/>
              <a:rect l="l" t="t" r="r" b="b"/>
              <a:pathLst>
                <a:path w="18281" h="78491" extrusionOk="0">
                  <a:moveTo>
                    <a:pt x="1" y="1"/>
                  </a:moveTo>
                  <a:cubicBezTo>
                    <a:pt x="1" y="1"/>
                    <a:pt x="3870" y="27187"/>
                    <a:pt x="5772" y="38495"/>
                  </a:cubicBezTo>
                  <a:cubicBezTo>
                    <a:pt x="7673" y="49803"/>
                    <a:pt x="10342" y="78390"/>
                    <a:pt x="10342" y="78390"/>
                  </a:cubicBezTo>
                  <a:lnTo>
                    <a:pt x="17447" y="78490"/>
                  </a:lnTo>
                  <a:cubicBezTo>
                    <a:pt x="17447" y="78490"/>
                    <a:pt x="18281" y="50504"/>
                    <a:pt x="15545" y="37228"/>
                  </a:cubicBezTo>
                  <a:cubicBezTo>
                    <a:pt x="15045" y="20115"/>
                    <a:pt x="16980" y="10275"/>
                    <a:pt x="14445" y="2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4320750" y="4377750"/>
              <a:ext cx="211850" cy="88500"/>
            </a:xfrm>
            <a:custGeom>
              <a:avLst/>
              <a:gdLst/>
              <a:ahLst/>
              <a:cxnLst/>
              <a:rect l="l" t="t" r="r" b="b"/>
              <a:pathLst>
                <a:path w="8474" h="3540" extrusionOk="0">
                  <a:moveTo>
                    <a:pt x="635" y="0"/>
                  </a:moveTo>
                  <a:cubicBezTo>
                    <a:pt x="268" y="0"/>
                    <a:pt x="1" y="300"/>
                    <a:pt x="67" y="667"/>
                  </a:cubicBezTo>
                  <a:lnTo>
                    <a:pt x="434" y="3002"/>
                  </a:lnTo>
                  <a:cubicBezTo>
                    <a:pt x="468" y="3236"/>
                    <a:pt x="668" y="3436"/>
                    <a:pt x="901" y="3436"/>
                  </a:cubicBezTo>
                  <a:lnTo>
                    <a:pt x="7606" y="3536"/>
                  </a:lnTo>
                  <a:cubicBezTo>
                    <a:pt x="7625" y="3538"/>
                    <a:pt x="7645" y="3539"/>
                    <a:pt x="7663" y="3539"/>
                  </a:cubicBezTo>
                  <a:cubicBezTo>
                    <a:pt x="7940" y="3539"/>
                    <a:pt x="8175" y="3317"/>
                    <a:pt x="8207" y="3036"/>
                  </a:cubicBezTo>
                  <a:lnTo>
                    <a:pt x="8440" y="834"/>
                  </a:lnTo>
                  <a:cubicBezTo>
                    <a:pt x="8473" y="501"/>
                    <a:pt x="8240" y="234"/>
                    <a:pt x="7940" y="234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4320750" y="4377750"/>
              <a:ext cx="211850" cy="88500"/>
            </a:xfrm>
            <a:custGeom>
              <a:avLst/>
              <a:gdLst/>
              <a:ahLst/>
              <a:cxnLst/>
              <a:rect l="l" t="t" r="r" b="b"/>
              <a:pathLst>
                <a:path w="8474" h="3540" extrusionOk="0">
                  <a:moveTo>
                    <a:pt x="635" y="0"/>
                  </a:moveTo>
                  <a:cubicBezTo>
                    <a:pt x="268" y="0"/>
                    <a:pt x="1" y="300"/>
                    <a:pt x="67" y="667"/>
                  </a:cubicBezTo>
                  <a:lnTo>
                    <a:pt x="434" y="3002"/>
                  </a:lnTo>
                  <a:cubicBezTo>
                    <a:pt x="468" y="3236"/>
                    <a:pt x="668" y="3436"/>
                    <a:pt x="901" y="3436"/>
                  </a:cubicBezTo>
                  <a:lnTo>
                    <a:pt x="7606" y="3536"/>
                  </a:lnTo>
                  <a:cubicBezTo>
                    <a:pt x="7625" y="3538"/>
                    <a:pt x="7645" y="3539"/>
                    <a:pt x="7663" y="3539"/>
                  </a:cubicBezTo>
                  <a:cubicBezTo>
                    <a:pt x="7940" y="3539"/>
                    <a:pt x="8175" y="3317"/>
                    <a:pt x="8207" y="3036"/>
                  </a:cubicBezTo>
                  <a:lnTo>
                    <a:pt x="8440" y="834"/>
                  </a:lnTo>
                  <a:cubicBezTo>
                    <a:pt x="8473" y="501"/>
                    <a:pt x="8240" y="234"/>
                    <a:pt x="7940" y="234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3596900" y="1372350"/>
              <a:ext cx="528750" cy="459450"/>
            </a:xfrm>
            <a:custGeom>
              <a:avLst/>
              <a:gdLst/>
              <a:ahLst/>
              <a:cxnLst/>
              <a:rect l="l" t="t" r="r" b="b"/>
              <a:pathLst>
                <a:path w="21150" h="18378" extrusionOk="0">
                  <a:moveTo>
                    <a:pt x="1810" y="0"/>
                  </a:moveTo>
                  <a:cubicBezTo>
                    <a:pt x="1176" y="0"/>
                    <a:pt x="547" y="384"/>
                    <a:pt x="401" y="1164"/>
                  </a:cubicBezTo>
                  <a:cubicBezTo>
                    <a:pt x="201" y="2332"/>
                    <a:pt x="101" y="3499"/>
                    <a:pt x="67" y="4667"/>
                  </a:cubicBezTo>
                  <a:cubicBezTo>
                    <a:pt x="1" y="5834"/>
                    <a:pt x="34" y="7035"/>
                    <a:pt x="134" y="8203"/>
                  </a:cubicBezTo>
                  <a:cubicBezTo>
                    <a:pt x="234" y="9404"/>
                    <a:pt x="434" y="10638"/>
                    <a:pt x="768" y="11805"/>
                  </a:cubicBezTo>
                  <a:cubicBezTo>
                    <a:pt x="1102" y="13073"/>
                    <a:pt x="1635" y="14307"/>
                    <a:pt x="2302" y="15441"/>
                  </a:cubicBezTo>
                  <a:cubicBezTo>
                    <a:pt x="2636" y="16008"/>
                    <a:pt x="3203" y="16409"/>
                    <a:pt x="3837" y="16542"/>
                  </a:cubicBezTo>
                  <a:lnTo>
                    <a:pt x="4037" y="16575"/>
                  </a:lnTo>
                  <a:cubicBezTo>
                    <a:pt x="5204" y="16842"/>
                    <a:pt x="6372" y="17076"/>
                    <a:pt x="7539" y="17242"/>
                  </a:cubicBezTo>
                  <a:cubicBezTo>
                    <a:pt x="8707" y="17443"/>
                    <a:pt x="9874" y="17643"/>
                    <a:pt x="11075" y="17776"/>
                  </a:cubicBezTo>
                  <a:cubicBezTo>
                    <a:pt x="12243" y="17943"/>
                    <a:pt x="13410" y="18076"/>
                    <a:pt x="14578" y="18176"/>
                  </a:cubicBezTo>
                  <a:cubicBezTo>
                    <a:pt x="15779" y="18277"/>
                    <a:pt x="16946" y="18343"/>
                    <a:pt x="18180" y="18377"/>
                  </a:cubicBezTo>
                  <a:cubicBezTo>
                    <a:pt x="18201" y="18377"/>
                    <a:pt x="18221" y="18377"/>
                    <a:pt x="18241" y="18377"/>
                  </a:cubicBezTo>
                  <a:cubicBezTo>
                    <a:pt x="19748" y="18377"/>
                    <a:pt x="20984" y="17155"/>
                    <a:pt x="21082" y="15641"/>
                  </a:cubicBezTo>
                  <a:cubicBezTo>
                    <a:pt x="21149" y="14107"/>
                    <a:pt x="19982" y="12773"/>
                    <a:pt x="18447" y="12606"/>
                  </a:cubicBezTo>
                  <a:lnTo>
                    <a:pt x="18414" y="12606"/>
                  </a:lnTo>
                  <a:lnTo>
                    <a:pt x="11642" y="12105"/>
                  </a:lnTo>
                  <a:cubicBezTo>
                    <a:pt x="9741" y="11939"/>
                    <a:pt x="7840" y="11772"/>
                    <a:pt x="5972" y="11572"/>
                  </a:cubicBezTo>
                  <a:cubicBezTo>
                    <a:pt x="5738" y="11138"/>
                    <a:pt x="5505" y="10704"/>
                    <a:pt x="5338" y="10271"/>
                  </a:cubicBezTo>
                  <a:cubicBezTo>
                    <a:pt x="4938" y="9337"/>
                    <a:pt x="4637" y="8403"/>
                    <a:pt x="4371" y="7469"/>
                  </a:cubicBezTo>
                  <a:cubicBezTo>
                    <a:pt x="4137" y="6501"/>
                    <a:pt x="3904" y="5467"/>
                    <a:pt x="3737" y="4433"/>
                  </a:cubicBezTo>
                  <a:cubicBezTo>
                    <a:pt x="3537" y="3399"/>
                    <a:pt x="3370" y="2365"/>
                    <a:pt x="3270" y="1331"/>
                  </a:cubicBezTo>
                  <a:lnTo>
                    <a:pt x="3270" y="1264"/>
                  </a:lnTo>
                  <a:cubicBezTo>
                    <a:pt x="3150" y="426"/>
                    <a:pt x="2477" y="0"/>
                    <a:pt x="18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3869600" y="1664125"/>
              <a:ext cx="404475" cy="235975"/>
            </a:xfrm>
            <a:custGeom>
              <a:avLst/>
              <a:gdLst/>
              <a:ahLst/>
              <a:cxnLst/>
              <a:rect l="l" t="t" r="r" b="b"/>
              <a:pathLst>
                <a:path w="16179" h="9439" extrusionOk="0">
                  <a:moveTo>
                    <a:pt x="734" y="1"/>
                  </a:moveTo>
                  <a:cubicBezTo>
                    <a:pt x="1" y="2936"/>
                    <a:pt x="67" y="6038"/>
                    <a:pt x="901" y="8974"/>
                  </a:cubicBezTo>
                  <a:cubicBezTo>
                    <a:pt x="901" y="8974"/>
                    <a:pt x="1811" y="9438"/>
                    <a:pt x="4214" y="9438"/>
                  </a:cubicBezTo>
                  <a:cubicBezTo>
                    <a:pt x="5031" y="9438"/>
                    <a:pt x="6021" y="9385"/>
                    <a:pt x="7206" y="9241"/>
                  </a:cubicBezTo>
                  <a:cubicBezTo>
                    <a:pt x="12443" y="8574"/>
                    <a:pt x="16179" y="2236"/>
                    <a:pt x="11809" y="1335"/>
                  </a:cubicBezTo>
                  <a:cubicBezTo>
                    <a:pt x="8140" y="635"/>
                    <a:pt x="4437" y="201"/>
                    <a:pt x="734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6"/>
            <p:cNvSpPr/>
            <p:nvPr/>
          </p:nvSpPr>
          <p:spPr>
            <a:xfrm>
              <a:off x="3903800" y="1696625"/>
              <a:ext cx="657150" cy="836500"/>
            </a:xfrm>
            <a:custGeom>
              <a:avLst/>
              <a:gdLst/>
              <a:ahLst/>
              <a:cxnLst/>
              <a:rect l="l" t="t" r="r" b="b"/>
              <a:pathLst>
                <a:path w="26286" h="33460" extrusionOk="0">
                  <a:moveTo>
                    <a:pt x="10476" y="0"/>
                  </a:moveTo>
                  <a:cubicBezTo>
                    <a:pt x="6202" y="0"/>
                    <a:pt x="2890" y="2135"/>
                    <a:pt x="2068" y="6340"/>
                  </a:cubicBezTo>
                  <a:cubicBezTo>
                    <a:pt x="434" y="14912"/>
                    <a:pt x="0" y="23652"/>
                    <a:pt x="734" y="32358"/>
                  </a:cubicBezTo>
                  <a:cubicBezTo>
                    <a:pt x="750" y="33108"/>
                    <a:pt x="5442" y="33460"/>
                    <a:pt x="10427" y="33460"/>
                  </a:cubicBezTo>
                  <a:cubicBezTo>
                    <a:pt x="15643" y="33460"/>
                    <a:pt x="21180" y="33075"/>
                    <a:pt x="22016" y="32358"/>
                  </a:cubicBezTo>
                  <a:cubicBezTo>
                    <a:pt x="22716" y="26821"/>
                    <a:pt x="21916" y="20917"/>
                    <a:pt x="25552" y="8541"/>
                  </a:cubicBezTo>
                  <a:cubicBezTo>
                    <a:pt x="26286" y="6006"/>
                    <a:pt x="25151" y="2203"/>
                    <a:pt x="22616" y="1570"/>
                  </a:cubicBezTo>
                  <a:cubicBezTo>
                    <a:pt x="18680" y="669"/>
                    <a:pt x="14677" y="135"/>
                    <a:pt x="10674" y="2"/>
                  </a:cubicBezTo>
                  <a:cubicBezTo>
                    <a:pt x="10608" y="1"/>
                    <a:pt x="10542" y="0"/>
                    <a:pt x="104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6"/>
            <p:cNvSpPr/>
            <p:nvPr/>
          </p:nvSpPr>
          <p:spPr>
            <a:xfrm>
              <a:off x="4156475" y="1825000"/>
              <a:ext cx="20875" cy="32700"/>
            </a:xfrm>
            <a:custGeom>
              <a:avLst/>
              <a:gdLst/>
              <a:ahLst/>
              <a:cxnLst/>
              <a:rect l="l" t="t" r="r" b="b"/>
              <a:pathLst>
                <a:path w="835" h="1308" extrusionOk="0">
                  <a:moveTo>
                    <a:pt x="529" y="1"/>
                  </a:moveTo>
                  <a:cubicBezTo>
                    <a:pt x="342" y="1"/>
                    <a:pt x="161" y="227"/>
                    <a:pt x="67" y="571"/>
                  </a:cubicBezTo>
                  <a:cubicBezTo>
                    <a:pt x="0" y="938"/>
                    <a:pt x="67" y="1271"/>
                    <a:pt x="267" y="1305"/>
                  </a:cubicBezTo>
                  <a:cubicBezTo>
                    <a:pt x="280" y="1307"/>
                    <a:pt x="293" y="1308"/>
                    <a:pt x="305" y="1308"/>
                  </a:cubicBezTo>
                  <a:cubicBezTo>
                    <a:pt x="492" y="1308"/>
                    <a:pt x="674" y="1081"/>
                    <a:pt x="768" y="738"/>
                  </a:cubicBezTo>
                  <a:cubicBezTo>
                    <a:pt x="834" y="404"/>
                    <a:pt x="768" y="37"/>
                    <a:pt x="567" y="4"/>
                  </a:cubicBezTo>
                  <a:cubicBezTo>
                    <a:pt x="555" y="2"/>
                    <a:pt x="542" y="1"/>
                    <a:pt x="5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4418325" y="1458900"/>
              <a:ext cx="603800" cy="431625"/>
            </a:xfrm>
            <a:custGeom>
              <a:avLst/>
              <a:gdLst/>
              <a:ahLst/>
              <a:cxnLst/>
              <a:rect l="l" t="t" r="r" b="b"/>
              <a:pathLst>
                <a:path w="24152" h="17265" extrusionOk="0">
                  <a:moveTo>
                    <a:pt x="22555" y="0"/>
                  </a:moveTo>
                  <a:cubicBezTo>
                    <a:pt x="21938" y="0"/>
                    <a:pt x="21326" y="352"/>
                    <a:pt x="21116" y="1105"/>
                  </a:cubicBezTo>
                  <a:lnTo>
                    <a:pt x="21082" y="1205"/>
                  </a:lnTo>
                  <a:cubicBezTo>
                    <a:pt x="20815" y="2239"/>
                    <a:pt x="20482" y="3340"/>
                    <a:pt x="20115" y="4374"/>
                  </a:cubicBezTo>
                  <a:cubicBezTo>
                    <a:pt x="19781" y="5441"/>
                    <a:pt x="19414" y="6475"/>
                    <a:pt x="18981" y="7443"/>
                  </a:cubicBezTo>
                  <a:cubicBezTo>
                    <a:pt x="18580" y="8410"/>
                    <a:pt x="18080" y="9344"/>
                    <a:pt x="17580" y="10245"/>
                  </a:cubicBezTo>
                  <a:cubicBezTo>
                    <a:pt x="17313" y="10678"/>
                    <a:pt x="17013" y="11112"/>
                    <a:pt x="16712" y="11512"/>
                  </a:cubicBezTo>
                  <a:cubicBezTo>
                    <a:pt x="14711" y="11445"/>
                    <a:pt x="12676" y="11345"/>
                    <a:pt x="10675" y="11212"/>
                  </a:cubicBezTo>
                  <a:lnTo>
                    <a:pt x="3503" y="10712"/>
                  </a:lnTo>
                  <a:lnTo>
                    <a:pt x="3470" y="10712"/>
                  </a:lnTo>
                  <a:cubicBezTo>
                    <a:pt x="3368" y="10701"/>
                    <a:pt x="3268" y="10697"/>
                    <a:pt x="3168" y="10697"/>
                  </a:cubicBezTo>
                  <a:cubicBezTo>
                    <a:pt x="1624" y="10697"/>
                    <a:pt x="291" y="11882"/>
                    <a:pt x="134" y="13480"/>
                  </a:cubicBezTo>
                  <a:cubicBezTo>
                    <a:pt x="1" y="15148"/>
                    <a:pt x="1235" y="16649"/>
                    <a:pt x="2903" y="16783"/>
                  </a:cubicBezTo>
                  <a:cubicBezTo>
                    <a:pt x="4204" y="16949"/>
                    <a:pt x="5404" y="17049"/>
                    <a:pt x="6672" y="17116"/>
                  </a:cubicBezTo>
                  <a:cubicBezTo>
                    <a:pt x="7940" y="17216"/>
                    <a:pt x="9174" y="17250"/>
                    <a:pt x="10441" y="17250"/>
                  </a:cubicBezTo>
                  <a:cubicBezTo>
                    <a:pt x="10853" y="17261"/>
                    <a:pt x="11268" y="17264"/>
                    <a:pt x="11684" y="17264"/>
                  </a:cubicBezTo>
                  <a:cubicBezTo>
                    <a:pt x="12517" y="17264"/>
                    <a:pt x="13355" y="17250"/>
                    <a:pt x="14177" y="17250"/>
                  </a:cubicBezTo>
                  <a:cubicBezTo>
                    <a:pt x="15445" y="17250"/>
                    <a:pt x="16712" y="17150"/>
                    <a:pt x="17980" y="17083"/>
                  </a:cubicBezTo>
                  <a:lnTo>
                    <a:pt x="18214" y="17083"/>
                  </a:lnTo>
                  <a:cubicBezTo>
                    <a:pt x="18881" y="17049"/>
                    <a:pt x="19514" y="16716"/>
                    <a:pt x="19948" y="16182"/>
                  </a:cubicBezTo>
                  <a:cubicBezTo>
                    <a:pt x="20849" y="15081"/>
                    <a:pt x="21583" y="13881"/>
                    <a:pt x="22116" y="12580"/>
                  </a:cubicBezTo>
                  <a:cubicBezTo>
                    <a:pt x="22617" y="11412"/>
                    <a:pt x="23017" y="10178"/>
                    <a:pt x="23317" y="8910"/>
                  </a:cubicBezTo>
                  <a:cubicBezTo>
                    <a:pt x="23617" y="7676"/>
                    <a:pt x="23851" y="6442"/>
                    <a:pt x="23984" y="5208"/>
                  </a:cubicBezTo>
                  <a:cubicBezTo>
                    <a:pt x="24118" y="3940"/>
                    <a:pt x="24151" y="2706"/>
                    <a:pt x="24118" y="1472"/>
                  </a:cubicBezTo>
                  <a:cubicBezTo>
                    <a:pt x="24063" y="520"/>
                    <a:pt x="23305" y="0"/>
                    <a:pt x="225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4273225" y="1718025"/>
              <a:ext cx="422000" cy="247600"/>
            </a:xfrm>
            <a:custGeom>
              <a:avLst/>
              <a:gdLst/>
              <a:ahLst/>
              <a:cxnLst/>
              <a:rect l="l" t="t" r="r" b="b"/>
              <a:pathLst>
                <a:path w="16880" h="9904" extrusionOk="0">
                  <a:moveTo>
                    <a:pt x="8535" y="1"/>
                  </a:moveTo>
                  <a:cubicBezTo>
                    <a:pt x="7281" y="1"/>
                    <a:pt x="6026" y="27"/>
                    <a:pt x="4770" y="80"/>
                  </a:cubicBezTo>
                  <a:cubicBezTo>
                    <a:pt x="0" y="380"/>
                    <a:pt x="3003" y="7585"/>
                    <a:pt x="8340" y="9053"/>
                  </a:cubicBezTo>
                  <a:cubicBezTo>
                    <a:pt x="10820" y="9737"/>
                    <a:pt x="12511" y="9904"/>
                    <a:pt x="13570" y="9904"/>
                  </a:cubicBezTo>
                  <a:cubicBezTo>
                    <a:pt x="14576" y="9904"/>
                    <a:pt x="15011" y="9753"/>
                    <a:pt x="15011" y="9753"/>
                  </a:cubicBezTo>
                  <a:cubicBezTo>
                    <a:pt x="16345" y="6785"/>
                    <a:pt x="16879" y="3549"/>
                    <a:pt x="16546" y="347"/>
                  </a:cubicBezTo>
                  <a:cubicBezTo>
                    <a:pt x="13887" y="119"/>
                    <a:pt x="11213" y="1"/>
                    <a:pt x="8535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4922025" y="1403950"/>
              <a:ext cx="162625" cy="137625"/>
            </a:xfrm>
            <a:custGeom>
              <a:avLst/>
              <a:gdLst/>
              <a:ahLst/>
              <a:cxnLst/>
              <a:rect l="l" t="t" r="r" b="b"/>
              <a:pathLst>
                <a:path w="6505" h="5505" extrusionOk="0">
                  <a:moveTo>
                    <a:pt x="2702" y="0"/>
                  </a:moveTo>
                  <a:cubicBezTo>
                    <a:pt x="2702" y="0"/>
                    <a:pt x="0" y="2569"/>
                    <a:pt x="1068" y="4237"/>
                  </a:cubicBezTo>
                  <a:lnTo>
                    <a:pt x="3236" y="5504"/>
                  </a:lnTo>
                  <a:lnTo>
                    <a:pt x="6505" y="3069"/>
                  </a:lnTo>
                  <a:lnTo>
                    <a:pt x="27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6"/>
            <p:cNvSpPr/>
            <p:nvPr/>
          </p:nvSpPr>
          <p:spPr>
            <a:xfrm>
              <a:off x="4988725" y="1349025"/>
              <a:ext cx="135975" cy="131675"/>
            </a:xfrm>
            <a:custGeom>
              <a:avLst/>
              <a:gdLst/>
              <a:ahLst/>
              <a:cxnLst/>
              <a:rect l="l" t="t" r="r" b="b"/>
              <a:pathLst>
                <a:path w="5439" h="5267" extrusionOk="0">
                  <a:moveTo>
                    <a:pt x="2348" y="1"/>
                  </a:moveTo>
                  <a:cubicBezTo>
                    <a:pt x="1931" y="1"/>
                    <a:pt x="1525" y="200"/>
                    <a:pt x="1268" y="563"/>
                  </a:cubicBezTo>
                  <a:lnTo>
                    <a:pt x="1" y="2197"/>
                  </a:lnTo>
                  <a:lnTo>
                    <a:pt x="3804" y="5266"/>
                  </a:lnTo>
                  <a:lnTo>
                    <a:pt x="5071" y="2998"/>
                  </a:lnTo>
                  <a:cubicBezTo>
                    <a:pt x="5438" y="2297"/>
                    <a:pt x="5238" y="1430"/>
                    <a:pt x="4537" y="1030"/>
                  </a:cubicBezTo>
                  <a:lnTo>
                    <a:pt x="3036" y="196"/>
                  </a:lnTo>
                  <a:cubicBezTo>
                    <a:pt x="2820" y="64"/>
                    <a:pt x="2582" y="1"/>
                    <a:pt x="2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4417575" y="1800925"/>
              <a:ext cx="698775" cy="373075"/>
            </a:xfrm>
            <a:custGeom>
              <a:avLst/>
              <a:gdLst/>
              <a:ahLst/>
              <a:cxnLst/>
              <a:rect l="l" t="t" r="r" b="b"/>
              <a:pathLst>
                <a:path w="27951" h="14923" extrusionOk="0">
                  <a:moveTo>
                    <a:pt x="4077" y="0"/>
                  </a:moveTo>
                  <a:cubicBezTo>
                    <a:pt x="1889" y="0"/>
                    <a:pt x="0" y="2741"/>
                    <a:pt x="1899" y="4870"/>
                  </a:cubicBezTo>
                  <a:cubicBezTo>
                    <a:pt x="2732" y="5770"/>
                    <a:pt x="3566" y="6571"/>
                    <a:pt x="4400" y="7405"/>
                  </a:cubicBezTo>
                  <a:cubicBezTo>
                    <a:pt x="5234" y="8239"/>
                    <a:pt x="6102" y="9039"/>
                    <a:pt x="7002" y="9840"/>
                  </a:cubicBezTo>
                  <a:cubicBezTo>
                    <a:pt x="7869" y="10607"/>
                    <a:pt x="8770" y="11374"/>
                    <a:pt x="9704" y="12141"/>
                  </a:cubicBezTo>
                  <a:cubicBezTo>
                    <a:pt x="10605" y="12875"/>
                    <a:pt x="11572" y="13609"/>
                    <a:pt x="12506" y="14343"/>
                  </a:cubicBezTo>
                  <a:lnTo>
                    <a:pt x="12706" y="14476"/>
                  </a:lnTo>
                  <a:cubicBezTo>
                    <a:pt x="13091" y="14759"/>
                    <a:pt x="13574" y="14922"/>
                    <a:pt x="14065" y="14922"/>
                  </a:cubicBezTo>
                  <a:cubicBezTo>
                    <a:pt x="14213" y="14922"/>
                    <a:pt x="14361" y="14908"/>
                    <a:pt x="14508" y="14877"/>
                  </a:cubicBezTo>
                  <a:cubicBezTo>
                    <a:pt x="15742" y="14643"/>
                    <a:pt x="16943" y="14310"/>
                    <a:pt x="18110" y="13909"/>
                  </a:cubicBezTo>
                  <a:cubicBezTo>
                    <a:pt x="19211" y="13476"/>
                    <a:pt x="20312" y="13009"/>
                    <a:pt x="21379" y="12475"/>
                  </a:cubicBezTo>
                  <a:cubicBezTo>
                    <a:pt x="22413" y="11941"/>
                    <a:pt x="23414" y="11374"/>
                    <a:pt x="24415" y="10774"/>
                  </a:cubicBezTo>
                  <a:cubicBezTo>
                    <a:pt x="25382" y="10140"/>
                    <a:pt x="26349" y="9506"/>
                    <a:pt x="27283" y="8806"/>
                  </a:cubicBezTo>
                  <a:cubicBezTo>
                    <a:pt x="27750" y="8405"/>
                    <a:pt x="27950" y="7738"/>
                    <a:pt x="27717" y="7138"/>
                  </a:cubicBezTo>
                  <a:cubicBezTo>
                    <a:pt x="27509" y="6566"/>
                    <a:pt x="26957" y="6217"/>
                    <a:pt x="26360" y="6217"/>
                  </a:cubicBezTo>
                  <a:cubicBezTo>
                    <a:pt x="26191" y="6217"/>
                    <a:pt x="26018" y="6245"/>
                    <a:pt x="25849" y="6304"/>
                  </a:cubicBezTo>
                  <a:lnTo>
                    <a:pt x="25816" y="6304"/>
                  </a:lnTo>
                  <a:cubicBezTo>
                    <a:pt x="24815" y="6671"/>
                    <a:pt x="23781" y="7071"/>
                    <a:pt x="22780" y="7438"/>
                  </a:cubicBezTo>
                  <a:cubicBezTo>
                    <a:pt x="21779" y="7772"/>
                    <a:pt x="20745" y="8139"/>
                    <a:pt x="19745" y="8439"/>
                  </a:cubicBezTo>
                  <a:cubicBezTo>
                    <a:pt x="18711" y="8772"/>
                    <a:pt x="17710" y="9039"/>
                    <a:pt x="16709" y="9273"/>
                  </a:cubicBezTo>
                  <a:cubicBezTo>
                    <a:pt x="16142" y="9406"/>
                    <a:pt x="15608" y="9506"/>
                    <a:pt x="15041" y="9606"/>
                  </a:cubicBezTo>
                  <a:cubicBezTo>
                    <a:pt x="13674" y="8305"/>
                    <a:pt x="12273" y="7004"/>
                    <a:pt x="10872" y="5637"/>
                  </a:cubicBezTo>
                  <a:lnTo>
                    <a:pt x="6068" y="867"/>
                  </a:lnTo>
                  <a:lnTo>
                    <a:pt x="6035" y="833"/>
                  </a:lnTo>
                  <a:cubicBezTo>
                    <a:pt x="5418" y="248"/>
                    <a:pt x="4734" y="0"/>
                    <a:pt x="40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4363925" y="1733250"/>
              <a:ext cx="342975" cy="346200"/>
            </a:xfrm>
            <a:custGeom>
              <a:avLst/>
              <a:gdLst/>
              <a:ahLst/>
              <a:cxnLst/>
              <a:rect l="l" t="t" r="r" b="b"/>
              <a:pathLst>
                <a:path w="13719" h="13848" extrusionOk="0">
                  <a:moveTo>
                    <a:pt x="3892" y="0"/>
                  </a:moveTo>
                  <a:cubicBezTo>
                    <a:pt x="1280" y="0"/>
                    <a:pt x="1" y="5556"/>
                    <a:pt x="2510" y="9278"/>
                  </a:cubicBezTo>
                  <a:cubicBezTo>
                    <a:pt x="5112" y="13147"/>
                    <a:pt x="6847" y="13848"/>
                    <a:pt x="6847" y="13848"/>
                  </a:cubicBezTo>
                  <a:cubicBezTo>
                    <a:pt x="9582" y="12547"/>
                    <a:pt x="11950" y="10545"/>
                    <a:pt x="13718" y="8077"/>
                  </a:cubicBezTo>
                  <a:cubicBezTo>
                    <a:pt x="11116" y="5408"/>
                    <a:pt x="8348" y="2907"/>
                    <a:pt x="5446" y="605"/>
                  </a:cubicBezTo>
                  <a:cubicBezTo>
                    <a:pt x="4893" y="187"/>
                    <a:pt x="4370" y="0"/>
                    <a:pt x="3892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>
              <a:off x="5041275" y="1897625"/>
              <a:ext cx="145125" cy="125125"/>
            </a:xfrm>
            <a:custGeom>
              <a:avLst/>
              <a:gdLst/>
              <a:ahLst/>
              <a:cxnLst/>
              <a:rect l="l" t="t" r="r" b="b"/>
              <a:pathLst>
                <a:path w="5805" h="5005" extrusionOk="0">
                  <a:moveTo>
                    <a:pt x="3103" y="1"/>
                  </a:moveTo>
                  <a:cubicBezTo>
                    <a:pt x="3103" y="1"/>
                    <a:pt x="0" y="1669"/>
                    <a:pt x="601" y="3503"/>
                  </a:cubicBezTo>
                  <a:lnTo>
                    <a:pt x="2169" y="5004"/>
                  </a:lnTo>
                  <a:lnTo>
                    <a:pt x="5804" y="3770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>
              <a:off x="5116325" y="1862350"/>
              <a:ext cx="123450" cy="128700"/>
            </a:xfrm>
            <a:custGeom>
              <a:avLst/>
              <a:gdLst/>
              <a:ahLst/>
              <a:cxnLst/>
              <a:rect l="l" t="t" r="r" b="b"/>
              <a:pathLst>
                <a:path w="4938" h="5148" extrusionOk="0">
                  <a:moveTo>
                    <a:pt x="2341" y="1"/>
                  </a:moveTo>
                  <a:cubicBezTo>
                    <a:pt x="2063" y="1"/>
                    <a:pt x="1781" y="93"/>
                    <a:pt x="1535" y="278"/>
                  </a:cubicBezTo>
                  <a:lnTo>
                    <a:pt x="0" y="1479"/>
                  </a:lnTo>
                  <a:lnTo>
                    <a:pt x="2769" y="5148"/>
                  </a:lnTo>
                  <a:lnTo>
                    <a:pt x="4404" y="3447"/>
                  </a:lnTo>
                  <a:cubicBezTo>
                    <a:pt x="4937" y="2913"/>
                    <a:pt x="4937" y="2046"/>
                    <a:pt x="4404" y="1512"/>
                  </a:cubicBezTo>
                  <a:lnTo>
                    <a:pt x="3236" y="378"/>
                  </a:lnTo>
                  <a:cubicBezTo>
                    <a:pt x="2985" y="126"/>
                    <a:pt x="2666" y="1"/>
                    <a:pt x="23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4192325" y="1708200"/>
              <a:ext cx="210175" cy="141925"/>
            </a:xfrm>
            <a:custGeom>
              <a:avLst/>
              <a:gdLst/>
              <a:ahLst/>
              <a:cxnLst/>
              <a:rect l="l" t="t" r="r" b="b"/>
              <a:pathLst>
                <a:path w="8407" h="5677" extrusionOk="0">
                  <a:moveTo>
                    <a:pt x="7411" y="0"/>
                  </a:moveTo>
                  <a:cubicBezTo>
                    <a:pt x="7364" y="0"/>
                    <a:pt x="7339" y="6"/>
                    <a:pt x="7339" y="6"/>
                  </a:cubicBezTo>
                  <a:cubicBezTo>
                    <a:pt x="7339" y="6"/>
                    <a:pt x="4671" y="2307"/>
                    <a:pt x="1" y="3175"/>
                  </a:cubicBezTo>
                  <a:cubicBezTo>
                    <a:pt x="601" y="3875"/>
                    <a:pt x="901" y="4776"/>
                    <a:pt x="901" y="5676"/>
                  </a:cubicBezTo>
                  <a:cubicBezTo>
                    <a:pt x="4804" y="5009"/>
                    <a:pt x="8006" y="3108"/>
                    <a:pt x="8407" y="539"/>
                  </a:cubicBezTo>
                  <a:cubicBezTo>
                    <a:pt x="7925" y="58"/>
                    <a:pt x="7559" y="0"/>
                    <a:pt x="74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4087250" y="1692950"/>
              <a:ext cx="118450" cy="132150"/>
            </a:xfrm>
            <a:custGeom>
              <a:avLst/>
              <a:gdLst/>
              <a:ahLst/>
              <a:cxnLst/>
              <a:rect l="l" t="t" r="r" b="b"/>
              <a:pathLst>
                <a:path w="4738" h="5286" extrusionOk="0">
                  <a:moveTo>
                    <a:pt x="4204" y="1"/>
                  </a:moveTo>
                  <a:cubicBezTo>
                    <a:pt x="3848" y="1"/>
                    <a:pt x="3492" y="60"/>
                    <a:pt x="3136" y="149"/>
                  </a:cubicBezTo>
                  <a:cubicBezTo>
                    <a:pt x="1935" y="749"/>
                    <a:pt x="1" y="3851"/>
                    <a:pt x="1502" y="5286"/>
                  </a:cubicBezTo>
                  <a:cubicBezTo>
                    <a:pt x="2202" y="4485"/>
                    <a:pt x="3170" y="3985"/>
                    <a:pt x="4204" y="3785"/>
                  </a:cubicBezTo>
                  <a:cubicBezTo>
                    <a:pt x="3103" y="916"/>
                    <a:pt x="4737" y="49"/>
                    <a:pt x="4737" y="49"/>
                  </a:cubicBezTo>
                  <a:cubicBezTo>
                    <a:pt x="4560" y="15"/>
                    <a:pt x="4382" y="1"/>
                    <a:pt x="42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4143125" y="1483175"/>
              <a:ext cx="249375" cy="308650"/>
            </a:xfrm>
            <a:custGeom>
              <a:avLst/>
              <a:gdLst/>
              <a:ahLst/>
              <a:cxnLst/>
              <a:rect l="l" t="t" r="r" b="b"/>
              <a:pathLst>
                <a:path w="9975" h="12346" extrusionOk="0">
                  <a:moveTo>
                    <a:pt x="9974" y="0"/>
                  </a:moveTo>
                  <a:lnTo>
                    <a:pt x="4204" y="3870"/>
                  </a:lnTo>
                  <a:cubicBezTo>
                    <a:pt x="4471" y="5905"/>
                    <a:pt x="4337" y="8039"/>
                    <a:pt x="1835" y="8640"/>
                  </a:cubicBezTo>
                  <a:cubicBezTo>
                    <a:pt x="1235" y="8773"/>
                    <a:pt x="735" y="9174"/>
                    <a:pt x="468" y="9741"/>
                  </a:cubicBezTo>
                  <a:cubicBezTo>
                    <a:pt x="1" y="10841"/>
                    <a:pt x="134" y="12109"/>
                    <a:pt x="2603" y="12309"/>
                  </a:cubicBezTo>
                  <a:cubicBezTo>
                    <a:pt x="2869" y="12333"/>
                    <a:pt x="3136" y="12345"/>
                    <a:pt x="3402" y="12345"/>
                  </a:cubicBezTo>
                  <a:cubicBezTo>
                    <a:pt x="5331" y="12345"/>
                    <a:pt x="7220" y="11714"/>
                    <a:pt x="8774" y="10541"/>
                  </a:cubicBezTo>
                  <a:cubicBezTo>
                    <a:pt x="9274" y="10174"/>
                    <a:pt x="9474" y="9474"/>
                    <a:pt x="9241" y="8907"/>
                  </a:cubicBezTo>
                  <a:cubicBezTo>
                    <a:pt x="8273" y="6505"/>
                    <a:pt x="9241" y="2369"/>
                    <a:pt x="99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4248200" y="1523200"/>
              <a:ext cx="86750" cy="95925"/>
            </a:xfrm>
            <a:custGeom>
              <a:avLst/>
              <a:gdLst/>
              <a:ahLst/>
              <a:cxnLst/>
              <a:rect l="l" t="t" r="r" b="b"/>
              <a:pathLst>
                <a:path w="3470" h="3837" extrusionOk="0">
                  <a:moveTo>
                    <a:pt x="3403" y="0"/>
                  </a:moveTo>
                  <a:lnTo>
                    <a:pt x="1" y="2269"/>
                  </a:lnTo>
                  <a:cubicBezTo>
                    <a:pt x="67" y="2802"/>
                    <a:pt x="101" y="3303"/>
                    <a:pt x="101" y="3837"/>
                  </a:cubicBezTo>
                  <a:cubicBezTo>
                    <a:pt x="1268" y="3803"/>
                    <a:pt x="3036" y="2702"/>
                    <a:pt x="3303" y="1468"/>
                  </a:cubicBezTo>
                  <a:cubicBezTo>
                    <a:pt x="3436" y="1001"/>
                    <a:pt x="3470" y="501"/>
                    <a:pt x="3403" y="0"/>
                  </a:cubicBezTo>
                  <a:close/>
                </a:path>
              </a:pathLst>
            </a:custGeom>
            <a:solidFill>
              <a:srgbClr val="9E5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4156875" y="1227025"/>
              <a:ext cx="319850" cy="367775"/>
            </a:xfrm>
            <a:custGeom>
              <a:avLst/>
              <a:gdLst/>
              <a:ahLst/>
              <a:cxnLst/>
              <a:rect l="l" t="t" r="r" b="b"/>
              <a:pathLst>
                <a:path w="12794" h="14711" extrusionOk="0">
                  <a:moveTo>
                    <a:pt x="6881" y="1"/>
                  </a:moveTo>
                  <a:cubicBezTo>
                    <a:pt x="6600" y="1"/>
                    <a:pt x="6313" y="24"/>
                    <a:pt x="6022" y="72"/>
                  </a:cubicBezTo>
                  <a:cubicBezTo>
                    <a:pt x="2086" y="673"/>
                    <a:pt x="151" y="5977"/>
                    <a:pt x="51" y="9479"/>
                  </a:cubicBezTo>
                  <a:cubicBezTo>
                    <a:pt x="1" y="12410"/>
                    <a:pt x="2324" y="14710"/>
                    <a:pt x="4976" y="14710"/>
                  </a:cubicBezTo>
                  <a:cubicBezTo>
                    <a:pt x="5825" y="14710"/>
                    <a:pt x="6707" y="14475"/>
                    <a:pt x="7556" y="13949"/>
                  </a:cubicBezTo>
                  <a:cubicBezTo>
                    <a:pt x="9891" y="12515"/>
                    <a:pt x="10425" y="10346"/>
                    <a:pt x="11593" y="6744"/>
                  </a:cubicBezTo>
                  <a:cubicBezTo>
                    <a:pt x="12794" y="3386"/>
                    <a:pt x="10269" y="1"/>
                    <a:pt x="68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4145625" y="1271600"/>
              <a:ext cx="114275" cy="141550"/>
            </a:xfrm>
            <a:custGeom>
              <a:avLst/>
              <a:gdLst/>
              <a:ahLst/>
              <a:cxnLst/>
              <a:rect l="l" t="t" r="r" b="b"/>
              <a:pathLst>
                <a:path w="4571" h="5662" extrusionOk="0">
                  <a:moveTo>
                    <a:pt x="2836" y="224"/>
                  </a:moveTo>
                  <a:cubicBezTo>
                    <a:pt x="2970" y="224"/>
                    <a:pt x="3136" y="224"/>
                    <a:pt x="3270" y="291"/>
                  </a:cubicBezTo>
                  <a:cubicBezTo>
                    <a:pt x="3737" y="491"/>
                    <a:pt x="4104" y="925"/>
                    <a:pt x="4204" y="1458"/>
                  </a:cubicBezTo>
                  <a:cubicBezTo>
                    <a:pt x="4371" y="2125"/>
                    <a:pt x="4304" y="2793"/>
                    <a:pt x="4070" y="3460"/>
                  </a:cubicBezTo>
                  <a:cubicBezTo>
                    <a:pt x="3642" y="4658"/>
                    <a:pt x="2726" y="5466"/>
                    <a:pt x="1865" y="5466"/>
                  </a:cubicBezTo>
                  <a:cubicBezTo>
                    <a:pt x="1719" y="5466"/>
                    <a:pt x="1575" y="5443"/>
                    <a:pt x="1435" y="5394"/>
                  </a:cubicBezTo>
                  <a:cubicBezTo>
                    <a:pt x="968" y="5194"/>
                    <a:pt x="601" y="4761"/>
                    <a:pt x="501" y="4227"/>
                  </a:cubicBezTo>
                  <a:cubicBezTo>
                    <a:pt x="201" y="2859"/>
                    <a:pt x="701" y="1458"/>
                    <a:pt x="1802" y="591"/>
                  </a:cubicBezTo>
                  <a:cubicBezTo>
                    <a:pt x="2102" y="358"/>
                    <a:pt x="2436" y="224"/>
                    <a:pt x="2836" y="224"/>
                  </a:cubicBezTo>
                  <a:close/>
                  <a:moveTo>
                    <a:pt x="2769" y="0"/>
                  </a:moveTo>
                  <a:cubicBezTo>
                    <a:pt x="2384" y="0"/>
                    <a:pt x="1993" y="134"/>
                    <a:pt x="1669" y="424"/>
                  </a:cubicBezTo>
                  <a:cubicBezTo>
                    <a:pt x="534" y="1358"/>
                    <a:pt x="1" y="2826"/>
                    <a:pt x="301" y="4294"/>
                  </a:cubicBezTo>
                  <a:cubicBezTo>
                    <a:pt x="434" y="4861"/>
                    <a:pt x="835" y="5361"/>
                    <a:pt x="1368" y="5595"/>
                  </a:cubicBezTo>
                  <a:cubicBezTo>
                    <a:pt x="1535" y="5628"/>
                    <a:pt x="1702" y="5661"/>
                    <a:pt x="1869" y="5661"/>
                  </a:cubicBezTo>
                  <a:cubicBezTo>
                    <a:pt x="2836" y="5661"/>
                    <a:pt x="3837" y="4794"/>
                    <a:pt x="4270" y="3526"/>
                  </a:cubicBezTo>
                  <a:cubicBezTo>
                    <a:pt x="4537" y="2826"/>
                    <a:pt x="4571" y="2092"/>
                    <a:pt x="4404" y="1392"/>
                  </a:cubicBezTo>
                  <a:cubicBezTo>
                    <a:pt x="4271" y="526"/>
                    <a:pt x="3533" y="0"/>
                    <a:pt x="27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4249875" y="1309675"/>
              <a:ext cx="116775" cy="141000"/>
            </a:xfrm>
            <a:custGeom>
              <a:avLst/>
              <a:gdLst/>
              <a:ahLst/>
              <a:cxnLst/>
              <a:rect l="l" t="t" r="r" b="b"/>
              <a:pathLst>
                <a:path w="4671" h="5640" extrusionOk="0">
                  <a:moveTo>
                    <a:pt x="2936" y="202"/>
                  </a:moveTo>
                  <a:cubicBezTo>
                    <a:pt x="3069" y="202"/>
                    <a:pt x="3236" y="236"/>
                    <a:pt x="3369" y="269"/>
                  </a:cubicBezTo>
                  <a:cubicBezTo>
                    <a:pt x="3870" y="469"/>
                    <a:pt x="4203" y="903"/>
                    <a:pt x="4303" y="1436"/>
                  </a:cubicBezTo>
                  <a:cubicBezTo>
                    <a:pt x="4470" y="2104"/>
                    <a:pt x="4437" y="2804"/>
                    <a:pt x="4203" y="3438"/>
                  </a:cubicBezTo>
                  <a:cubicBezTo>
                    <a:pt x="3775" y="4636"/>
                    <a:pt x="2859" y="5444"/>
                    <a:pt x="1998" y="5444"/>
                  </a:cubicBezTo>
                  <a:cubicBezTo>
                    <a:pt x="1852" y="5444"/>
                    <a:pt x="1708" y="5421"/>
                    <a:pt x="1568" y="5373"/>
                  </a:cubicBezTo>
                  <a:cubicBezTo>
                    <a:pt x="601" y="5039"/>
                    <a:pt x="234" y="3605"/>
                    <a:pt x="734" y="2204"/>
                  </a:cubicBezTo>
                  <a:cubicBezTo>
                    <a:pt x="934" y="1570"/>
                    <a:pt x="1335" y="1003"/>
                    <a:pt x="1868" y="569"/>
                  </a:cubicBezTo>
                  <a:cubicBezTo>
                    <a:pt x="2169" y="336"/>
                    <a:pt x="2536" y="202"/>
                    <a:pt x="2936" y="202"/>
                  </a:cubicBezTo>
                  <a:close/>
                  <a:moveTo>
                    <a:pt x="2845" y="1"/>
                  </a:moveTo>
                  <a:cubicBezTo>
                    <a:pt x="2469" y="1"/>
                    <a:pt x="2088" y="127"/>
                    <a:pt x="1768" y="402"/>
                  </a:cubicBezTo>
                  <a:cubicBezTo>
                    <a:pt x="1201" y="836"/>
                    <a:pt x="768" y="1470"/>
                    <a:pt x="534" y="2137"/>
                  </a:cubicBezTo>
                  <a:cubicBezTo>
                    <a:pt x="0" y="3638"/>
                    <a:pt x="434" y="5172"/>
                    <a:pt x="1468" y="5573"/>
                  </a:cubicBezTo>
                  <a:cubicBezTo>
                    <a:pt x="1635" y="5606"/>
                    <a:pt x="1802" y="5639"/>
                    <a:pt x="1968" y="5639"/>
                  </a:cubicBezTo>
                  <a:cubicBezTo>
                    <a:pt x="2902" y="5639"/>
                    <a:pt x="3903" y="4772"/>
                    <a:pt x="4370" y="3505"/>
                  </a:cubicBezTo>
                  <a:cubicBezTo>
                    <a:pt x="4604" y="2837"/>
                    <a:pt x="4670" y="2070"/>
                    <a:pt x="4504" y="1370"/>
                  </a:cubicBezTo>
                  <a:cubicBezTo>
                    <a:pt x="4347" y="521"/>
                    <a:pt x="3607" y="1"/>
                    <a:pt x="28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4247375" y="1355900"/>
              <a:ext cx="20875" cy="10550"/>
            </a:xfrm>
            <a:custGeom>
              <a:avLst/>
              <a:gdLst/>
              <a:ahLst/>
              <a:cxnLst/>
              <a:rect l="l" t="t" r="r" b="b"/>
              <a:pathLst>
                <a:path w="835" h="422" extrusionOk="0">
                  <a:moveTo>
                    <a:pt x="237" y="0"/>
                  </a:moveTo>
                  <a:cubicBezTo>
                    <a:pt x="180" y="0"/>
                    <a:pt x="123" y="7"/>
                    <a:pt x="67" y="21"/>
                  </a:cubicBezTo>
                  <a:cubicBezTo>
                    <a:pt x="34" y="21"/>
                    <a:pt x="0" y="88"/>
                    <a:pt x="34" y="154"/>
                  </a:cubicBezTo>
                  <a:cubicBezTo>
                    <a:pt x="34" y="188"/>
                    <a:pt x="100" y="221"/>
                    <a:pt x="134" y="221"/>
                  </a:cubicBezTo>
                  <a:cubicBezTo>
                    <a:pt x="178" y="207"/>
                    <a:pt x="222" y="200"/>
                    <a:pt x="264" y="200"/>
                  </a:cubicBezTo>
                  <a:cubicBezTo>
                    <a:pt x="417" y="200"/>
                    <a:pt x="556" y="284"/>
                    <a:pt x="634" y="388"/>
                  </a:cubicBezTo>
                  <a:cubicBezTo>
                    <a:pt x="667" y="421"/>
                    <a:pt x="701" y="421"/>
                    <a:pt x="734" y="421"/>
                  </a:cubicBezTo>
                  <a:cubicBezTo>
                    <a:pt x="734" y="421"/>
                    <a:pt x="768" y="421"/>
                    <a:pt x="801" y="388"/>
                  </a:cubicBezTo>
                  <a:cubicBezTo>
                    <a:pt x="834" y="355"/>
                    <a:pt x="834" y="288"/>
                    <a:pt x="801" y="255"/>
                  </a:cubicBezTo>
                  <a:cubicBezTo>
                    <a:pt x="669" y="96"/>
                    <a:pt x="453" y="0"/>
                    <a:pt x="2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4351875" y="1398850"/>
              <a:ext cx="80650" cy="47650"/>
            </a:xfrm>
            <a:custGeom>
              <a:avLst/>
              <a:gdLst/>
              <a:ahLst/>
              <a:cxnLst/>
              <a:rect l="l" t="t" r="r" b="b"/>
              <a:pathLst>
                <a:path w="3226" h="1906" extrusionOk="0">
                  <a:moveTo>
                    <a:pt x="128" y="1"/>
                  </a:moveTo>
                  <a:cubicBezTo>
                    <a:pt x="19" y="1"/>
                    <a:pt x="0" y="174"/>
                    <a:pt x="123" y="204"/>
                  </a:cubicBezTo>
                  <a:cubicBezTo>
                    <a:pt x="123" y="204"/>
                    <a:pt x="924" y="371"/>
                    <a:pt x="3025" y="1906"/>
                  </a:cubicBezTo>
                  <a:lnTo>
                    <a:pt x="3092" y="1906"/>
                  </a:lnTo>
                  <a:cubicBezTo>
                    <a:pt x="3126" y="1906"/>
                    <a:pt x="3159" y="1906"/>
                    <a:pt x="3192" y="1872"/>
                  </a:cubicBezTo>
                  <a:cubicBezTo>
                    <a:pt x="3226" y="1839"/>
                    <a:pt x="3192" y="1772"/>
                    <a:pt x="3159" y="1739"/>
                  </a:cubicBezTo>
                  <a:cubicBezTo>
                    <a:pt x="991" y="171"/>
                    <a:pt x="190" y="4"/>
                    <a:pt x="157" y="4"/>
                  </a:cubicBezTo>
                  <a:cubicBezTo>
                    <a:pt x="147" y="2"/>
                    <a:pt x="137" y="1"/>
                    <a:pt x="1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4196700" y="1101925"/>
              <a:ext cx="398450" cy="369600"/>
            </a:xfrm>
            <a:custGeom>
              <a:avLst/>
              <a:gdLst/>
              <a:ahLst/>
              <a:cxnLst/>
              <a:rect l="l" t="t" r="r" b="b"/>
              <a:pathLst>
                <a:path w="15938" h="14784" extrusionOk="0">
                  <a:moveTo>
                    <a:pt x="4940" y="0"/>
                  </a:moveTo>
                  <a:cubicBezTo>
                    <a:pt x="3062" y="0"/>
                    <a:pt x="393" y="1194"/>
                    <a:pt x="159" y="3809"/>
                  </a:cubicBezTo>
                  <a:cubicBezTo>
                    <a:pt x="1" y="5648"/>
                    <a:pt x="1259" y="6854"/>
                    <a:pt x="2587" y="6854"/>
                  </a:cubicBezTo>
                  <a:cubicBezTo>
                    <a:pt x="2656" y="6854"/>
                    <a:pt x="2725" y="6851"/>
                    <a:pt x="2795" y="6844"/>
                  </a:cubicBezTo>
                  <a:cubicBezTo>
                    <a:pt x="2938" y="6829"/>
                    <a:pt x="3069" y="6822"/>
                    <a:pt x="3191" y="6822"/>
                  </a:cubicBezTo>
                  <a:cubicBezTo>
                    <a:pt x="5184" y="6822"/>
                    <a:pt x="4598" y="8716"/>
                    <a:pt x="8823" y="8716"/>
                  </a:cubicBezTo>
                  <a:cubicBezTo>
                    <a:pt x="8923" y="8716"/>
                    <a:pt x="9026" y="8714"/>
                    <a:pt x="9132" y="8712"/>
                  </a:cubicBezTo>
                  <a:lnTo>
                    <a:pt x="9132" y="8712"/>
                  </a:lnTo>
                  <a:cubicBezTo>
                    <a:pt x="7932" y="10180"/>
                    <a:pt x="9399" y="10847"/>
                    <a:pt x="8432" y="11448"/>
                  </a:cubicBezTo>
                  <a:cubicBezTo>
                    <a:pt x="7565" y="12015"/>
                    <a:pt x="6197" y="13482"/>
                    <a:pt x="7598" y="14783"/>
                  </a:cubicBezTo>
                  <a:cubicBezTo>
                    <a:pt x="9099" y="14683"/>
                    <a:pt x="10533" y="14316"/>
                    <a:pt x="11934" y="13749"/>
                  </a:cubicBezTo>
                  <a:cubicBezTo>
                    <a:pt x="14069" y="12749"/>
                    <a:pt x="15937" y="9013"/>
                    <a:pt x="12568" y="8179"/>
                  </a:cubicBezTo>
                  <a:cubicBezTo>
                    <a:pt x="12835" y="4943"/>
                    <a:pt x="10700" y="6277"/>
                    <a:pt x="8999" y="4743"/>
                  </a:cubicBezTo>
                  <a:cubicBezTo>
                    <a:pt x="7798" y="3642"/>
                    <a:pt x="8232" y="2508"/>
                    <a:pt x="5963" y="2308"/>
                  </a:cubicBezTo>
                  <a:cubicBezTo>
                    <a:pt x="5063" y="2208"/>
                    <a:pt x="4663" y="1007"/>
                    <a:pt x="6664" y="640"/>
                  </a:cubicBezTo>
                  <a:cubicBezTo>
                    <a:pt x="6404" y="220"/>
                    <a:pt x="5744" y="0"/>
                    <a:pt x="49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4481700" y="1238000"/>
              <a:ext cx="85925" cy="70000"/>
            </a:xfrm>
            <a:custGeom>
              <a:avLst/>
              <a:gdLst/>
              <a:ahLst/>
              <a:cxnLst/>
              <a:rect l="l" t="t" r="r" b="b"/>
              <a:pathLst>
                <a:path w="3437" h="2800" extrusionOk="0">
                  <a:moveTo>
                    <a:pt x="2402" y="0"/>
                  </a:moveTo>
                  <a:lnTo>
                    <a:pt x="2402" y="0"/>
                  </a:lnTo>
                  <a:cubicBezTo>
                    <a:pt x="2569" y="1435"/>
                    <a:pt x="1435" y="2669"/>
                    <a:pt x="1" y="2669"/>
                  </a:cubicBezTo>
                  <a:cubicBezTo>
                    <a:pt x="388" y="2755"/>
                    <a:pt x="757" y="2799"/>
                    <a:pt x="1093" y="2799"/>
                  </a:cubicBezTo>
                  <a:cubicBezTo>
                    <a:pt x="2583" y="2799"/>
                    <a:pt x="3437" y="1933"/>
                    <a:pt x="24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4364375" y="1427350"/>
              <a:ext cx="114025" cy="93400"/>
            </a:xfrm>
            <a:custGeom>
              <a:avLst/>
              <a:gdLst/>
              <a:ahLst/>
              <a:cxnLst/>
              <a:rect l="l" t="t" r="r" b="b"/>
              <a:pathLst>
                <a:path w="4561" h="3736" extrusionOk="0">
                  <a:moveTo>
                    <a:pt x="3120" y="1"/>
                  </a:moveTo>
                  <a:cubicBezTo>
                    <a:pt x="2229" y="1"/>
                    <a:pt x="1198" y="900"/>
                    <a:pt x="691" y="1633"/>
                  </a:cubicBezTo>
                  <a:cubicBezTo>
                    <a:pt x="0" y="2619"/>
                    <a:pt x="120" y="3735"/>
                    <a:pt x="1241" y="3735"/>
                  </a:cubicBezTo>
                  <a:cubicBezTo>
                    <a:pt x="1258" y="3735"/>
                    <a:pt x="1274" y="3735"/>
                    <a:pt x="1291" y="3734"/>
                  </a:cubicBezTo>
                  <a:cubicBezTo>
                    <a:pt x="2192" y="3668"/>
                    <a:pt x="3026" y="3267"/>
                    <a:pt x="3693" y="2634"/>
                  </a:cubicBezTo>
                  <a:cubicBezTo>
                    <a:pt x="4494" y="1800"/>
                    <a:pt x="4560" y="532"/>
                    <a:pt x="3593" y="98"/>
                  </a:cubicBezTo>
                  <a:cubicBezTo>
                    <a:pt x="3443" y="31"/>
                    <a:pt x="3284" y="1"/>
                    <a:pt x="31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4399150" y="1453100"/>
              <a:ext cx="70900" cy="63500"/>
            </a:xfrm>
            <a:custGeom>
              <a:avLst/>
              <a:gdLst/>
              <a:ahLst/>
              <a:cxnLst/>
              <a:rect l="l" t="t" r="r" b="b"/>
              <a:pathLst>
                <a:path w="2836" h="2540" extrusionOk="0">
                  <a:moveTo>
                    <a:pt x="1738" y="0"/>
                  </a:moveTo>
                  <a:cubicBezTo>
                    <a:pt x="1375" y="0"/>
                    <a:pt x="965" y="172"/>
                    <a:pt x="634" y="503"/>
                  </a:cubicBezTo>
                  <a:cubicBezTo>
                    <a:pt x="100" y="1037"/>
                    <a:pt x="0" y="1837"/>
                    <a:pt x="401" y="2271"/>
                  </a:cubicBezTo>
                  <a:cubicBezTo>
                    <a:pt x="582" y="2452"/>
                    <a:pt x="826" y="2540"/>
                    <a:pt x="1089" y="2540"/>
                  </a:cubicBezTo>
                  <a:cubicBezTo>
                    <a:pt x="1456" y="2540"/>
                    <a:pt x="1857" y="2368"/>
                    <a:pt x="2169" y="2037"/>
                  </a:cubicBezTo>
                  <a:cubicBezTo>
                    <a:pt x="2736" y="1504"/>
                    <a:pt x="2836" y="703"/>
                    <a:pt x="2402" y="269"/>
                  </a:cubicBezTo>
                  <a:cubicBezTo>
                    <a:pt x="2235" y="88"/>
                    <a:pt x="1998" y="0"/>
                    <a:pt x="17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4229025" y="1504100"/>
              <a:ext cx="45175" cy="35600"/>
            </a:xfrm>
            <a:custGeom>
              <a:avLst/>
              <a:gdLst/>
              <a:ahLst/>
              <a:cxnLst/>
              <a:rect l="l" t="t" r="r" b="b"/>
              <a:pathLst>
                <a:path w="1807" h="1424" extrusionOk="0">
                  <a:moveTo>
                    <a:pt x="937" y="1"/>
                  </a:moveTo>
                  <a:cubicBezTo>
                    <a:pt x="871" y="1"/>
                    <a:pt x="803" y="10"/>
                    <a:pt x="734" y="31"/>
                  </a:cubicBezTo>
                  <a:cubicBezTo>
                    <a:pt x="134" y="197"/>
                    <a:pt x="0" y="965"/>
                    <a:pt x="501" y="1332"/>
                  </a:cubicBezTo>
                  <a:cubicBezTo>
                    <a:pt x="625" y="1393"/>
                    <a:pt x="758" y="1423"/>
                    <a:pt x="889" y="1423"/>
                  </a:cubicBezTo>
                  <a:cubicBezTo>
                    <a:pt x="1182" y="1423"/>
                    <a:pt x="1463" y="1274"/>
                    <a:pt x="1602" y="998"/>
                  </a:cubicBezTo>
                  <a:cubicBezTo>
                    <a:pt x="1807" y="499"/>
                    <a:pt x="1419" y="1"/>
                    <a:pt x="9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4245375" y="1489425"/>
              <a:ext cx="182150" cy="42150"/>
            </a:xfrm>
            <a:custGeom>
              <a:avLst/>
              <a:gdLst/>
              <a:ahLst/>
              <a:cxnLst/>
              <a:rect l="l" t="t" r="r" b="b"/>
              <a:pathLst>
                <a:path w="7286" h="1686" extrusionOk="0">
                  <a:moveTo>
                    <a:pt x="7052" y="0"/>
                  </a:moveTo>
                  <a:cubicBezTo>
                    <a:pt x="7002" y="0"/>
                    <a:pt x="6952" y="17"/>
                    <a:pt x="6919" y="51"/>
                  </a:cubicBezTo>
                  <a:cubicBezTo>
                    <a:pt x="6068" y="854"/>
                    <a:pt x="4146" y="1256"/>
                    <a:pt x="2374" y="1256"/>
                  </a:cubicBezTo>
                  <a:cubicBezTo>
                    <a:pt x="1645" y="1256"/>
                    <a:pt x="941" y="1187"/>
                    <a:pt x="347" y="1051"/>
                  </a:cubicBezTo>
                  <a:cubicBezTo>
                    <a:pt x="327" y="1046"/>
                    <a:pt x="307" y="1044"/>
                    <a:pt x="289" y="1044"/>
                  </a:cubicBezTo>
                  <a:cubicBezTo>
                    <a:pt x="67" y="1044"/>
                    <a:pt x="1" y="1390"/>
                    <a:pt x="247" y="1452"/>
                  </a:cubicBezTo>
                  <a:cubicBezTo>
                    <a:pt x="948" y="1618"/>
                    <a:pt x="1681" y="1685"/>
                    <a:pt x="2382" y="1685"/>
                  </a:cubicBezTo>
                  <a:cubicBezTo>
                    <a:pt x="4250" y="1685"/>
                    <a:pt x="6285" y="1251"/>
                    <a:pt x="7185" y="351"/>
                  </a:cubicBezTo>
                  <a:cubicBezTo>
                    <a:pt x="7285" y="251"/>
                    <a:pt x="7285" y="117"/>
                    <a:pt x="7185" y="51"/>
                  </a:cubicBezTo>
                  <a:cubicBezTo>
                    <a:pt x="7152" y="17"/>
                    <a:pt x="7102" y="0"/>
                    <a:pt x="70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4283225" y="1368600"/>
              <a:ext cx="21700" cy="27150"/>
            </a:xfrm>
            <a:custGeom>
              <a:avLst/>
              <a:gdLst/>
              <a:ahLst/>
              <a:cxnLst/>
              <a:rect l="l" t="t" r="r" b="b"/>
              <a:pathLst>
                <a:path w="868" h="1086" extrusionOk="0">
                  <a:moveTo>
                    <a:pt x="554" y="0"/>
                  </a:moveTo>
                  <a:cubicBezTo>
                    <a:pt x="375" y="0"/>
                    <a:pt x="188" y="182"/>
                    <a:pt x="101" y="414"/>
                  </a:cubicBezTo>
                  <a:cubicBezTo>
                    <a:pt x="1" y="714"/>
                    <a:pt x="67" y="1014"/>
                    <a:pt x="268" y="1081"/>
                  </a:cubicBezTo>
                  <a:cubicBezTo>
                    <a:pt x="284" y="1084"/>
                    <a:pt x="302" y="1085"/>
                    <a:pt x="319" y="1085"/>
                  </a:cubicBezTo>
                  <a:cubicBezTo>
                    <a:pt x="506" y="1085"/>
                    <a:pt x="710" y="922"/>
                    <a:pt x="801" y="647"/>
                  </a:cubicBezTo>
                  <a:cubicBezTo>
                    <a:pt x="868" y="347"/>
                    <a:pt x="801" y="80"/>
                    <a:pt x="634" y="13"/>
                  </a:cubicBezTo>
                  <a:cubicBezTo>
                    <a:pt x="608" y="5"/>
                    <a:pt x="581" y="0"/>
                    <a:pt x="5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4193175" y="1337125"/>
              <a:ext cx="22525" cy="27150"/>
            </a:xfrm>
            <a:custGeom>
              <a:avLst/>
              <a:gdLst/>
              <a:ahLst/>
              <a:cxnLst/>
              <a:rect l="l" t="t" r="r" b="b"/>
              <a:pathLst>
                <a:path w="901" h="1086" extrusionOk="0">
                  <a:moveTo>
                    <a:pt x="590" y="1"/>
                  </a:moveTo>
                  <a:cubicBezTo>
                    <a:pt x="423" y="1"/>
                    <a:pt x="192" y="164"/>
                    <a:pt x="100" y="438"/>
                  </a:cubicBezTo>
                  <a:cubicBezTo>
                    <a:pt x="0" y="739"/>
                    <a:pt x="100" y="1006"/>
                    <a:pt x="267" y="1072"/>
                  </a:cubicBezTo>
                  <a:cubicBezTo>
                    <a:pt x="293" y="1081"/>
                    <a:pt x="320" y="1085"/>
                    <a:pt x="347" y="1085"/>
                  </a:cubicBezTo>
                  <a:cubicBezTo>
                    <a:pt x="526" y="1085"/>
                    <a:pt x="714" y="904"/>
                    <a:pt x="801" y="672"/>
                  </a:cubicBezTo>
                  <a:cubicBezTo>
                    <a:pt x="901" y="372"/>
                    <a:pt x="834" y="72"/>
                    <a:pt x="634" y="5"/>
                  </a:cubicBezTo>
                  <a:cubicBezTo>
                    <a:pt x="620" y="2"/>
                    <a:pt x="605" y="1"/>
                    <a:pt x="5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4180650" y="1378100"/>
              <a:ext cx="65075" cy="62575"/>
            </a:xfrm>
            <a:custGeom>
              <a:avLst/>
              <a:gdLst/>
              <a:ahLst/>
              <a:cxnLst/>
              <a:rect l="l" t="t" r="r" b="b"/>
              <a:pathLst>
                <a:path w="2603" h="2503" extrusionOk="0">
                  <a:moveTo>
                    <a:pt x="2603" y="0"/>
                  </a:moveTo>
                  <a:lnTo>
                    <a:pt x="2603" y="0"/>
                  </a:lnTo>
                  <a:cubicBezTo>
                    <a:pt x="1702" y="467"/>
                    <a:pt x="835" y="968"/>
                    <a:pt x="1" y="1535"/>
                  </a:cubicBezTo>
                  <a:cubicBezTo>
                    <a:pt x="201" y="2235"/>
                    <a:pt x="1302" y="2502"/>
                    <a:pt x="1302" y="2502"/>
                  </a:cubicBezTo>
                  <a:lnTo>
                    <a:pt x="2603" y="0"/>
                  </a:ln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4213175" y="1464275"/>
              <a:ext cx="61750" cy="11725"/>
            </a:xfrm>
            <a:custGeom>
              <a:avLst/>
              <a:gdLst/>
              <a:ahLst/>
              <a:cxnLst/>
              <a:rect l="l" t="t" r="r" b="b"/>
              <a:pathLst>
                <a:path w="2470" h="469" extrusionOk="0">
                  <a:moveTo>
                    <a:pt x="2390" y="1"/>
                  </a:moveTo>
                  <a:cubicBezTo>
                    <a:pt x="2369" y="1"/>
                    <a:pt x="2350" y="9"/>
                    <a:pt x="2336" y="22"/>
                  </a:cubicBezTo>
                  <a:cubicBezTo>
                    <a:pt x="1977" y="210"/>
                    <a:pt x="1592" y="302"/>
                    <a:pt x="1208" y="302"/>
                  </a:cubicBezTo>
                  <a:cubicBezTo>
                    <a:pt x="842" y="302"/>
                    <a:pt x="476" y="219"/>
                    <a:pt x="134" y="56"/>
                  </a:cubicBezTo>
                  <a:cubicBezTo>
                    <a:pt x="124" y="46"/>
                    <a:pt x="112" y="42"/>
                    <a:pt x="98" y="42"/>
                  </a:cubicBezTo>
                  <a:cubicBezTo>
                    <a:pt x="65" y="42"/>
                    <a:pt x="24" y="66"/>
                    <a:pt x="1" y="89"/>
                  </a:cubicBezTo>
                  <a:cubicBezTo>
                    <a:pt x="1" y="123"/>
                    <a:pt x="1" y="189"/>
                    <a:pt x="34" y="223"/>
                  </a:cubicBezTo>
                  <a:cubicBezTo>
                    <a:pt x="167" y="256"/>
                    <a:pt x="301" y="323"/>
                    <a:pt x="434" y="356"/>
                  </a:cubicBezTo>
                  <a:cubicBezTo>
                    <a:pt x="672" y="431"/>
                    <a:pt x="924" y="469"/>
                    <a:pt x="1179" y="469"/>
                  </a:cubicBezTo>
                  <a:cubicBezTo>
                    <a:pt x="1604" y="469"/>
                    <a:pt x="2040" y="364"/>
                    <a:pt x="2436" y="156"/>
                  </a:cubicBezTo>
                  <a:cubicBezTo>
                    <a:pt x="2469" y="156"/>
                    <a:pt x="2469" y="89"/>
                    <a:pt x="2469" y="56"/>
                  </a:cubicBezTo>
                  <a:cubicBezTo>
                    <a:pt x="2450" y="17"/>
                    <a:pt x="2419" y="1"/>
                    <a:pt x="23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4316575" y="1337025"/>
              <a:ext cx="35900" cy="35050"/>
            </a:xfrm>
            <a:custGeom>
              <a:avLst/>
              <a:gdLst/>
              <a:ahLst/>
              <a:cxnLst/>
              <a:rect l="l" t="t" r="r" b="b"/>
              <a:pathLst>
                <a:path w="1436" h="1402" extrusionOk="0">
                  <a:moveTo>
                    <a:pt x="215" y="0"/>
                  </a:moveTo>
                  <a:cubicBezTo>
                    <a:pt x="134" y="0"/>
                    <a:pt x="62" y="60"/>
                    <a:pt x="34" y="142"/>
                  </a:cubicBezTo>
                  <a:cubicBezTo>
                    <a:pt x="1" y="242"/>
                    <a:pt x="68" y="342"/>
                    <a:pt x="168" y="342"/>
                  </a:cubicBezTo>
                  <a:cubicBezTo>
                    <a:pt x="601" y="509"/>
                    <a:pt x="935" y="843"/>
                    <a:pt x="1068" y="1276"/>
                  </a:cubicBezTo>
                  <a:cubicBezTo>
                    <a:pt x="1102" y="1343"/>
                    <a:pt x="1135" y="1376"/>
                    <a:pt x="1202" y="1376"/>
                  </a:cubicBezTo>
                  <a:cubicBezTo>
                    <a:pt x="1219" y="1393"/>
                    <a:pt x="1235" y="1401"/>
                    <a:pt x="1252" y="1401"/>
                  </a:cubicBezTo>
                  <a:cubicBezTo>
                    <a:pt x="1269" y="1401"/>
                    <a:pt x="1285" y="1393"/>
                    <a:pt x="1302" y="1376"/>
                  </a:cubicBezTo>
                  <a:cubicBezTo>
                    <a:pt x="1402" y="1343"/>
                    <a:pt x="1435" y="1243"/>
                    <a:pt x="1402" y="1176"/>
                  </a:cubicBezTo>
                  <a:cubicBezTo>
                    <a:pt x="1235" y="609"/>
                    <a:pt x="802" y="176"/>
                    <a:pt x="268" y="9"/>
                  </a:cubicBezTo>
                  <a:cubicBezTo>
                    <a:pt x="250" y="3"/>
                    <a:pt x="232" y="0"/>
                    <a:pt x="2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4193175" y="1299350"/>
              <a:ext cx="47550" cy="14350"/>
            </a:xfrm>
            <a:custGeom>
              <a:avLst/>
              <a:gdLst/>
              <a:ahLst/>
              <a:cxnLst/>
              <a:rect l="l" t="t" r="r" b="b"/>
              <a:pathLst>
                <a:path w="1902" h="574" extrusionOk="0">
                  <a:moveTo>
                    <a:pt x="1009" y="1"/>
                  </a:moveTo>
                  <a:cubicBezTo>
                    <a:pt x="701" y="1"/>
                    <a:pt x="391" y="85"/>
                    <a:pt x="100" y="248"/>
                  </a:cubicBezTo>
                  <a:cubicBezTo>
                    <a:pt x="0" y="315"/>
                    <a:pt x="0" y="482"/>
                    <a:pt x="100" y="548"/>
                  </a:cubicBezTo>
                  <a:lnTo>
                    <a:pt x="134" y="548"/>
                  </a:lnTo>
                  <a:cubicBezTo>
                    <a:pt x="150" y="565"/>
                    <a:pt x="175" y="573"/>
                    <a:pt x="204" y="573"/>
                  </a:cubicBezTo>
                  <a:cubicBezTo>
                    <a:pt x="234" y="573"/>
                    <a:pt x="267" y="565"/>
                    <a:pt x="300" y="548"/>
                  </a:cubicBezTo>
                  <a:cubicBezTo>
                    <a:pt x="523" y="418"/>
                    <a:pt x="767" y="350"/>
                    <a:pt x="1015" y="350"/>
                  </a:cubicBezTo>
                  <a:cubicBezTo>
                    <a:pt x="1211" y="350"/>
                    <a:pt x="1409" y="393"/>
                    <a:pt x="1601" y="482"/>
                  </a:cubicBezTo>
                  <a:cubicBezTo>
                    <a:pt x="1628" y="491"/>
                    <a:pt x="1655" y="495"/>
                    <a:pt x="1680" y="495"/>
                  </a:cubicBezTo>
                  <a:cubicBezTo>
                    <a:pt x="1750" y="495"/>
                    <a:pt x="1810" y="464"/>
                    <a:pt x="1835" y="415"/>
                  </a:cubicBezTo>
                  <a:cubicBezTo>
                    <a:pt x="1901" y="315"/>
                    <a:pt x="1868" y="215"/>
                    <a:pt x="1768" y="182"/>
                  </a:cubicBezTo>
                  <a:cubicBezTo>
                    <a:pt x="1525" y="60"/>
                    <a:pt x="1267" y="1"/>
                    <a:pt x="10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3551875" y="1309725"/>
              <a:ext cx="153475" cy="127600"/>
            </a:xfrm>
            <a:custGeom>
              <a:avLst/>
              <a:gdLst/>
              <a:ahLst/>
              <a:cxnLst/>
              <a:rect l="l" t="t" r="r" b="b"/>
              <a:pathLst>
                <a:path w="6139" h="5104" extrusionOk="0">
                  <a:moveTo>
                    <a:pt x="3803" y="0"/>
                  </a:moveTo>
                  <a:lnTo>
                    <a:pt x="0" y="2602"/>
                  </a:lnTo>
                  <a:lnTo>
                    <a:pt x="2903" y="5104"/>
                  </a:lnTo>
                  <a:lnTo>
                    <a:pt x="5004" y="4103"/>
                  </a:lnTo>
                  <a:cubicBezTo>
                    <a:pt x="6138" y="2602"/>
                    <a:pt x="3803" y="0"/>
                    <a:pt x="38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3519576" y="1253626"/>
              <a:ext cx="128450" cy="121375"/>
            </a:xfrm>
            <a:custGeom>
              <a:avLst/>
              <a:gdLst/>
              <a:ahLst/>
              <a:cxnLst/>
              <a:rect l="l" t="t" r="r" b="b"/>
              <a:pathLst>
                <a:path w="5138" h="4855" extrusionOk="0">
                  <a:moveTo>
                    <a:pt x="3014" y="1"/>
                  </a:moveTo>
                  <a:cubicBezTo>
                    <a:pt x="2832" y="1"/>
                    <a:pt x="2646" y="39"/>
                    <a:pt x="2469" y="118"/>
                  </a:cubicBezTo>
                  <a:lnTo>
                    <a:pt x="1001" y="785"/>
                  </a:lnTo>
                  <a:cubicBezTo>
                    <a:pt x="300" y="1119"/>
                    <a:pt x="0" y="1919"/>
                    <a:pt x="334" y="2620"/>
                  </a:cubicBezTo>
                  <a:lnTo>
                    <a:pt x="1334" y="4855"/>
                  </a:lnTo>
                  <a:lnTo>
                    <a:pt x="5137" y="2253"/>
                  </a:lnTo>
                  <a:lnTo>
                    <a:pt x="4103" y="618"/>
                  </a:lnTo>
                  <a:cubicBezTo>
                    <a:pt x="3868" y="218"/>
                    <a:pt x="3450" y="1"/>
                    <a:pt x="30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3321900" y="1807950"/>
              <a:ext cx="742025" cy="252325"/>
            </a:xfrm>
            <a:custGeom>
              <a:avLst/>
              <a:gdLst/>
              <a:ahLst/>
              <a:cxnLst/>
              <a:rect l="l" t="t" r="r" b="b"/>
              <a:pathLst>
                <a:path w="29681" h="10093" extrusionOk="0">
                  <a:moveTo>
                    <a:pt x="1925" y="1"/>
                  </a:moveTo>
                  <a:cubicBezTo>
                    <a:pt x="770" y="1"/>
                    <a:pt x="0" y="1517"/>
                    <a:pt x="994" y="2454"/>
                  </a:cubicBezTo>
                  <a:cubicBezTo>
                    <a:pt x="1894" y="3254"/>
                    <a:pt x="2795" y="3988"/>
                    <a:pt x="3762" y="4689"/>
                  </a:cubicBezTo>
                  <a:cubicBezTo>
                    <a:pt x="4696" y="5389"/>
                    <a:pt x="5664" y="6056"/>
                    <a:pt x="6664" y="6723"/>
                  </a:cubicBezTo>
                  <a:cubicBezTo>
                    <a:pt x="7665" y="7357"/>
                    <a:pt x="8699" y="7958"/>
                    <a:pt x="9800" y="8525"/>
                  </a:cubicBezTo>
                  <a:cubicBezTo>
                    <a:pt x="10901" y="9125"/>
                    <a:pt x="12102" y="9592"/>
                    <a:pt x="13302" y="9992"/>
                  </a:cubicBezTo>
                  <a:cubicBezTo>
                    <a:pt x="13569" y="10059"/>
                    <a:pt x="13803" y="10093"/>
                    <a:pt x="14070" y="10093"/>
                  </a:cubicBezTo>
                  <a:lnTo>
                    <a:pt x="14236" y="10093"/>
                  </a:lnTo>
                  <a:cubicBezTo>
                    <a:pt x="15437" y="9992"/>
                    <a:pt x="16605" y="9826"/>
                    <a:pt x="17772" y="9626"/>
                  </a:cubicBezTo>
                  <a:cubicBezTo>
                    <a:pt x="18373" y="9525"/>
                    <a:pt x="18940" y="9392"/>
                    <a:pt x="19507" y="9259"/>
                  </a:cubicBezTo>
                  <a:cubicBezTo>
                    <a:pt x="20107" y="9125"/>
                    <a:pt x="20674" y="8958"/>
                    <a:pt x="21208" y="8792"/>
                  </a:cubicBezTo>
                  <a:cubicBezTo>
                    <a:pt x="22342" y="8491"/>
                    <a:pt x="23443" y="8091"/>
                    <a:pt x="24544" y="7657"/>
                  </a:cubicBezTo>
                  <a:cubicBezTo>
                    <a:pt x="25111" y="7457"/>
                    <a:pt x="25645" y="7257"/>
                    <a:pt x="26178" y="6990"/>
                  </a:cubicBezTo>
                  <a:cubicBezTo>
                    <a:pt x="26445" y="6857"/>
                    <a:pt x="26712" y="6723"/>
                    <a:pt x="26979" y="6590"/>
                  </a:cubicBezTo>
                  <a:cubicBezTo>
                    <a:pt x="27246" y="6457"/>
                    <a:pt x="27513" y="6323"/>
                    <a:pt x="27813" y="6156"/>
                  </a:cubicBezTo>
                  <a:cubicBezTo>
                    <a:pt x="29147" y="5456"/>
                    <a:pt x="29681" y="3821"/>
                    <a:pt x="29014" y="2454"/>
                  </a:cubicBezTo>
                  <a:cubicBezTo>
                    <a:pt x="28528" y="1433"/>
                    <a:pt x="27511" y="820"/>
                    <a:pt x="26453" y="820"/>
                  </a:cubicBezTo>
                  <a:cubicBezTo>
                    <a:pt x="26058" y="820"/>
                    <a:pt x="25658" y="905"/>
                    <a:pt x="25278" y="1086"/>
                  </a:cubicBezTo>
                  <a:lnTo>
                    <a:pt x="25144" y="1153"/>
                  </a:lnTo>
                  <a:lnTo>
                    <a:pt x="24510" y="1453"/>
                  </a:lnTo>
                  <a:lnTo>
                    <a:pt x="23810" y="1753"/>
                  </a:lnTo>
                  <a:cubicBezTo>
                    <a:pt x="23343" y="1953"/>
                    <a:pt x="22876" y="2187"/>
                    <a:pt x="22409" y="2354"/>
                  </a:cubicBezTo>
                  <a:cubicBezTo>
                    <a:pt x="21442" y="2787"/>
                    <a:pt x="20508" y="3121"/>
                    <a:pt x="19540" y="3454"/>
                  </a:cubicBezTo>
                  <a:cubicBezTo>
                    <a:pt x="18573" y="3788"/>
                    <a:pt x="17572" y="4088"/>
                    <a:pt x="16605" y="4355"/>
                  </a:cubicBezTo>
                  <a:cubicBezTo>
                    <a:pt x="15737" y="4589"/>
                    <a:pt x="14870" y="4755"/>
                    <a:pt x="14003" y="4922"/>
                  </a:cubicBezTo>
                  <a:cubicBezTo>
                    <a:pt x="13269" y="4722"/>
                    <a:pt x="12468" y="4488"/>
                    <a:pt x="11668" y="4188"/>
                  </a:cubicBezTo>
                  <a:cubicBezTo>
                    <a:pt x="10701" y="3821"/>
                    <a:pt x="9666" y="3421"/>
                    <a:pt x="8666" y="2954"/>
                  </a:cubicBezTo>
                  <a:cubicBezTo>
                    <a:pt x="7665" y="2520"/>
                    <a:pt x="6631" y="2053"/>
                    <a:pt x="5630" y="1586"/>
                  </a:cubicBezTo>
                  <a:lnTo>
                    <a:pt x="2595" y="152"/>
                  </a:lnTo>
                  <a:lnTo>
                    <a:pt x="2561" y="152"/>
                  </a:lnTo>
                  <a:cubicBezTo>
                    <a:pt x="2342" y="48"/>
                    <a:pt x="2128" y="1"/>
                    <a:pt x="1925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3790375" y="1776625"/>
              <a:ext cx="353300" cy="298650"/>
            </a:xfrm>
            <a:custGeom>
              <a:avLst/>
              <a:gdLst/>
              <a:ahLst/>
              <a:cxnLst/>
              <a:rect l="l" t="t" r="r" b="b"/>
              <a:pathLst>
                <a:path w="14132" h="11946" extrusionOk="0">
                  <a:moveTo>
                    <a:pt x="10980" y="0"/>
                  </a:moveTo>
                  <a:cubicBezTo>
                    <a:pt x="10687" y="0"/>
                    <a:pt x="10363" y="54"/>
                    <a:pt x="10008" y="171"/>
                  </a:cubicBezTo>
                  <a:cubicBezTo>
                    <a:pt x="6572" y="1372"/>
                    <a:pt x="3236" y="2773"/>
                    <a:pt x="1" y="4441"/>
                  </a:cubicBezTo>
                  <a:cubicBezTo>
                    <a:pt x="835" y="7276"/>
                    <a:pt x="2369" y="9878"/>
                    <a:pt x="4504" y="11946"/>
                  </a:cubicBezTo>
                  <a:cubicBezTo>
                    <a:pt x="4504" y="11946"/>
                    <a:pt x="6305" y="11846"/>
                    <a:pt x="9974" y="9077"/>
                  </a:cubicBezTo>
                  <a:cubicBezTo>
                    <a:pt x="13728" y="6270"/>
                    <a:pt x="14131" y="0"/>
                    <a:pt x="10980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3274175" y="1764200"/>
              <a:ext cx="121775" cy="114275"/>
            </a:xfrm>
            <a:custGeom>
              <a:avLst/>
              <a:gdLst/>
              <a:ahLst/>
              <a:cxnLst/>
              <a:rect l="l" t="t" r="r" b="b"/>
              <a:pathLst>
                <a:path w="4871" h="4571" extrusionOk="0">
                  <a:moveTo>
                    <a:pt x="1535" y="1"/>
                  </a:moveTo>
                  <a:lnTo>
                    <a:pt x="1" y="4237"/>
                  </a:lnTo>
                  <a:lnTo>
                    <a:pt x="3737" y="4571"/>
                  </a:lnTo>
                  <a:lnTo>
                    <a:pt x="4837" y="2603"/>
                  </a:lnTo>
                  <a:cubicBezTo>
                    <a:pt x="4871" y="735"/>
                    <a:pt x="1535" y="1"/>
                    <a:pt x="15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3201851" y="1745001"/>
              <a:ext cx="111750" cy="126200"/>
            </a:xfrm>
            <a:custGeom>
              <a:avLst/>
              <a:gdLst/>
              <a:ahLst/>
              <a:cxnLst/>
              <a:rect l="l" t="t" r="r" b="b"/>
              <a:pathLst>
                <a:path w="4470" h="5048" extrusionOk="0">
                  <a:moveTo>
                    <a:pt x="2225" y="0"/>
                  </a:moveTo>
                  <a:cubicBezTo>
                    <a:pt x="1790" y="0"/>
                    <a:pt x="1384" y="235"/>
                    <a:pt x="1168" y="644"/>
                  </a:cubicBezTo>
                  <a:lnTo>
                    <a:pt x="367" y="2012"/>
                  </a:lnTo>
                  <a:cubicBezTo>
                    <a:pt x="0" y="2679"/>
                    <a:pt x="234" y="3479"/>
                    <a:pt x="901" y="3846"/>
                  </a:cubicBezTo>
                  <a:lnTo>
                    <a:pt x="2936" y="5047"/>
                  </a:lnTo>
                  <a:lnTo>
                    <a:pt x="4470" y="811"/>
                  </a:lnTo>
                  <a:lnTo>
                    <a:pt x="2735" y="110"/>
                  </a:lnTo>
                  <a:cubicBezTo>
                    <a:pt x="2567" y="36"/>
                    <a:pt x="2394" y="0"/>
                    <a:pt x="22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2112525" y="2701550"/>
              <a:ext cx="3367425" cy="54225"/>
            </a:xfrm>
            <a:custGeom>
              <a:avLst/>
              <a:gdLst/>
              <a:ahLst/>
              <a:cxnLst/>
              <a:rect l="l" t="t" r="r" b="b"/>
              <a:pathLst>
                <a:path w="134697" h="2169" extrusionOk="0">
                  <a:moveTo>
                    <a:pt x="1101" y="0"/>
                  </a:moveTo>
                  <a:cubicBezTo>
                    <a:pt x="500" y="0"/>
                    <a:pt x="0" y="501"/>
                    <a:pt x="33" y="1101"/>
                  </a:cubicBezTo>
                  <a:cubicBezTo>
                    <a:pt x="33" y="1668"/>
                    <a:pt x="500" y="2168"/>
                    <a:pt x="1101" y="2168"/>
                  </a:cubicBezTo>
                  <a:lnTo>
                    <a:pt x="133595" y="2168"/>
                  </a:lnTo>
                  <a:cubicBezTo>
                    <a:pt x="134196" y="2168"/>
                    <a:pt x="134663" y="1668"/>
                    <a:pt x="134663" y="1101"/>
                  </a:cubicBezTo>
                  <a:cubicBezTo>
                    <a:pt x="134696" y="501"/>
                    <a:pt x="134196" y="0"/>
                    <a:pt x="133595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4733550" y="2502225"/>
              <a:ext cx="157650" cy="199350"/>
            </a:xfrm>
            <a:custGeom>
              <a:avLst/>
              <a:gdLst/>
              <a:ahLst/>
              <a:cxnLst/>
              <a:rect l="l" t="t" r="r" b="b"/>
              <a:pathLst>
                <a:path w="6306" h="7974" extrusionOk="0">
                  <a:moveTo>
                    <a:pt x="534" y="1"/>
                  </a:moveTo>
                  <a:cubicBezTo>
                    <a:pt x="234" y="1"/>
                    <a:pt x="1" y="234"/>
                    <a:pt x="1" y="535"/>
                  </a:cubicBezTo>
                  <a:lnTo>
                    <a:pt x="1" y="7439"/>
                  </a:lnTo>
                  <a:cubicBezTo>
                    <a:pt x="1" y="7740"/>
                    <a:pt x="234" y="7973"/>
                    <a:pt x="534" y="7973"/>
                  </a:cubicBezTo>
                  <a:lnTo>
                    <a:pt x="5771" y="7973"/>
                  </a:lnTo>
                  <a:cubicBezTo>
                    <a:pt x="6072" y="7973"/>
                    <a:pt x="6305" y="7740"/>
                    <a:pt x="6305" y="7439"/>
                  </a:cubicBezTo>
                  <a:lnTo>
                    <a:pt x="6305" y="535"/>
                  </a:lnTo>
                  <a:cubicBezTo>
                    <a:pt x="6305" y="234"/>
                    <a:pt x="6072" y="1"/>
                    <a:pt x="5771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4795250" y="2529925"/>
              <a:ext cx="167650" cy="143300"/>
            </a:xfrm>
            <a:custGeom>
              <a:avLst/>
              <a:gdLst/>
              <a:ahLst/>
              <a:cxnLst/>
              <a:rect l="l" t="t" r="r" b="b"/>
              <a:pathLst>
                <a:path w="6706" h="5732" extrusionOk="0">
                  <a:moveTo>
                    <a:pt x="3797" y="861"/>
                  </a:moveTo>
                  <a:cubicBezTo>
                    <a:pt x="3810" y="861"/>
                    <a:pt x="3824" y="861"/>
                    <a:pt x="3837" y="861"/>
                  </a:cubicBezTo>
                  <a:cubicBezTo>
                    <a:pt x="4971" y="861"/>
                    <a:pt x="5872" y="1762"/>
                    <a:pt x="5872" y="2862"/>
                  </a:cubicBezTo>
                  <a:cubicBezTo>
                    <a:pt x="5872" y="4107"/>
                    <a:pt x="4859" y="4921"/>
                    <a:pt x="3812" y="4921"/>
                  </a:cubicBezTo>
                  <a:cubicBezTo>
                    <a:pt x="3315" y="4921"/>
                    <a:pt x="2811" y="4738"/>
                    <a:pt x="2403" y="4330"/>
                  </a:cubicBezTo>
                  <a:cubicBezTo>
                    <a:pt x="1112" y="3039"/>
                    <a:pt x="2022" y="861"/>
                    <a:pt x="3797" y="861"/>
                  </a:cubicBezTo>
                  <a:close/>
                  <a:moveTo>
                    <a:pt x="3816" y="0"/>
                  </a:moveTo>
                  <a:cubicBezTo>
                    <a:pt x="3108" y="0"/>
                    <a:pt x="2387" y="266"/>
                    <a:pt x="1802" y="861"/>
                  </a:cubicBezTo>
                  <a:cubicBezTo>
                    <a:pt x="1" y="2662"/>
                    <a:pt x="1269" y="5731"/>
                    <a:pt x="3837" y="5731"/>
                  </a:cubicBezTo>
                  <a:cubicBezTo>
                    <a:pt x="5438" y="5731"/>
                    <a:pt x="6706" y="4463"/>
                    <a:pt x="6706" y="2862"/>
                  </a:cubicBezTo>
                  <a:cubicBezTo>
                    <a:pt x="6706" y="1150"/>
                    <a:pt x="5290" y="0"/>
                    <a:pt x="381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4505050" y="2701550"/>
              <a:ext cx="974900" cy="54225"/>
            </a:xfrm>
            <a:custGeom>
              <a:avLst/>
              <a:gdLst/>
              <a:ahLst/>
              <a:cxnLst/>
              <a:rect l="l" t="t" r="r" b="b"/>
              <a:pathLst>
                <a:path w="38996" h="2169" extrusionOk="0">
                  <a:moveTo>
                    <a:pt x="1068" y="0"/>
                  </a:moveTo>
                  <a:cubicBezTo>
                    <a:pt x="468" y="0"/>
                    <a:pt x="1" y="501"/>
                    <a:pt x="1" y="1101"/>
                  </a:cubicBezTo>
                  <a:cubicBezTo>
                    <a:pt x="1" y="1668"/>
                    <a:pt x="468" y="2168"/>
                    <a:pt x="1068" y="2168"/>
                  </a:cubicBezTo>
                  <a:lnTo>
                    <a:pt x="37894" y="2168"/>
                  </a:lnTo>
                  <a:cubicBezTo>
                    <a:pt x="38495" y="2168"/>
                    <a:pt x="38962" y="1668"/>
                    <a:pt x="38962" y="1101"/>
                  </a:cubicBezTo>
                  <a:cubicBezTo>
                    <a:pt x="38995" y="501"/>
                    <a:pt x="38495" y="0"/>
                    <a:pt x="37894" y="0"/>
                  </a:cubicBezTo>
                  <a:close/>
                </a:path>
              </a:pathLst>
            </a:custGeom>
            <a:solidFill>
              <a:srgbClr val="2F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4941200" y="2755750"/>
              <a:ext cx="101775" cy="813100"/>
            </a:xfrm>
            <a:custGeom>
              <a:avLst/>
              <a:gdLst/>
              <a:ahLst/>
              <a:cxnLst/>
              <a:rect l="l" t="t" r="r" b="b"/>
              <a:pathLst>
                <a:path w="4071" h="32524" extrusionOk="0">
                  <a:moveTo>
                    <a:pt x="0" y="0"/>
                  </a:moveTo>
                  <a:lnTo>
                    <a:pt x="0" y="32524"/>
                  </a:lnTo>
                  <a:lnTo>
                    <a:pt x="4070" y="32524"/>
                  </a:lnTo>
                  <a:lnTo>
                    <a:pt x="407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5145500" y="2755750"/>
              <a:ext cx="194350" cy="41725"/>
            </a:xfrm>
            <a:custGeom>
              <a:avLst/>
              <a:gdLst/>
              <a:ahLst/>
              <a:cxnLst/>
              <a:rect l="l" t="t" r="r" b="b"/>
              <a:pathLst>
                <a:path w="7774" h="1669" extrusionOk="0">
                  <a:moveTo>
                    <a:pt x="1" y="0"/>
                  </a:moveTo>
                  <a:lnTo>
                    <a:pt x="1" y="768"/>
                  </a:lnTo>
                  <a:cubicBezTo>
                    <a:pt x="1" y="1268"/>
                    <a:pt x="401" y="1668"/>
                    <a:pt x="902" y="1668"/>
                  </a:cubicBezTo>
                  <a:lnTo>
                    <a:pt x="6873" y="1668"/>
                  </a:lnTo>
                  <a:cubicBezTo>
                    <a:pt x="7373" y="1668"/>
                    <a:pt x="7773" y="1268"/>
                    <a:pt x="7773" y="768"/>
                  </a:cubicBezTo>
                  <a:lnTo>
                    <a:pt x="777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4916175" y="3367025"/>
              <a:ext cx="151800" cy="813100"/>
            </a:xfrm>
            <a:custGeom>
              <a:avLst/>
              <a:gdLst/>
              <a:ahLst/>
              <a:cxnLst/>
              <a:rect l="l" t="t" r="r" b="b"/>
              <a:pathLst>
                <a:path w="6072" h="32524" extrusionOk="0">
                  <a:moveTo>
                    <a:pt x="1" y="0"/>
                  </a:moveTo>
                  <a:lnTo>
                    <a:pt x="1" y="32524"/>
                  </a:lnTo>
                  <a:lnTo>
                    <a:pt x="6072" y="32524"/>
                  </a:lnTo>
                  <a:lnTo>
                    <a:pt x="607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4891175" y="3868200"/>
              <a:ext cx="202650" cy="813125"/>
            </a:xfrm>
            <a:custGeom>
              <a:avLst/>
              <a:gdLst/>
              <a:ahLst/>
              <a:cxnLst/>
              <a:rect l="l" t="t" r="r" b="b"/>
              <a:pathLst>
                <a:path w="8106" h="32525" extrusionOk="0">
                  <a:moveTo>
                    <a:pt x="0" y="1"/>
                  </a:moveTo>
                  <a:lnTo>
                    <a:pt x="0" y="32524"/>
                  </a:lnTo>
                  <a:lnTo>
                    <a:pt x="8106" y="32524"/>
                  </a:lnTo>
                  <a:lnTo>
                    <a:pt x="810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4772750" y="4636250"/>
              <a:ext cx="438675" cy="45075"/>
            </a:xfrm>
            <a:custGeom>
              <a:avLst/>
              <a:gdLst/>
              <a:ahLst/>
              <a:cxnLst/>
              <a:rect l="l" t="t" r="r" b="b"/>
              <a:pathLst>
                <a:path w="17547" h="1803" extrusionOk="0">
                  <a:moveTo>
                    <a:pt x="1802" y="1"/>
                  </a:moveTo>
                  <a:cubicBezTo>
                    <a:pt x="801" y="1"/>
                    <a:pt x="0" y="802"/>
                    <a:pt x="0" y="1802"/>
                  </a:cubicBezTo>
                  <a:lnTo>
                    <a:pt x="17546" y="1802"/>
                  </a:lnTo>
                  <a:cubicBezTo>
                    <a:pt x="17546" y="802"/>
                    <a:pt x="16746" y="1"/>
                    <a:pt x="157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2549500" y="2755750"/>
              <a:ext cx="101750" cy="813100"/>
            </a:xfrm>
            <a:custGeom>
              <a:avLst/>
              <a:gdLst/>
              <a:ahLst/>
              <a:cxnLst/>
              <a:rect l="l" t="t" r="r" b="b"/>
              <a:pathLst>
                <a:path w="4070" h="32524" extrusionOk="0">
                  <a:moveTo>
                    <a:pt x="0" y="0"/>
                  </a:moveTo>
                  <a:lnTo>
                    <a:pt x="0" y="32524"/>
                  </a:lnTo>
                  <a:lnTo>
                    <a:pt x="4070" y="32524"/>
                  </a:lnTo>
                  <a:lnTo>
                    <a:pt x="407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2524475" y="3367025"/>
              <a:ext cx="151800" cy="813100"/>
            </a:xfrm>
            <a:custGeom>
              <a:avLst/>
              <a:gdLst/>
              <a:ahLst/>
              <a:cxnLst/>
              <a:rect l="l" t="t" r="r" b="b"/>
              <a:pathLst>
                <a:path w="6072" h="32524" extrusionOk="0">
                  <a:moveTo>
                    <a:pt x="0" y="0"/>
                  </a:moveTo>
                  <a:lnTo>
                    <a:pt x="0" y="32524"/>
                  </a:lnTo>
                  <a:lnTo>
                    <a:pt x="6071" y="32524"/>
                  </a:lnTo>
                  <a:lnTo>
                    <a:pt x="607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2498625" y="3868200"/>
              <a:ext cx="202675" cy="813125"/>
            </a:xfrm>
            <a:custGeom>
              <a:avLst/>
              <a:gdLst/>
              <a:ahLst/>
              <a:cxnLst/>
              <a:rect l="l" t="t" r="r" b="b"/>
              <a:pathLst>
                <a:path w="8107" h="32525" extrusionOk="0">
                  <a:moveTo>
                    <a:pt x="0" y="1"/>
                  </a:moveTo>
                  <a:lnTo>
                    <a:pt x="0" y="32524"/>
                  </a:lnTo>
                  <a:lnTo>
                    <a:pt x="8106" y="32524"/>
                  </a:lnTo>
                  <a:lnTo>
                    <a:pt x="810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2381050" y="4636250"/>
              <a:ext cx="438650" cy="45075"/>
            </a:xfrm>
            <a:custGeom>
              <a:avLst/>
              <a:gdLst/>
              <a:ahLst/>
              <a:cxnLst/>
              <a:rect l="l" t="t" r="r" b="b"/>
              <a:pathLst>
                <a:path w="17546" h="1803" extrusionOk="0">
                  <a:moveTo>
                    <a:pt x="1801" y="1"/>
                  </a:moveTo>
                  <a:cubicBezTo>
                    <a:pt x="801" y="1"/>
                    <a:pt x="0" y="802"/>
                    <a:pt x="0" y="1802"/>
                  </a:cubicBezTo>
                  <a:lnTo>
                    <a:pt x="17546" y="1802"/>
                  </a:lnTo>
                  <a:cubicBezTo>
                    <a:pt x="17546" y="802"/>
                    <a:pt x="16745" y="1"/>
                    <a:pt x="157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2597025" y="2669025"/>
              <a:ext cx="1280950" cy="32550"/>
            </a:xfrm>
            <a:custGeom>
              <a:avLst/>
              <a:gdLst/>
              <a:ahLst/>
              <a:cxnLst/>
              <a:rect l="l" t="t" r="r" b="b"/>
              <a:pathLst>
                <a:path w="51238" h="1302" extrusionOk="0">
                  <a:moveTo>
                    <a:pt x="634" y="0"/>
                  </a:moveTo>
                  <a:cubicBezTo>
                    <a:pt x="267" y="0"/>
                    <a:pt x="1" y="300"/>
                    <a:pt x="1" y="667"/>
                  </a:cubicBezTo>
                  <a:cubicBezTo>
                    <a:pt x="1" y="1001"/>
                    <a:pt x="267" y="1301"/>
                    <a:pt x="634" y="1301"/>
                  </a:cubicBezTo>
                  <a:lnTo>
                    <a:pt x="50570" y="1301"/>
                  </a:lnTo>
                  <a:cubicBezTo>
                    <a:pt x="50937" y="1301"/>
                    <a:pt x="51237" y="1001"/>
                    <a:pt x="51237" y="667"/>
                  </a:cubicBezTo>
                  <a:cubicBezTo>
                    <a:pt x="51237" y="300"/>
                    <a:pt x="50937" y="0"/>
                    <a:pt x="50570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2597025" y="2669025"/>
              <a:ext cx="1280950" cy="32550"/>
            </a:xfrm>
            <a:custGeom>
              <a:avLst/>
              <a:gdLst/>
              <a:ahLst/>
              <a:cxnLst/>
              <a:rect l="l" t="t" r="r" b="b"/>
              <a:pathLst>
                <a:path w="51238" h="1302" extrusionOk="0">
                  <a:moveTo>
                    <a:pt x="634" y="0"/>
                  </a:moveTo>
                  <a:cubicBezTo>
                    <a:pt x="267" y="0"/>
                    <a:pt x="1" y="300"/>
                    <a:pt x="1" y="667"/>
                  </a:cubicBezTo>
                  <a:cubicBezTo>
                    <a:pt x="1" y="1001"/>
                    <a:pt x="267" y="1301"/>
                    <a:pt x="634" y="1301"/>
                  </a:cubicBezTo>
                  <a:lnTo>
                    <a:pt x="50570" y="1301"/>
                  </a:lnTo>
                  <a:cubicBezTo>
                    <a:pt x="50937" y="1301"/>
                    <a:pt x="51237" y="1001"/>
                    <a:pt x="51237" y="667"/>
                  </a:cubicBezTo>
                  <a:cubicBezTo>
                    <a:pt x="51237" y="300"/>
                    <a:pt x="50937" y="0"/>
                    <a:pt x="50570" y="0"/>
                  </a:cubicBezTo>
                  <a:close/>
                </a:path>
              </a:pathLst>
            </a:custGeom>
            <a:solidFill>
              <a:srgbClr val="2F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2495375" y="2086925"/>
              <a:ext cx="1060700" cy="598800"/>
            </a:xfrm>
            <a:custGeom>
              <a:avLst/>
              <a:gdLst/>
              <a:ahLst/>
              <a:cxnLst/>
              <a:rect l="l" t="t" r="r" b="b"/>
              <a:pathLst>
                <a:path w="42428" h="23952" extrusionOk="0">
                  <a:moveTo>
                    <a:pt x="1711" y="0"/>
                  </a:moveTo>
                  <a:cubicBezTo>
                    <a:pt x="737" y="0"/>
                    <a:pt x="1" y="886"/>
                    <a:pt x="197" y="1869"/>
                  </a:cubicBezTo>
                  <a:lnTo>
                    <a:pt x="3099" y="22083"/>
                  </a:lnTo>
                  <a:cubicBezTo>
                    <a:pt x="3266" y="23117"/>
                    <a:pt x="4167" y="23918"/>
                    <a:pt x="5234" y="23951"/>
                  </a:cubicBezTo>
                  <a:lnTo>
                    <a:pt x="40659" y="23951"/>
                  </a:lnTo>
                  <a:cubicBezTo>
                    <a:pt x="41660" y="23951"/>
                    <a:pt x="42427" y="23084"/>
                    <a:pt x="42260" y="22083"/>
                  </a:cubicBezTo>
                  <a:lnTo>
                    <a:pt x="39325" y="1869"/>
                  </a:lnTo>
                  <a:cubicBezTo>
                    <a:pt x="39158" y="802"/>
                    <a:pt x="38258" y="34"/>
                    <a:pt x="37224" y="1"/>
                  </a:cubicBezTo>
                  <a:lnTo>
                    <a:pt x="1765" y="1"/>
                  </a:lnTo>
                  <a:cubicBezTo>
                    <a:pt x="1747" y="0"/>
                    <a:pt x="1729" y="0"/>
                    <a:pt x="1711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2495375" y="2086925"/>
              <a:ext cx="673750" cy="598800"/>
            </a:xfrm>
            <a:custGeom>
              <a:avLst/>
              <a:gdLst/>
              <a:ahLst/>
              <a:cxnLst/>
              <a:rect l="l" t="t" r="r" b="b"/>
              <a:pathLst>
                <a:path w="26950" h="23952" extrusionOk="0">
                  <a:moveTo>
                    <a:pt x="1711" y="0"/>
                  </a:moveTo>
                  <a:cubicBezTo>
                    <a:pt x="737" y="0"/>
                    <a:pt x="1" y="886"/>
                    <a:pt x="197" y="1869"/>
                  </a:cubicBezTo>
                  <a:lnTo>
                    <a:pt x="3099" y="22083"/>
                  </a:lnTo>
                  <a:cubicBezTo>
                    <a:pt x="3266" y="23117"/>
                    <a:pt x="4167" y="23918"/>
                    <a:pt x="5234" y="23951"/>
                  </a:cubicBezTo>
                  <a:lnTo>
                    <a:pt x="11805" y="23951"/>
                  </a:lnTo>
                  <a:cubicBezTo>
                    <a:pt x="13073" y="23951"/>
                    <a:pt x="14240" y="23284"/>
                    <a:pt x="14874" y="22183"/>
                  </a:cubicBezTo>
                  <a:lnTo>
                    <a:pt x="26216" y="2803"/>
                  </a:lnTo>
                  <a:cubicBezTo>
                    <a:pt x="26950" y="1569"/>
                    <a:pt x="26049" y="1"/>
                    <a:pt x="24615" y="1"/>
                  </a:cubicBezTo>
                  <a:lnTo>
                    <a:pt x="1765" y="1"/>
                  </a:lnTo>
                  <a:cubicBezTo>
                    <a:pt x="1747" y="0"/>
                    <a:pt x="1729" y="0"/>
                    <a:pt x="1711" y="0"/>
                  </a:cubicBezTo>
                  <a:close/>
                </a:path>
              </a:pathLst>
            </a:custGeom>
            <a:solidFill>
              <a:srgbClr val="61D5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E487-6DC2-4655-BEB0-6614BCCA2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Giao </a:t>
            </a:r>
            <a:r>
              <a:rPr lang="en-US" dirty="0" err="1">
                <a:latin typeface="Consolas" panose="020B0609020204030204" pitchFamily="49" charset="0"/>
              </a:rPr>
              <a:t>diện</a:t>
            </a:r>
            <a:r>
              <a:rPr lang="en-US" dirty="0">
                <a:latin typeface="Consolas" panose="020B0609020204030204" pitchFamily="49" charset="0"/>
              </a:rPr>
              <a:t> chi </a:t>
            </a:r>
            <a:r>
              <a:rPr lang="en-US" dirty="0" err="1">
                <a:latin typeface="Consolas" panose="020B0609020204030204" pitchFamily="49" charset="0"/>
              </a:rPr>
              <a:t>tiết</a:t>
            </a:r>
            <a:endParaRPr lang="vi-VN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9780CD-9592-4918-8971-F3B0D1D74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457" y="1057951"/>
            <a:ext cx="7109085" cy="372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783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39"/>
          <p:cNvSpPr txBox="1">
            <a:spLocks noGrp="1"/>
          </p:cNvSpPr>
          <p:nvPr>
            <p:ph type="ctrTitle"/>
          </p:nvPr>
        </p:nvSpPr>
        <p:spPr>
          <a:xfrm>
            <a:off x="5010989" y="2182956"/>
            <a:ext cx="2697900" cy="9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Consolas" panose="020B0609020204030204" pitchFamily="49" charset="0"/>
              </a:rPr>
              <a:t>Source code</a:t>
            </a:r>
            <a:endParaRPr sz="4000" dirty="0">
              <a:latin typeface="Consolas" panose="020B0609020204030204" pitchFamily="49" charset="0"/>
            </a:endParaRPr>
          </a:p>
        </p:txBody>
      </p:sp>
      <p:sp>
        <p:nvSpPr>
          <p:cNvPr id="983" name="Google Shape;983;p39"/>
          <p:cNvSpPr txBox="1">
            <a:spLocks noGrp="1"/>
          </p:cNvSpPr>
          <p:nvPr>
            <p:ph type="title" idx="2"/>
          </p:nvPr>
        </p:nvSpPr>
        <p:spPr>
          <a:xfrm>
            <a:off x="4969750" y="989881"/>
            <a:ext cx="1554900" cy="10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984" name="Google Shape;984;p39"/>
          <p:cNvSpPr/>
          <p:nvPr/>
        </p:nvSpPr>
        <p:spPr>
          <a:xfrm rot="-5422515" flipH="1">
            <a:off x="7897160" y="3514267"/>
            <a:ext cx="328545" cy="32830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39"/>
          <p:cNvSpPr/>
          <p:nvPr/>
        </p:nvSpPr>
        <p:spPr>
          <a:xfrm rot="-5421983" flipH="1">
            <a:off x="8199077" y="3813219"/>
            <a:ext cx="513599" cy="513225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8000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90D0-F6BB-415B-81DF-E2CA5D9BE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Ngôn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ngữ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sử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dụng</a:t>
            </a:r>
            <a:endParaRPr lang="vi-VN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65730F-7418-4C58-A45C-4635A3530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8976" y="1271295"/>
            <a:ext cx="1365978" cy="13659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6BBDA7-A6B2-4951-BDC0-C7542B6C21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35191" y="2944004"/>
            <a:ext cx="2122045" cy="21220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9FAFDD-B9A8-46D5-9950-06D54B44B397}"/>
              </a:ext>
            </a:extLst>
          </p:cNvPr>
          <p:cNvSpPr txBox="1"/>
          <p:nvPr/>
        </p:nvSpPr>
        <p:spPr>
          <a:xfrm>
            <a:off x="554636" y="996033"/>
            <a:ext cx="239093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7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Python 3.8.6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CFF792-BCA3-4340-8266-410E05E505B6}"/>
              </a:ext>
            </a:extLst>
          </p:cNvPr>
          <p:cNvSpPr txBox="1"/>
          <p:nvPr/>
        </p:nvSpPr>
        <p:spPr>
          <a:xfrm>
            <a:off x="554636" y="3110544"/>
            <a:ext cx="239093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7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Mysql80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C81A5F-3DBB-49CF-B4C6-F993FFAC41B3}"/>
              </a:ext>
            </a:extLst>
          </p:cNvPr>
          <p:cNvSpPr txBox="1"/>
          <p:nvPr/>
        </p:nvSpPr>
        <p:spPr>
          <a:xfrm>
            <a:off x="2795665" y="2173633"/>
            <a:ext cx="611598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vi-VN" sz="2000" b="1" dirty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Thư viện python cần để kết nối với mysql</a:t>
            </a:r>
          </a:p>
          <a:p>
            <a:pPr>
              <a:buClr>
                <a:schemeClr val="bg1"/>
              </a:buClr>
            </a:pPr>
            <a:endParaRPr lang="vi-VN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vi-VN" sz="1800" dirty="0">
                <a:solidFill>
                  <a:schemeClr val="bg1"/>
                </a:solidFill>
                <a:latin typeface="Consolas" panose="020B0609020204030204" pitchFamily="49" charset="0"/>
              </a:rPr>
              <a:t>mysql-connector-python==8.0.22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vi-VN" sz="1800" dirty="0">
                <a:solidFill>
                  <a:schemeClr val="bg1"/>
                </a:solidFill>
                <a:latin typeface="Consolas" panose="020B0609020204030204" pitchFamily="49" charset="0"/>
              </a:rPr>
              <a:t>mysql-connector-python-rf==2.2.2</a:t>
            </a:r>
          </a:p>
        </p:txBody>
      </p:sp>
    </p:spTree>
    <p:extLst>
      <p:ext uri="{BB962C8B-B14F-4D97-AF65-F5344CB8AC3E}">
        <p14:creationId xmlns:p14="http://schemas.microsoft.com/office/powerpoint/2010/main" val="372688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8017B-EC14-4707-B609-2E389A9A6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Cấu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trúc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th</a:t>
            </a:r>
            <a:r>
              <a:rPr lang="vi-VN" dirty="0">
                <a:latin typeface="Consolas" panose="020B0609020204030204" pitchFamily="49" charset="0"/>
              </a:rPr>
              <a:t>ư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mục</a:t>
            </a:r>
            <a:endParaRPr lang="vi-VN" dirty="0"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C94C15-0686-43BB-8D8E-9A1103200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84731" y="1641227"/>
            <a:ext cx="798292" cy="101117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514B3AD-3CEA-4FFD-8689-DD6EF7FFA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84731" y="3578317"/>
            <a:ext cx="798292" cy="101117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3434280-4B10-4A39-9859-F7E65F0D75F5}"/>
              </a:ext>
            </a:extLst>
          </p:cNvPr>
          <p:cNvSpPr txBox="1"/>
          <p:nvPr/>
        </p:nvSpPr>
        <p:spPr>
          <a:xfrm>
            <a:off x="1484731" y="1241071"/>
            <a:ext cx="1078587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GUI</a:t>
            </a:r>
            <a:endParaRPr lang="vi-VN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2D2030-2D9A-41A0-8695-555DA6C60448}"/>
              </a:ext>
            </a:extLst>
          </p:cNvPr>
          <p:cNvSpPr txBox="1"/>
          <p:nvPr/>
        </p:nvSpPr>
        <p:spPr>
          <a:xfrm>
            <a:off x="1484730" y="3199785"/>
            <a:ext cx="1078587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err="1"/>
              <a:t>mysql</a:t>
            </a:r>
            <a:endParaRPr lang="vi-VN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B4A7B9-992A-4741-9D42-75EB4C127CE9}"/>
              </a:ext>
            </a:extLst>
          </p:cNvPr>
          <p:cNvSpPr txBox="1"/>
          <p:nvPr/>
        </p:nvSpPr>
        <p:spPr>
          <a:xfrm>
            <a:off x="3169713" y="1641227"/>
            <a:ext cx="568947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1700" b="1" dirty="0">
                <a:solidFill>
                  <a:schemeClr val="bg1"/>
                </a:solidFill>
                <a:latin typeface="Consolas" panose="020B0609020204030204" pitchFamily="49" charset="0"/>
              </a:rPr>
              <a:t>Folder </a:t>
            </a:r>
            <a:r>
              <a:rPr lang="en-US" sz="17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chứa</a:t>
            </a:r>
            <a:r>
              <a:rPr lang="en-US" sz="17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7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các</a:t>
            </a:r>
            <a:r>
              <a:rPr lang="en-US" sz="1700" b="1" dirty="0">
                <a:solidFill>
                  <a:schemeClr val="bg1"/>
                </a:solidFill>
                <a:latin typeface="Consolas" panose="020B0609020204030204" pitchFamily="49" charset="0"/>
              </a:rPr>
              <a:t> file python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1700" b="1" dirty="0">
                <a:solidFill>
                  <a:schemeClr val="bg1"/>
                </a:solidFill>
                <a:latin typeface="Consolas" panose="020B0609020204030204" pitchFamily="49" charset="0"/>
              </a:rPr>
              <a:t>File </a:t>
            </a:r>
            <a:r>
              <a:rPr lang="en-US" sz="17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chính</a:t>
            </a:r>
            <a:r>
              <a:rPr lang="en-US" sz="17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7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để</a:t>
            </a:r>
            <a:r>
              <a:rPr lang="en-US" sz="17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7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chạy</a:t>
            </a:r>
            <a:r>
              <a:rPr lang="en-US" sz="17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7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ứng</a:t>
            </a:r>
            <a:r>
              <a:rPr lang="en-US" sz="17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7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dụng</a:t>
            </a:r>
            <a:r>
              <a:rPr lang="en-US" sz="17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7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là</a:t>
            </a:r>
            <a:r>
              <a:rPr lang="en-US" sz="17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7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mainApp.py</a:t>
            </a:r>
            <a:endParaRPr lang="vi-VN" sz="17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71DD8A-5E96-4ED7-997D-8F79CBDED5FB}"/>
              </a:ext>
            </a:extLst>
          </p:cNvPr>
          <p:cNvSpPr txBox="1"/>
          <p:nvPr/>
        </p:nvSpPr>
        <p:spPr>
          <a:xfrm>
            <a:off x="3169713" y="3578317"/>
            <a:ext cx="568947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1700" b="1" dirty="0">
                <a:solidFill>
                  <a:schemeClr val="bg1"/>
                </a:solidFill>
                <a:latin typeface="Consolas" panose="020B0609020204030204" pitchFamily="49" charset="0"/>
              </a:rPr>
              <a:t>Folder </a:t>
            </a:r>
            <a:r>
              <a:rPr lang="en-US" sz="17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chứa</a:t>
            </a:r>
            <a:r>
              <a:rPr lang="en-US" sz="17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7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các</a:t>
            </a:r>
            <a:r>
              <a:rPr lang="en-US" sz="1700" b="1" dirty="0">
                <a:solidFill>
                  <a:schemeClr val="bg1"/>
                </a:solidFill>
                <a:latin typeface="Consolas" panose="020B0609020204030204" pitchFamily="49" charset="0"/>
              </a:rPr>
              <a:t> file </a:t>
            </a:r>
            <a:r>
              <a:rPr lang="en-US" sz="17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sql</a:t>
            </a:r>
            <a:endParaRPr lang="en-US" sz="17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1700" b="1" dirty="0">
                <a:solidFill>
                  <a:schemeClr val="bg1"/>
                </a:solidFill>
                <a:latin typeface="Consolas" panose="020B0609020204030204" pitchFamily="49" charset="0"/>
              </a:rPr>
              <a:t>File </a:t>
            </a:r>
            <a:r>
              <a:rPr lang="en-US" sz="17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main.sql</a:t>
            </a:r>
            <a:r>
              <a:rPr lang="en-US" sz="17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7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chứa</a:t>
            </a:r>
            <a:r>
              <a:rPr lang="en-US" sz="17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7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các</a:t>
            </a:r>
            <a:r>
              <a:rPr lang="en-US" sz="17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7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hàm</a:t>
            </a:r>
            <a:r>
              <a:rPr lang="en-US" sz="17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7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tạo</a:t>
            </a:r>
            <a:r>
              <a:rPr lang="en-US" sz="17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7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bảng</a:t>
            </a:r>
            <a:endParaRPr lang="en-US" sz="17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1700" b="1" dirty="0">
                <a:solidFill>
                  <a:schemeClr val="bg1"/>
                </a:solidFill>
                <a:latin typeface="Consolas" panose="020B0609020204030204" pitchFamily="49" charset="0"/>
              </a:rPr>
              <a:t>File </a:t>
            </a:r>
            <a:r>
              <a:rPr lang="en-US" sz="17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procedure.sql</a:t>
            </a:r>
            <a:r>
              <a:rPr lang="en-US" sz="17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7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chứa</a:t>
            </a:r>
            <a:r>
              <a:rPr lang="en-US" sz="17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7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các</a:t>
            </a:r>
            <a:r>
              <a:rPr lang="en-US" sz="17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7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thủ</a:t>
            </a:r>
            <a:r>
              <a:rPr lang="en-US" sz="17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7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tục</a:t>
            </a:r>
            <a:endParaRPr lang="en-US" sz="17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1700" b="1" dirty="0">
                <a:solidFill>
                  <a:schemeClr val="bg1"/>
                </a:solidFill>
                <a:latin typeface="Consolas" panose="020B0609020204030204" pitchFamily="49" charset="0"/>
              </a:rPr>
              <a:t>File </a:t>
            </a:r>
            <a:r>
              <a:rPr lang="en-US" sz="17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fucntions.sql</a:t>
            </a:r>
            <a:r>
              <a:rPr lang="en-US" sz="17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7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chứa</a:t>
            </a:r>
            <a:r>
              <a:rPr lang="en-US" sz="17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7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các</a:t>
            </a:r>
            <a:r>
              <a:rPr lang="en-US" sz="17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7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hàm</a:t>
            </a:r>
            <a:endParaRPr lang="vi-VN" sz="17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03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uiExpand="1" build="p"/>
      <p:bldP spid="20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7" name="Google Shape;1397;p46"/>
          <p:cNvCxnSpPr>
            <a:stCxn id="1398" idx="3"/>
          </p:cNvCxnSpPr>
          <p:nvPr/>
        </p:nvCxnSpPr>
        <p:spPr>
          <a:xfrm>
            <a:off x="2854339" y="1574087"/>
            <a:ext cx="2451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99" name="Google Shape;1399;p46"/>
          <p:cNvCxnSpPr>
            <a:stCxn id="1400" idx="3"/>
          </p:cNvCxnSpPr>
          <p:nvPr/>
        </p:nvCxnSpPr>
        <p:spPr>
          <a:xfrm>
            <a:off x="2854338" y="2454569"/>
            <a:ext cx="14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401" name="Google Shape;1401;p46"/>
          <p:cNvCxnSpPr>
            <a:stCxn id="1402" idx="1"/>
          </p:cNvCxnSpPr>
          <p:nvPr/>
        </p:nvCxnSpPr>
        <p:spPr>
          <a:xfrm rot="10800000">
            <a:off x="3824263" y="4398225"/>
            <a:ext cx="2465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403" name="Google Shape;1403;p46"/>
          <p:cNvCxnSpPr>
            <a:stCxn id="1404" idx="1"/>
          </p:cNvCxnSpPr>
          <p:nvPr/>
        </p:nvCxnSpPr>
        <p:spPr>
          <a:xfrm rot="10800000">
            <a:off x="4819663" y="3498298"/>
            <a:ext cx="1470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405" name="Google Shape;1405;p46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Successful Distribution Process</a:t>
            </a:r>
            <a:endParaRPr/>
          </a:p>
        </p:txBody>
      </p:sp>
      <p:grpSp>
        <p:nvGrpSpPr>
          <p:cNvPr id="1406" name="Google Shape;1406;p46"/>
          <p:cNvGrpSpPr/>
          <p:nvPr/>
        </p:nvGrpSpPr>
        <p:grpSpPr>
          <a:xfrm>
            <a:off x="2337635" y="797792"/>
            <a:ext cx="4437000" cy="4170300"/>
            <a:chOff x="2337635" y="797792"/>
            <a:chExt cx="4437000" cy="4170300"/>
          </a:xfrm>
        </p:grpSpPr>
        <p:sp>
          <p:nvSpPr>
            <p:cNvPr id="1407" name="Google Shape;1407;p46"/>
            <p:cNvSpPr/>
            <p:nvPr/>
          </p:nvSpPr>
          <p:spPr>
            <a:xfrm rot="-7933194">
              <a:off x="4555810" y="1920592"/>
              <a:ext cx="1010301" cy="1010301"/>
            </a:xfrm>
            <a:prstGeom prst="pie">
              <a:avLst>
                <a:gd name="adj1" fmla="val 5400615"/>
                <a:gd name="adj2" fmla="val 1620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6"/>
            <p:cNvSpPr/>
            <p:nvPr/>
          </p:nvSpPr>
          <p:spPr>
            <a:xfrm rot="-7933194">
              <a:off x="5555935" y="1006192"/>
              <a:ext cx="1010301" cy="1010301"/>
            </a:xfrm>
            <a:prstGeom prst="pie">
              <a:avLst>
                <a:gd name="adj1" fmla="val 5400615"/>
                <a:gd name="adj2" fmla="val 1620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6"/>
            <p:cNvSpPr/>
            <p:nvPr/>
          </p:nvSpPr>
          <p:spPr>
            <a:xfrm rot="2866806">
              <a:off x="2546035" y="3749392"/>
              <a:ext cx="1010301" cy="1010301"/>
            </a:xfrm>
            <a:prstGeom prst="pie">
              <a:avLst>
                <a:gd name="adj1" fmla="val 5400615"/>
                <a:gd name="adj2" fmla="val 1620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6"/>
            <p:cNvSpPr/>
            <p:nvPr/>
          </p:nvSpPr>
          <p:spPr>
            <a:xfrm rot="2866806">
              <a:off x="3527110" y="2854042"/>
              <a:ext cx="1010301" cy="1010301"/>
            </a:xfrm>
            <a:prstGeom prst="pie">
              <a:avLst>
                <a:gd name="adj1" fmla="val 5400615"/>
                <a:gd name="adj2" fmla="val 1620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11" name="Google Shape;1411;p46"/>
            <p:cNvCxnSpPr/>
            <p:nvPr/>
          </p:nvCxnSpPr>
          <p:spPr>
            <a:xfrm rot="10800000" flipH="1">
              <a:off x="2790825" y="1305000"/>
              <a:ext cx="3505200" cy="31908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12" name="Google Shape;1412;p46"/>
            <p:cNvSpPr/>
            <p:nvPr/>
          </p:nvSpPr>
          <p:spPr>
            <a:xfrm>
              <a:off x="4654190" y="2034278"/>
              <a:ext cx="783904" cy="783904"/>
            </a:xfrm>
            <a:custGeom>
              <a:avLst/>
              <a:gdLst/>
              <a:ahLst/>
              <a:cxnLst/>
              <a:rect l="l" t="t" r="r" b="b"/>
              <a:pathLst>
                <a:path w="23816" h="23816" extrusionOk="0">
                  <a:moveTo>
                    <a:pt x="19572" y="4212"/>
                  </a:moveTo>
                  <a:cubicBezTo>
                    <a:pt x="23815" y="8456"/>
                    <a:pt x="23815" y="15328"/>
                    <a:pt x="19572" y="19572"/>
                  </a:cubicBezTo>
                  <a:cubicBezTo>
                    <a:pt x="15328" y="23815"/>
                    <a:pt x="8456" y="23815"/>
                    <a:pt x="4212" y="19572"/>
                  </a:cubicBezTo>
                  <a:cubicBezTo>
                    <a:pt x="0" y="15328"/>
                    <a:pt x="0" y="8456"/>
                    <a:pt x="4212" y="4212"/>
                  </a:cubicBezTo>
                  <a:cubicBezTo>
                    <a:pt x="8456" y="0"/>
                    <a:pt x="15328" y="0"/>
                    <a:pt x="19572" y="42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chemeClr val="accent1"/>
                  </a:solidFill>
                  <a:latin typeface="Hammersmith One"/>
                  <a:ea typeface="Hammersmith One"/>
                  <a:cs typeface="Hammersmith One"/>
                  <a:sym typeface="Hammersmith One"/>
                </a:rPr>
                <a:t>3</a:t>
              </a:r>
              <a:endParaRPr sz="2300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endParaRPr>
            </a:p>
          </p:txBody>
        </p:sp>
        <p:sp>
          <p:nvSpPr>
            <p:cNvPr id="1413" name="Google Shape;1413;p46"/>
            <p:cNvSpPr/>
            <p:nvPr/>
          </p:nvSpPr>
          <p:spPr>
            <a:xfrm>
              <a:off x="5686141" y="1121150"/>
              <a:ext cx="787031" cy="787031"/>
            </a:xfrm>
            <a:custGeom>
              <a:avLst/>
              <a:gdLst/>
              <a:ahLst/>
              <a:cxnLst/>
              <a:rect l="l" t="t" r="r" b="b"/>
              <a:pathLst>
                <a:path w="23911" h="23911" extrusionOk="0">
                  <a:moveTo>
                    <a:pt x="14505" y="1425"/>
                  </a:moveTo>
                  <a:cubicBezTo>
                    <a:pt x="20332" y="2819"/>
                    <a:pt x="23911" y="8677"/>
                    <a:pt x="22486" y="14505"/>
                  </a:cubicBezTo>
                  <a:cubicBezTo>
                    <a:pt x="21092" y="20332"/>
                    <a:pt x="15233" y="23910"/>
                    <a:pt x="9406" y="22517"/>
                  </a:cubicBezTo>
                  <a:cubicBezTo>
                    <a:pt x="3579" y="21092"/>
                    <a:pt x="1" y="15233"/>
                    <a:pt x="1394" y="9406"/>
                  </a:cubicBezTo>
                  <a:cubicBezTo>
                    <a:pt x="2819" y="3579"/>
                    <a:pt x="8678" y="0"/>
                    <a:pt x="14505" y="14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chemeClr val="lt1"/>
                  </a:solidFill>
                  <a:latin typeface="Hammersmith One"/>
                  <a:ea typeface="Hammersmith One"/>
                  <a:cs typeface="Hammersmith One"/>
                  <a:sym typeface="Hammersmith One"/>
                </a:rPr>
                <a:t>4</a:t>
              </a:r>
              <a:endParaRPr sz="23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endParaRPr>
            </a:p>
          </p:txBody>
        </p:sp>
        <p:sp>
          <p:nvSpPr>
            <p:cNvPr id="1414" name="Google Shape;1414;p46"/>
            <p:cNvSpPr/>
            <p:nvPr/>
          </p:nvSpPr>
          <p:spPr>
            <a:xfrm>
              <a:off x="2684062" y="3891803"/>
              <a:ext cx="715111" cy="714058"/>
            </a:xfrm>
            <a:custGeom>
              <a:avLst/>
              <a:gdLst/>
              <a:ahLst/>
              <a:cxnLst/>
              <a:rect l="l" t="t" r="r" b="b"/>
              <a:pathLst>
                <a:path w="21726" h="21694" extrusionOk="0">
                  <a:moveTo>
                    <a:pt x="21726" y="10831"/>
                  </a:moveTo>
                  <a:cubicBezTo>
                    <a:pt x="21726" y="16848"/>
                    <a:pt x="16849" y="21693"/>
                    <a:pt x="10863" y="21693"/>
                  </a:cubicBezTo>
                  <a:cubicBezTo>
                    <a:pt x="4878" y="21693"/>
                    <a:pt x="1" y="16848"/>
                    <a:pt x="1" y="10831"/>
                  </a:cubicBezTo>
                  <a:cubicBezTo>
                    <a:pt x="1" y="4845"/>
                    <a:pt x="4878" y="0"/>
                    <a:pt x="10863" y="0"/>
                  </a:cubicBezTo>
                  <a:cubicBezTo>
                    <a:pt x="16849" y="0"/>
                    <a:pt x="21726" y="4845"/>
                    <a:pt x="21726" y="10831"/>
                  </a:cubicBezTo>
                  <a:close/>
                </a:path>
              </a:pathLst>
            </a:custGeom>
            <a:solidFill>
              <a:srgbClr val="7BD9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chemeClr val="lt1"/>
                  </a:solidFill>
                  <a:latin typeface="Hammersmith One"/>
                  <a:ea typeface="Hammersmith One"/>
                  <a:cs typeface="Hammersmith One"/>
                  <a:sym typeface="Hammersmith One"/>
                </a:rPr>
                <a:t>1</a:t>
              </a:r>
              <a:endParaRPr sz="23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endParaRPr>
            </a:p>
          </p:txBody>
        </p:sp>
        <p:sp>
          <p:nvSpPr>
            <p:cNvPr id="1415" name="Google Shape;1415;p46"/>
            <p:cNvSpPr/>
            <p:nvPr/>
          </p:nvSpPr>
          <p:spPr>
            <a:xfrm>
              <a:off x="3671216" y="2979695"/>
              <a:ext cx="714058" cy="714058"/>
            </a:xfrm>
            <a:custGeom>
              <a:avLst/>
              <a:gdLst/>
              <a:ahLst/>
              <a:cxnLst/>
              <a:rect l="l" t="t" r="r" b="b"/>
              <a:pathLst>
                <a:path w="21694" h="21694" extrusionOk="0">
                  <a:moveTo>
                    <a:pt x="21694" y="10832"/>
                  </a:moveTo>
                  <a:cubicBezTo>
                    <a:pt x="21694" y="16849"/>
                    <a:pt x="16848" y="21694"/>
                    <a:pt x="10863" y="21694"/>
                  </a:cubicBezTo>
                  <a:cubicBezTo>
                    <a:pt x="4846" y="21694"/>
                    <a:pt x="0" y="16849"/>
                    <a:pt x="0" y="10832"/>
                  </a:cubicBezTo>
                  <a:cubicBezTo>
                    <a:pt x="0" y="4846"/>
                    <a:pt x="4846" y="1"/>
                    <a:pt x="10863" y="1"/>
                  </a:cubicBezTo>
                  <a:cubicBezTo>
                    <a:pt x="16848" y="1"/>
                    <a:pt x="21694" y="4846"/>
                    <a:pt x="21694" y="10832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chemeClr val="lt1"/>
                  </a:solidFill>
                  <a:latin typeface="Hammersmith One"/>
                  <a:ea typeface="Hammersmith One"/>
                  <a:cs typeface="Hammersmith One"/>
                  <a:sym typeface="Hammersmith One"/>
                </a:rPr>
                <a:t>2</a:t>
              </a:r>
              <a:endParaRPr sz="23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endParaRPr>
            </a:p>
          </p:txBody>
        </p:sp>
      </p:grpSp>
      <p:grpSp>
        <p:nvGrpSpPr>
          <p:cNvPr id="1416" name="Google Shape;1416;p46"/>
          <p:cNvGrpSpPr/>
          <p:nvPr/>
        </p:nvGrpSpPr>
        <p:grpSpPr>
          <a:xfrm>
            <a:off x="1019239" y="1092388"/>
            <a:ext cx="1835100" cy="659299"/>
            <a:chOff x="1019239" y="1092388"/>
            <a:chExt cx="1835100" cy="659299"/>
          </a:xfrm>
        </p:grpSpPr>
        <p:sp>
          <p:nvSpPr>
            <p:cNvPr id="1417" name="Google Shape;1417;p46"/>
            <p:cNvSpPr txBox="1"/>
            <p:nvPr/>
          </p:nvSpPr>
          <p:spPr>
            <a:xfrm>
              <a:off x="1019239" y="1092388"/>
              <a:ext cx="18351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Hammersmith One"/>
                  <a:ea typeface="Hammersmith One"/>
                  <a:cs typeface="Hammersmith One"/>
                  <a:sym typeface="Hammersmith One"/>
                </a:rPr>
                <a:t>Jupiter</a:t>
              </a:r>
              <a:endPara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endParaRPr>
            </a:p>
          </p:txBody>
        </p:sp>
        <p:sp>
          <p:nvSpPr>
            <p:cNvPr id="1398" name="Google Shape;1398;p46"/>
            <p:cNvSpPr txBox="1"/>
            <p:nvPr/>
          </p:nvSpPr>
          <p:spPr>
            <a:xfrm>
              <a:off x="1019239" y="1396487"/>
              <a:ext cx="1835100" cy="3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Jupiter is the biggest planet of them all</a:t>
              </a:r>
              <a:endPara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418" name="Google Shape;1418;p46"/>
          <p:cNvSpPr txBox="1"/>
          <p:nvPr/>
        </p:nvSpPr>
        <p:spPr>
          <a:xfrm>
            <a:off x="1019238" y="1997221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Neptune</a:t>
            </a:r>
            <a:endParaRPr sz="180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400" name="Google Shape;1400;p46"/>
          <p:cNvSpPr txBox="1"/>
          <p:nvPr/>
        </p:nvSpPr>
        <p:spPr>
          <a:xfrm>
            <a:off x="1019238" y="2276969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It’s the farthest planet from the Sun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19" name="Google Shape;1419;p46"/>
          <p:cNvSpPr txBox="1"/>
          <p:nvPr/>
        </p:nvSpPr>
        <p:spPr>
          <a:xfrm>
            <a:off x="6289663" y="3016600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Mercury</a:t>
            </a:r>
            <a:endParaRPr sz="180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404" name="Google Shape;1404;p46"/>
          <p:cNvSpPr txBox="1"/>
          <p:nvPr/>
        </p:nvSpPr>
        <p:spPr>
          <a:xfrm>
            <a:off x="6289663" y="3320698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Mercury is the closest planet to the Sun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20" name="Google Shape;1420;p46"/>
          <p:cNvSpPr txBox="1"/>
          <p:nvPr/>
        </p:nvSpPr>
        <p:spPr>
          <a:xfrm>
            <a:off x="6289663" y="3940878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Earth</a:t>
            </a:r>
            <a:endParaRPr sz="180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402" name="Google Shape;1402;p46"/>
          <p:cNvSpPr txBox="1"/>
          <p:nvPr/>
        </p:nvSpPr>
        <p:spPr>
          <a:xfrm>
            <a:off x="6289663" y="4220625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Earth is the third 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planet from the Sun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1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Gill Sans MT" panose="020B0502020104020203" pitchFamily="34" charset="0"/>
              </a:rPr>
              <a:t>Nội dung báo cáo</a:t>
            </a:r>
            <a:endParaRPr sz="3600" dirty="0">
              <a:latin typeface="Gill Sans MT" panose="020B0502020104020203" pitchFamily="34" charset="0"/>
            </a:endParaRPr>
          </a:p>
        </p:txBody>
      </p:sp>
      <p:sp>
        <p:nvSpPr>
          <p:cNvPr id="498" name="Google Shape;498;p31"/>
          <p:cNvSpPr txBox="1"/>
          <p:nvPr/>
        </p:nvSpPr>
        <p:spPr>
          <a:xfrm>
            <a:off x="1652174" y="3463748"/>
            <a:ext cx="1963800" cy="6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</a:pPr>
            <a:r>
              <a:rPr lang="en-US" sz="1400" b="1" dirty="0" err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Chức</a:t>
            </a:r>
            <a:r>
              <a:rPr lang="en-US" sz="1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năng</a:t>
            </a:r>
            <a:r>
              <a:rPr lang="en-US" sz="1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của</a:t>
            </a:r>
            <a:r>
              <a:rPr lang="en-US" sz="1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hệ</a:t>
            </a:r>
            <a:r>
              <a:rPr lang="en-US" sz="1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thống</a:t>
            </a:r>
            <a:endParaRPr lang="en-US" sz="14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00" name="Google Shape;500;p31"/>
          <p:cNvSpPr txBox="1"/>
          <p:nvPr/>
        </p:nvSpPr>
        <p:spPr>
          <a:xfrm>
            <a:off x="4071785" y="3560046"/>
            <a:ext cx="1963800" cy="6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</a:pPr>
            <a:r>
              <a:rPr lang="en-US" sz="1400" b="1" dirty="0" err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Các</a:t>
            </a:r>
            <a:r>
              <a:rPr lang="en-US" sz="1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hàm</a:t>
            </a:r>
            <a:r>
              <a:rPr lang="en-US" sz="1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thủ</a:t>
            </a:r>
            <a:r>
              <a:rPr lang="en-US" sz="1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tục</a:t>
            </a:r>
            <a:r>
              <a:rPr lang="en-US" sz="1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, transaction </a:t>
            </a:r>
            <a:r>
              <a:rPr lang="en-US" sz="1400" b="1" dirty="0" err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của</a:t>
            </a:r>
            <a:r>
              <a:rPr lang="en-US" sz="1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hệ</a:t>
            </a:r>
            <a:r>
              <a:rPr lang="en-US" sz="1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thống</a:t>
            </a:r>
            <a:endParaRPr lang="en-US" sz="14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01" name="Google Shape;501;p31"/>
          <p:cNvSpPr txBox="1"/>
          <p:nvPr/>
        </p:nvSpPr>
        <p:spPr>
          <a:xfrm>
            <a:off x="5338686" y="3950500"/>
            <a:ext cx="1965600" cy="6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02" name="Google Shape;502;p31"/>
          <p:cNvSpPr txBox="1"/>
          <p:nvPr/>
        </p:nvSpPr>
        <p:spPr>
          <a:xfrm>
            <a:off x="5224320" y="1692791"/>
            <a:ext cx="1965300" cy="6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</a:pPr>
            <a:r>
              <a:rPr lang="en-US" sz="1400" b="1" dirty="0">
                <a:solidFill>
                  <a:schemeClr val="l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Giao </a:t>
            </a:r>
            <a:r>
              <a:rPr lang="en-US" sz="1400" b="1" dirty="0" err="1">
                <a:solidFill>
                  <a:schemeClr val="l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diện</a:t>
            </a:r>
            <a:r>
              <a:rPr lang="en-US" sz="1400" b="1" dirty="0">
                <a:solidFill>
                  <a:schemeClr val="l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400" b="1" dirty="0" err="1">
                <a:solidFill>
                  <a:schemeClr val="l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của</a:t>
            </a:r>
            <a:r>
              <a:rPr lang="en-US" sz="1400" b="1" dirty="0">
                <a:solidFill>
                  <a:schemeClr val="l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400" b="1" dirty="0" err="1">
                <a:solidFill>
                  <a:schemeClr val="l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hệ</a:t>
            </a:r>
            <a:r>
              <a:rPr lang="en-US" sz="1400" b="1" dirty="0">
                <a:solidFill>
                  <a:schemeClr val="l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400" b="1" dirty="0" err="1">
                <a:solidFill>
                  <a:schemeClr val="l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thống</a:t>
            </a:r>
            <a:r>
              <a:rPr lang="en-US" sz="1400" b="1" dirty="0">
                <a:solidFill>
                  <a:schemeClr val="l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</a:p>
        </p:txBody>
      </p:sp>
      <p:sp>
        <p:nvSpPr>
          <p:cNvPr id="503" name="Google Shape;503;p31"/>
          <p:cNvSpPr txBox="1"/>
          <p:nvPr/>
        </p:nvSpPr>
        <p:spPr>
          <a:xfrm>
            <a:off x="2920674" y="1818928"/>
            <a:ext cx="1963800" cy="6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</a:pPr>
            <a:r>
              <a:rPr lang="en-US" sz="1400" b="1" dirty="0" err="1">
                <a:solidFill>
                  <a:schemeClr val="l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Cấu</a:t>
            </a:r>
            <a:r>
              <a:rPr lang="en-US" sz="1400" b="1" dirty="0">
                <a:solidFill>
                  <a:schemeClr val="l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400" b="1" dirty="0" err="1">
                <a:solidFill>
                  <a:schemeClr val="l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trúc</a:t>
            </a:r>
            <a:r>
              <a:rPr lang="en-US" sz="1400" b="1" dirty="0">
                <a:solidFill>
                  <a:schemeClr val="l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Database </a:t>
            </a:r>
          </a:p>
        </p:txBody>
      </p:sp>
      <p:grpSp>
        <p:nvGrpSpPr>
          <p:cNvPr id="506" name="Google Shape;506;p31"/>
          <p:cNvGrpSpPr/>
          <p:nvPr/>
        </p:nvGrpSpPr>
        <p:grpSpPr>
          <a:xfrm>
            <a:off x="2146476" y="2301576"/>
            <a:ext cx="5498162" cy="1260440"/>
            <a:chOff x="1054974" y="2300817"/>
            <a:chExt cx="5498162" cy="1260440"/>
          </a:xfrm>
        </p:grpSpPr>
        <p:sp>
          <p:nvSpPr>
            <p:cNvPr id="507" name="Google Shape;507;p31"/>
            <p:cNvSpPr/>
            <p:nvPr/>
          </p:nvSpPr>
          <p:spPr>
            <a:xfrm>
              <a:off x="1226448" y="2525710"/>
              <a:ext cx="918181" cy="918445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1"/>
            <p:cNvSpPr/>
            <p:nvPr/>
          </p:nvSpPr>
          <p:spPr>
            <a:xfrm>
              <a:off x="4523235" y="2931112"/>
              <a:ext cx="1260095" cy="630145"/>
            </a:xfrm>
            <a:custGeom>
              <a:avLst/>
              <a:gdLst/>
              <a:ahLst/>
              <a:cxnLst/>
              <a:rect l="l" t="t" r="r" b="b"/>
              <a:pathLst>
                <a:path w="7904" h="3951" extrusionOk="0">
                  <a:moveTo>
                    <a:pt x="1" y="0"/>
                  </a:moveTo>
                  <a:cubicBezTo>
                    <a:pt x="1" y="540"/>
                    <a:pt x="113" y="1075"/>
                    <a:pt x="327" y="1571"/>
                  </a:cubicBezTo>
                  <a:cubicBezTo>
                    <a:pt x="938" y="2971"/>
                    <a:pt x="2332" y="3951"/>
                    <a:pt x="3953" y="3951"/>
                  </a:cubicBezTo>
                  <a:cubicBezTo>
                    <a:pt x="6132" y="3951"/>
                    <a:pt x="7903" y="2178"/>
                    <a:pt x="7903" y="0"/>
                  </a:cubicBezTo>
                  <a:lnTo>
                    <a:pt x="7248" y="0"/>
                  </a:lnTo>
                  <a:cubicBezTo>
                    <a:pt x="7248" y="1818"/>
                    <a:pt x="5770" y="3296"/>
                    <a:pt x="3953" y="3296"/>
                  </a:cubicBezTo>
                  <a:cubicBezTo>
                    <a:pt x="2135" y="3296"/>
                    <a:pt x="657" y="1818"/>
                    <a:pt x="657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1"/>
            <p:cNvSpPr/>
            <p:nvPr/>
          </p:nvSpPr>
          <p:spPr>
            <a:xfrm>
              <a:off x="3367892" y="2300817"/>
              <a:ext cx="1259776" cy="630145"/>
            </a:xfrm>
            <a:custGeom>
              <a:avLst/>
              <a:gdLst/>
              <a:ahLst/>
              <a:cxnLst/>
              <a:rect l="l" t="t" r="r" b="b"/>
              <a:pathLst>
                <a:path w="7902" h="3951" extrusionOk="0">
                  <a:moveTo>
                    <a:pt x="3951" y="0"/>
                  </a:moveTo>
                  <a:cubicBezTo>
                    <a:pt x="2330" y="0"/>
                    <a:pt x="935" y="982"/>
                    <a:pt x="327" y="2380"/>
                  </a:cubicBezTo>
                  <a:cubicBezTo>
                    <a:pt x="111" y="2874"/>
                    <a:pt x="0" y="3409"/>
                    <a:pt x="0" y="3951"/>
                  </a:cubicBezTo>
                  <a:lnTo>
                    <a:pt x="653" y="3951"/>
                  </a:lnTo>
                  <a:cubicBezTo>
                    <a:pt x="653" y="2135"/>
                    <a:pt x="2133" y="657"/>
                    <a:pt x="3951" y="657"/>
                  </a:cubicBezTo>
                  <a:cubicBezTo>
                    <a:pt x="5767" y="657"/>
                    <a:pt x="7246" y="2135"/>
                    <a:pt x="7246" y="3951"/>
                  </a:cubicBezTo>
                  <a:lnTo>
                    <a:pt x="7901" y="3951"/>
                  </a:lnTo>
                  <a:cubicBezTo>
                    <a:pt x="7901" y="3411"/>
                    <a:pt x="7791" y="2876"/>
                    <a:pt x="7574" y="2381"/>
                  </a:cubicBezTo>
                  <a:cubicBezTo>
                    <a:pt x="6966" y="982"/>
                    <a:pt x="5571" y="0"/>
                    <a:pt x="3951" y="0"/>
                  </a:cubicBezTo>
                  <a:close/>
                </a:path>
              </a:pathLst>
            </a:custGeom>
            <a:solidFill>
              <a:srgbClr val="7BD9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1"/>
            <p:cNvSpPr/>
            <p:nvPr/>
          </p:nvSpPr>
          <p:spPr>
            <a:xfrm>
              <a:off x="1054974" y="2308250"/>
              <a:ext cx="1261052" cy="632218"/>
            </a:xfrm>
            <a:custGeom>
              <a:avLst/>
              <a:gdLst/>
              <a:ahLst/>
              <a:cxnLst/>
              <a:rect l="l" t="t" r="r" b="b"/>
              <a:pathLst>
                <a:path w="7910" h="3964" extrusionOk="0">
                  <a:moveTo>
                    <a:pt x="3958" y="0"/>
                  </a:moveTo>
                  <a:cubicBezTo>
                    <a:pt x="3954" y="0"/>
                    <a:pt x="3950" y="0"/>
                    <a:pt x="3946" y="0"/>
                  </a:cubicBezTo>
                  <a:cubicBezTo>
                    <a:pt x="1768" y="6"/>
                    <a:pt x="0" y="1784"/>
                    <a:pt x="6" y="3963"/>
                  </a:cubicBezTo>
                  <a:lnTo>
                    <a:pt x="661" y="3962"/>
                  </a:lnTo>
                  <a:cubicBezTo>
                    <a:pt x="657" y="2144"/>
                    <a:pt x="2131" y="661"/>
                    <a:pt x="3947" y="655"/>
                  </a:cubicBezTo>
                  <a:cubicBezTo>
                    <a:pt x="3951" y="655"/>
                    <a:pt x="3955" y="655"/>
                    <a:pt x="3959" y="655"/>
                  </a:cubicBezTo>
                  <a:cubicBezTo>
                    <a:pt x="5771" y="655"/>
                    <a:pt x="7248" y="2127"/>
                    <a:pt x="7254" y="3939"/>
                  </a:cubicBezTo>
                  <a:lnTo>
                    <a:pt x="7256" y="3939"/>
                  </a:lnTo>
                  <a:lnTo>
                    <a:pt x="7909" y="3938"/>
                  </a:lnTo>
                  <a:cubicBezTo>
                    <a:pt x="7907" y="3398"/>
                    <a:pt x="7795" y="2863"/>
                    <a:pt x="7578" y="2368"/>
                  </a:cubicBezTo>
                  <a:cubicBezTo>
                    <a:pt x="6966" y="976"/>
                    <a:pt x="5573" y="0"/>
                    <a:pt x="39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1"/>
            <p:cNvSpPr/>
            <p:nvPr/>
          </p:nvSpPr>
          <p:spPr>
            <a:xfrm>
              <a:off x="2212396" y="2931112"/>
              <a:ext cx="1260095" cy="630145"/>
            </a:xfrm>
            <a:custGeom>
              <a:avLst/>
              <a:gdLst/>
              <a:ahLst/>
              <a:cxnLst/>
              <a:rect l="l" t="t" r="r" b="b"/>
              <a:pathLst>
                <a:path w="7904" h="3951" extrusionOk="0">
                  <a:moveTo>
                    <a:pt x="1" y="0"/>
                  </a:moveTo>
                  <a:cubicBezTo>
                    <a:pt x="1" y="540"/>
                    <a:pt x="111" y="1075"/>
                    <a:pt x="328" y="1571"/>
                  </a:cubicBezTo>
                  <a:cubicBezTo>
                    <a:pt x="938" y="2971"/>
                    <a:pt x="2332" y="3951"/>
                    <a:pt x="3953" y="3951"/>
                  </a:cubicBezTo>
                  <a:cubicBezTo>
                    <a:pt x="5574" y="3951"/>
                    <a:pt x="6967" y="2971"/>
                    <a:pt x="7575" y="1573"/>
                  </a:cubicBezTo>
                  <a:cubicBezTo>
                    <a:pt x="7791" y="1076"/>
                    <a:pt x="7903" y="541"/>
                    <a:pt x="7903" y="0"/>
                  </a:cubicBezTo>
                  <a:lnTo>
                    <a:pt x="7249" y="0"/>
                  </a:lnTo>
                  <a:cubicBezTo>
                    <a:pt x="7249" y="1818"/>
                    <a:pt x="5770" y="3296"/>
                    <a:pt x="3953" y="3296"/>
                  </a:cubicBezTo>
                  <a:cubicBezTo>
                    <a:pt x="2135" y="3296"/>
                    <a:pt x="657" y="1818"/>
                    <a:pt x="6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1"/>
            <p:cNvSpPr/>
            <p:nvPr/>
          </p:nvSpPr>
          <p:spPr>
            <a:xfrm>
              <a:off x="2382864" y="2400507"/>
              <a:ext cx="918181" cy="918445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1"/>
            <p:cNvSpPr/>
            <p:nvPr/>
          </p:nvSpPr>
          <p:spPr>
            <a:xfrm>
              <a:off x="3540252" y="2525710"/>
              <a:ext cx="918181" cy="918445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7BD9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1"/>
            <p:cNvSpPr/>
            <p:nvPr/>
          </p:nvSpPr>
          <p:spPr>
            <a:xfrm>
              <a:off x="4696668" y="2400507"/>
              <a:ext cx="918181" cy="918445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1"/>
            <p:cNvSpPr txBox="1"/>
            <p:nvPr/>
          </p:nvSpPr>
          <p:spPr>
            <a:xfrm>
              <a:off x="1443256" y="2828025"/>
              <a:ext cx="4845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928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000">
                <a:solidFill>
                  <a:srgbClr val="FF92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18" name="Google Shape;518;p31"/>
            <p:cNvSpPr txBox="1"/>
            <p:nvPr/>
          </p:nvSpPr>
          <p:spPr>
            <a:xfrm>
              <a:off x="3755946" y="2828025"/>
              <a:ext cx="4845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928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000">
                <a:solidFill>
                  <a:srgbClr val="FF92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19" name="Google Shape;519;p31"/>
            <p:cNvSpPr txBox="1"/>
            <p:nvPr/>
          </p:nvSpPr>
          <p:spPr>
            <a:xfrm>
              <a:off x="6068636" y="2828025"/>
              <a:ext cx="4845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rgbClr val="FF92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20" name="Google Shape;520;p31"/>
            <p:cNvSpPr txBox="1"/>
            <p:nvPr/>
          </p:nvSpPr>
          <p:spPr>
            <a:xfrm>
              <a:off x="4912291" y="2702825"/>
              <a:ext cx="4845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928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000">
                <a:solidFill>
                  <a:srgbClr val="FF92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21" name="Google Shape;521;p31"/>
            <p:cNvSpPr txBox="1"/>
            <p:nvPr/>
          </p:nvSpPr>
          <p:spPr>
            <a:xfrm>
              <a:off x="2599601" y="2702825"/>
              <a:ext cx="4845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928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000">
                <a:solidFill>
                  <a:srgbClr val="FF928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525" name="Google Shape;525;p31"/>
          <p:cNvSpPr txBox="1"/>
          <p:nvPr/>
        </p:nvSpPr>
        <p:spPr>
          <a:xfrm>
            <a:off x="6475056" y="1507528"/>
            <a:ext cx="1965300" cy="6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0"/>
          <p:cNvSpPr txBox="1">
            <a:spLocks noGrp="1"/>
          </p:cNvSpPr>
          <p:nvPr>
            <p:ph type="ctrTitle"/>
          </p:nvPr>
        </p:nvSpPr>
        <p:spPr>
          <a:xfrm>
            <a:off x="678121" y="2368622"/>
            <a:ext cx="2697900" cy="12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Consolas" panose="020B0609020204030204" pitchFamily="49" charset="0"/>
                <a:cs typeface="Amatic SC" panose="020B0604020202020204" charset="-79"/>
              </a:rPr>
              <a:t>Chức năng của hệ thống</a:t>
            </a:r>
            <a:endParaRPr sz="4000" dirty="0">
              <a:latin typeface="Consolas" panose="020B0609020204030204" pitchFamily="49" charset="0"/>
              <a:cs typeface="Amatic SC" panose="020B0604020202020204" charset="-79"/>
            </a:endParaRPr>
          </a:p>
        </p:txBody>
      </p:sp>
      <p:sp>
        <p:nvSpPr>
          <p:cNvPr id="406" name="Google Shape;406;p30"/>
          <p:cNvSpPr txBox="1">
            <a:spLocks noGrp="1"/>
          </p:cNvSpPr>
          <p:nvPr>
            <p:ph type="title" idx="2"/>
          </p:nvPr>
        </p:nvSpPr>
        <p:spPr>
          <a:xfrm>
            <a:off x="720000" y="837488"/>
            <a:ext cx="1554900" cy="10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407" name="Google Shape;407;p30"/>
          <p:cNvGrpSpPr/>
          <p:nvPr/>
        </p:nvGrpSpPr>
        <p:grpSpPr>
          <a:xfrm>
            <a:off x="4455820" y="1542185"/>
            <a:ext cx="4005090" cy="3068089"/>
            <a:chOff x="4428901" y="1471229"/>
            <a:chExt cx="4797089" cy="3674798"/>
          </a:xfrm>
        </p:grpSpPr>
        <p:sp>
          <p:nvSpPr>
            <p:cNvPr id="408" name="Google Shape;408;p30"/>
            <p:cNvSpPr/>
            <p:nvPr/>
          </p:nvSpPr>
          <p:spPr>
            <a:xfrm flipH="1">
              <a:off x="4428901" y="4806641"/>
              <a:ext cx="306677" cy="2831"/>
            </a:xfrm>
            <a:custGeom>
              <a:avLst/>
              <a:gdLst/>
              <a:ahLst/>
              <a:cxnLst/>
              <a:rect l="l" t="t" r="r" b="b"/>
              <a:pathLst>
                <a:path w="10942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0942" y="100"/>
                  </a:lnTo>
                  <a:lnTo>
                    <a:pt x="1094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0"/>
            <p:cNvSpPr/>
            <p:nvPr/>
          </p:nvSpPr>
          <p:spPr>
            <a:xfrm flipH="1">
              <a:off x="5518078" y="4768300"/>
              <a:ext cx="399224" cy="3784"/>
            </a:xfrm>
            <a:custGeom>
              <a:avLst/>
              <a:gdLst/>
              <a:ahLst/>
              <a:cxnLst/>
              <a:rect l="l" t="t" r="r" b="b"/>
              <a:pathLst>
                <a:path w="14244" h="135" extrusionOk="0">
                  <a:moveTo>
                    <a:pt x="0" y="1"/>
                  </a:moveTo>
                  <a:lnTo>
                    <a:pt x="0" y="134"/>
                  </a:lnTo>
                  <a:lnTo>
                    <a:pt x="14244" y="134"/>
                  </a:lnTo>
                  <a:lnTo>
                    <a:pt x="1424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0"/>
            <p:cNvSpPr/>
            <p:nvPr/>
          </p:nvSpPr>
          <p:spPr>
            <a:xfrm flipH="1">
              <a:off x="4828097" y="4698175"/>
              <a:ext cx="308555" cy="2831"/>
            </a:xfrm>
            <a:custGeom>
              <a:avLst/>
              <a:gdLst/>
              <a:ahLst/>
              <a:cxnLst/>
              <a:rect l="l" t="t" r="r" b="b"/>
              <a:pathLst>
                <a:path w="11009" h="101" extrusionOk="0">
                  <a:moveTo>
                    <a:pt x="0" y="1"/>
                  </a:moveTo>
                  <a:lnTo>
                    <a:pt x="0" y="101"/>
                  </a:lnTo>
                  <a:lnTo>
                    <a:pt x="11008" y="101"/>
                  </a:lnTo>
                  <a:lnTo>
                    <a:pt x="1100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0"/>
            <p:cNvSpPr/>
            <p:nvPr/>
          </p:nvSpPr>
          <p:spPr>
            <a:xfrm flipH="1">
              <a:off x="8391065" y="4717822"/>
              <a:ext cx="504887" cy="2831"/>
            </a:xfrm>
            <a:custGeom>
              <a:avLst/>
              <a:gdLst/>
              <a:ahLst/>
              <a:cxnLst/>
              <a:rect l="l" t="t" r="r" b="b"/>
              <a:pathLst>
                <a:path w="18014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8013" y="100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0"/>
            <p:cNvSpPr/>
            <p:nvPr/>
          </p:nvSpPr>
          <p:spPr>
            <a:xfrm flipH="1">
              <a:off x="9152110" y="4717822"/>
              <a:ext cx="73880" cy="2831"/>
            </a:xfrm>
            <a:custGeom>
              <a:avLst/>
              <a:gdLst/>
              <a:ahLst/>
              <a:cxnLst/>
              <a:rect l="l" t="t" r="r" b="b"/>
              <a:pathLst>
                <a:path w="2636" h="101" extrusionOk="0">
                  <a:moveTo>
                    <a:pt x="0" y="0"/>
                  </a:moveTo>
                  <a:lnTo>
                    <a:pt x="0" y="100"/>
                  </a:lnTo>
                  <a:lnTo>
                    <a:pt x="2636" y="10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0"/>
            <p:cNvSpPr/>
            <p:nvPr/>
          </p:nvSpPr>
          <p:spPr>
            <a:xfrm flipH="1">
              <a:off x="7493568" y="4767375"/>
              <a:ext cx="657273" cy="2831"/>
            </a:xfrm>
            <a:custGeom>
              <a:avLst/>
              <a:gdLst/>
              <a:ahLst/>
              <a:cxnLst/>
              <a:rect l="l" t="t" r="r" b="b"/>
              <a:pathLst>
                <a:path w="2345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3451" y="100"/>
                  </a:lnTo>
                  <a:lnTo>
                    <a:pt x="2345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0"/>
            <p:cNvSpPr/>
            <p:nvPr/>
          </p:nvSpPr>
          <p:spPr>
            <a:xfrm flipH="1">
              <a:off x="5679825" y="3525841"/>
              <a:ext cx="184197" cy="157991"/>
            </a:xfrm>
            <a:custGeom>
              <a:avLst/>
              <a:gdLst/>
              <a:ahLst/>
              <a:cxnLst/>
              <a:rect l="l" t="t" r="r" b="b"/>
              <a:pathLst>
                <a:path w="6572" h="5637" extrusionOk="0">
                  <a:moveTo>
                    <a:pt x="3736" y="499"/>
                  </a:moveTo>
                  <a:cubicBezTo>
                    <a:pt x="5037" y="499"/>
                    <a:pt x="6071" y="1533"/>
                    <a:pt x="6071" y="2801"/>
                  </a:cubicBezTo>
                  <a:cubicBezTo>
                    <a:pt x="6071" y="4199"/>
                    <a:pt x="4929" y="5124"/>
                    <a:pt x="3735" y="5124"/>
                  </a:cubicBezTo>
                  <a:cubicBezTo>
                    <a:pt x="3162" y="5124"/>
                    <a:pt x="2578" y="4911"/>
                    <a:pt x="2102" y="4435"/>
                  </a:cubicBezTo>
                  <a:cubicBezTo>
                    <a:pt x="634" y="3001"/>
                    <a:pt x="1702" y="499"/>
                    <a:pt x="3736" y="499"/>
                  </a:cubicBezTo>
                  <a:close/>
                  <a:moveTo>
                    <a:pt x="3746" y="1"/>
                  </a:moveTo>
                  <a:cubicBezTo>
                    <a:pt x="3051" y="1"/>
                    <a:pt x="2343" y="258"/>
                    <a:pt x="1768" y="833"/>
                  </a:cubicBezTo>
                  <a:cubicBezTo>
                    <a:pt x="0" y="2601"/>
                    <a:pt x="1235" y="5636"/>
                    <a:pt x="3736" y="5636"/>
                  </a:cubicBezTo>
                  <a:cubicBezTo>
                    <a:pt x="5304" y="5603"/>
                    <a:pt x="6538" y="4369"/>
                    <a:pt x="6572" y="2801"/>
                  </a:cubicBezTo>
                  <a:cubicBezTo>
                    <a:pt x="6572" y="1112"/>
                    <a:pt x="5189" y="1"/>
                    <a:pt x="37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0"/>
            <p:cNvSpPr/>
            <p:nvPr/>
          </p:nvSpPr>
          <p:spPr>
            <a:xfrm flipH="1">
              <a:off x="6043509" y="3525841"/>
              <a:ext cx="184197" cy="157991"/>
            </a:xfrm>
            <a:custGeom>
              <a:avLst/>
              <a:gdLst/>
              <a:ahLst/>
              <a:cxnLst/>
              <a:rect l="l" t="t" r="r" b="b"/>
              <a:pathLst>
                <a:path w="6572" h="5637" extrusionOk="0">
                  <a:moveTo>
                    <a:pt x="3770" y="499"/>
                  </a:moveTo>
                  <a:cubicBezTo>
                    <a:pt x="5037" y="499"/>
                    <a:pt x="6071" y="1533"/>
                    <a:pt x="6071" y="2801"/>
                  </a:cubicBezTo>
                  <a:cubicBezTo>
                    <a:pt x="6071" y="4199"/>
                    <a:pt x="4929" y="5124"/>
                    <a:pt x="3735" y="5124"/>
                  </a:cubicBezTo>
                  <a:cubicBezTo>
                    <a:pt x="3162" y="5124"/>
                    <a:pt x="2578" y="4911"/>
                    <a:pt x="2102" y="4435"/>
                  </a:cubicBezTo>
                  <a:cubicBezTo>
                    <a:pt x="668" y="3001"/>
                    <a:pt x="1702" y="499"/>
                    <a:pt x="3770" y="499"/>
                  </a:cubicBezTo>
                  <a:close/>
                  <a:moveTo>
                    <a:pt x="3746" y="1"/>
                  </a:moveTo>
                  <a:cubicBezTo>
                    <a:pt x="3051" y="1"/>
                    <a:pt x="2343" y="258"/>
                    <a:pt x="1768" y="833"/>
                  </a:cubicBezTo>
                  <a:cubicBezTo>
                    <a:pt x="0" y="2601"/>
                    <a:pt x="1235" y="5636"/>
                    <a:pt x="3770" y="5636"/>
                  </a:cubicBezTo>
                  <a:cubicBezTo>
                    <a:pt x="5304" y="5603"/>
                    <a:pt x="6572" y="4369"/>
                    <a:pt x="6572" y="2801"/>
                  </a:cubicBezTo>
                  <a:cubicBezTo>
                    <a:pt x="6572" y="1112"/>
                    <a:pt x="5189" y="1"/>
                    <a:pt x="37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0"/>
            <p:cNvSpPr/>
            <p:nvPr/>
          </p:nvSpPr>
          <p:spPr>
            <a:xfrm flipH="1">
              <a:off x="5063696" y="2930004"/>
              <a:ext cx="229097" cy="285152"/>
            </a:xfrm>
            <a:custGeom>
              <a:avLst/>
              <a:gdLst/>
              <a:ahLst/>
              <a:cxnLst/>
              <a:rect l="l" t="t" r="r" b="b"/>
              <a:pathLst>
                <a:path w="8174" h="10174" extrusionOk="0">
                  <a:moveTo>
                    <a:pt x="6238" y="0"/>
                  </a:moveTo>
                  <a:cubicBezTo>
                    <a:pt x="5784" y="0"/>
                    <a:pt x="5324" y="176"/>
                    <a:pt x="4971" y="543"/>
                  </a:cubicBezTo>
                  <a:cubicBezTo>
                    <a:pt x="4937" y="576"/>
                    <a:pt x="4904" y="610"/>
                    <a:pt x="4871" y="676"/>
                  </a:cubicBezTo>
                  <a:cubicBezTo>
                    <a:pt x="4170" y="1610"/>
                    <a:pt x="4871" y="2511"/>
                    <a:pt x="4070" y="3145"/>
                  </a:cubicBezTo>
                  <a:cubicBezTo>
                    <a:pt x="3270" y="3779"/>
                    <a:pt x="1869" y="3912"/>
                    <a:pt x="1935" y="4980"/>
                  </a:cubicBezTo>
                  <a:cubicBezTo>
                    <a:pt x="1969" y="6014"/>
                    <a:pt x="901" y="6114"/>
                    <a:pt x="334" y="6914"/>
                  </a:cubicBezTo>
                  <a:cubicBezTo>
                    <a:pt x="1" y="7448"/>
                    <a:pt x="267" y="8249"/>
                    <a:pt x="501" y="8816"/>
                  </a:cubicBezTo>
                  <a:cubicBezTo>
                    <a:pt x="701" y="9216"/>
                    <a:pt x="1035" y="9550"/>
                    <a:pt x="1435" y="9716"/>
                  </a:cubicBezTo>
                  <a:cubicBezTo>
                    <a:pt x="1952" y="9919"/>
                    <a:pt x="2755" y="10173"/>
                    <a:pt x="3561" y="10173"/>
                  </a:cubicBezTo>
                  <a:cubicBezTo>
                    <a:pt x="4212" y="10173"/>
                    <a:pt x="4865" y="10008"/>
                    <a:pt x="5371" y="9516"/>
                  </a:cubicBezTo>
                  <a:cubicBezTo>
                    <a:pt x="6072" y="8816"/>
                    <a:pt x="5304" y="7882"/>
                    <a:pt x="6272" y="7215"/>
                  </a:cubicBezTo>
                  <a:cubicBezTo>
                    <a:pt x="7206" y="6547"/>
                    <a:pt x="6405" y="5547"/>
                    <a:pt x="6439" y="4613"/>
                  </a:cubicBezTo>
                  <a:cubicBezTo>
                    <a:pt x="6472" y="3679"/>
                    <a:pt x="7706" y="3545"/>
                    <a:pt x="8073" y="2478"/>
                  </a:cubicBezTo>
                  <a:cubicBezTo>
                    <a:pt x="8173" y="1944"/>
                    <a:pt x="8073" y="1410"/>
                    <a:pt x="7773" y="943"/>
                  </a:cubicBezTo>
                  <a:cubicBezTo>
                    <a:pt x="7465" y="327"/>
                    <a:pt x="6857" y="0"/>
                    <a:pt x="623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0"/>
            <p:cNvSpPr/>
            <p:nvPr/>
          </p:nvSpPr>
          <p:spPr>
            <a:xfrm flipH="1">
              <a:off x="4499026" y="4881419"/>
              <a:ext cx="4532495" cy="264608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0"/>
            <p:cNvSpPr/>
            <p:nvPr/>
          </p:nvSpPr>
          <p:spPr>
            <a:xfrm flipH="1">
              <a:off x="6243570" y="1795255"/>
              <a:ext cx="342216" cy="3167528"/>
            </a:xfrm>
            <a:custGeom>
              <a:avLst/>
              <a:gdLst/>
              <a:ahLst/>
              <a:cxnLst/>
              <a:rect l="l" t="t" r="r" b="b"/>
              <a:pathLst>
                <a:path w="12210" h="113015" extrusionOk="0">
                  <a:moveTo>
                    <a:pt x="11009" y="1"/>
                  </a:moveTo>
                  <a:cubicBezTo>
                    <a:pt x="10608" y="1"/>
                    <a:pt x="10275" y="301"/>
                    <a:pt x="10241" y="701"/>
                  </a:cubicBezTo>
                  <a:lnTo>
                    <a:pt x="34" y="112515"/>
                  </a:lnTo>
                  <a:cubicBezTo>
                    <a:pt x="1" y="112781"/>
                    <a:pt x="201" y="113015"/>
                    <a:pt x="468" y="113015"/>
                  </a:cubicBezTo>
                  <a:lnTo>
                    <a:pt x="1502" y="113015"/>
                  </a:lnTo>
                  <a:cubicBezTo>
                    <a:pt x="1735" y="113015"/>
                    <a:pt x="1935" y="112815"/>
                    <a:pt x="1935" y="112581"/>
                  </a:cubicBezTo>
                  <a:lnTo>
                    <a:pt x="1220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0"/>
            <p:cNvSpPr/>
            <p:nvPr/>
          </p:nvSpPr>
          <p:spPr>
            <a:xfrm flipH="1">
              <a:off x="5922907" y="1795255"/>
              <a:ext cx="342188" cy="3166603"/>
            </a:xfrm>
            <a:custGeom>
              <a:avLst/>
              <a:gdLst/>
              <a:ahLst/>
              <a:cxnLst/>
              <a:rect l="l" t="t" r="r" b="b"/>
              <a:pathLst>
                <a:path w="12209" h="112982" extrusionOk="0">
                  <a:moveTo>
                    <a:pt x="0" y="1"/>
                  </a:moveTo>
                  <a:lnTo>
                    <a:pt x="10274" y="112581"/>
                  </a:lnTo>
                  <a:cubicBezTo>
                    <a:pt x="10308" y="112815"/>
                    <a:pt x="10508" y="112982"/>
                    <a:pt x="10741" y="112982"/>
                  </a:cubicBezTo>
                  <a:lnTo>
                    <a:pt x="11742" y="112982"/>
                  </a:lnTo>
                  <a:cubicBezTo>
                    <a:pt x="12009" y="112982"/>
                    <a:pt x="12209" y="112748"/>
                    <a:pt x="12176" y="112515"/>
                  </a:cubicBezTo>
                  <a:lnTo>
                    <a:pt x="1968" y="701"/>
                  </a:lnTo>
                  <a:cubicBezTo>
                    <a:pt x="1935" y="301"/>
                    <a:pt x="1601" y="1"/>
                    <a:pt x="12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0"/>
            <p:cNvSpPr/>
            <p:nvPr/>
          </p:nvSpPr>
          <p:spPr>
            <a:xfrm flipH="1">
              <a:off x="4883255" y="2608641"/>
              <a:ext cx="23403" cy="184197"/>
            </a:xfrm>
            <a:custGeom>
              <a:avLst/>
              <a:gdLst/>
              <a:ahLst/>
              <a:cxnLst/>
              <a:rect l="l" t="t" r="r" b="b"/>
              <a:pathLst>
                <a:path w="835" h="6572" extrusionOk="0">
                  <a:moveTo>
                    <a:pt x="634" y="0"/>
                  </a:moveTo>
                  <a:cubicBezTo>
                    <a:pt x="534" y="0"/>
                    <a:pt x="434" y="67"/>
                    <a:pt x="434" y="201"/>
                  </a:cubicBezTo>
                  <a:lnTo>
                    <a:pt x="0" y="6338"/>
                  </a:lnTo>
                  <a:cubicBezTo>
                    <a:pt x="0" y="6438"/>
                    <a:pt x="67" y="6538"/>
                    <a:pt x="200" y="6572"/>
                  </a:cubicBezTo>
                  <a:cubicBezTo>
                    <a:pt x="300" y="6572"/>
                    <a:pt x="400" y="6472"/>
                    <a:pt x="434" y="6372"/>
                  </a:cubicBezTo>
                  <a:lnTo>
                    <a:pt x="834" y="234"/>
                  </a:lnTo>
                  <a:cubicBezTo>
                    <a:pt x="834" y="101"/>
                    <a:pt x="767" y="0"/>
                    <a:pt x="63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0"/>
            <p:cNvSpPr/>
            <p:nvPr/>
          </p:nvSpPr>
          <p:spPr>
            <a:xfrm flipH="1">
              <a:off x="4848669" y="2116702"/>
              <a:ext cx="38370" cy="390984"/>
            </a:xfrm>
            <a:custGeom>
              <a:avLst/>
              <a:gdLst/>
              <a:ahLst/>
              <a:cxnLst/>
              <a:rect l="l" t="t" r="r" b="b"/>
              <a:pathLst>
                <a:path w="1369" h="13950" extrusionOk="0">
                  <a:moveTo>
                    <a:pt x="1116" y="0"/>
                  </a:moveTo>
                  <a:cubicBezTo>
                    <a:pt x="1010" y="0"/>
                    <a:pt x="935" y="87"/>
                    <a:pt x="935" y="173"/>
                  </a:cubicBezTo>
                  <a:lnTo>
                    <a:pt x="1" y="13716"/>
                  </a:lnTo>
                  <a:cubicBezTo>
                    <a:pt x="1" y="13816"/>
                    <a:pt x="67" y="13917"/>
                    <a:pt x="201" y="13950"/>
                  </a:cubicBezTo>
                  <a:cubicBezTo>
                    <a:pt x="301" y="13950"/>
                    <a:pt x="401" y="13850"/>
                    <a:pt x="434" y="13750"/>
                  </a:cubicBezTo>
                  <a:lnTo>
                    <a:pt x="1368" y="207"/>
                  </a:lnTo>
                  <a:cubicBezTo>
                    <a:pt x="1368" y="107"/>
                    <a:pt x="1268" y="7"/>
                    <a:pt x="1168" y="7"/>
                  </a:cubicBezTo>
                  <a:cubicBezTo>
                    <a:pt x="1150" y="2"/>
                    <a:pt x="1133" y="0"/>
                    <a:pt x="111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0"/>
            <p:cNvSpPr/>
            <p:nvPr/>
          </p:nvSpPr>
          <p:spPr>
            <a:xfrm flipH="1">
              <a:off x="4873978" y="1836399"/>
              <a:ext cx="2862673" cy="2088637"/>
            </a:xfrm>
            <a:custGeom>
              <a:avLst/>
              <a:gdLst/>
              <a:ahLst/>
              <a:cxnLst/>
              <a:rect l="l" t="t" r="r" b="b"/>
              <a:pathLst>
                <a:path w="102138" h="74521" extrusionOk="0">
                  <a:moveTo>
                    <a:pt x="97294" y="0"/>
                  </a:moveTo>
                  <a:cubicBezTo>
                    <a:pt x="97275" y="0"/>
                    <a:pt x="97255" y="0"/>
                    <a:pt x="97236" y="0"/>
                  </a:cubicBezTo>
                  <a:lnTo>
                    <a:pt x="10041" y="0"/>
                  </a:lnTo>
                  <a:cubicBezTo>
                    <a:pt x="7239" y="67"/>
                    <a:pt x="4904" y="2202"/>
                    <a:pt x="4670" y="5004"/>
                  </a:cubicBezTo>
                  <a:lnTo>
                    <a:pt x="234" y="69517"/>
                  </a:lnTo>
                  <a:cubicBezTo>
                    <a:pt x="0" y="72219"/>
                    <a:pt x="2135" y="74520"/>
                    <a:pt x="4870" y="74520"/>
                  </a:cubicBezTo>
                  <a:lnTo>
                    <a:pt x="92099" y="74520"/>
                  </a:lnTo>
                  <a:cubicBezTo>
                    <a:pt x="94901" y="74454"/>
                    <a:pt x="97203" y="72285"/>
                    <a:pt x="97436" y="69517"/>
                  </a:cubicBezTo>
                  <a:lnTo>
                    <a:pt x="101906" y="5004"/>
                  </a:lnTo>
                  <a:cubicBezTo>
                    <a:pt x="102138" y="2321"/>
                    <a:pt x="100002" y="0"/>
                    <a:pt x="97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0"/>
            <p:cNvSpPr/>
            <p:nvPr/>
          </p:nvSpPr>
          <p:spPr>
            <a:xfrm flipH="1">
              <a:off x="4869297" y="1832643"/>
              <a:ext cx="2872006" cy="2096149"/>
            </a:xfrm>
            <a:custGeom>
              <a:avLst/>
              <a:gdLst/>
              <a:ahLst/>
              <a:cxnLst/>
              <a:rect l="l" t="t" r="r" b="b"/>
              <a:pathLst>
                <a:path w="102471" h="74789" extrusionOk="0">
                  <a:moveTo>
                    <a:pt x="97460" y="301"/>
                  </a:moveTo>
                  <a:cubicBezTo>
                    <a:pt x="100068" y="301"/>
                    <a:pt x="102137" y="2522"/>
                    <a:pt x="101905" y="5138"/>
                  </a:cubicBezTo>
                  <a:lnTo>
                    <a:pt x="97469" y="69651"/>
                  </a:lnTo>
                  <a:cubicBezTo>
                    <a:pt x="97235" y="72353"/>
                    <a:pt x="94967" y="74421"/>
                    <a:pt x="92265" y="74488"/>
                  </a:cubicBezTo>
                  <a:lnTo>
                    <a:pt x="5036" y="74488"/>
                  </a:lnTo>
                  <a:cubicBezTo>
                    <a:pt x="5017" y="74488"/>
                    <a:pt x="4998" y="74488"/>
                    <a:pt x="4979" y="74488"/>
                  </a:cubicBezTo>
                  <a:cubicBezTo>
                    <a:pt x="2371" y="74488"/>
                    <a:pt x="301" y="72234"/>
                    <a:pt x="533" y="69651"/>
                  </a:cubicBezTo>
                  <a:lnTo>
                    <a:pt x="5003" y="5171"/>
                  </a:lnTo>
                  <a:cubicBezTo>
                    <a:pt x="5236" y="2436"/>
                    <a:pt x="7471" y="335"/>
                    <a:pt x="10207" y="301"/>
                  </a:cubicBezTo>
                  <a:lnTo>
                    <a:pt x="97402" y="301"/>
                  </a:lnTo>
                  <a:cubicBezTo>
                    <a:pt x="97422" y="301"/>
                    <a:pt x="97441" y="301"/>
                    <a:pt x="97460" y="301"/>
                  </a:cubicBezTo>
                  <a:close/>
                  <a:moveTo>
                    <a:pt x="97460" y="1"/>
                  </a:moveTo>
                  <a:cubicBezTo>
                    <a:pt x="97441" y="1"/>
                    <a:pt x="97422" y="1"/>
                    <a:pt x="97402" y="1"/>
                  </a:cubicBezTo>
                  <a:lnTo>
                    <a:pt x="10207" y="1"/>
                  </a:lnTo>
                  <a:cubicBezTo>
                    <a:pt x="7304" y="34"/>
                    <a:pt x="4936" y="2269"/>
                    <a:pt x="4669" y="5138"/>
                  </a:cubicBezTo>
                  <a:lnTo>
                    <a:pt x="233" y="69651"/>
                  </a:lnTo>
                  <a:cubicBezTo>
                    <a:pt x="1" y="72433"/>
                    <a:pt x="2203" y="74788"/>
                    <a:pt x="4978" y="74788"/>
                  </a:cubicBezTo>
                  <a:cubicBezTo>
                    <a:pt x="4997" y="74788"/>
                    <a:pt x="5017" y="74788"/>
                    <a:pt x="5036" y="74788"/>
                  </a:cubicBezTo>
                  <a:lnTo>
                    <a:pt x="92265" y="74788"/>
                  </a:lnTo>
                  <a:cubicBezTo>
                    <a:pt x="95167" y="74754"/>
                    <a:pt x="97569" y="72520"/>
                    <a:pt x="97802" y="69651"/>
                  </a:cubicBezTo>
                  <a:lnTo>
                    <a:pt x="102239" y="5171"/>
                  </a:lnTo>
                  <a:cubicBezTo>
                    <a:pt x="102471" y="2389"/>
                    <a:pt x="100268" y="1"/>
                    <a:pt x="97460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0"/>
            <p:cNvSpPr/>
            <p:nvPr/>
          </p:nvSpPr>
          <p:spPr>
            <a:xfrm flipH="1">
              <a:off x="6322103" y="2960610"/>
              <a:ext cx="575937" cy="517107"/>
            </a:xfrm>
            <a:custGeom>
              <a:avLst/>
              <a:gdLst/>
              <a:ahLst/>
              <a:cxnLst/>
              <a:rect l="l" t="t" r="r" b="b"/>
              <a:pathLst>
                <a:path w="20549" h="18450" extrusionOk="0">
                  <a:moveTo>
                    <a:pt x="10926" y="0"/>
                  </a:moveTo>
                  <a:cubicBezTo>
                    <a:pt x="8510" y="0"/>
                    <a:pt x="6032" y="943"/>
                    <a:pt x="4103" y="2820"/>
                  </a:cubicBezTo>
                  <a:cubicBezTo>
                    <a:pt x="301" y="6489"/>
                    <a:pt x="0" y="12327"/>
                    <a:pt x="3403" y="15863"/>
                  </a:cubicBezTo>
                  <a:cubicBezTo>
                    <a:pt x="5081" y="17590"/>
                    <a:pt x="7332" y="18449"/>
                    <a:pt x="9639" y="18449"/>
                  </a:cubicBezTo>
                  <a:cubicBezTo>
                    <a:pt x="12056" y="18449"/>
                    <a:pt x="14533" y="17506"/>
                    <a:pt x="16479" y="15629"/>
                  </a:cubicBezTo>
                  <a:cubicBezTo>
                    <a:pt x="20248" y="11960"/>
                    <a:pt x="20548" y="6123"/>
                    <a:pt x="17146" y="2587"/>
                  </a:cubicBezTo>
                  <a:cubicBezTo>
                    <a:pt x="15484" y="860"/>
                    <a:pt x="13233" y="0"/>
                    <a:pt x="1092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0"/>
            <p:cNvSpPr/>
            <p:nvPr/>
          </p:nvSpPr>
          <p:spPr>
            <a:xfrm flipH="1">
              <a:off x="6379139" y="3012153"/>
              <a:ext cx="460940" cy="414022"/>
            </a:xfrm>
            <a:custGeom>
              <a:avLst/>
              <a:gdLst/>
              <a:ahLst/>
              <a:cxnLst/>
              <a:rect l="l" t="t" r="r" b="b"/>
              <a:pathLst>
                <a:path w="16446" h="14772" extrusionOk="0">
                  <a:moveTo>
                    <a:pt x="8717" y="0"/>
                  </a:moveTo>
                  <a:cubicBezTo>
                    <a:pt x="6792" y="0"/>
                    <a:pt x="4818" y="751"/>
                    <a:pt x="3270" y="2249"/>
                  </a:cubicBezTo>
                  <a:cubicBezTo>
                    <a:pt x="234" y="5184"/>
                    <a:pt x="1" y="9854"/>
                    <a:pt x="2736" y="12690"/>
                  </a:cubicBezTo>
                  <a:cubicBezTo>
                    <a:pt x="4059" y="14079"/>
                    <a:pt x="5863" y="14771"/>
                    <a:pt x="7716" y="14771"/>
                  </a:cubicBezTo>
                  <a:cubicBezTo>
                    <a:pt x="9646" y="14771"/>
                    <a:pt x="11628" y="14020"/>
                    <a:pt x="13177" y="12523"/>
                  </a:cubicBezTo>
                  <a:cubicBezTo>
                    <a:pt x="16212" y="9587"/>
                    <a:pt x="16446" y="4917"/>
                    <a:pt x="13710" y="2082"/>
                  </a:cubicBezTo>
                  <a:cubicBezTo>
                    <a:pt x="12370" y="693"/>
                    <a:pt x="10566" y="0"/>
                    <a:pt x="87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0"/>
            <p:cNvSpPr/>
            <p:nvPr/>
          </p:nvSpPr>
          <p:spPr>
            <a:xfrm flipH="1">
              <a:off x="6437100" y="3064144"/>
              <a:ext cx="345943" cy="310012"/>
            </a:xfrm>
            <a:custGeom>
              <a:avLst/>
              <a:gdLst/>
              <a:ahLst/>
              <a:cxnLst/>
              <a:rect l="l" t="t" r="r" b="b"/>
              <a:pathLst>
                <a:path w="12343" h="11061" extrusionOk="0">
                  <a:moveTo>
                    <a:pt x="6561" y="1"/>
                  </a:moveTo>
                  <a:cubicBezTo>
                    <a:pt x="5112" y="1"/>
                    <a:pt x="3629" y="568"/>
                    <a:pt x="2469" y="1695"/>
                  </a:cubicBezTo>
                  <a:cubicBezTo>
                    <a:pt x="200" y="3896"/>
                    <a:pt x="0" y="7399"/>
                    <a:pt x="2068" y="9500"/>
                  </a:cubicBezTo>
                  <a:cubicBezTo>
                    <a:pt x="3062" y="10543"/>
                    <a:pt x="4407" y="11061"/>
                    <a:pt x="5790" y="11061"/>
                  </a:cubicBezTo>
                  <a:cubicBezTo>
                    <a:pt x="7238" y="11061"/>
                    <a:pt x="8730" y="10493"/>
                    <a:pt x="9907" y="9367"/>
                  </a:cubicBezTo>
                  <a:cubicBezTo>
                    <a:pt x="12176" y="7165"/>
                    <a:pt x="12342" y="3663"/>
                    <a:pt x="10308" y="1561"/>
                  </a:cubicBezTo>
                  <a:cubicBezTo>
                    <a:pt x="9297" y="518"/>
                    <a:pt x="7945" y="1"/>
                    <a:pt x="6561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0"/>
            <p:cNvSpPr/>
            <p:nvPr/>
          </p:nvSpPr>
          <p:spPr>
            <a:xfrm flipH="1">
              <a:off x="6501619" y="3115378"/>
              <a:ext cx="216877" cy="207572"/>
            </a:xfrm>
            <a:custGeom>
              <a:avLst/>
              <a:gdLst/>
              <a:ahLst/>
              <a:cxnLst/>
              <a:rect l="l" t="t" r="r" b="b"/>
              <a:pathLst>
                <a:path w="7738" h="7406" extrusionOk="0">
                  <a:moveTo>
                    <a:pt x="4135" y="0"/>
                  </a:moveTo>
                  <a:cubicBezTo>
                    <a:pt x="2067" y="33"/>
                    <a:pt x="366" y="1635"/>
                    <a:pt x="199" y="3703"/>
                  </a:cubicBezTo>
                  <a:cubicBezTo>
                    <a:pt x="1" y="5685"/>
                    <a:pt x="1570" y="7406"/>
                    <a:pt x="3577" y="7406"/>
                  </a:cubicBezTo>
                  <a:cubicBezTo>
                    <a:pt x="3596" y="7406"/>
                    <a:pt x="3616" y="7406"/>
                    <a:pt x="3635" y="7405"/>
                  </a:cubicBezTo>
                  <a:cubicBezTo>
                    <a:pt x="5703" y="7372"/>
                    <a:pt x="7404" y="5771"/>
                    <a:pt x="7571" y="3703"/>
                  </a:cubicBezTo>
                  <a:cubicBezTo>
                    <a:pt x="7738" y="1701"/>
                    <a:pt x="6137" y="0"/>
                    <a:pt x="41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0"/>
            <p:cNvSpPr/>
            <p:nvPr/>
          </p:nvSpPr>
          <p:spPr>
            <a:xfrm flipH="1">
              <a:off x="6555880" y="3167705"/>
              <a:ext cx="108382" cy="102917"/>
            </a:xfrm>
            <a:custGeom>
              <a:avLst/>
              <a:gdLst/>
              <a:ahLst/>
              <a:cxnLst/>
              <a:rect l="l" t="t" r="r" b="b"/>
              <a:pathLst>
                <a:path w="3867" h="3672" extrusionOk="0">
                  <a:moveTo>
                    <a:pt x="2123" y="0"/>
                  </a:moveTo>
                  <a:cubicBezTo>
                    <a:pt x="2104" y="0"/>
                    <a:pt x="2086" y="0"/>
                    <a:pt x="2067" y="1"/>
                  </a:cubicBezTo>
                  <a:cubicBezTo>
                    <a:pt x="1033" y="1"/>
                    <a:pt x="165" y="802"/>
                    <a:pt x="99" y="1836"/>
                  </a:cubicBezTo>
                  <a:cubicBezTo>
                    <a:pt x="1" y="2818"/>
                    <a:pt x="770" y="3671"/>
                    <a:pt x="1744" y="3671"/>
                  </a:cubicBezTo>
                  <a:cubicBezTo>
                    <a:pt x="1763" y="3671"/>
                    <a:pt x="1781" y="3671"/>
                    <a:pt x="1800" y="3670"/>
                  </a:cubicBezTo>
                  <a:cubicBezTo>
                    <a:pt x="2834" y="3670"/>
                    <a:pt x="3701" y="2870"/>
                    <a:pt x="3801" y="1836"/>
                  </a:cubicBezTo>
                  <a:cubicBezTo>
                    <a:pt x="3867" y="854"/>
                    <a:pt x="3097" y="0"/>
                    <a:pt x="2123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0"/>
            <p:cNvSpPr/>
            <p:nvPr/>
          </p:nvSpPr>
          <p:spPr>
            <a:xfrm flipH="1">
              <a:off x="7090701" y="3072328"/>
              <a:ext cx="432801" cy="529215"/>
            </a:xfrm>
            <a:custGeom>
              <a:avLst/>
              <a:gdLst/>
              <a:ahLst/>
              <a:cxnLst/>
              <a:rect l="l" t="t" r="r" b="b"/>
              <a:pathLst>
                <a:path w="15442" h="18882" extrusionOk="0">
                  <a:moveTo>
                    <a:pt x="8188" y="401"/>
                  </a:moveTo>
                  <a:cubicBezTo>
                    <a:pt x="12003" y="401"/>
                    <a:pt x="15008" y="3676"/>
                    <a:pt x="14678" y="7474"/>
                  </a:cubicBezTo>
                  <a:cubicBezTo>
                    <a:pt x="14444" y="9642"/>
                    <a:pt x="13610" y="11710"/>
                    <a:pt x="12243" y="13411"/>
                  </a:cubicBezTo>
                  <a:cubicBezTo>
                    <a:pt x="11275" y="14679"/>
                    <a:pt x="10575" y="16113"/>
                    <a:pt x="10174" y="17648"/>
                  </a:cubicBezTo>
                  <a:cubicBezTo>
                    <a:pt x="10041" y="18115"/>
                    <a:pt x="9607" y="18448"/>
                    <a:pt x="9107" y="18448"/>
                  </a:cubicBezTo>
                  <a:lnTo>
                    <a:pt x="4537" y="18448"/>
                  </a:lnTo>
                  <a:cubicBezTo>
                    <a:pt x="4070" y="18448"/>
                    <a:pt x="3703" y="18115"/>
                    <a:pt x="3636" y="17681"/>
                  </a:cubicBezTo>
                  <a:cubicBezTo>
                    <a:pt x="3436" y="16180"/>
                    <a:pt x="2936" y="14712"/>
                    <a:pt x="2102" y="13411"/>
                  </a:cubicBezTo>
                  <a:cubicBezTo>
                    <a:pt x="1001" y="11677"/>
                    <a:pt x="434" y="9609"/>
                    <a:pt x="501" y="7507"/>
                  </a:cubicBezTo>
                  <a:cubicBezTo>
                    <a:pt x="834" y="3538"/>
                    <a:pt x="4137" y="502"/>
                    <a:pt x="8106" y="435"/>
                  </a:cubicBezTo>
                  <a:lnTo>
                    <a:pt x="8073" y="402"/>
                  </a:lnTo>
                  <a:cubicBezTo>
                    <a:pt x="8111" y="401"/>
                    <a:pt x="8150" y="401"/>
                    <a:pt x="8188" y="401"/>
                  </a:cubicBezTo>
                  <a:close/>
                  <a:moveTo>
                    <a:pt x="8222" y="1"/>
                  </a:moveTo>
                  <a:cubicBezTo>
                    <a:pt x="8183" y="1"/>
                    <a:pt x="8145" y="1"/>
                    <a:pt x="8106" y="2"/>
                  </a:cubicBezTo>
                  <a:cubicBezTo>
                    <a:pt x="3903" y="68"/>
                    <a:pt x="434" y="3304"/>
                    <a:pt x="101" y="7507"/>
                  </a:cubicBezTo>
                  <a:cubicBezTo>
                    <a:pt x="0" y="9675"/>
                    <a:pt x="601" y="11843"/>
                    <a:pt x="1768" y="13645"/>
                  </a:cubicBezTo>
                  <a:cubicBezTo>
                    <a:pt x="2536" y="14912"/>
                    <a:pt x="3036" y="16280"/>
                    <a:pt x="3236" y="17748"/>
                  </a:cubicBezTo>
                  <a:cubicBezTo>
                    <a:pt x="3303" y="18415"/>
                    <a:pt x="3870" y="18882"/>
                    <a:pt x="4537" y="18882"/>
                  </a:cubicBezTo>
                  <a:lnTo>
                    <a:pt x="9140" y="18882"/>
                  </a:lnTo>
                  <a:cubicBezTo>
                    <a:pt x="9807" y="18882"/>
                    <a:pt x="10408" y="18415"/>
                    <a:pt x="10575" y="17748"/>
                  </a:cubicBezTo>
                  <a:cubicBezTo>
                    <a:pt x="10975" y="16247"/>
                    <a:pt x="11675" y="14879"/>
                    <a:pt x="12609" y="13645"/>
                  </a:cubicBezTo>
                  <a:cubicBezTo>
                    <a:pt x="14010" y="11877"/>
                    <a:pt x="14878" y="9742"/>
                    <a:pt x="15111" y="7507"/>
                  </a:cubicBezTo>
                  <a:cubicBezTo>
                    <a:pt x="15442" y="3476"/>
                    <a:pt x="12270" y="1"/>
                    <a:pt x="8222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0"/>
            <p:cNvSpPr/>
            <p:nvPr/>
          </p:nvSpPr>
          <p:spPr>
            <a:xfrm flipH="1">
              <a:off x="7180361" y="3246266"/>
              <a:ext cx="271166" cy="421674"/>
            </a:xfrm>
            <a:custGeom>
              <a:avLst/>
              <a:gdLst/>
              <a:ahLst/>
              <a:cxnLst/>
              <a:rect l="l" t="t" r="r" b="b"/>
              <a:pathLst>
                <a:path w="9675" h="15045" extrusionOk="0">
                  <a:moveTo>
                    <a:pt x="4971" y="367"/>
                  </a:moveTo>
                  <a:cubicBezTo>
                    <a:pt x="4971" y="367"/>
                    <a:pt x="5205" y="500"/>
                    <a:pt x="5171" y="1901"/>
                  </a:cubicBezTo>
                  <a:cubicBezTo>
                    <a:pt x="5205" y="2769"/>
                    <a:pt x="5038" y="3636"/>
                    <a:pt x="4671" y="4437"/>
                  </a:cubicBezTo>
                  <a:lnTo>
                    <a:pt x="4638" y="4437"/>
                  </a:lnTo>
                  <a:cubicBezTo>
                    <a:pt x="4471" y="4036"/>
                    <a:pt x="4371" y="3636"/>
                    <a:pt x="4337" y="3202"/>
                  </a:cubicBezTo>
                  <a:cubicBezTo>
                    <a:pt x="4237" y="1801"/>
                    <a:pt x="4771" y="434"/>
                    <a:pt x="4971" y="367"/>
                  </a:cubicBezTo>
                  <a:close/>
                  <a:moveTo>
                    <a:pt x="1035" y="1768"/>
                  </a:moveTo>
                  <a:cubicBezTo>
                    <a:pt x="1369" y="1768"/>
                    <a:pt x="1702" y="1901"/>
                    <a:pt x="1902" y="2168"/>
                  </a:cubicBezTo>
                  <a:cubicBezTo>
                    <a:pt x="2269" y="2602"/>
                    <a:pt x="2603" y="3403"/>
                    <a:pt x="2703" y="4970"/>
                  </a:cubicBezTo>
                  <a:cubicBezTo>
                    <a:pt x="1569" y="4470"/>
                    <a:pt x="368" y="3036"/>
                    <a:pt x="368" y="2235"/>
                  </a:cubicBezTo>
                  <a:lnTo>
                    <a:pt x="335" y="2235"/>
                  </a:lnTo>
                  <a:cubicBezTo>
                    <a:pt x="335" y="2068"/>
                    <a:pt x="401" y="1801"/>
                    <a:pt x="935" y="1768"/>
                  </a:cubicBezTo>
                  <a:close/>
                  <a:moveTo>
                    <a:pt x="8974" y="1901"/>
                  </a:moveTo>
                  <a:cubicBezTo>
                    <a:pt x="9141" y="2002"/>
                    <a:pt x="9274" y="2602"/>
                    <a:pt x="9074" y="3369"/>
                  </a:cubicBezTo>
                  <a:cubicBezTo>
                    <a:pt x="8807" y="4303"/>
                    <a:pt x="8073" y="5037"/>
                    <a:pt x="7139" y="5304"/>
                  </a:cubicBezTo>
                  <a:cubicBezTo>
                    <a:pt x="7373" y="4303"/>
                    <a:pt x="7807" y="3336"/>
                    <a:pt x="8307" y="2435"/>
                  </a:cubicBezTo>
                  <a:cubicBezTo>
                    <a:pt x="8607" y="2035"/>
                    <a:pt x="8807" y="1901"/>
                    <a:pt x="8907" y="1901"/>
                  </a:cubicBezTo>
                  <a:close/>
                  <a:moveTo>
                    <a:pt x="5038" y="0"/>
                  </a:moveTo>
                  <a:cubicBezTo>
                    <a:pt x="4471" y="0"/>
                    <a:pt x="4104" y="1401"/>
                    <a:pt x="4004" y="2335"/>
                  </a:cubicBezTo>
                  <a:cubicBezTo>
                    <a:pt x="3870" y="3169"/>
                    <a:pt x="4037" y="4003"/>
                    <a:pt x="4404" y="4770"/>
                  </a:cubicBezTo>
                  <a:cubicBezTo>
                    <a:pt x="4204" y="4970"/>
                    <a:pt x="3904" y="5104"/>
                    <a:pt x="3570" y="5104"/>
                  </a:cubicBezTo>
                  <a:cubicBezTo>
                    <a:pt x="3521" y="5114"/>
                    <a:pt x="3472" y="5118"/>
                    <a:pt x="3424" y="5118"/>
                  </a:cubicBezTo>
                  <a:cubicBezTo>
                    <a:pt x="3309" y="5118"/>
                    <a:pt x="3198" y="5094"/>
                    <a:pt x="3103" y="5070"/>
                  </a:cubicBezTo>
                  <a:cubicBezTo>
                    <a:pt x="3003" y="3536"/>
                    <a:pt x="2703" y="2469"/>
                    <a:pt x="2203" y="1901"/>
                  </a:cubicBezTo>
                  <a:cubicBezTo>
                    <a:pt x="1897" y="1565"/>
                    <a:pt x="1479" y="1397"/>
                    <a:pt x="1052" y="1397"/>
                  </a:cubicBezTo>
                  <a:cubicBezTo>
                    <a:pt x="1013" y="1397"/>
                    <a:pt x="974" y="1398"/>
                    <a:pt x="935" y="1401"/>
                  </a:cubicBezTo>
                  <a:cubicBezTo>
                    <a:pt x="101" y="1434"/>
                    <a:pt x="1" y="2035"/>
                    <a:pt x="1" y="2268"/>
                  </a:cubicBezTo>
                  <a:cubicBezTo>
                    <a:pt x="1" y="3236"/>
                    <a:pt x="1335" y="4904"/>
                    <a:pt x="2736" y="5371"/>
                  </a:cubicBezTo>
                  <a:cubicBezTo>
                    <a:pt x="2836" y="7339"/>
                    <a:pt x="2603" y="10307"/>
                    <a:pt x="1769" y="14877"/>
                  </a:cubicBezTo>
                  <a:lnTo>
                    <a:pt x="1736" y="15044"/>
                  </a:lnTo>
                  <a:lnTo>
                    <a:pt x="2102" y="15044"/>
                  </a:lnTo>
                  <a:lnTo>
                    <a:pt x="2102" y="14944"/>
                  </a:lnTo>
                  <a:cubicBezTo>
                    <a:pt x="2870" y="10875"/>
                    <a:pt x="3203" y="7706"/>
                    <a:pt x="3103" y="5471"/>
                  </a:cubicBezTo>
                  <a:cubicBezTo>
                    <a:pt x="3270" y="5471"/>
                    <a:pt x="3403" y="5504"/>
                    <a:pt x="3570" y="5504"/>
                  </a:cubicBezTo>
                  <a:cubicBezTo>
                    <a:pt x="3970" y="5471"/>
                    <a:pt x="4337" y="5337"/>
                    <a:pt x="4604" y="5037"/>
                  </a:cubicBezTo>
                  <a:cubicBezTo>
                    <a:pt x="4971" y="5471"/>
                    <a:pt x="5538" y="5738"/>
                    <a:pt x="6105" y="5738"/>
                  </a:cubicBezTo>
                  <a:lnTo>
                    <a:pt x="6572" y="5738"/>
                  </a:lnTo>
                  <a:cubicBezTo>
                    <a:pt x="5672" y="8973"/>
                    <a:pt x="5271" y="13176"/>
                    <a:pt x="5972" y="15044"/>
                  </a:cubicBezTo>
                  <a:lnTo>
                    <a:pt x="6372" y="15044"/>
                  </a:lnTo>
                  <a:cubicBezTo>
                    <a:pt x="5605" y="13376"/>
                    <a:pt x="6072" y="8973"/>
                    <a:pt x="6973" y="5704"/>
                  </a:cubicBezTo>
                  <a:cubicBezTo>
                    <a:pt x="8140" y="5471"/>
                    <a:pt x="9074" y="4603"/>
                    <a:pt x="9408" y="3436"/>
                  </a:cubicBezTo>
                  <a:cubicBezTo>
                    <a:pt x="9675" y="2569"/>
                    <a:pt x="9541" y="1735"/>
                    <a:pt x="9107" y="1568"/>
                  </a:cubicBezTo>
                  <a:cubicBezTo>
                    <a:pt x="9051" y="1544"/>
                    <a:pt x="8986" y="1527"/>
                    <a:pt x="8914" y="1527"/>
                  </a:cubicBezTo>
                  <a:cubicBezTo>
                    <a:pt x="8688" y="1527"/>
                    <a:pt x="8386" y="1687"/>
                    <a:pt x="8007" y="2268"/>
                  </a:cubicBezTo>
                  <a:cubicBezTo>
                    <a:pt x="7440" y="3236"/>
                    <a:pt x="6973" y="4270"/>
                    <a:pt x="6706" y="5371"/>
                  </a:cubicBezTo>
                  <a:cubicBezTo>
                    <a:pt x="6622" y="5387"/>
                    <a:pt x="6531" y="5396"/>
                    <a:pt x="6439" y="5396"/>
                  </a:cubicBezTo>
                  <a:cubicBezTo>
                    <a:pt x="6347" y="5396"/>
                    <a:pt x="6255" y="5387"/>
                    <a:pt x="6172" y="5371"/>
                  </a:cubicBezTo>
                  <a:cubicBezTo>
                    <a:pt x="5672" y="5371"/>
                    <a:pt x="5205" y="5137"/>
                    <a:pt x="4871" y="4770"/>
                  </a:cubicBezTo>
                  <a:cubicBezTo>
                    <a:pt x="5271" y="4236"/>
                    <a:pt x="5538" y="3336"/>
                    <a:pt x="5572" y="1868"/>
                  </a:cubicBezTo>
                  <a:cubicBezTo>
                    <a:pt x="5605" y="601"/>
                    <a:pt x="5438" y="0"/>
                    <a:pt x="5038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0"/>
            <p:cNvSpPr/>
            <p:nvPr/>
          </p:nvSpPr>
          <p:spPr>
            <a:xfrm flipH="1">
              <a:off x="7249533" y="3636129"/>
              <a:ext cx="173939" cy="48628"/>
            </a:xfrm>
            <a:custGeom>
              <a:avLst/>
              <a:gdLst/>
              <a:ahLst/>
              <a:cxnLst/>
              <a:rect l="l" t="t" r="r" b="b"/>
              <a:pathLst>
                <a:path w="6206" h="1735" extrusionOk="0">
                  <a:moveTo>
                    <a:pt x="668" y="0"/>
                  </a:moveTo>
                  <a:cubicBezTo>
                    <a:pt x="368" y="0"/>
                    <a:pt x="101" y="234"/>
                    <a:pt x="67" y="567"/>
                  </a:cubicBezTo>
                  <a:lnTo>
                    <a:pt x="34" y="1168"/>
                  </a:lnTo>
                  <a:cubicBezTo>
                    <a:pt x="1" y="1468"/>
                    <a:pt x="234" y="1735"/>
                    <a:pt x="568" y="1735"/>
                  </a:cubicBezTo>
                  <a:lnTo>
                    <a:pt x="5571" y="1735"/>
                  </a:lnTo>
                  <a:cubicBezTo>
                    <a:pt x="5872" y="1735"/>
                    <a:pt x="6138" y="1468"/>
                    <a:pt x="6172" y="1168"/>
                  </a:cubicBezTo>
                  <a:lnTo>
                    <a:pt x="6205" y="567"/>
                  </a:lnTo>
                  <a:cubicBezTo>
                    <a:pt x="6205" y="267"/>
                    <a:pt x="5972" y="0"/>
                    <a:pt x="5671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0"/>
            <p:cNvSpPr/>
            <p:nvPr/>
          </p:nvSpPr>
          <p:spPr>
            <a:xfrm flipH="1">
              <a:off x="7243927" y="3630495"/>
              <a:ext cx="185150" cy="60820"/>
            </a:xfrm>
            <a:custGeom>
              <a:avLst/>
              <a:gdLst/>
              <a:ahLst/>
              <a:cxnLst/>
              <a:rect l="l" t="t" r="r" b="b"/>
              <a:pathLst>
                <a:path w="6606" h="2170" extrusionOk="0">
                  <a:moveTo>
                    <a:pt x="5838" y="435"/>
                  </a:moveTo>
                  <a:cubicBezTo>
                    <a:pt x="5938" y="435"/>
                    <a:pt x="6038" y="468"/>
                    <a:pt x="6072" y="535"/>
                  </a:cubicBezTo>
                  <a:cubicBezTo>
                    <a:pt x="6138" y="601"/>
                    <a:pt x="6172" y="668"/>
                    <a:pt x="6172" y="768"/>
                  </a:cubicBezTo>
                  <a:lnTo>
                    <a:pt x="6138" y="1369"/>
                  </a:lnTo>
                  <a:cubicBezTo>
                    <a:pt x="6105" y="1569"/>
                    <a:pt x="5938" y="1735"/>
                    <a:pt x="5738" y="1735"/>
                  </a:cubicBezTo>
                  <a:lnTo>
                    <a:pt x="734" y="1735"/>
                  </a:lnTo>
                  <a:cubicBezTo>
                    <a:pt x="634" y="1735"/>
                    <a:pt x="568" y="1702"/>
                    <a:pt x="501" y="1635"/>
                  </a:cubicBezTo>
                  <a:cubicBezTo>
                    <a:pt x="434" y="1569"/>
                    <a:pt x="401" y="1502"/>
                    <a:pt x="401" y="1402"/>
                  </a:cubicBezTo>
                  <a:lnTo>
                    <a:pt x="468" y="801"/>
                  </a:lnTo>
                  <a:cubicBezTo>
                    <a:pt x="468" y="601"/>
                    <a:pt x="634" y="435"/>
                    <a:pt x="834" y="435"/>
                  </a:cubicBezTo>
                  <a:close/>
                  <a:moveTo>
                    <a:pt x="868" y="1"/>
                  </a:moveTo>
                  <a:cubicBezTo>
                    <a:pt x="434" y="34"/>
                    <a:pt x="101" y="334"/>
                    <a:pt x="67" y="768"/>
                  </a:cubicBezTo>
                  <a:lnTo>
                    <a:pt x="34" y="1369"/>
                  </a:lnTo>
                  <a:cubicBezTo>
                    <a:pt x="1" y="1569"/>
                    <a:pt x="67" y="1769"/>
                    <a:pt x="201" y="1936"/>
                  </a:cubicBezTo>
                  <a:cubicBezTo>
                    <a:pt x="367" y="2069"/>
                    <a:pt x="534" y="2169"/>
                    <a:pt x="768" y="2169"/>
                  </a:cubicBezTo>
                  <a:lnTo>
                    <a:pt x="5771" y="2169"/>
                  </a:lnTo>
                  <a:cubicBezTo>
                    <a:pt x="6172" y="2136"/>
                    <a:pt x="6505" y="1802"/>
                    <a:pt x="6572" y="1402"/>
                  </a:cubicBezTo>
                  <a:lnTo>
                    <a:pt x="6605" y="801"/>
                  </a:lnTo>
                  <a:cubicBezTo>
                    <a:pt x="6605" y="601"/>
                    <a:pt x="6539" y="401"/>
                    <a:pt x="6405" y="234"/>
                  </a:cubicBezTo>
                  <a:cubicBezTo>
                    <a:pt x="6272" y="101"/>
                    <a:pt x="6072" y="1"/>
                    <a:pt x="5871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0"/>
            <p:cNvSpPr/>
            <p:nvPr/>
          </p:nvSpPr>
          <p:spPr>
            <a:xfrm flipH="1">
              <a:off x="5463845" y="2614246"/>
              <a:ext cx="190755" cy="196361"/>
            </a:xfrm>
            <a:custGeom>
              <a:avLst/>
              <a:gdLst/>
              <a:ahLst/>
              <a:cxnLst/>
              <a:rect l="l" t="t" r="r" b="b"/>
              <a:pathLst>
                <a:path w="6806" h="7006" extrusionOk="0">
                  <a:moveTo>
                    <a:pt x="2802" y="1"/>
                  </a:moveTo>
                  <a:lnTo>
                    <a:pt x="0" y="1735"/>
                  </a:lnTo>
                  <a:lnTo>
                    <a:pt x="4904" y="7006"/>
                  </a:lnTo>
                  <a:lnTo>
                    <a:pt x="6805" y="4337"/>
                  </a:lnTo>
                  <a:lnTo>
                    <a:pt x="2802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0"/>
            <p:cNvSpPr/>
            <p:nvPr/>
          </p:nvSpPr>
          <p:spPr>
            <a:xfrm flipH="1">
              <a:off x="5478811" y="2631091"/>
              <a:ext cx="160822" cy="161747"/>
            </a:xfrm>
            <a:custGeom>
              <a:avLst/>
              <a:gdLst/>
              <a:ahLst/>
              <a:cxnLst/>
              <a:rect l="l" t="t" r="r" b="b"/>
              <a:pathLst>
                <a:path w="5738" h="5771" extrusionOk="0">
                  <a:moveTo>
                    <a:pt x="3136" y="0"/>
                  </a:moveTo>
                  <a:lnTo>
                    <a:pt x="0" y="2368"/>
                  </a:lnTo>
                  <a:lnTo>
                    <a:pt x="3202" y="5771"/>
                  </a:lnTo>
                  <a:lnTo>
                    <a:pt x="5738" y="2802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0"/>
            <p:cNvSpPr/>
            <p:nvPr/>
          </p:nvSpPr>
          <p:spPr>
            <a:xfrm flipH="1">
              <a:off x="5450756" y="2473632"/>
              <a:ext cx="229097" cy="126628"/>
            </a:xfrm>
            <a:custGeom>
              <a:avLst/>
              <a:gdLst/>
              <a:ahLst/>
              <a:cxnLst/>
              <a:rect l="l" t="t" r="r" b="b"/>
              <a:pathLst>
                <a:path w="8174" h="4518" extrusionOk="0">
                  <a:moveTo>
                    <a:pt x="6266" y="0"/>
                  </a:moveTo>
                  <a:cubicBezTo>
                    <a:pt x="2937" y="0"/>
                    <a:pt x="1336" y="3154"/>
                    <a:pt x="1" y="4517"/>
                  </a:cubicBezTo>
                  <a:cubicBezTo>
                    <a:pt x="1" y="4517"/>
                    <a:pt x="1529" y="3990"/>
                    <a:pt x="2525" y="3990"/>
                  </a:cubicBezTo>
                  <a:cubicBezTo>
                    <a:pt x="2650" y="3990"/>
                    <a:pt x="2766" y="3998"/>
                    <a:pt x="2869" y="4017"/>
                  </a:cubicBezTo>
                  <a:cubicBezTo>
                    <a:pt x="2973" y="4034"/>
                    <a:pt x="3076" y="4042"/>
                    <a:pt x="3178" y="4042"/>
                  </a:cubicBezTo>
                  <a:cubicBezTo>
                    <a:pt x="3671" y="4042"/>
                    <a:pt x="4145" y="3848"/>
                    <a:pt x="4504" y="3517"/>
                  </a:cubicBezTo>
                  <a:lnTo>
                    <a:pt x="8173" y="314"/>
                  </a:lnTo>
                  <a:cubicBezTo>
                    <a:pt x="7480" y="96"/>
                    <a:pt x="6847" y="0"/>
                    <a:pt x="626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0"/>
            <p:cNvSpPr/>
            <p:nvPr/>
          </p:nvSpPr>
          <p:spPr>
            <a:xfrm flipH="1">
              <a:off x="5291840" y="2619852"/>
              <a:ext cx="164549" cy="219736"/>
            </a:xfrm>
            <a:custGeom>
              <a:avLst/>
              <a:gdLst/>
              <a:ahLst/>
              <a:cxnLst/>
              <a:rect l="l" t="t" r="r" b="b"/>
              <a:pathLst>
                <a:path w="5871" h="7840" extrusionOk="0">
                  <a:moveTo>
                    <a:pt x="4737" y="1"/>
                  </a:moveTo>
                  <a:cubicBezTo>
                    <a:pt x="4737" y="1"/>
                    <a:pt x="2902" y="1835"/>
                    <a:pt x="1301" y="3437"/>
                  </a:cubicBezTo>
                  <a:cubicBezTo>
                    <a:pt x="867" y="3837"/>
                    <a:pt x="634" y="4404"/>
                    <a:pt x="667" y="5004"/>
                  </a:cubicBezTo>
                  <a:cubicBezTo>
                    <a:pt x="801" y="5972"/>
                    <a:pt x="0" y="7840"/>
                    <a:pt x="0" y="7840"/>
                  </a:cubicBezTo>
                  <a:cubicBezTo>
                    <a:pt x="1701" y="6405"/>
                    <a:pt x="5871" y="4737"/>
                    <a:pt x="473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0"/>
            <p:cNvSpPr/>
            <p:nvPr/>
          </p:nvSpPr>
          <p:spPr>
            <a:xfrm flipH="1">
              <a:off x="5135699" y="2330243"/>
              <a:ext cx="465621" cy="426382"/>
            </a:xfrm>
            <a:custGeom>
              <a:avLst/>
              <a:gdLst/>
              <a:ahLst/>
              <a:cxnLst/>
              <a:rect l="l" t="t" r="r" b="b"/>
              <a:pathLst>
                <a:path w="16613" h="15213" extrusionOk="0">
                  <a:moveTo>
                    <a:pt x="13811" y="1"/>
                  </a:moveTo>
                  <a:cubicBezTo>
                    <a:pt x="12303" y="1"/>
                    <a:pt x="10198" y="924"/>
                    <a:pt x="8140" y="2662"/>
                  </a:cubicBezTo>
                  <a:lnTo>
                    <a:pt x="701" y="8933"/>
                  </a:lnTo>
                  <a:cubicBezTo>
                    <a:pt x="101" y="9400"/>
                    <a:pt x="1" y="10300"/>
                    <a:pt x="501" y="10901"/>
                  </a:cubicBezTo>
                  <a:lnTo>
                    <a:pt x="4170" y="14804"/>
                  </a:lnTo>
                  <a:cubicBezTo>
                    <a:pt x="4429" y="15079"/>
                    <a:pt x="4775" y="15213"/>
                    <a:pt x="5123" y="15213"/>
                  </a:cubicBezTo>
                  <a:cubicBezTo>
                    <a:pt x="5492" y="15213"/>
                    <a:pt x="5864" y="15062"/>
                    <a:pt x="6138" y="14770"/>
                  </a:cubicBezTo>
                  <a:lnTo>
                    <a:pt x="12877" y="7732"/>
                  </a:lnTo>
                  <a:cubicBezTo>
                    <a:pt x="15579" y="4897"/>
                    <a:pt x="16613" y="1828"/>
                    <a:pt x="15445" y="593"/>
                  </a:cubicBezTo>
                  <a:cubicBezTo>
                    <a:pt x="15068" y="195"/>
                    <a:pt x="14502" y="1"/>
                    <a:pt x="138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0"/>
            <p:cNvSpPr/>
            <p:nvPr/>
          </p:nvSpPr>
          <p:spPr>
            <a:xfrm flipH="1">
              <a:off x="5128215" y="2324638"/>
              <a:ext cx="474954" cy="437369"/>
            </a:xfrm>
            <a:custGeom>
              <a:avLst/>
              <a:gdLst/>
              <a:ahLst/>
              <a:cxnLst/>
              <a:rect l="l" t="t" r="r" b="b"/>
              <a:pathLst>
                <a:path w="16946" h="15605" extrusionOk="0">
                  <a:moveTo>
                    <a:pt x="13998" y="390"/>
                  </a:moveTo>
                  <a:cubicBezTo>
                    <a:pt x="14515" y="390"/>
                    <a:pt x="14973" y="586"/>
                    <a:pt x="15344" y="927"/>
                  </a:cubicBezTo>
                  <a:cubicBezTo>
                    <a:pt x="16445" y="2128"/>
                    <a:pt x="15344" y="5130"/>
                    <a:pt x="12776" y="7798"/>
                  </a:cubicBezTo>
                  <a:lnTo>
                    <a:pt x="6071" y="14803"/>
                  </a:lnTo>
                  <a:cubicBezTo>
                    <a:pt x="5804" y="15037"/>
                    <a:pt x="5504" y="15170"/>
                    <a:pt x="5170" y="15204"/>
                  </a:cubicBezTo>
                  <a:cubicBezTo>
                    <a:pt x="4870" y="15170"/>
                    <a:pt x="4570" y="15070"/>
                    <a:pt x="4403" y="14870"/>
                  </a:cubicBezTo>
                  <a:lnTo>
                    <a:pt x="734" y="10934"/>
                  </a:lnTo>
                  <a:cubicBezTo>
                    <a:pt x="534" y="10701"/>
                    <a:pt x="434" y="10434"/>
                    <a:pt x="467" y="10133"/>
                  </a:cubicBezTo>
                  <a:cubicBezTo>
                    <a:pt x="467" y="9800"/>
                    <a:pt x="634" y="9466"/>
                    <a:pt x="901" y="9266"/>
                  </a:cubicBezTo>
                  <a:lnTo>
                    <a:pt x="8339" y="2995"/>
                  </a:lnTo>
                  <a:cubicBezTo>
                    <a:pt x="10307" y="1361"/>
                    <a:pt x="12442" y="393"/>
                    <a:pt x="13877" y="393"/>
                  </a:cubicBezTo>
                  <a:cubicBezTo>
                    <a:pt x="13918" y="391"/>
                    <a:pt x="13958" y="390"/>
                    <a:pt x="13998" y="390"/>
                  </a:cubicBezTo>
                  <a:close/>
                  <a:moveTo>
                    <a:pt x="13892" y="0"/>
                  </a:moveTo>
                  <a:cubicBezTo>
                    <a:pt x="12314" y="0"/>
                    <a:pt x="10139" y="969"/>
                    <a:pt x="8072" y="2695"/>
                  </a:cubicBezTo>
                  <a:lnTo>
                    <a:pt x="634" y="8966"/>
                  </a:lnTo>
                  <a:cubicBezTo>
                    <a:pt x="300" y="9233"/>
                    <a:pt x="67" y="9666"/>
                    <a:pt x="33" y="10133"/>
                  </a:cubicBezTo>
                  <a:cubicBezTo>
                    <a:pt x="0" y="10534"/>
                    <a:pt x="133" y="10934"/>
                    <a:pt x="434" y="11234"/>
                  </a:cubicBezTo>
                  <a:lnTo>
                    <a:pt x="4103" y="15137"/>
                  </a:lnTo>
                  <a:cubicBezTo>
                    <a:pt x="4370" y="15437"/>
                    <a:pt x="4770" y="15604"/>
                    <a:pt x="5170" y="15604"/>
                  </a:cubicBezTo>
                  <a:cubicBezTo>
                    <a:pt x="5604" y="15604"/>
                    <a:pt x="6038" y="15404"/>
                    <a:pt x="6371" y="15070"/>
                  </a:cubicBezTo>
                  <a:lnTo>
                    <a:pt x="13076" y="8099"/>
                  </a:lnTo>
                  <a:cubicBezTo>
                    <a:pt x="15845" y="5230"/>
                    <a:pt x="16945" y="2028"/>
                    <a:pt x="15645" y="660"/>
                  </a:cubicBezTo>
                  <a:cubicBezTo>
                    <a:pt x="15240" y="213"/>
                    <a:pt x="14632" y="0"/>
                    <a:pt x="13892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0"/>
            <p:cNvSpPr/>
            <p:nvPr/>
          </p:nvSpPr>
          <p:spPr>
            <a:xfrm flipH="1">
              <a:off x="5244137" y="2419427"/>
              <a:ext cx="142015" cy="132234"/>
            </a:xfrm>
            <a:custGeom>
              <a:avLst/>
              <a:gdLst/>
              <a:ahLst/>
              <a:cxnLst/>
              <a:rect l="l" t="t" r="r" b="b"/>
              <a:pathLst>
                <a:path w="5067" h="4718" extrusionOk="0">
                  <a:moveTo>
                    <a:pt x="2476" y="0"/>
                  </a:moveTo>
                  <a:cubicBezTo>
                    <a:pt x="1324" y="0"/>
                    <a:pt x="206" y="855"/>
                    <a:pt x="96" y="2215"/>
                  </a:cubicBezTo>
                  <a:cubicBezTo>
                    <a:pt x="0" y="3671"/>
                    <a:pt x="1204" y="4718"/>
                    <a:pt x="2471" y="4718"/>
                  </a:cubicBezTo>
                  <a:cubicBezTo>
                    <a:pt x="2974" y="4718"/>
                    <a:pt x="3486" y="4553"/>
                    <a:pt x="3932" y="4183"/>
                  </a:cubicBezTo>
                  <a:cubicBezTo>
                    <a:pt x="4966" y="3282"/>
                    <a:pt x="5066" y="1748"/>
                    <a:pt x="4166" y="747"/>
                  </a:cubicBezTo>
                  <a:cubicBezTo>
                    <a:pt x="3685" y="233"/>
                    <a:pt x="3076" y="0"/>
                    <a:pt x="247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0"/>
            <p:cNvSpPr/>
            <p:nvPr/>
          </p:nvSpPr>
          <p:spPr>
            <a:xfrm flipH="1">
              <a:off x="5267512" y="2440756"/>
              <a:ext cx="98348" cy="91286"/>
            </a:xfrm>
            <a:custGeom>
              <a:avLst/>
              <a:gdLst/>
              <a:ahLst/>
              <a:cxnLst/>
              <a:rect l="l" t="t" r="r" b="b"/>
              <a:pathLst>
                <a:path w="3509" h="3257" extrusionOk="0">
                  <a:moveTo>
                    <a:pt x="1696" y="0"/>
                  </a:moveTo>
                  <a:cubicBezTo>
                    <a:pt x="903" y="0"/>
                    <a:pt x="138" y="582"/>
                    <a:pt x="72" y="1521"/>
                  </a:cubicBezTo>
                  <a:cubicBezTo>
                    <a:pt x="1" y="2526"/>
                    <a:pt x="822" y="3256"/>
                    <a:pt x="1710" y="3256"/>
                  </a:cubicBezTo>
                  <a:cubicBezTo>
                    <a:pt x="2060" y="3256"/>
                    <a:pt x="2421" y="3143"/>
                    <a:pt x="2741" y="2888"/>
                  </a:cubicBezTo>
                  <a:cubicBezTo>
                    <a:pt x="3442" y="2288"/>
                    <a:pt x="3508" y="1220"/>
                    <a:pt x="2874" y="520"/>
                  </a:cubicBezTo>
                  <a:cubicBezTo>
                    <a:pt x="2540" y="163"/>
                    <a:pt x="2114" y="0"/>
                    <a:pt x="16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0"/>
            <p:cNvSpPr/>
            <p:nvPr/>
          </p:nvSpPr>
          <p:spPr>
            <a:xfrm flipH="1">
              <a:off x="5717213" y="3219444"/>
              <a:ext cx="488043" cy="437902"/>
            </a:xfrm>
            <a:custGeom>
              <a:avLst/>
              <a:gdLst/>
              <a:ahLst/>
              <a:cxnLst/>
              <a:rect l="l" t="t" r="r" b="b"/>
              <a:pathLst>
                <a:path w="17413" h="15624" extrusionOk="0">
                  <a:moveTo>
                    <a:pt x="9267" y="1"/>
                  </a:moveTo>
                  <a:cubicBezTo>
                    <a:pt x="7214" y="1"/>
                    <a:pt x="5110" y="802"/>
                    <a:pt x="3469" y="2391"/>
                  </a:cubicBezTo>
                  <a:cubicBezTo>
                    <a:pt x="267" y="5494"/>
                    <a:pt x="0" y="10431"/>
                    <a:pt x="2902" y="13433"/>
                  </a:cubicBezTo>
                  <a:cubicBezTo>
                    <a:pt x="4317" y="14897"/>
                    <a:pt x="6217" y="15623"/>
                    <a:pt x="8163" y="15623"/>
                  </a:cubicBezTo>
                  <a:cubicBezTo>
                    <a:pt x="10207" y="15623"/>
                    <a:pt x="12303" y="14822"/>
                    <a:pt x="13943" y="13233"/>
                  </a:cubicBezTo>
                  <a:cubicBezTo>
                    <a:pt x="17179" y="10130"/>
                    <a:pt x="17412" y="5193"/>
                    <a:pt x="14544" y="2191"/>
                  </a:cubicBezTo>
                  <a:cubicBezTo>
                    <a:pt x="13128" y="727"/>
                    <a:pt x="11221" y="1"/>
                    <a:pt x="926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0"/>
            <p:cNvSpPr/>
            <p:nvPr/>
          </p:nvSpPr>
          <p:spPr>
            <a:xfrm flipH="1">
              <a:off x="5754714" y="3241558"/>
              <a:ext cx="405670" cy="393674"/>
            </a:xfrm>
            <a:custGeom>
              <a:avLst/>
              <a:gdLst/>
              <a:ahLst/>
              <a:cxnLst/>
              <a:rect l="l" t="t" r="r" b="b"/>
              <a:pathLst>
                <a:path w="14474" h="14046" extrusionOk="0">
                  <a:moveTo>
                    <a:pt x="7721" y="0"/>
                  </a:moveTo>
                  <a:cubicBezTo>
                    <a:pt x="7683" y="0"/>
                    <a:pt x="7644" y="1"/>
                    <a:pt x="7606" y="1"/>
                  </a:cubicBezTo>
                  <a:cubicBezTo>
                    <a:pt x="3669" y="35"/>
                    <a:pt x="400" y="3104"/>
                    <a:pt x="100" y="7006"/>
                  </a:cubicBezTo>
                  <a:cubicBezTo>
                    <a:pt x="0" y="8174"/>
                    <a:pt x="234" y="9308"/>
                    <a:pt x="701" y="10342"/>
                  </a:cubicBezTo>
                  <a:cubicBezTo>
                    <a:pt x="1789" y="12617"/>
                    <a:pt x="4051" y="14045"/>
                    <a:pt x="6552" y="14045"/>
                  </a:cubicBezTo>
                  <a:cubicBezTo>
                    <a:pt x="6581" y="14045"/>
                    <a:pt x="6609" y="14045"/>
                    <a:pt x="6638" y="14045"/>
                  </a:cubicBezTo>
                  <a:cubicBezTo>
                    <a:pt x="9273" y="14011"/>
                    <a:pt x="11709" y="12610"/>
                    <a:pt x="13043" y="10342"/>
                  </a:cubicBezTo>
                  <a:cubicBezTo>
                    <a:pt x="13677" y="9341"/>
                    <a:pt x="14044" y="8207"/>
                    <a:pt x="14144" y="7006"/>
                  </a:cubicBezTo>
                  <a:cubicBezTo>
                    <a:pt x="14474" y="3242"/>
                    <a:pt x="11502" y="0"/>
                    <a:pt x="7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0"/>
            <p:cNvSpPr/>
            <p:nvPr/>
          </p:nvSpPr>
          <p:spPr>
            <a:xfrm flipH="1">
              <a:off x="5794821" y="3479063"/>
              <a:ext cx="345943" cy="156169"/>
            </a:xfrm>
            <a:custGeom>
              <a:avLst/>
              <a:gdLst/>
              <a:ahLst/>
              <a:cxnLst/>
              <a:rect l="l" t="t" r="r" b="b"/>
              <a:pathLst>
                <a:path w="12343" h="5572" extrusionOk="0">
                  <a:moveTo>
                    <a:pt x="6305" y="0"/>
                  </a:moveTo>
                  <a:cubicBezTo>
                    <a:pt x="4070" y="33"/>
                    <a:pt x="1902" y="667"/>
                    <a:pt x="1" y="1868"/>
                  </a:cubicBezTo>
                  <a:cubicBezTo>
                    <a:pt x="1089" y="4143"/>
                    <a:pt x="3351" y="5571"/>
                    <a:pt x="5852" y="5571"/>
                  </a:cubicBezTo>
                  <a:cubicBezTo>
                    <a:pt x="5881" y="5571"/>
                    <a:pt x="5909" y="5571"/>
                    <a:pt x="5938" y="5571"/>
                  </a:cubicBezTo>
                  <a:cubicBezTo>
                    <a:pt x="8573" y="5537"/>
                    <a:pt x="11009" y="4136"/>
                    <a:pt x="12343" y="1868"/>
                  </a:cubicBezTo>
                  <a:cubicBezTo>
                    <a:pt x="10575" y="634"/>
                    <a:pt x="8473" y="0"/>
                    <a:pt x="6305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0"/>
            <p:cNvSpPr/>
            <p:nvPr/>
          </p:nvSpPr>
          <p:spPr>
            <a:xfrm flipH="1">
              <a:off x="5864974" y="3283627"/>
              <a:ext cx="183188" cy="174892"/>
            </a:xfrm>
            <a:custGeom>
              <a:avLst/>
              <a:gdLst/>
              <a:ahLst/>
              <a:cxnLst/>
              <a:rect l="l" t="t" r="r" b="b"/>
              <a:pathLst>
                <a:path w="6536" h="6240" extrusionOk="0">
                  <a:moveTo>
                    <a:pt x="3560" y="1"/>
                  </a:moveTo>
                  <a:cubicBezTo>
                    <a:pt x="3540" y="1"/>
                    <a:pt x="3521" y="1"/>
                    <a:pt x="3502" y="1"/>
                  </a:cubicBezTo>
                  <a:cubicBezTo>
                    <a:pt x="1734" y="1"/>
                    <a:pt x="299" y="1369"/>
                    <a:pt x="166" y="3104"/>
                  </a:cubicBezTo>
                  <a:cubicBezTo>
                    <a:pt x="1" y="4786"/>
                    <a:pt x="1336" y="6240"/>
                    <a:pt x="3011" y="6240"/>
                  </a:cubicBezTo>
                  <a:cubicBezTo>
                    <a:pt x="3030" y="6240"/>
                    <a:pt x="3049" y="6240"/>
                    <a:pt x="3068" y="6239"/>
                  </a:cubicBezTo>
                  <a:cubicBezTo>
                    <a:pt x="4802" y="6206"/>
                    <a:pt x="6270" y="4872"/>
                    <a:pt x="6404" y="3104"/>
                  </a:cubicBezTo>
                  <a:cubicBezTo>
                    <a:pt x="6536" y="1422"/>
                    <a:pt x="5233" y="1"/>
                    <a:pt x="3560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0"/>
            <p:cNvSpPr/>
            <p:nvPr/>
          </p:nvSpPr>
          <p:spPr>
            <a:xfrm flipH="1">
              <a:off x="6384744" y="2451574"/>
              <a:ext cx="240308" cy="358107"/>
            </a:xfrm>
            <a:custGeom>
              <a:avLst/>
              <a:gdLst/>
              <a:ahLst/>
              <a:cxnLst/>
              <a:rect l="l" t="t" r="r" b="b"/>
              <a:pathLst>
                <a:path w="8574" h="12777" extrusionOk="0">
                  <a:moveTo>
                    <a:pt x="7139" y="0"/>
                  </a:moveTo>
                  <a:lnTo>
                    <a:pt x="1" y="4771"/>
                  </a:lnTo>
                  <a:lnTo>
                    <a:pt x="1602" y="12776"/>
                  </a:lnTo>
                  <a:cubicBezTo>
                    <a:pt x="2302" y="12609"/>
                    <a:pt x="3003" y="12309"/>
                    <a:pt x="3670" y="11942"/>
                  </a:cubicBezTo>
                  <a:cubicBezTo>
                    <a:pt x="4304" y="11575"/>
                    <a:pt x="4938" y="11142"/>
                    <a:pt x="5471" y="10641"/>
                  </a:cubicBezTo>
                  <a:cubicBezTo>
                    <a:pt x="6939" y="9274"/>
                    <a:pt x="7906" y="7472"/>
                    <a:pt x="8240" y="5471"/>
                  </a:cubicBezTo>
                  <a:cubicBezTo>
                    <a:pt x="8573" y="3570"/>
                    <a:pt x="8173" y="1635"/>
                    <a:pt x="71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0"/>
            <p:cNvSpPr/>
            <p:nvPr/>
          </p:nvSpPr>
          <p:spPr>
            <a:xfrm flipH="1">
              <a:off x="6385697" y="2450650"/>
              <a:ext cx="239355" cy="359032"/>
            </a:xfrm>
            <a:custGeom>
              <a:avLst/>
              <a:gdLst/>
              <a:ahLst/>
              <a:cxnLst/>
              <a:rect l="l" t="t" r="r" b="b"/>
              <a:pathLst>
                <a:path w="8540" h="12810" extrusionOk="0">
                  <a:moveTo>
                    <a:pt x="7139" y="0"/>
                  </a:moveTo>
                  <a:cubicBezTo>
                    <a:pt x="7142" y="5"/>
                    <a:pt x="7146" y="11"/>
                    <a:pt x="7149" y="16"/>
                  </a:cubicBezTo>
                  <a:lnTo>
                    <a:pt x="7149" y="16"/>
                  </a:lnTo>
                  <a:lnTo>
                    <a:pt x="7172" y="0"/>
                  </a:lnTo>
                  <a:close/>
                  <a:moveTo>
                    <a:pt x="7015" y="617"/>
                  </a:moveTo>
                  <a:lnTo>
                    <a:pt x="7015" y="617"/>
                  </a:lnTo>
                  <a:cubicBezTo>
                    <a:pt x="7842" y="2114"/>
                    <a:pt x="8106" y="3809"/>
                    <a:pt x="7840" y="5437"/>
                  </a:cubicBezTo>
                  <a:cubicBezTo>
                    <a:pt x="7539" y="7339"/>
                    <a:pt x="6605" y="9073"/>
                    <a:pt x="5204" y="10374"/>
                  </a:cubicBezTo>
                  <a:cubicBezTo>
                    <a:pt x="4704" y="10841"/>
                    <a:pt x="4104" y="11275"/>
                    <a:pt x="3470" y="11608"/>
                  </a:cubicBezTo>
                  <a:cubicBezTo>
                    <a:pt x="3003" y="11875"/>
                    <a:pt x="2469" y="12109"/>
                    <a:pt x="1935" y="12276"/>
                  </a:cubicBezTo>
                  <a:lnTo>
                    <a:pt x="501" y="4970"/>
                  </a:lnTo>
                  <a:lnTo>
                    <a:pt x="7015" y="617"/>
                  </a:lnTo>
                  <a:close/>
                  <a:moveTo>
                    <a:pt x="7149" y="16"/>
                  </a:moveTo>
                  <a:lnTo>
                    <a:pt x="1" y="4804"/>
                  </a:lnTo>
                  <a:lnTo>
                    <a:pt x="1602" y="12809"/>
                  </a:lnTo>
                  <a:cubicBezTo>
                    <a:pt x="2302" y="12642"/>
                    <a:pt x="3003" y="12342"/>
                    <a:pt x="3670" y="11975"/>
                  </a:cubicBezTo>
                  <a:cubicBezTo>
                    <a:pt x="4304" y="11608"/>
                    <a:pt x="4938" y="11175"/>
                    <a:pt x="5471" y="10674"/>
                  </a:cubicBezTo>
                  <a:cubicBezTo>
                    <a:pt x="6939" y="9307"/>
                    <a:pt x="7906" y="7472"/>
                    <a:pt x="8240" y="5504"/>
                  </a:cubicBezTo>
                  <a:cubicBezTo>
                    <a:pt x="8539" y="3609"/>
                    <a:pt x="8176" y="1647"/>
                    <a:pt x="7149" y="16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0"/>
            <p:cNvSpPr/>
            <p:nvPr/>
          </p:nvSpPr>
          <p:spPr>
            <a:xfrm flipH="1">
              <a:off x="6424936" y="2352469"/>
              <a:ext cx="404857" cy="232824"/>
            </a:xfrm>
            <a:custGeom>
              <a:avLst/>
              <a:gdLst/>
              <a:ahLst/>
              <a:cxnLst/>
              <a:rect l="l" t="t" r="r" b="b"/>
              <a:pathLst>
                <a:path w="14445" h="8307" extrusionOk="0">
                  <a:moveTo>
                    <a:pt x="7873" y="1"/>
                  </a:moveTo>
                  <a:cubicBezTo>
                    <a:pt x="5738" y="1"/>
                    <a:pt x="3553" y="801"/>
                    <a:pt x="1835" y="2402"/>
                  </a:cubicBezTo>
                  <a:cubicBezTo>
                    <a:pt x="1101" y="3103"/>
                    <a:pt x="467" y="3903"/>
                    <a:pt x="0" y="4771"/>
                  </a:cubicBezTo>
                  <a:lnTo>
                    <a:pt x="7306" y="8307"/>
                  </a:lnTo>
                  <a:lnTo>
                    <a:pt x="14444" y="3536"/>
                  </a:lnTo>
                  <a:cubicBezTo>
                    <a:pt x="14177" y="3136"/>
                    <a:pt x="13910" y="2769"/>
                    <a:pt x="13610" y="2402"/>
                  </a:cubicBezTo>
                  <a:cubicBezTo>
                    <a:pt x="12092" y="801"/>
                    <a:pt x="10008" y="1"/>
                    <a:pt x="7873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0"/>
            <p:cNvSpPr/>
            <p:nvPr/>
          </p:nvSpPr>
          <p:spPr>
            <a:xfrm flipH="1">
              <a:off x="6580152" y="2486160"/>
              <a:ext cx="296391" cy="331902"/>
            </a:xfrm>
            <a:custGeom>
              <a:avLst/>
              <a:gdLst/>
              <a:ahLst/>
              <a:cxnLst/>
              <a:rect l="l" t="t" r="r" b="b"/>
              <a:pathLst>
                <a:path w="10575" h="11842" extrusionOk="0">
                  <a:moveTo>
                    <a:pt x="1668" y="1"/>
                  </a:moveTo>
                  <a:lnTo>
                    <a:pt x="1668" y="1"/>
                  </a:lnTo>
                  <a:cubicBezTo>
                    <a:pt x="1" y="3136"/>
                    <a:pt x="401" y="6939"/>
                    <a:pt x="2703" y="9407"/>
                  </a:cubicBezTo>
                  <a:cubicBezTo>
                    <a:pt x="4200" y="10979"/>
                    <a:pt x="6275" y="11842"/>
                    <a:pt x="8413" y="11842"/>
                  </a:cubicBezTo>
                  <a:cubicBezTo>
                    <a:pt x="9133" y="11842"/>
                    <a:pt x="9860" y="11744"/>
                    <a:pt x="10575" y="11542"/>
                  </a:cubicBezTo>
                  <a:lnTo>
                    <a:pt x="8974" y="3537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0"/>
            <p:cNvSpPr/>
            <p:nvPr/>
          </p:nvSpPr>
          <p:spPr>
            <a:xfrm flipH="1">
              <a:off x="7285072" y="2970448"/>
              <a:ext cx="12192" cy="24328"/>
            </a:xfrm>
            <a:custGeom>
              <a:avLst/>
              <a:gdLst/>
              <a:ahLst/>
              <a:cxnLst/>
              <a:rect l="l" t="t" r="r" b="b"/>
              <a:pathLst>
                <a:path w="435" h="868" extrusionOk="0">
                  <a:moveTo>
                    <a:pt x="34" y="1"/>
                  </a:moveTo>
                  <a:cubicBezTo>
                    <a:pt x="1" y="301"/>
                    <a:pt x="1" y="568"/>
                    <a:pt x="34" y="868"/>
                  </a:cubicBezTo>
                  <a:lnTo>
                    <a:pt x="435" y="801"/>
                  </a:lnTo>
                  <a:cubicBezTo>
                    <a:pt x="435" y="534"/>
                    <a:pt x="435" y="268"/>
                    <a:pt x="435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0"/>
            <p:cNvSpPr/>
            <p:nvPr/>
          </p:nvSpPr>
          <p:spPr>
            <a:xfrm flipH="1">
              <a:off x="6996192" y="2578735"/>
              <a:ext cx="292635" cy="344066"/>
            </a:xfrm>
            <a:custGeom>
              <a:avLst/>
              <a:gdLst/>
              <a:ahLst/>
              <a:cxnLst/>
              <a:rect l="l" t="t" r="r" b="b"/>
              <a:pathLst>
                <a:path w="10441" h="12276" extrusionOk="0">
                  <a:moveTo>
                    <a:pt x="10241" y="0"/>
                  </a:moveTo>
                  <a:cubicBezTo>
                    <a:pt x="9707" y="267"/>
                    <a:pt x="9173" y="567"/>
                    <a:pt x="8673" y="901"/>
                  </a:cubicBezTo>
                  <a:lnTo>
                    <a:pt x="8906" y="1268"/>
                  </a:lnTo>
                  <a:cubicBezTo>
                    <a:pt x="9407" y="934"/>
                    <a:pt x="9907" y="634"/>
                    <a:pt x="10441" y="367"/>
                  </a:cubicBezTo>
                  <a:lnTo>
                    <a:pt x="10241" y="0"/>
                  </a:lnTo>
                  <a:close/>
                  <a:moveTo>
                    <a:pt x="7205" y="1968"/>
                  </a:moveTo>
                  <a:cubicBezTo>
                    <a:pt x="6738" y="2335"/>
                    <a:pt x="6305" y="2735"/>
                    <a:pt x="5838" y="3169"/>
                  </a:cubicBezTo>
                  <a:lnTo>
                    <a:pt x="6138" y="3469"/>
                  </a:lnTo>
                  <a:cubicBezTo>
                    <a:pt x="6605" y="3036"/>
                    <a:pt x="7005" y="2669"/>
                    <a:pt x="7472" y="2302"/>
                  </a:cubicBezTo>
                  <a:lnTo>
                    <a:pt x="7205" y="1968"/>
                  </a:lnTo>
                  <a:close/>
                  <a:moveTo>
                    <a:pt x="4603" y="4437"/>
                  </a:moveTo>
                  <a:cubicBezTo>
                    <a:pt x="4170" y="4904"/>
                    <a:pt x="3803" y="5371"/>
                    <a:pt x="3436" y="5838"/>
                  </a:cubicBezTo>
                  <a:lnTo>
                    <a:pt x="3736" y="6071"/>
                  </a:lnTo>
                  <a:cubicBezTo>
                    <a:pt x="4103" y="5637"/>
                    <a:pt x="4503" y="5170"/>
                    <a:pt x="4904" y="4737"/>
                  </a:cubicBezTo>
                  <a:lnTo>
                    <a:pt x="4603" y="4437"/>
                  </a:lnTo>
                  <a:close/>
                  <a:moveTo>
                    <a:pt x="2368" y="7305"/>
                  </a:moveTo>
                  <a:cubicBezTo>
                    <a:pt x="2035" y="7806"/>
                    <a:pt x="1701" y="8306"/>
                    <a:pt x="1434" y="8840"/>
                  </a:cubicBezTo>
                  <a:lnTo>
                    <a:pt x="1768" y="9040"/>
                  </a:lnTo>
                  <a:cubicBezTo>
                    <a:pt x="2068" y="8539"/>
                    <a:pt x="2368" y="8039"/>
                    <a:pt x="2702" y="7539"/>
                  </a:cubicBezTo>
                  <a:lnTo>
                    <a:pt x="2368" y="7305"/>
                  </a:lnTo>
                  <a:close/>
                  <a:moveTo>
                    <a:pt x="601" y="10474"/>
                  </a:moveTo>
                  <a:cubicBezTo>
                    <a:pt x="367" y="11008"/>
                    <a:pt x="167" y="11575"/>
                    <a:pt x="0" y="12175"/>
                  </a:cubicBezTo>
                  <a:lnTo>
                    <a:pt x="434" y="12275"/>
                  </a:lnTo>
                  <a:cubicBezTo>
                    <a:pt x="567" y="11708"/>
                    <a:pt x="767" y="11175"/>
                    <a:pt x="1001" y="10641"/>
                  </a:cubicBezTo>
                  <a:lnTo>
                    <a:pt x="601" y="10474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0"/>
            <p:cNvSpPr/>
            <p:nvPr/>
          </p:nvSpPr>
          <p:spPr>
            <a:xfrm flipH="1">
              <a:off x="6928870" y="2552558"/>
              <a:ext cx="25281" cy="17769"/>
            </a:xfrm>
            <a:custGeom>
              <a:avLst/>
              <a:gdLst/>
              <a:ahLst/>
              <a:cxnLst/>
              <a:rect l="l" t="t" r="r" b="b"/>
              <a:pathLst>
                <a:path w="902" h="634" extrusionOk="0">
                  <a:moveTo>
                    <a:pt x="835" y="0"/>
                  </a:moveTo>
                  <a:cubicBezTo>
                    <a:pt x="535" y="67"/>
                    <a:pt x="268" y="133"/>
                    <a:pt x="1" y="234"/>
                  </a:cubicBezTo>
                  <a:lnTo>
                    <a:pt x="101" y="634"/>
                  </a:lnTo>
                  <a:cubicBezTo>
                    <a:pt x="368" y="534"/>
                    <a:pt x="635" y="467"/>
                    <a:pt x="902" y="400"/>
                  </a:cubicBezTo>
                  <a:lnTo>
                    <a:pt x="835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0"/>
            <p:cNvSpPr/>
            <p:nvPr/>
          </p:nvSpPr>
          <p:spPr>
            <a:xfrm flipH="1">
              <a:off x="5335759" y="2869493"/>
              <a:ext cx="14995" cy="25253"/>
            </a:xfrm>
            <a:custGeom>
              <a:avLst/>
              <a:gdLst/>
              <a:ahLst/>
              <a:cxnLst/>
              <a:rect l="l" t="t" r="r" b="b"/>
              <a:pathLst>
                <a:path w="535" h="901" extrusionOk="0">
                  <a:moveTo>
                    <a:pt x="434" y="0"/>
                  </a:moveTo>
                  <a:lnTo>
                    <a:pt x="0" y="100"/>
                  </a:lnTo>
                  <a:cubicBezTo>
                    <a:pt x="67" y="334"/>
                    <a:pt x="101" y="601"/>
                    <a:pt x="134" y="901"/>
                  </a:cubicBezTo>
                  <a:lnTo>
                    <a:pt x="534" y="834"/>
                  </a:lnTo>
                  <a:cubicBezTo>
                    <a:pt x="501" y="567"/>
                    <a:pt x="467" y="267"/>
                    <a:pt x="43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0"/>
            <p:cNvSpPr/>
            <p:nvPr/>
          </p:nvSpPr>
          <p:spPr>
            <a:xfrm flipH="1">
              <a:off x="5334834" y="2938664"/>
              <a:ext cx="244035" cy="406707"/>
            </a:xfrm>
            <a:custGeom>
              <a:avLst/>
              <a:gdLst/>
              <a:ahLst/>
              <a:cxnLst/>
              <a:rect l="l" t="t" r="r" b="b"/>
              <a:pathLst>
                <a:path w="8707" h="14511" extrusionOk="0">
                  <a:moveTo>
                    <a:pt x="8306" y="1"/>
                  </a:moveTo>
                  <a:cubicBezTo>
                    <a:pt x="8273" y="501"/>
                    <a:pt x="8240" y="1035"/>
                    <a:pt x="8173" y="1535"/>
                  </a:cubicBezTo>
                  <a:lnTo>
                    <a:pt x="8573" y="1602"/>
                  </a:lnTo>
                  <a:lnTo>
                    <a:pt x="8573" y="1568"/>
                  </a:lnTo>
                  <a:cubicBezTo>
                    <a:pt x="8673" y="1035"/>
                    <a:pt x="8707" y="501"/>
                    <a:pt x="8707" y="1"/>
                  </a:cubicBezTo>
                  <a:close/>
                  <a:moveTo>
                    <a:pt x="7873" y="3069"/>
                  </a:moveTo>
                  <a:cubicBezTo>
                    <a:pt x="7773" y="3570"/>
                    <a:pt x="7606" y="4070"/>
                    <a:pt x="7472" y="4571"/>
                  </a:cubicBezTo>
                  <a:lnTo>
                    <a:pt x="7873" y="4704"/>
                  </a:lnTo>
                  <a:lnTo>
                    <a:pt x="7873" y="4671"/>
                  </a:lnTo>
                  <a:cubicBezTo>
                    <a:pt x="8039" y="4170"/>
                    <a:pt x="8173" y="3670"/>
                    <a:pt x="8306" y="3169"/>
                  </a:cubicBezTo>
                  <a:lnTo>
                    <a:pt x="7873" y="3069"/>
                  </a:lnTo>
                  <a:close/>
                  <a:moveTo>
                    <a:pt x="6939" y="6005"/>
                  </a:moveTo>
                  <a:cubicBezTo>
                    <a:pt x="6738" y="6505"/>
                    <a:pt x="6505" y="6972"/>
                    <a:pt x="6271" y="7439"/>
                  </a:cubicBezTo>
                  <a:lnTo>
                    <a:pt x="6638" y="7606"/>
                  </a:lnTo>
                  <a:cubicBezTo>
                    <a:pt x="6905" y="7139"/>
                    <a:pt x="7139" y="6672"/>
                    <a:pt x="7339" y="6172"/>
                  </a:cubicBezTo>
                  <a:lnTo>
                    <a:pt x="6939" y="6005"/>
                  </a:lnTo>
                  <a:close/>
                  <a:moveTo>
                    <a:pt x="5504" y="8774"/>
                  </a:moveTo>
                  <a:cubicBezTo>
                    <a:pt x="5237" y="9207"/>
                    <a:pt x="4937" y="9641"/>
                    <a:pt x="4604" y="10041"/>
                  </a:cubicBezTo>
                  <a:lnTo>
                    <a:pt x="4937" y="10308"/>
                  </a:lnTo>
                  <a:cubicBezTo>
                    <a:pt x="5271" y="9874"/>
                    <a:pt x="5571" y="9441"/>
                    <a:pt x="5871" y="9007"/>
                  </a:cubicBezTo>
                  <a:lnTo>
                    <a:pt x="5504" y="8774"/>
                  </a:lnTo>
                  <a:close/>
                  <a:moveTo>
                    <a:pt x="3603" y="11242"/>
                  </a:moveTo>
                  <a:cubicBezTo>
                    <a:pt x="3236" y="11609"/>
                    <a:pt x="2869" y="11976"/>
                    <a:pt x="2502" y="12309"/>
                  </a:cubicBezTo>
                  <a:lnTo>
                    <a:pt x="2769" y="12643"/>
                  </a:lnTo>
                  <a:cubicBezTo>
                    <a:pt x="3169" y="12276"/>
                    <a:pt x="3536" y="11909"/>
                    <a:pt x="3903" y="11509"/>
                  </a:cubicBezTo>
                  <a:lnTo>
                    <a:pt x="3603" y="11242"/>
                  </a:lnTo>
                  <a:close/>
                  <a:moveTo>
                    <a:pt x="1268" y="13277"/>
                  </a:moveTo>
                  <a:cubicBezTo>
                    <a:pt x="868" y="13610"/>
                    <a:pt x="434" y="13877"/>
                    <a:pt x="0" y="14144"/>
                  </a:cubicBezTo>
                  <a:lnTo>
                    <a:pt x="200" y="14511"/>
                  </a:lnTo>
                  <a:cubicBezTo>
                    <a:pt x="667" y="14244"/>
                    <a:pt x="1101" y="13944"/>
                    <a:pt x="1535" y="13644"/>
                  </a:cubicBezTo>
                  <a:lnTo>
                    <a:pt x="1268" y="13277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0"/>
            <p:cNvSpPr/>
            <p:nvPr/>
          </p:nvSpPr>
          <p:spPr>
            <a:xfrm flipH="1">
              <a:off x="5612502" y="3355630"/>
              <a:ext cx="26206" cy="20600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734" y="1"/>
                  </a:moveTo>
                  <a:cubicBezTo>
                    <a:pt x="501" y="134"/>
                    <a:pt x="267" y="234"/>
                    <a:pt x="0" y="334"/>
                  </a:cubicBezTo>
                  <a:lnTo>
                    <a:pt x="167" y="735"/>
                  </a:lnTo>
                  <a:cubicBezTo>
                    <a:pt x="434" y="635"/>
                    <a:pt x="668" y="501"/>
                    <a:pt x="934" y="401"/>
                  </a:cubicBezTo>
                  <a:lnTo>
                    <a:pt x="734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0"/>
            <p:cNvSpPr/>
            <p:nvPr/>
          </p:nvSpPr>
          <p:spPr>
            <a:xfrm flipH="1">
              <a:off x="6276306" y="2537591"/>
              <a:ext cx="25253" cy="15920"/>
            </a:xfrm>
            <a:custGeom>
              <a:avLst/>
              <a:gdLst/>
              <a:ahLst/>
              <a:cxnLst/>
              <a:rect l="l" t="t" r="r" b="b"/>
              <a:pathLst>
                <a:path w="901" h="568" extrusionOk="0">
                  <a:moveTo>
                    <a:pt x="67" y="0"/>
                  </a:moveTo>
                  <a:lnTo>
                    <a:pt x="0" y="401"/>
                  </a:lnTo>
                  <a:cubicBezTo>
                    <a:pt x="234" y="434"/>
                    <a:pt x="501" y="501"/>
                    <a:pt x="767" y="567"/>
                  </a:cubicBezTo>
                  <a:lnTo>
                    <a:pt x="901" y="167"/>
                  </a:lnTo>
                  <a:cubicBezTo>
                    <a:pt x="601" y="100"/>
                    <a:pt x="334" y="34"/>
                    <a:pt x="67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0"/>
            <p:cNvSpPr/>
            <p:nvPr/>
          </p:nvSpPr>
          <p:spPr>
            <a:xfrm flipH="1">
              <a:off x="5921954" y="2558163"/>
              <a:ext cx="312310" cy="523582"/>
            </a:xfrm>
            <a:custGeom>
              <a:avLst/>
              <a:gdLst/>
              <a:ahLst/>
              <a:cxnLst/>
              <a:rect l="l" t="t" r="r" b="b"/>
              <a:pathLst>
                <a:path w="11143" h="18681" extrusionOk="0">
                  <a:moveTo>
                    <a:pt x="168" y="0"/>
                  </a:moveTo>
                  <a:lnTo>
                    <a:pt x="1" y="400"/>
                  </a:lnTo>
                  <a:cubicBezTo>
                    <a:pt x="501" y="601"/>
                    <a:pt x="1035" y="867"/>
                    <a:pt x="1502" y="1168"/>
                  </a:cubicBezTo>
                  <a:lnTo>
                    <a:pt x="1736" y="801"/>
                  </a:lnTo>
                  <a:cubicBezTo>
                    <a:pt x="1235" y="501"/>
                    <a:pt x="701" y="234"/>
                    <a:pt x="168" y="0"/>
                  </a:cubicBezTo>
                  <a:close/>
                  <a:moveTo>
                    <a:pt x="3170" y="1801"/>
                  </a:moveTo>
                  <a:lnTo>
                    <a:pt x="2903" y="2135"/>
                  </a:lnTo>
                  <a:cubicBezTo>
                    <a:pt x="3370" y="2469"/>
                    <a:pt x="3804" y="2836"/>
                    <a:pt x="4204" y="3236"/>
                  </a:cubicBezTo>
                  <a:lnTo>
                    <a:pt x="4504" y="2936"/>
                  </a:lnTo>
                  <a:cubicBezTo>
                    <a:pt x="4071" y="2535"/>
                    <a:pt x="3637" y="2168"/>
                    <a:pt x="3170" y="1801"/>
                  </a:cubicBezTo>
                  <a:close/>
                  <a:moveTo>
                    <a:pt x="5705" y="4237"/>
                  </a:moveTo>
                  <a:lnTo>
                    <a:pt x="5371" y="4503"/>
                  </a:lnTo>
                  <a:cubicBezTo>
                    <a:pt x="5738" y="4937"/>
                    <a:pt x="6105" y="5371"/>
                    <a:pt x="6439" y="5838"/>
                  </a:cubicBezTo>
                  <a:lnTo>
                    <a:pt x="6806" y="5604"/>
                  </a:lnTo>
                  <a:cubicBezTo>
                    <a:pt x="6439" y="5137"/>
                    <a:pt x="6072" y="4637"/>
                    <a:pt x="5705" y="4237"/>
                  </a:cubicBezTo>
                  <a:close/>
                  <a:moveTo>
                    <a:pt x="7773" y="7039"/>
                  </a:moveTo>
                  <a:lnTo>
                    <a:pt x="7440" y="7272"/>
                  </a:lnTo>
                  <a:cubicBezTo>
                    <a:pt x="7706" y="7739"/>
                    <a:pt x="8007" y="8239"/>
                    <a:pt x="8274" y="8773"/>
                  </a:cubicBezTo>
                  <a:lnTo>
                    <a:pt x="8640" y="8573"/>
                  </a:lnTo>
                  <a:cubicBezTo>
                    <a:pt x="8374" y="8039"/>
                    <a:pt x="8073" y="7539"/>
                    <a:pt x="7773" y="7039"/>
                  </a:cubicBezTo>
                  <a:close/>
                  <a:moveTo>
                    <a:pt x="9374" y="10141"/>
                  </a:moveTo>
                  <a:lnTo>
                    <a:pt x="9007" y="10308"/>
                  </a:lnTo>
                  <a:cubicBezTo>
                    <a:pt x="9208" y="10841"/>
                    <a:pt x="9441" y="11375"/>
                    <a:pt x="9608" y="11909"/>
                  </a:cubicBezTo>
                  <a:lnTo>
                    <a:pt x="10008" y="11775"/>
                  </a:lnTo>
                  <a:cubicBezTo>
                    <a:pt x="9808" y="11242"/>
                    <a:pt x="9608" y="10674"/>
                    <a:pt x="9374" y="10141"/>
                  </a:cubicBezTo>
                  <a:close/>
                  <a:moveTo>
                    <a:pt x="10542" y="13476"/>
                  </a:moveTo>
                  <a:lnTo>
                    <a:pt x="10108" y="13577"/>
                  </a:lnTo>
                  <a:cubicBezTo>
                    <a:pt x="10275" y="14144"/>
                    <a:pt x="10375" y="14711"/>
                    <a:pt x="10475" y="15244"/>
                  </a:cubicBezTo>
                  <a:lnTo>
                    <a:pt x="10909" y="15211"/>
                  </a:lnTo>
                  <a:cubicBezTo>
                    <a:pt x="10809" y="14644"/>
                    <a:pt x="10675" y="14044"/>
                    <a:pt x="10542" y="13476"/>
                  </a:cubicBezTo>
                  <a:close/>
                  <a:moveTo>
                    <a:pt x="10675" y="16946"/>
                  </a:moveTo>
                  <a:cubicBezTo>
                    <a:pt x="10709" y="17279"/>
                    <a:pt x="10709" y="17613"/>
                    <a:pt x="10709" y="17946"/>
                  </a:cubicBezTo>
                  <a:cubicBezTo>
                    <a:pt x="10709" y="18180"/>
                    <a:pt x="10709" y="18413"/>
                    <a:pt x="10709" y="18680"/>
                  </a:cubicBezTo>
                  <a:lnTo>
                    <a:pt x="11109" y="18680"/>
                  </a:lnTo>
                  <a:cubicBezTo>
                    <a:pt x="11142" y="18447"/>
                    <a:pt x="11142" y="18180"/>
                    <a:pt x="11142" y="17946"/>
                  </a:cubicBezTo>
                  <a:cubicBezTo>
                    <a:pt x="11142" y="17613"/>
                    <a:pt x="11142" y="17279"/>
                    <a:pt x="11109" y="16946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0"/>
            <p:cNvSpPr/>
            <p:nvPr/>
          </p:nvSpPr>
          <p:spPr>
            <a:xfrm flipH="1">
              <a:off x="5929437" y="3128467"/>
              <a:ext cx="16873" cy="26206"/>
            </a:xfrm>
            <a:custGeom>
              <a:avLst/>
              <a:gdLst/>
              <a:ahLst/>
              <a:cxnLst/>
              <a:rect l="l" t="t" r="r" b="b"/>
              <a:pathLst>
                <a:path w="602" h="935" extrusionOk="0">
                  <a:moveTo>
                    <a:pt x="201" y="0"/>
                  </a:moveTo>
                  <a:cubicBezTo>
                    <a:pt x="134" y="267"/>
                    <a:pt x="68" y="534"/>
                    <a:pt x="1" y="801"/>
                  </a:cubicBezTo>
                  <a:lnTo>
                    <a:pt x="401" y="934"/>
                  </a:lnTo>
                  <a:cubicBezTo>
                    <a:pt x="468" y="667"/>
                    <a:pt x="535" y="367"/>
                    <a:pt x="601" y="100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0"/>
            <p:cNvSpPr/>
            <p:nvPr/>
          </p:nvSpPr>
          <p:spPr>
            <a:xfrm flipH="1">
              <a:off x="7019567" y="2106584"/>
              <a:ext cx="454354" cy="244091"/>
            </a:xfrm>
            <a:custGeom>
              <a:avLst/>
              <a:gdLst/>
              <a:ahLst/>
              <a:cxnLst/>
              <a:rect l="l" t="t" r="r" b="b"/>
              <a:pathLst>
                <a:path w="16211" h="8709" extrusionOk="0">
                  <a:moveTo>
                    <a:pt x="8139" y="1"/>
                  </a:moveTo>
                  <a:cubicBezTo>
                    <a:pt x="6471" y="34"/>
                    <a:pt x="5036" y="1135"/>
                    <a:pt x="4569" y="2736"/>
                  </a:cubicBezTo>
                  <a:cubicBezTo>
                    <a:pt x="2968" y="2869"/>
                    <a:pt x="1701" y="4137"/>
                    <a:pt x="1567" y="5738"/>
                  </a:cubicBezTo>
                  <a:lnTo>
                    <a:pt x="1567" y="5938"/>
                  </a:lnTo>
                  <a:cubicBezTo>
                    <a:pt x="767" y="5938"/>
                    <a:pt x="133" y="6539"/>
                    <a:pt x="66" y="7339"/>
                  </a:cubicBezTo>
                  <a:cubicBezTo>
                    <a:pt x="1" y="8055"/>
                    <a:pt x="571" y="8708"/>
                    <a:pt x="1312" y="8708"/>
                  </a:cubicBezTo>
                  <a:cubicBezTo>
                    <a:pt x="1330" y="8708"/>
                    <a:pt x="1349" y="8708"/>
                    <a:pt x="1367" y="8707"/>
                  </a:cubicBezTo>
                  <a:lnTo>
                    <a:pt x="13876" y="8707"/>
                  </a:lnTo>
                  <a:cubicBezTo>
                    <a:pt x="15077" y="8707"/>
                    <a:pt x="16044" y="7773"/>
                    <a:pt x="16144" y="6605"/>
                  </a:cubicBezTo>
                  <a:cubicBezTo>
                    <a:pt x="16211" y="5738"/>
                    <a:pt x="15711" y="4938"/>
                    <a:pt x="14910" y="4604"/>
                  </a:cubicBezTo>
                  <a:cubicBezTo>
                    <a:pt x="15042" y="3088"/>
                    <a:pt x="13839" y="1768"/>
                    <a:pt x="12299" y="1768"/>
                  </a:cubicBezTo>
                  <a:cubicBezTo>
                    <a:pt x="12280" y="1768"/>
                    <a:pt x="12261" y="1768"/>
                    <a:pt x="12241" y="1769"/>
                  </a:cubicBezTo>
                  <a:cubicBezTo>
                    <a:pt x="11875" y="1769"/>
                    <a:pt x="11474" y="1835"/>
                    <a:pt x="11141" y="1969"/>
                  </a:cubicBezTo>
                  <a:cubicBezTo>
                    <a:pt x="10640" y="768"/>
                    <a:pt x="9439" y="1"/>
                    <a:pt x="8139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0"/>
            <p:cNvSpPr/>
            <p:nvPr/>
          </p:nvSpPr>
          <p:spPr>
            <a:xfrm flipH="1">
              <a:off x="5509670" y="2122448"/>
              <a:ext cx="397374" cy="213233"/>
            </a:xfrm>
            <a:custGeom>
              <a:avLst/>
              <a:gdLst/>
              <a:ahLst/>
              <a:cxnLst/>
              <a:rect l="l" t="t" r="r" b="b"/>
              <a:pathLst>
                <a:path w="14178" h="7608" extrusionOk="0">
                  <a:moveTo>
                    <a:pt x="7184" y="1"/>
                  </a:moveTo>
                  <a:cubicBezTo>
                    <a:pt x="7158" y="1"/>
                    <a:pt x="7132" y="1"/>
                    <a:pt x="7106" y="2"/>
                  </a:cubicBezTo>
                  <a:cubicBezTo>
                    <a:pt x="5672" y="35"/>
                    <a:pt x="4404" y="1002"/>
                    <a:pt x="4004" y="2370"/>
                  </a:cubicBezTo>
                  <a:cubicBezTo>
                    <a:pt x="2603" y="2470"/>
                    <a:pt x="1469" y="3604"/>
                    <a:pt x="1369" y="5005"/>
                  </a:cubicBezTo>
                  <a:lnTo>
                    <a:pt x="1369" y="5172"/>
                  </a:lnTo>
                  <a:cubicBezTo>
                    <a:pt x="668" y="5205"/>
                    <a:pt x="101" y="5706"/>
                    <a:pt x="68" y="6406"/>
                  </a:cubicBezTo>
                  <a:cubicBezTo>
                    <a:pt x="1" y="7040"/>
                    <a:pt x="535" y="7607"/>
                    <a:pt x="1202" y="7607"/>
                  </a:cubicBezTo>
                  <a:lnTo>
                    <a:pt x="12143" y="7607"/>
                  </a:lnTo>
                  <a:cubicBezTo>
                    <a:pt x="13177" y="7607"/>
                    <a:pt x="14044" y="6807"/>
                    <a:pt x="14111" y="5739"/>
                  </a:cubicBezTo>
                  <a:cubicBezTo>
                    <a:pt x="14178" y="5005"/>
                    <a:pt x="13744" y="4305"/>
                    <a:pt x="13044" y="4038"/>
                  </a:cubicBezTo>
                  <a:cubicBezTo>
                    <a:pt x="13142" y="2689"/>
                    <a:pt x="12073" y="1535"/>
                    <a:pt x="10732" y="1535"/>
                  </a:cubicBezTo>
                  <a:cubicBezTo>
                    <a:pt x="10713" y="1535"/>
                    <a:pt x="10694" y="1536"/>
                    <a:pt x="10675" y="1536"/>
                  </a:cubicBezTo>
                  <a:cubicBezTo>
                    <a:pt x="10375" y="1536"/>
                    <a:pt x="10041" y="1570"/>
                    <a:pt x="9741" y="1703"/>
                  </a:cubicBezTo>
                  <a:cubicBezTo>
                    <a:pt x="9285" y="693"/>
                    <a:pt x="8287" y="1"/>
                    <a:pt x="7184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0"/>
            <p:cNvSpPr/>
            <p:nvPr/>
          </p:nvSpPr>
          <p:spPr>
            <a:xfrm flipH="1">
              <a:off x="6069687" y="1988756"/>
              <a:ext cx="299194" cy="160878"/>
            </a:xfrm>
            <a:custGeom>
              <a:avLst/>
              <a:gdLst/>
              <a:ahLst/>
              <a:cxnLst/>
              <a:rect l="l" t="t" r="r" b="b"/>
              <a:pathLst>
                <a:path w="10675" h="5740" extrusionOk="0">
                  <a:moveTo>
                    <a:pt x="6005" y="1"/>
                  </a:moveTo>
                  <a:cubicBezTo>
                    <a:pt x="5983" y="1"/>
                    <a:pt x="5961" y="1"/>
                    <a:pt x="5938" y="2"/>
                  </a:cubicBezTo>
                  <a:cubicBezTo>
                    <a:pt x="5037" y="2"/>
                    <a:pt x="4204" y="502"/>
                    <a:pt x="3770" y="1269"/>
                  </a:cubicBezTo>
                  <a:cubicBezTo>
                    <a:pt x="3570" y="1202"/>
                    <a:pt x="3303" y="1136"/>
                    <a:pt x="3069" y="1136"/>
                  </a:cubicBezTo>
                  <a:cubicBezTo>
                    <a:pt x="2002" y="1169"/>
                    <a:pt x="1135" y="1970"/>
                    <a:pt x="1035" y="3037"/>
                  </a:cubicBezTo>
                  <a:cubicBezTo>
                    <a:pt x="501" y="3237"/>
                    <a:pt x="101" y="3738"/>
                    <a:pt x="67" y="4338"/>
                  </a:cubicBezTo>
                  <a:cubicBezTo>
                    <a:pt x="1" y="5105"/>
                    <a:pt x="601" y="5739"/>
                    <a:pt x="1368" y="5739"/>
                  </a:cubicBezTo>
                  <a:lnTo>
                    <a:pt x="9641" y="5739"/>
                  </a:lnTo>
                  <a:cubicBezTo>
                    <a:pt x="10141" y="5739"/>
                    <a:pt x="10575" y="5339"/>
                    <a:pt x="10608" y="4838"/>
                  </a:cubicBezTo>
                  <a:cubicBezTo>
                    <a:pt x="10675" y="4305"/>
                    <a:pt x="10275" y="3904"/>
                    <a:pt x="9774" y="3904"/>
                  </a:cubicBezTo>
                  <a:cubicBezTo>
                    <a:pt x="9774" y="3871"/>
                    <a:pt x="9774" y="3804"/>
                    <a:pt x="9774" y="3771"/>
                  </a:cubicBezTo>
                  <a:cubicBezTo>
                    <a:pt x="9841" y="2737"/>
                    <a:pt x="9074" y="1836"/>
                    <a:pt x="8040" y="1803"/>
                  </a:cubicBezTo>
                  <a:cubicBezTo>
                    <a:pt x="7909" y="758"/>
                    <a:pt x="7043" y="1"/>
                    <a:pt x="6005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0"/>
            <p:cNvSpPr/>
            <p:nvPr/>
          </p:nvSpPr>
          <p:spPr>
            <a:xfrm flipH="1">
              <a:off x="8410964" y="2023567"/>
              <a:ext cx="341011" cy="678350"/>
            </a:xfrm>
            <a:custGeom>
              <a:avLst/>
              <a:gdLst/>
              <a:ahLst/>
              <a:cxnLst/>
              <a:rect l="l" t="t" r="r" b="b"/>
              <a:pathLst>
                <a:path w="12167" h="24203" extrusionOk="0">
                  <a:moveTo>
                    <a:pt x="9434" y="1"/>
                  </a:moveTo>
                  <a:cubicBezTo>
                    <a:pt x="8929" y="1"/>
                    <a:pt x="8408" y="214"/>
                    <a:pt x="7973" y="728"/>
                  </a:cubicBezTo>
                  <a:cubicBezTo>
                    <a:pt x="7139" y="1728"/>
                    <a:pt x="6371" y="2729"/>
                    <a:pt x="5638" y="3763"/>
                  </a:cubicBezTo>
                  <a:cubicBezTo>
                    <a:pt x="4870" y="4797"/>
                    <a:pt x="4170" y="5865"/>
                    <a:pt x="3503" y="6966"/>
                  </a:cubicBezTo>
                  <a:cubicBezTo>
                    <a:pt x="2836" y="8066"/>
                    <a:pt x="2202" y="9200"/>
                    <a:pt x="1635" y="10368"/>
                  </a:cubicBezTo>
                  <a:cubicBezTo>
                    <a:pt x="1034" y="11569"/>
                    <a:pt x="534" y="12770"/>
                    <a:pt x="134" y="14037"/>
                  </a:cubicBezTo>
                  <a:lnTo>
                    <a:pt x="100" y="14137"/>
                  </a:lnTo>
                  <a:cubicBezTo>
                    <a:pt x="34" y="14337"/>
                    <a:pt x="0" y="14538"/>
                    <a:pt x="34" y="14738"/>
                  </a:cubicBezTo>
                  <a:cubicBezTo>
                    <a:pt x="134" y="15738"/>
                    <a:pt x="367" y="16739"/>
                    <a:pt x="734" y="17673"/>
                  </a:cubicBezTo>
                  <a:cubicBezTo>
                    <a:pt x="1068" y="18607"/>
                    <a:pt x="1568" y="19474"/>
                    <a:pt x="2135" y="20308"/>
                  </a:cubicBezTo>
                  <a:cubicBezTo>
                    <a:pt x="2702" y="21076"/>
                    <a:pt x="3336" y="21776"/>
                    <a:pt x="4070" y="22443"/>
                  </a:cubicBezTo>
                  <a:cubicBezTo>
                    <a:pt x="4437" y="22743"/>
                    <a:pt x="4804" y="23044"/>
                    <a:pt x="5171" y="23311"/>
                  </a:cubicBezTo>
                  <a:cubicBezTo>
                    <a:pt x="5571" y="23611"/>
                    <a:pt x="6004" y="23878"/>
                    <a:pt x="6438" y="24078"/>
                  </a:cubicBezTo>
                  <a:cubicBezTo>
                    <a:pt x="6601" y="24164"/>
                    <a:pt x="6762" y="24203"/>
                    <a:pt x="6913" y="24203"/>
                  </a:cubicBezTo>
                  <a:cubicBezTo>
                    <a:pt x="7696" y="24203"/>
                    <a:pt x="8237" y="23186"/>
                    <a:pt x="7539" y="22543"/>
                  </a:cubicBezTo>
                  <a:lnTo>
                    <a:pt x="7472" y="22477"/>
                  </a:lnTo>
                  <a:cubicBezTo>
                    <a:pt x="7339" y="22343"/>
                    <a:pt x="7205" y="22176"/>
                    <a:pt x="7039" y="22076"/>
                  </a:cubicBezTo>
                  <a:cubicBezTo>
                    <a:pt x="6905" y="21943"/>
                    <a:pt x="6772" y="21809"/>
                    <a:pt x="6638" y="21643"/>
                  </a:cubicBezTo>
                  <a:cubicBezTo>
                    <a:pt x="6371" y="21342"/>
                    <a:pt x="6105" y="21042"/>
                    <a:pt x="5871" y="20742"/>
                  </a:cubicBezTo>
                  <a:cubicBezTo>
                    <a:pt x="5404" y="20108"/>
                    <a:pt x="4970" y="19441"/>
                    <a:pt x="4637" y="18774"/>
                  </a:cubicBezTo>
                  <a:cubicBezTo>
                    <a:pt x="4303" y="18107"/>
                    <a:pt x="4036" y="17406"/>
                    <a:pt x="3836" y="16672"/>
                  </a:cubicBezTo>
                  <a:cubicBezTo>
                    <a:pt x="3704" y="16115"/>
                    <a:pt x="3613" y="15537"/>
                    <a:pt x="3565" y="14971"/>
                  </a:cubicBezTo>
                  <a:lnTo>
                    <a:pt x="3565" y="14971"/>
                  </a:lnTo>
                  <a:cubicBezTo>
                    <a:pt x="3972" y="13986"/>
                    <a:pt x="4411" y="13028"/>
                    <a:pt x="4937" y="12069"/>
                  </a:cubicBezTo>
                  <a:cubicBezTo>
                    <a:pt x="5504" y="11068"/>
                    <a:pt x="6105" y="10034"/>
                    <a:pt x="6772" y="9034"/>
                  </a:cubicBezTo>
                  <a:cubicBezTo>
                    <a:pt x="7405" y="8033"/>
                    <a:pt x="8106" y="7066"/>
                    <a:pt x="8806" y="6098"/>
                  </a:cubicBezTo>
                  <a:cubicBezTo>
                    <a:pt x="9507" y="5131"/>
                    <a:pt x="10274" y="4130"/>
                    <a:pt x="10975" y="3263"/>
                  </a:cubicBezTo>
                  <a:lnTo>
                    <a:pt x="11008" y="3196"/>
                  </a:lnTo>
                  <a:cubicBezTo>
                    <a:pt x="12167" y="1717"/>
                    <a:pt x="10865" y="1"/>
                    <a:pt x="9434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0"/>
            <p:cNvSpPr/>
            <p:nvPr/>
          </p:nvSpPr>
          <p:spPr>
            <a:xfrm flipH="1">
              <a:off x="8463992" y="2642302"/>
              <a:ext cx="156169" cy="89772"/>
            </a:xfrm>
            <a:custGeom>
              <a:avLst/>
              <a:gdLst/>
              <a:ahLst/>
              <a:cxnLst/>
              <a:rect l="l" t="t" r="r" b="b"/>
              <a:pathLst>
                <a:path w="5572" h="3203" extrusionOk="0">
                  <a:moveTo>
                    <a:pt x="1969" y="0"/>
                  </a:moveTo>
                  <a:lnTo>
                    <a:pt x="167" y="267"/>
                  </a:lnTo>
                  <a:cubicBezTo>
                    <a:pt x="1" y="1802"/>
                    <a:pt x="2069" y="3203"/>
                    <a:pt x="2069" y="3203"/>
                  </a:cubicBezTo>
                  <a:lnTo>
                    <a:pt x="5571" y="1535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0"/>
            <p:cNvSpPr/>
            <p:nvPr/>
          </p:nvSpPr>
          <p:spPr>
            <a:xfrm flipH="1">
              <a:off x="8419120" y="2685296"/>
              <a:ext cx="143080" cy="113147"/>
            </a:xfrm>
            <a:custGeom>
              <a:avLst/>
              <a:gdLst/>
              <a:ahLst/>
              <a:cxnLst/>
              <a:rect l="l" t="t" r="r" b="b"/>
              <a:pathLst>
                <a:path w="5105" h="4037" extrusionOk="0">
                  <a:moveTo>
                    <a:pt x="3503" y="1"/>
                  </a:moveTo>
                  <a:lnTo>
                    <a:pt x="1" y="1669"/>
                  </a:lnTo>
                  <a:lnTo>
                    <a:pt x="2069" y="4037"/>
                  </a:lnTo>
                  <a:lnTo>
                    <a:pt x="5104" y="2803"/>
                  </a:lnTo>
                  <a:lnTo>
                    <a:pt x="3503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0"/>
            <p:cNvSpPr/>
            <p:nvPr/>
          </p:nvSpPr>
          <p:spPr>
            <a:xfrm flipH="1">
              <a:off x="8140527" y="1789649"/>
              <a:ext cx="237477" cy="356230"/>
            </a:xfrm>
            <a:custGeom>
              <a:avLst/>
              <a:gdLst/>
              <a:ahLst/>
              <a:cxnLst/>
              <a:rect l="l" t="t" r="r" b="b"/>
              <a:pathLst>
                <a:path w="8473" h="12710" extrusionOk="0">
                  <a:moveTo>
                    <a:pt x="701" y="1"/>
                  </a:moveTo>
                  <a:lnTo>
                    <a:pt x="701" y="1"/>
                  </a:lnTo>
                  <a:cubicBezTo>
                    <a:pt x="1134" y="2269"/>
                    <a:pt x="1568" y="6438"/>
                    <a:pt x="0" y="7906"/>
                  </a:cubicBezTo>
                  <a:cubicBezTo>
                    <a:pt x="1268" y="10008"/>
                    <a:pt x="3169" y="11676"/>
                    <a:pt x="5437" y="12710"/>
                  </a:cubicBezTo>
                  <a:cubicBezTo>
                    <a:pt x="8473" y="10908"/>
                    <a:pt x="7038" y="8140"/>
                    <a:pt x="7038" y="8140"/>
                  </a:cubicBezTo>
                  <a:cubicBezTo>
                    <a:pt x="4503" y="7439"/>
                    <a:pt x="4570" y="5571"/>
                    <a:pt x="5037" y="3837"/>
                  </a:cubicBezTo>
                  <a:lnTo>
                    <a:pt x="701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0"/>
            <p:cNvSpPr/>
            <p:nvPr/>
          </p:nvSpPr>
          <p:spPr>
            <a:xfrm flipH="1">
              <a:off x="8133968" y="1978134"/>
              <a:ext cx="279574" cy="65837"/>
            </a:xfrm>
            <a:custGeom>
              <a:avLst/>
              <a:gdLst/>
              <a:ahLst/>
              <a:cxnLst/>
              <a:rect l="l" t="t" r="r" b="b"/>
              <a:pathLst>
                <a:path w="9975" h="2349" extrusionOk="0">
                  <a:moveTo>
                    <a:pt x="5680" y="1"/>
                  </a:moveTo>
                  <a:cubicBezTo>
                    <a:pt x="3345" y="1"/>
                    <a:pt x="134" y="381"/>
                    <a:pt x="134" y="381"/>
                  </a:cubicBezTo>
                  <a:cubicBezTo>
                    <a:pt x="0" y="714"/>
                    <a:pt x="0" y="1081"/>
                    <a:pt x="101" y="1448"/>
                  </a:cubicBezTo>
                  <a:lnTo>
                    <a:pt x="9974" y="2349"/>
                  </a:lnTo>
                  <a:cubicBezTo>
                    <a:pt x="9974" y="2349"/>
                    <a:pt x="9307" y="581"/>
                    <a:pt x="7539" y="147"/>
                  </a:cubicBezTo>
                  <a:cubicBezTo>
                    <a:pt x="7106" y="41"/>
                    <a:pt x="6439" y="1"/>
                    <a:pt x="568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0"/>
            <p:cNvSpPr/>
            <p:nvPr/>
          </p:nvSpPr>
          <p:spPr>
            <a:xfrm flipH="1">
              <a:off x="8084416" y="1684013"/>
              <a:ext cx="20600" cy="31811"/>
            </a:xfrm>
            <a:custGeom>
              <a:avLst/>
              <a:gdLst/>
              <a:ahLst/>
              <a:cxnLst/>
              <a:rect l="l" t="t" r="r" b="b"/>
              <a:pathLst>
                <a:path w="735" h="1135" extrusionOk="0">
                  <a:moveTo>
                    <a:pt x="367" y="0"/>
                  </a:moveTo>
                  <a:cubicBezTo>
                    <a:pt x="167" y="0"/>
                    <a:pt x="0" y="234"/>
                    <a:pt x="0" y="567"/>
                  </a:cubicBezTo>
                  <a:cubicBezTo>
                    <a:pt x="0" y="867"/>
                    <a:pt x="167" y="1101"/>
                    <a:pt x="367" y="1134"/>
                  </a:cubicBezTo>
                  <a:cubicBezTo>
                    <a:pt x="567" y="1134"/>
                    <a:pt x="734" y="867"/>
                    <a:pt x="734" y="567"/>
                  </a:cubicBezTo>
                  <a:cubicBezTo>
                    <a:pt x="734" y="267"/>
                    <a:pt x="567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0"/>
            <p:cNvSpPr/>
            <p:nvPr/>
          </p:nvSpPr>
          <p:spPr>
            <a:xfrm flipH="1">
              <a:off x="8076933" y="1679333"/>
              <a:ext cx="20600" cy="8717"/>
            </a:xfrm>
            <a:custGeom>
              <a:avLst/>
              <a:gdLst/>
              <a:ahLst/>
              <a:cxnLst/>
              <a:rect l="l" t="t" r="r" b="b"/>
              <a:pathLst>
                <a:path w="735" h="311" extrusionOk="0">
                  <a:moveTo>
                    <a:pt x="734" y="0"/>
                  </a:moveTo>
                  <a:lnTo>
                    <a:pt x="0" y="167"/>
                  </a:lnTo>
                  <a:cubicBezTo>
                    <a:pt x="96" y="272"/>
                    <a:pt x="192" y="310"/>
                    <a:pt x="281" y="310"/>
                  </a:cubicBezTo>
                  <a:cubicBezTo>
                    <a:pt x="534" y="310"/>
                    <a:pt x="734" y="0"/>
                    <a:pt x="7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0"/>
            <p:cNvSpPr/>
            <p:nvPr/>
          </p:nvSpPr>
          <p:spPr>
            <a:xfrm flipH="1">
              <a:off x="8072280" y="1719524"/>
              <a:ext cx="30858" cy="62081"/>
            </a:xfrm>
            <a:custGeom>
              <a:avLst/>
              <a:gdLst/>
              <a:ahLst/>
              <a:cxnLst/>
              <a:rect l="l" t="t" r="r" b="b"/>
              <a:pathLst>
                <a:path w="1101" h="2215" extrusionOk="0">
                  <a:moveTo>
                    <a:pt x="0" y="1"/>
                  </a:moveTo>
                  <a:lnTo>
                    <a:pt x="0" y="2169"/>
                  </a:lnTo>
                  <a:cubicBezTo>
                    <a:pt x="124" y="2200"/>
                    <a:pt x="248" y="2215"/>
                    <a:pt x="369" y="2215"/>
                  </a:cubicBezTo>
                  <a:cubicBezTo>
                    <a:pt x="639" y="2215"/>
                    <a:pt x="894" y="2140"/>
                    <a:pt x="1101" y="2002"/>
                  </a:cubicBezTo>
                  <a:cubicBezTo>
                    <a:pt x="667" y="1368"/>
                    <a:pt x="300" y="701"/>
                    <a:pt x="0" y="1"/>
                  </a:cubicBez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0"/>
            <p:cNvSpPr/>
            <p:nvPr/>
          </p:nvSpPr>
          <p:spPr>
            <a:xfrm flipH="1">
              <a:off x="8087219" y="1625015"/>
              <a:ext cx="47731" cy="27243"/>
            </a:xfrm>
            <a:custGeom>
              <a:avLst/>
              <a:gdLst/>
              <a:ahLst/>
              <a:cxnLst/>
              <a:rect l="l" t="t" r="r" b="b"/>
              <a:pathLst>
                <a:path w="1703" h="972" extrusionOk="0">
                  <a:moveTo>
                    <a:pt x="1423" y="1"/>
                  </a:moveTo>
                  <a:cubicBezTo>
                    <a:pt x="869" y="1"/>
                    <a:pt x="378" y="233"/>
                    <a:pt x="34" y="671"/>
                  </a:cubicBezTo>
                  <a:cubicBezTo>
                    <a:pt x="1" y="738"/>
                    <a:pt x="1" y="871"/>
                    <a:pt x="68" y="938"/>
                  </a:cubicBezTo>
                  <a:cubicBezTo>
                    <a:pt x="101" y="971"/>
                    <a:pt x="168" y="971"/>
                    <a:pt x="201" y="971"/>
                  </a:cubicBezTo>
                  <a:cubicBezTo>
                    <a:pt x="268" y="971"/>
                    <a:pt x="301" y="938"/>
                    <a:pt x="334" y="904"/>
                  </a:cubicBezTo>
                  <a:cubicBezTo>
                    <a:pt x="582" y="564"/>
                    <a:pt x="973" y="367"/>
                    <a:pt x="1401" y="367"/>
                  </a:cubicBezTo>
                  <a:cubicBezTo>
                    <a:pt x="1435" y="367"/>
                    <a:pt x="1468" y="368"/>
                    <a:pt x="1502" y="371"/>
                  </a:cubicBezTo>
                  <a:cubicBezTo>
                    <a:pt x="1602" y="371"/>
                    <a:pt x="1669" y="304"/>
                    <a:pt x="1669" y="204"/>
                  </a:cubicBezTo>
                  <a:cubicBezTo>
                    <a:pt x="1702" y="104"/>
                    <a:pt x="1635" y="4"/>
                    <a:pt x="1535" y="4"/>
                  </a:cubicBezTo>
                  <a:cubicBezTo>
                    <a:pt x="1498" y="2"/>
                    <a:pt x="1460" y="1"/>
                    <a:pt x="14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0"/>
            <p:cNvSpPr/>
            <p:nvPr/>
          </p:nvSpPr>
          <p:spPr>
            <a:xfrm flipH="1">
              <a:off x="8076933" y="1503236"/>
              <a:ext cx="324446" cy="410575"/>
            </a:xfrm>
            <a:custGeom>
              <a:avLst/>
              <a:gdLst/>
              <a:ahLst/>
              <a:cxnLst/>
              <a:rect l="l" t="t" r="r" b="b"/>
              <a:pathLst>
                <a:path w="11576" h="14649" extrusionOk="0">
                  <a:moveTo>
                    <a:pt x="5230" y="0"/>
                  </a:moveTo>
                  <a:cubicBezTo>
                    <a:pt x="2460" y="0"/>
                    <a:pt x="0" y="2384"/>
                    <a:pt x="267" y="5449"/>
                  </a:cubicBezTo>
                  <a:cubicBezTo>
                    <a:pt x="500" y="9252"/>
                    <a:pt x="534" y="10887"/>
                    <a:pt x="2435" y="12888"/>
                  </a:cubicBezTo>
                  <a:cubicBezTo>
                    <a:pt x="3582" y="14088"/>
                    <a:pt x="5000" y="14648"/>
                    <a:pt x="6347" y="14648"/>
                  </a:cubicBezTo>
                  <a:cubicBezTo>
                    <a:pt x="8370" y="14648"/>
                    <a:pt x="10234" y="13383"/>
                    <a:pt x="10774" y="11120"/>
                  </a:cubicBezTo>
                  <a:cubicBezTo>
                    <a:pt x="11575" y="7751"/>
                    <a:pt x="11041" y="2080"/>
                    <a:pt x="7339" y="479"/>
                  </a:cubicBezTo>
                  <a:cubicBezTo>
                    <a:pt x="6642" y="151"/>
                    <a:pt x="5926" y="0"/>
                    <a:pt x="5230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0"/>
            <p:cNvSpPr/>
            <p:nvPr/>
          </p:nvSpPr>
          <p:spPr>
            <a:xfrm flipH="1">
              <a:off x="8026455" y="1471229"/>
              <a:ext cx="549759" cy="483783"/>
            </a:xfrm>
            <a:custGeom>
              <a:avLst/>
              <a:gdLst/>
              <a:ahLst/>
              <a:cxnLst/>
              <a:rect l="l" t="t" r="r" b="b"/>
              <a:pathLst>
                <a:path w="19615" h="17261" extrusionOk="0">
                  <a:moveTo>
                    <a:pt x="15559" y="1"/>
                  </a:moveTo>
                  <a:cubicBezTo>
                    <a:pt x="15210" y="1"/>
                    <a:pt x="14816" y="108"/>
                    <a:pt x="14377" y="354"/>
                  </a:cubicBezTo>
                  <a:cubicBezTo>
                    <a:pt x="13712" y="720"/>
                    <a:pt x="12783" y="822"/>
                    <a:pt x="11792" y="822"/>
                  </a:cubicBezTo>
                  <a:cubicBezTo>
                    <a:pt x="10529" y="822"/>
                    <a:pt x="9166" y="655"/>
                    <a:pt x="8120" y="655"/>
                  </a:cubicBezTo>
                  <a:cubicBezTo>
                    <a:pt x="6698" y="655"/>
                    <a:pt x="5864" y="964"/>
                    <a:pt x="6672" y="2422"/>
                  </a:cubicBezTo>
                  <a:cubicBezTo>
                    <a:pt x="5171" y="2789"/>
                    <a:pt x="3303" y="5891"/>
                    <a:pt x="3736" y="8093"/>
                  </a:cubicBezTo>
                  <a:cubicBezTo>
                    <a:pt x="4203" y="10394"/>
                    <a:pt x="0" y="13697"/>
                    <a:pt x="3236" y="14797"/>
                  </a:cubicBezTo>
                  <a:cubicBezTo>
                    <a:pt x="6158" y="15799"/>
                    <a:pt x="6600" y="17261"/>
                    <a:pt x="8942" y="17261"/>
                  </a:cubicBezTo>
                  <a:cubicBezTo>
                    <a:pt x="9487" y="17261"/>
                    <a:pt x="10135" y="17182"/>
                    <a:pt x="10941" y="16999"/>
                  </a:cubicBezTo>
                  <a:cubicBezTo>
                    <a:pt x="13210" y="16499"/>
                    <a:pt x="19614" y="17166"/>
                    <a:pt x="16412" y="11995"/>
                  </a:cubicBezTo>
                  <a:cubicBezTo>
                    <a:pt x="13677" y="7559"/>
                    <a:pt x="15111" y="5724"/>
                    <a:pt x="15111" y="5724"/>
                  </a:cubicBezTo>
                  <a:cubicBezTo>
                    <a:pt x="15978" y="5724"/>
                    <a:pt x="16779" y="5357"/>
                    <a:pt x="17346" y="4723"/>
                  </a:cubicBezTo>
                  <a:cubicBezTo>
                    <a:pt x="18145" y="3753"/>
                    <a:pt x="17626" y="1"/>
                    <a:pt x="155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0"/>
            <p:cNvSpPr/>
            <p:nvPr/>
          </p:nvSpPr>
          <p:spPr>
            <a:xfrm flipH="1">
              <a:off x="8122757" y="1673503"/>
              <a:ext cx="66257" cy="94649"/>
            </a:xfrm>
            <a:custGeom>
              <a:avLst/>
              <a:gdLst/>
              <a:ahLst/>
              <a:cxnLst/>
              <a:rect l="l" t="t" r="r" b="b"/>
              <a:pathLst>
                <a:path w="2364" h="3377" extrusionOk="0">
                  <a:moveTo>
                    <a:pt x="1233" y="0"/>
                  </a:moveTo>
                  <a:cubicBezTo>
                    <a:pt x="502" y="0"/>
                    <a:pt x="1" y="790"/>
                    <a:pt x="95" y="1609"/>
                  </a:cubicBezTo>
                  <a:cubicBezTo>
                    <a:pt x="195" y="2343"/>
                    <a:pt x="629" y="2977"/>
                    <a:pt x="1296" y="3311"/>
                  </a:cubicBezTo>
                  <a:cubicBezTo>
                    <a:pt x="1420" y="3356"/>
                    <a:pt x="1528" y="3377"/>
                    <a:pt x="1624" y="3377"/>
                  </a:cubicBezTo>
                  <a:cubicBezTo>
                    <a:pt x="2094" y="3377"/>
                    <a:pt x="2241" y="2859"/>
                    <a:pt x="2297" y="2110"/>
                  </a:cubicBezTo>
                  <a:cubicBezTo>
                    <a:pt x="2364" y="1309"/>
                    <a:pt x="2130" y="108"/>
                    <a:pt x="1363" y="8"/>
                  </a:cubicBezTo>
                  <a:cubicBezTo>
                    <a:pt x="1319" y="3"/>
                    <a:pt x="1275" y="0"/>
                    <a:pt x="1233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0"/>
            <p:cNvSpPr/>
            <p:nvPr/>
          </p:nvSpPr>
          <p:spPr>
            <a:xfrm flipH="1">
              <a:off x="8046102" y="2679690"/>
              <a:ext cx="343141" cy="2218601"/>
            </a:xfrm>
            <a:custGeom>
              <a:avLst/>
              <a:gdLst/>
              <a:ahLst/>
              <a:cxnLst/>
              <a:rect l="l" t="t" r="r" b="b"/>
              <a:pathLst>
                <a:path w="12243" h="79158" extrusionOk="0">
                  <a:moveTo>
                    <a:pt x="1" y="1"/>
                  </a:moveTo>
                  <a:cubicBezTo>
                    <a:pt x="1" y="1"/>
                    <a:pt x="2669" y="27420"/>
                    <a:pt x="5271" y="40396"/>
                  </a:cubicBezTo>
                  <a:cubicBezTo>
                    <a:pt x="2603" y="55240"/>
                    <a:pt x="2169" y="78624"/>
                    <a:pt x="2169" y="78624"/>
                  </a:cubicBezTo>
                  <a:lnTo>
                    <a:pt x="4237" y="79157"/>
                  </a:lnTo>
                  <a:cubicBezTo>
                    <a:pt x="4237" y="79157"/>
                    <a:pt x="8407" y="62212"/>
                    <a:pt x="12109" y="41997"/>
                  </a:cubicBezTo>
                  <a:cubicBezTo>
                    <a:pt x="12209" y="41497"/>
                    <a:pt x="12243" y="41030"/>
                    <a:pt x="12243" y="40530"/>
                  </a:cubicBezTo>
                  <a:cubicBezTo>
                    <a:pt x="12009" y="28454"/>
                    <a:pt x="9841" y="1"/>
                    <a:pt x="9841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0"/>
            <p:cNvSpPr/>
            <p:nvPr/>
          </p:nvSpPr>
          <p:spPr>
            <a:xfrm flipH="1">
              <a:off x="8150813" y="2679690"/>
              <a:ext cx="496451" cy="2263473"/>
            </a:xfrm>
            <a:custGeom>
              <a:avLst/>
              <a:gdLst/>
              <a:ahLst/>
              <a:cxnLst/>
              <a:rect l="l" t="t" r="r" b="b"/>
              <a:pathLst>
                <a:path w="17713" h="80759" extrusionOk="0">
                  <a:moveTo>
                    <a:pt x="5871" y="1"/>
                  </a:moveTo>
                  <a:cubicBezTo>
                    <a:pt x="5871" y="1"/>
                    <a:pt x="3169" y="27420"/>
                    <a:pt x="3403" y="40396"/>
                  </a:cubicBezTo>
                  <a:cubicBezTo>
                    <a:pt x="0" y="53606"/>
                    <a:pt x="1668" y="80758"/>
                    <a:pt x="1668" y="80758"/>
                  </a:cubicBezTo>
                  <a:lnTo>
                    <a:pt x="3770" y="80758"/>
                  </a:lnTo>
                  <a:cubicBezTo>
                    <a:pt x="3770" y="80758"/>
                    <a:pt x="7839" y="51704"/>
                    <a:pt x="9941" y="39562"/>
                  </a:cubicBezTo>
                  <a:cubicBezTo>
                    <a:pt x="11942" y="27921"/>
                    <a:pt x="17713" y="1"/>
                    <a:pt x="17713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0"/>
            <p:cNvSpPr/>
            <p:nvPr/>
          </p:nvSpPr>
          <p:spPr>
            <a:xfrm flipH="1">
              <a:off x="7993747" y="2002350"/>
              <a:ext cx="661953" cy="1592663"/>
            </a:xfrm>
            <a:custGeom>
              <a:avLst/>
              <a:gdLst/>
              <a:ahLst/>
              <a:cxnLst/>
              <a:rect l="l" t="t" r="r" b="b"/>
              <a:pathLst>
                <a:path w="23618" h="56825" extrusionOk="0">
                  <a:moveTo>
                    <a:pt x="12647" y="0"/>
                  </a:moveTo>
                  <a:cubicBezTo>
                    <a:pt x="11476" y="0"/>
                    <a:pt x="10308" y="50"/>
                    <a:pt x="9141" y="150"/>
                  </a:cubicBezTo>
                  <a:cubicBezTo>
                    <a:pt x="8240" y="184"/>
                    <a:pt x="7340" y="250"/>
                    <a:pt x="6572" y="351"/>
                  </a:cubicBezTo>
                  <a:cubicBezTo>
                    <a:pt x="4571" y="584"/>
                    <a:pt x="3270" y="2485"/>
                    <a:pt x="3770" y="4420"/>
                  </a:cubicBezTo>
                  <a:cubicBezTo>
                    <a:pt x="6272" y="14661"/>
                    <a:pt x="6139" y="18464"/>
                    <a:pt x="6072" y="24168"/>
                  </a:cubicBezTo>
                  <a:cubicBezTo>
                    <a:pt x="1" y="33508"/>
                    <a:pt x="2236" y="42814"/>
                    <a:pt x="1435" y="56024"/>
                  </a:cubicBezTo>
                  <a:cubicBezTo>
                    <a:pt x="3884" y="56480"/>
                    <a:pt x="6482" y="56585"/>
                    <a:pt x="9132" y="56585"/>
                  </a:cubicBezTo>
                  <a:cubicBezTo>
                    <a:pt x="11368" y="56585"/>
                    <a:pt x="13641" y="56511"/>
                    <a:pt x="15893" y="56511"/>
                  </a:cubicBezTo>
                  <a:cubicBezTo>
                    <a:pt x="17991" y="56511"/>
                    <a:pt x="20070" y="56575"/>
                    <a:pt x="22083" y="56824"/>
                  </a:cubicBezTo>
                  <a:cubicBezTo>
                    <a:pt x="23618" y="41046"/>
                    <a:pt x="21683" y="27003"/>
                    <a:pt x="20916" y="24168"/>
                  </a:cubicBezTo>
                  <a:cubicBezTo>
                    <a:pt x="22484" y="12192"/>
                    <a:pt x="23318" y="6455"/>
                    <a:pt x="23184" y="3653"/>
                  </a:cubicBezTo>
                  <a:cubicBezTo>
                    <a:pt x="23084" y="2185"/>
                    <a:pt x="22017" y="984"/>
                    <a:pt x="20549" y="717"/>
                  </a:cubicBezTo>
                  <a:cubicBezTo>
                    <a:pt x="19315" y="517"/>
                    <a:pt x="17680" y="284"/>
                    <a:pt x="16179" y="150"/>
                  </a:cubicBezTo>
                  <a:cubicBezTo>
                    <a:pt x="14995" y="50"/>
                    <a:pt x="13819" y="0"/>
                    <a:pt x="126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0"/>
            <p:cNvSpPr/>
            <p:nvPr/>
          </p:nvSpPr>
          <p:spPr>
            <a:xfrm flipH="1">
              <a:off x="8458387" y="2014962"/>
              <a:ext cx="146808" cy="284255"/>
            </a:xfrm>
            <a:custGeom>
              <a:avLst/>
              <a:gdLst/>
              <a:ahLst/>
              <a:cxnLst/>
              <a:rect l="l" t="t" r="r" b="b"/>
              <a:pathLst>
                <a:path w="5238" h="10142" extrusionOk="0">
                  <a:moveTo>
                    <a:pt x="4237" y="1"/>
                  </a:moveTo>
                  <a:lnTo>
                    <a:pt x="4237" y="1"/>
                  </a:lnTo>
                  <a:cubicBezTo>
                    <a:pt x="1568" y="868"/>
                    <a:pt x="0" y="3436"/>
                    <a:pt x="0" y="3436"/>
                  </a:cubicBezTo>
                  <a:cubicBezTo>
                    <a:pt x="0" y="3436"/>
                    <a:pt x="3403" y="8674"/>
                    <a:pt x="3803" y="10141"/>
                  </a:cubicBezTo>
                  <a:cubicBezTo>
                    <a:pt x="5237" y="6305"/>
                    <a:pt x="4237" y="1"/>
                    <a:pt x="42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0"/>
            <p:cNvSpPr/>
            <p:nvPr/>
          </p:nvSpPr>
          <p:spPr>
            <a:xfrm flipH="1">
              <a:off x="8026455" y="3475307"/>
              <a:ext cx="587148" cy="45012"/>
            </a:xfrm>
            <a:custGeom>
              <a:avLst/>
              <a:gdLst/>
              <a:ahLst/>
              <a:cxnLst/>
              <a:rect l="l" t="t" r="r" b="b"/>
              <a:pathLst>
                <a:path w="20949" h="1606" extrusionOk="0">
                  <a:moveTo>
                    <a:pt x="0" y="1"/>
                  </a:moveTo>
                  <a:lnTo>
                    <a:pt x="0" y="334"/>
                  </a:lnTo>
                  <a:cubicBezTo>
                    <a:pt x="334" y="368"/>
                    <a:pt x="667" y="501"/>
                    <a:pt x="901" y="801"/>
                  </a:cubicBezTo>
                  <a:cubicBezTo>
                    <a:pt x="1168" y="1135"/>
                    <a:pt x="1568" y="1335"/>
                    <a:pt x="2001" y="1335"/>
                  </a:cubicBezTo>
                  <a:cubicBezTo>
                    <a:pt x="2468" y="1335"/>
                    <a:pt x="2869" y="1168"/>
                    <a:pt x="3202" y="835"/>
                  </a:cubicBezTo>
                  <a:cubicBezTo>
                    <a:pt x="3469" y="568"/>
                    <a:pt x="3803" y="434"/>
                    <a:pt x="4170" y="401"/>
                  </a:cubicBezTo>
                  <a:cubicBezTo>
                    <a:pt x="4537" y="434"/>
                    <a:pt x="4870" y="601"/>
                    <a:pt x="5070" y="868"/>
                  </a:cubicBezTo>
                  <a:cubicBezTo>
                    <a:pt x="5337" y="1201"/>
                    <a:pt x="5771" y="1402"/>
                    <a:pt x="6204" y="1402"/>
                  </a:cubicBezTo>
                  <a:lnTo>
                    <a:pt x="6238" y="1402"/>
                  </a:lnTo>
                  <a:cubicBezTo>
                    <a:pt x="6671" y="1402"/>
                    <a:pt x="7072" y="1201"/>
                    <a:pt x="7405" y="901"/>
                  </a:cubicBezTo>
                  <a:cubicBezTo>
                    <a:pt x="7639" y="634"/>
                    <a:pt x="8006" y="501"/>
                    <a:pt x="8373" y="501"/>
                  </a:cubicBezTo>
                  <a:cubicBezTo>
                    <a:pt x="8706" y="501"/>
                    <a:pt x="9040" y="668"/>
                    <a:pt x="9240" y="935"/>
                  </a:cubicBezTo>
                  <a:cubicBezTo>
                    <a:pt x="9540" y="1268"/>
                    <a:pt x="9940" y="1468"/>
                    <a:pt x="10374" y="1468"/>
                  </a:cubicBezTo>
                  <a:cubicBezTo>
                    <a:pt x="10841" y="1468"/>
                    <a:pt x="11275" y="1302"/>
                    <a:pt x="11575" y="968"/>
                  </a:cubicBezTo>
                  <a:cubicBezTo>
                    <a:pt x="11842" y="701"/>
                    <a:pt x="12175" y="568"/>
                    <a:pt x="12542" y="568"/>
                  </a:cubicBezTo>
                  <a:cubicBezTo>
                    <a:pt x="12909" y="568"/>
                    <a:pt x="13209" y="734"/>
                    <a:pt x="13443" y="1001"/>
                  </a:cubicBezTo>
                  <a:cubicBezTo>
                    <a:pt x="13710" y="1335"/>
                    <a:pt x="14110" y="1535"/>
                    <a:pt x="14577" y="1535"/>
                  </a:cubicBezTo>
                  <a:cubicBezTo>
                    <a:pt x="15011" y="1535"/>
                    <a:pt x="15444" y="1368"/>
                    <a:pt x="15745" y="1035"/>
                  </a:cubicBezTo>
                  <a:cubicBezTo>
                    <a:pt x="16011" y="801"/>
                    <a:pt x="16378" y="634"/>
                    <a:pt x="16745" y="634"/>
                  </a:cubicBezTo>
                  <a:cubicBezTo>
                    <a:pt x="17079" y="634"/>
                    <a:pt x="17412" y="801"/>
                    <a:pt x="17613" y="1068"/>
                  </a:cubicBezTo>
                  <a:cubicBezTo>
                    <a:pt x="17913" y="1402"/>
                    <a:pt x="18313" y="1602"/>
                    <a:pt x="18747" y="1602"/>
                  </a:cubicBezTo>
                  <a:lnTo>
                    <a:pt x="18780" y="1602"/>
                  </a:lnTo>
                  <a:cubicBezTo>
                    <a:pt x="18816" y="1605"/>
                    <a:pt x="18853" y="1606"/>
                    <a:pt x="18889" y="1606"/>
                  </a:cubicBezTo>
                  <a:cubicBezTo>
                    <a:pt x="19286" y="1606"/>
                    <a:pt x="19675" y="1440"/>
                    <a:pt x="19981" y="1135"/>
                  </a:cubicBezTo>
                  <a:cubicBezTo>
                    <a:pt x="20248" y="868"/>
                    <a:pt x="20581" y="734"/>
                    <a:pt x="20948" y="734"/>
                  </a:cubicBezTo>
                  <a:lnTo>
                    <a:pt x="20948" y="401"/>
                  </a:lnTo>
                  <a:cubicBezTo>
                    <a:pt x="20515" y="401"/>
                    <a:pt x="20081" y="568"/>
                    <a:pt x="19747" y="901"/>
                  </a:cubicBezTo>
                  <a:cubicBezTo>
                    <a:pt x="19514" y="1168"/>
                    <a:pt x="19147" y="1302"/>
                    <a:pt x="18780" y="1302"/>
                  </a:cubicBezTo>
                  <a:cubicBezTo>
                    <a:pt x="18413" y="1302"/>
                    <a:pt x="18113" y="1135"/>
                    <a:pt x="17879" y="868"/>
                  </a:cubicBezTo>
                  <a:cubicBezTo>
                    <a:pt x="17613" y="534"/>
                    <a:pt x="17212" y="334"/>
                    <a:pt x="16779" y="334"/>
                  </a:cubicBezTo>
                  <a:cubicBezTo>
                    <a:pt x="16745" y="332"/>
                    <a:pt x="16711" y="331"/>
                    <a:pt x="16677" y="331"/>
                  </a:cubicBezTo>
                  <a:cubicBezTo>
                    <a:pt x="16249" y="331"/>
                    <a:pt x="15856" y="523"/>
                    <a:pt x="15578" y="801"/>
                  </a:cubicBezTo>
                  <a:cubicBezTo>
                    <a:pt x="15311" y="1068"/>
                    <a:pt x="14944" y="1235"/>
                    <a:pt x="14577" y="1235"/>
                  </a:cubicBezTo>
                  <a:cubicBezTo>
                    <a:pt x="14244" y="1235"/>
                    <a:pt x="13910" y="1068"/>
                    <a:pt x="13710" y="801"/>
                  </a:cubicBezTo>
                  <a:cubicBezTo>
                    <a:pt x="13410" y="468"/>
                    <a:pt x="13009" y="267"/>
                    <a:pt x="12576" y="267"/>
                  </a:cubicBezTo>
                  <a:lnTo>
                    <a:pt x="12509" y="267"/>
                  </a:lnTo>
                  <a:cubicBezTo>
                    <a:pt x="12075" y="267"/>
                    <a:pt x="11675" y="434"/>
                    <a:pt x="11341" y="734"/>
                  </a:cubicBezTo>
                  <a:cubicBezTo>
                    <a:pt x="11108" y="1001"/>
                    <a:pt x="10741" y="1168"/>
                    <a:pt x="10374" y="1168"/>
                  </a:cubicBezTo>
                  <a:cubicBezTo>
                    <a:pt x="10041" y="1168"/>
                    <a:pt x="9707" y="1001"/>
                    <a:pt x="9473" y="734"/>
                  </a:cubicBezTo>
                  <a:cubicBezTo>
                    <a:pt x="9207" y="368"/>
                    <a:pt x="8806" y="167"/>
                    <a:pt x="8373" y="167"/>
                  </a:cubicBezTo>
                  <a:cubicBezTo>
                    <a:pt x="7906" y="167"/>
                    <a:pt x="7472" y="334"/>
                    <a:pt x="7172" y="668"/>
                  </a:cubicBezTo>
                  <a:cubicBezTo>
                    <a:pt x="6905" y="935"/>
                    <a:pt x="6571" y="1101"/>
                    <a:pt x="6204" y="1101"/>
                  </a:cubicBezTo>
                  <a:cubicBezTo>
                    <a:pt x="5838" y="1068"/>
                    <a:pt x="5504" y="935"/>
                    <a:pt x="5304" y="634"/>
                  </a:cubicBezTo>
                  <a:cubicBezTo>
                    <a:pt x="5037" y="301"/>
                    <a:pt x="4603" y="101"/>
                    <a:pt x="4170" y="101"/>
                  </a:cubicBezTo>
                  <a:cubicBezTo>
                    <a:pt x="3703" y="101"/>
                    <a:pt x="3302" y="301"/>
                    <a:pt x="3002" y="601"/>
                  </a:cubicBezTo>
                  <a:cubicBezTo>
                    <a:pt x="2735" y="868"/>
                    <a:pt x="2368" y="1001"/>
                    <a:pt x="2001" y="1035"/>
                  </a:cubicBezTo>
                  <a:cubicBezTo>
                    <a:pt x="1668" y="1001"/>
                    <a:pt x="1334" y="835"/>
                    <a:pt x="1134" y="534"/>
                  </a:cubicBezTo>
                  <a:cubicBezTo>
                    <a:pt x="834" y="201"/>
                    <a:pt x="434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0"/>
            <p:cNvSpPr/>
            <p:nvPr/>
          </p:nvSpPr>
          <p:spPr>
            <a:xfrm flipH="1">
              <a:off x="8308804" y="3006911"/>
              <a:ext cx="146808" cy="390815"/>
            </a:xfrm>
            <a:custGeom>
              <a:avLst/>
              <a:gdLst/>
              <a:ahLst/>
              <a:cxnLst/>
              <a:rect l="l" t="t" r="r" b="b"/>
              <a:pathLst>
                <a:path w="5238" h="13944" extrusionOk="0">
                  <a:moveTo>
                    <a:pt x="0" y="1"/>
                  </a:moveTo>
                  <a:lnTo>
                    <a:pt x="5237" y="13944"/>
                  </a:lnTo>
                  <a:lnTo>
                    <a:pt x="3870" y="22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C24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0"/>
            <p:cNvSpPr/>
            <p:nvPr/>
          </p:nvSpPr>
          <p:spPr>
            <a:xfrm flipH="1">
              <a:off x="8045149" y="2593674"/>
              <a:ext cx="476832" cy="159897"/>
            </a:xfrm>
            <a:custGeom>
              <a:avLst/>
              <a:gdLst/>
              <a:ahLst/>
              <a:cxnLst/>
              <a:rect l="l" t="t" r="r" b="b"/>
              <a:pathLst>
                <a:path w="17013" h="5705" extrusionOk="0">
                  <a:moveTo>
                    <a:pt x="1168" y="1"/>
                  </a:moveTo>
                  <a:cubicBezTo>
                    <a:pt x="934" y="1"/>
                    <a:pt x="767" y="301"/>
                    <a:pt x="734" y="735"/>
                  </a:cubicBezTo>
                  <a:lnTo>
                    <a:pt x="33" y="3303"/>
                  </a:lnTo>
                  <a:cubicBezTo>
                    <a:pt x="0" y="3803"/>
                    <a:pt x="234" y="4304"/>
                    <a:pt x="500" y="4337"/>
                  </a:cubicBezTo>
                  <a:lnTo>
                    <a:pt x="16512" y="5705"/>
                  </a:lnTo>
                  <a:cubicBezTo>
                    <a:pt x="16745" y="5705"/>
                    <a:pt x="16912" y="5405"/>
                    <a:pt x="16945" y="4971"/>
                  </a:cubicBezTo>
                  <a:lnTo>
                    <a:pt x="17012" y="2302"/>
                  </a:lnTo>
                  <a:cubicBezTo>
                    <a:pt x="17012" y="1769"/>
                    <a:pt x="16779" y="1268"/>
                    <a:pt x="16512" y="1235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0"/>
            <p:cNvSpPr/>
            <p:nvPr/>
          </p:nvSpPr>
          <p:spPr>
            <a:xfrm flipH="1">
              <a:off x="7714845" y="2044279"/>
              <a:ext cx="397542" cy="798447"/>
            </a:xfrm>
            <a:custGeom>
              <a:avLst/>
              <a:gdLst/>
              <a:ahLst/>
              <a:cxnLst/>
              <a:rect l="l" t="t" r="r" b="b"/>
              <a:pathLst>
                <a:path w="14184" h="28488" extrusionOk="0">
                  <a:moveTo>
                    <a:pt x="2117" y="0"/>
                  </a:moveTo>
                  <a:cubicBezTo>
                    <a:pt x="1062" y="0"/>
                    <a:pt x="1" y="765"/>
                    <a:pt x="163" y="2157"/>
                  </a:cubicBezTo>
                  <a:cubicBezTo>
                    <a:pt x="263" y="3391"/>
                    <a:pt x="397" y="4592"/>
                    <a:pt x="564" y="5760"/>
                  </a:cubicBezTo>
                  <a:cubicBezTo>
                    <a:pt x="730" y="6960"/>
                    <a:pt x="930" y="8161"/>
                    <a:pt x="1131" y="9362"/>
                  </a:cubicBezTo>
                  <a:cubicBezTo>
                    <a:pt x="1498" y="11730"/>
                    <a:pt x="1965" y="14132"/>
                    <a:pt x="2532" y="16534"/>
                  </a:cubicBezTo>
                  <a:lnTo>
                    <a:pt x="2532" y="16634"/>
                  </a:lnTo>
                  <a:lnTo>
                    <a:pt x="2532" y="16667"/>
                  </a:lnTo>
                  <a:cubicBezTo>
                    <a:pt x="2765" y="17334"/>
                    <a:pt x="3099" y="18002"/>
                    <a:pt x="3499" y="18635"/>
                  </a:cubicBezTo>
                  <a:cubicBezTo>
                    <a:pt x="3833" y="19202"/>
                    <a:pt x="4199" y="19736"/>
                    <a:pt x="4600" y="20270"/>
                  </a:cubicBezTo>
                  <a:cubicBezTo>
                    <a:pt x="5334" y="21271"/>
                    <a:pt x="6134" y="22238"/>
                    <a:pt x="6968" y="23139"/>
                  </a:cubicBezTo>
                  <a:cubicBezTo>
                    <a:pt x="7802" y="24039"/>
                    <a:pt x="8636" y="24940"/>
                    <a:pt x="9537" y="25774"/>
                  </a:cubicBezTo>
                  <a:cubicBezTo>
                    <a:pt x="10404" y="26608"/>
                    <a:pt x="11305" y="27442"/>
                    <a:pt x="12239" y="28242"/>
                  </a:cubicBezTo>
                  <a:cubicBezTo>
                    <a:pt x="12440" y="28414"/>
                    <a:pt x="12657" y="28487"/>
                    <a:pt x="12864" y="28487"/>
                  </a:cubicBezTo>
                  <a:cubicBezTo>
                    <a:pt x="13581" y="28487"/>
                    <a:pt x="14183" y="27607"/>
                    <a:pt x="13640" y="26908"/>
                  </a:cubicBezTo>
                  <a:cubicBezTo>
                    <a:pt x="12906" y="25974"/>
                    <a:pt x="12138" y="25040"/>
                    <a:pt x="11405" y="24106"/>
                  </a:cubicBezTo>
                  <a:cubicBezTo>
                    <a:pt x="10671" y="23172"/>
                    <a:pt x="9937" y="22238"/>
                    <a:pt x="9236" y="21271"/>
                  </a:cubicBezTo>
                  <a:cubicBezTo>
                    <a:pt x="8569" y="20337"/>
                    <a:pt x="7902" y="19369"/>
                    <a:pt x="7268" y="18402"/>
                  </a:cubicBezTo>
                  <a:cubicBezTo>
                    <a:pt x="6968" y="17935"/>
                    <a:pt x="6701" y="17468"/>
                    <a:pt x="6434" y="16968"/>
                  </a:cubicBezTo>
                  <a:cubicBezTo>
                    <a:pt x="6246" y="16592"/>
                    <a:pt x="6088" y="16187"/>
                    <a:pt x="5959" y="15752"/>
                  </a:cubicBezTo>
                  <a:lnTo>
                    <a:pt x="5959" y="15752"/>
                  </a:lnTo>
                  <a:cubicBezTo>
                    <a:pt x="5762" y="14633"/>
                    <a:pt x="5565" y="13482"/>
                    <a:pt x="5400" y="12331"/>
                  </a:cubicBezTo>
                  <a:lnTo>
                    <a:pt x="4900" y="8795"/>
                  </a:lnTo>
                  <a:lnTo>
                    <a:pt x="3999" y="1723"/>
                  </a:lnTo>
                  <a:lnTo>
                    <a:pt x="4033" y="1723"/>
                  </a:lnTo>
                  <a:cubicBezTo>
                    <a:pt x="3895" y="547"/>
                    <a:pt x="3009" y="0"/>
                    <a:pt x="2117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0"/>
            <p:cNvSpPr/>
            <p:nvPr/>
          </p:nvSpPr>
          <p:spPr>
            <a:xfrm flipH="1">
              <a:off x="7976902" y="2022445"/>
              <a:ext cx="187952" cy="276772"/>
            </a:xfrm>
            <a:custGeom>
              <a:avLst/>
              <a:gdLst/>
              <a:ahLst/>
              <a:cxnLst/>
              <a:rect l="l" t="t" r="r" b="b"/>
              <a:pathLst>
                <a:path w="6706" h="9875" extrusionOk="0">
                  <a:moveTo>
                    <a:pt x="2969" y="0"/>
                  </a:moveTo>
                  <a:cubicBezTo>
                    <a:pt x="2969" y="0"/>
                    <a:pt x="0" y="2836"/>
                    <a:pt x="2169" y="9874"/>
                  </a:cubicBezTo>
                  <a:cubicBezTo>
                    <a:pt x="3003" y="7339"/>
                    <a:pt x="6705" y="2869"/>
                    <a:pt x="6705" y="2869"/>
                  </a:cubicBezTo>
                  <a:cubicBezTo>
                    <a:pt x="6705" y="2869"/>
                    <a:pt x="6105" y="367"/>
                    <a:pt x="29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0"/>
            <p:cNvSpPr/>
            <p:nvPr/>
          </p:nvSpPr>
          <p:spPr>
            <a:xfrm flipH="1">
              <a:off x="6851262" y="2393614"/>
              <a:ext cx="953664" cy="529187"/>
            </a:xfrm>
            <a:custGeom>
              <a:avLst/>
              <a:gdLst/>
              <a:ahLst/>
              <a:cxnLst/>
              <a:rect l="l" t="t" r="r" b="b"/>
              <a:pathLst>
                <a:path w="34026" h="18881" extrusionOk="0">
                  <a:moveTo>
                    <a:pt x="33792" y="0"/>
                  </a:moveTo>
                  <a:lnTo>
                    <a:pt x="1" y="18047"/>
                  </a:lnTo>
                  <a:lnTo>
                    <a:pt x="435" y="18880"/>
                  </a:lnTo>
                  <a:lnTo>
                    <a:pt x="34025" y="401"/>
                  </a:lnTo>
                  <a:lnTo>
                    <a:pt x="337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0"/>
            <p:cNvSpPr/>
            <p:nvPr/>
          </p:nvSpPr>
          <p:spPr>
            <a:xfrm flipH="1">
              <a:off x="7650634" y="2777871"/>
              <a:ext cx="150536" cy="88847"/>
            </a:xfrm>
            <a:custGeom>
              <a:avLst/>
              <a:gdLst/>
              <a:ahLst/>
              <a:cxnLst/>
              <a:rect l="l" t="t" r="r" b="b"/>
              <a:pathLst>
                <a:path w="5371" h="3170" extrusionOk="0">
                  <a:moveTo>
                    <a:pt x="1602" y="0"/>
                  </a:moveTo>
                  <a:lnTo>
                    <a:pt x="0" y="734"/>
                  </a:lnTo>
                  <a:cubicBezTo>
                    <a:pt x="167" y="2302"/>
                    <a:pt x="2435" y="3169"/>
                    <a:pt x="2435" y="3169"/>
                  </a:cubicBezTo>
                  <a:lnTo>
                    <a:pt x="5371" y="601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0"/>
            <p:cNvSpPr/>
            <p:nvPr/>
          </p:nvSpPr>
          <p:spPr>
            <a:xfrm flipH="1">
              <a:off x="7717452" y="2765230"/>
              <a:ext cx="53813" cy="40836"/>
            </a:xfrm>
            <a:custGeom>
              <a:avLst/>
              <a:gdLst/>
              <a:ahLst/>
              <a:cxnLst/>
              <a:rect l="l" t="t" r="r" b="b"/>
              <a:pathLst>
                <a:path w="1920" h="1457" extrusionOk="0">
                  <a:moveTo>
                    <a:pt x="975" y="0"/>
                  </a:moveTo>
                  <a:cubicBezTo>
                    <a:pt x="810" y="0"/>
                    <a:pt x="643" y="51"/>
                    <a:pt x="501" y="151"/>
                  </a:cubicBezTo>
                  <a:cubicBezTo>
                    <a:pt x="1" y="585"/>
                    <a:pt x="234" y="1385"/>
                    <a:pt x="868" y="1452"/>
                  </a:cubicBezTo>
                  <a:cubicBezTo>
                    <a:pt x="896" y="1455"/>
                    <a:pt x="924" y="1456"/>
                    <a:pt x="952" y="1456"/>
                  </a:cubicBezTo>
                  <a:cubicBezTo>
                    <a:pt x="1539" y="1456"/>
                    <a:pt x="1919" y="794"/>
                    <a:pt x="1569" y="284"/>
                  </a:cubicBezTo>
                  <a:cubicBezTo>
                    <a:pt x="1415" y="93"/>
                    <a:pt x="1196" y="0"/>
                    <a:pt x="9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0"/>
            <p:cNvSpPr/>
            <p:nvPr/>
          </p:nvSpPr>
          <p:spPr>
            <a:xfrm flipH="1">
              <a:off x="7736623" y="2773134"/>
              <a:ext cx="71106" cy="44031"/>
            </a:xfrm>
            <a:custGeom>
              <a:avLst/>
              <a:gdLst/>
              <a:ahLst/>
              <a:cxnLst/>
              <a:rect l="l" t="t" r="r" b="b"/>
              <a:pathLst>
                <a:path w="2537" h="1571" extrusionOk="0">
                  <a:moveTo>
                    <a:pt x="2321" y="1"/>
                  </a:moveTo>
                  <a:cubicBezTo>
                    <a:pt x="2250" y="1"/>
                    <a:pt x="2179" y="38"/>
                    <a:pt x="2136" y="102"/>
                  </a:cubicBezTo>
                  <a:cubicBezTo>
                    <a:pt x="1556" y="1034"/>
                    <a:pt x="825" y="1148"/>
                    <a:pt x="473" y="1148"/>
                  </a:cubicBezTo>
                  <a:cubicBezTo>
                    <a:pt x="358" y="1148"/>
                    <a:pt x="284" y="1136"/>
                    <a:pt x="268" y="1136"/>
                  </a:cubicBezTo>
                  <a:cubicBezTo>
                    <a:pt x="250" y="1131"/>
                    <a:pt x="231" y="1128"/>
                    <a:pt x="212" y="1128"/>
                  </a:cubicBezTo>
                  <a:cubicBezTo>
                    <a:pt x="125" y="1128"/>
                    <a:pt x="34" y="1188"/>
                    <a:pt x="34" y="1270"/>
                  </a:cubicBezTo>
                  <a:cubicBezTo>
                    <a:pt x="1" y="1370"/>
                    <a:pt x="68" y="1503"/>
                    <a:pt x="168" y="1537"/>
                  </a:cubicBezTo>
                  <a:cubicBezTo>
                    <a:pt x="268" y="1537"/>
                    <a:pt x="401" y="1570"/>
                    <a:pt x="501" y="1570"/>
                  </a:cubicBezTo>
                  <a:cubicBezTo>
                    <a:pt x="1335" y="1537"/>
                    <a:pt x="2102" y="1070"/>
                    <a:pt x="2503" y="303"/>
                  </a:cubicBezTo>
                  <a:cubicBezTo>
                    <a:pt x="2536" y="202"/>
                    <a:pt x="2503" y="69"/>
                    <a:pt x="2436" y="36"/>
                  </a:cubicBezTo>
                  <a:cubicBezTo>
                    <a:pt x="2401" y="12"/>
                    <a:pt x="2361" y="1"/>
                    <a:pt x="23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0"/>
            <p:cNvSpPr/>
            <p:nvPr/>
          </p:nvSpPr>
          <p:spPr>
            <a:xfrm flipH="1">
              <a:off x="7604388" y="2794687"/>
              <a:ext cx="130916" cy="115277"/>
            </a:xfrm>
            <a:custGeom>
              <a:avLst/>
              <a:gdLst/>
              <a:ahLst/>
              <a:cxnLst/>
              <a:rect l="l" t="t" r="r" b="b"/>
              <a:pathLst>
                <a:path w="4671" h="4113" extrusionOk="0">
                  <a:moveTo>
                    <a:pt x="2936" y="1"/>
                  </a:moveTo>
                  <a:lnTo>
                    <a:pt x="0" y="2569"/>
                  </a:lnTo>
                  <a:lnTo>
                    <a:pt x="1768" y="3903"/>
                  </a:lnTo>
                  <a:cubicBezTo>
                    <a:pt x="1973" y="4045"/>
                    <a:pt x="2200" y="4113"/>
                    <a:pt x="2425" y="4113"/>
                  </a:cubicBezTo>
                  <a:cubicBezTo>
                    <a:pt x="2676" y="4113"/>
                    <a:pt x="2925" y="4028"/>
                    <a:pt x="3136" y="3870"/>
                  </a:cubicBezTo>
                  <a:lnTo>
                    <a:pt x="4103" y="3103"/>
                  </a:lnTo>
                  <a:cubicBezTo>
                    <a:pt x="4604" y="2702"/>
                    <a:pt x="4670" y="1969"/>
                    <a:pt x="4237" y="1502"/>
                  </a:cubicBezTo>
                  <a:lnTo>
                    <a:pt x="2936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0"/>
            <p:cNvSpPr/>
            <p:nvPr/>
          </p:nvSpPr>
          <p:spPr>
            <a:xfrm flipH="1">
              <a:off x="8123234" y="4872674"/>
              <a:ext cx="248240" cy="145351"/>
            </a:xfrm>
            <a:custGeom>
              <a:avLst/>
              <a:gdLst/>
              <a:ahLst/>
              <a:cxnLst/>
              <a:rect l="l" t="t" r="r" b="b"/>
              <a:pathLst>
                <a:path w="8857" h="5186" extrusionOk="0">
                  <a:moveTo>
                    <a:pt x="1408" y="1"/>
                  </a:moveTo>
                  <a:cubicBezTo>
                    <a:pt x="1309" y="1"/>
                    <a:pt x="1219" y="44"/>
                    <a:pt x="1168" y="146"/>
                  </a:cubicBezTo>
                  <a:lnTo>
                    <a:pt x="134" y="2348"/>
                  </a:lnTo>
                  <a:cubicBezTo>
                    <a:pt x="1" y="2648"/>
                    <a:pt x="134" y="2981"/>
                    <a:pt x="468" y="3082"/>
                  </a:cubicBezTo>
                  <a:cubicBezTo>
                    <a:pt x="1768" y="3415"/>
                    <a:pt x="2135" y="3382"/>
                    <a:pt x="3770" y="3882"/>
                  </a:cubicBezTo>
                  <a:cubicBezTo>
                    <a:pt x="5171" y="4282"/>
                    <a:pt x="5171" y="5016"/>
                    <a:pt x="7473" y="5183"/>
                  </a:cubicBezTo>
                  <a:cubicBezTo>
                    <a:pt x="7512" y="5185"/>
                    <a:pt x="7551" y="5186"/>
                    <a:pt x="7588" y="5186"/>
                  </a:cubicBezTo>
                  <a:cubicBezTo>
                    <a:pt x="8856" y="5186"/>
                    <a:pt x="8556" y="4112"/>
                    <a:pt x="7973" y="3982"/>
                  </a:cubicBezTo>
                  <a:cubicBezTo>
                    <a:pt x="5905" y="3549"/>
                    <a:pt x="5705" y="2848"/>
                    <a:pt x="4504" y="1314"/>
                  </a:cubicBezTo>
                  <a:cubicBezTo>
                    <a:pt x="4370" y="1080"/>
                    <a:pt x="4237" y="746"/>
                    <a:pt x="3937" y="680"/>
                  </a:cubicBezTo>
                  <a:lnTo>
                    <a:pt x="1502" y="13"/>
                  </a:lnTo>
                  <a:cubicBezTo>
                    <a:pt x="1470" y="5"/>
                    <a:pt x="1439" y="1"/>
                    <a:pt x="14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0"/>
            <p:cNvSpPr/>
            <p:nvPr/>
          </p:nvSpPr>
          <p:spPr>
            <a:xfrm flipH="1">
              <a:off x="8425679" y="4925226"/>
              <a:ext cx="194483" cy="91790"/>
            </a:xfrm>
            <a:custGeom>
              <a:avLst/>
              <a:gdLst/>
              <a:ahLst/>
              <a:cxnLst/>
              <a:rect l="l" t="t" r="r" b="b"/>
              <a:pathLst>
                <a:path w="6939" h="3275" extrusionOk="0">
                  <a:moveTo>
                    <a:pt x="560" y="0"/>
                  </a:moveTo>
                  <a:cubicBezTo>
                    <a:pt x="447" y="0"/>
                    <a:pt x="364" y="120"/>
                    <a:pt x="334" y="239"/>
                  </a:cubicBezTo>
                  <a:lnTo>
                    <a:pt x="34" y="2674"/>
                  </a:lnTo>
                  <a:cubicBezTo>
                    <a:pt x="1" y="2974"/>
                    <a:pt x="234" y="3275"/>
                    <a:pt x="568" y="3275"/>
                  </a:cubicBezTo>
                  <a:cubicBezTo>
                    <a:pt x="1012" y="3264"/>
                    <a:pt x="1261" y="3260"/>
                    <a:pt x="1457" y="3260"/>
                  </a:cubicBezTo>
                  <a:cubicBezTo>
                    <a:pt x="1850" y="3260"/>
                    <a:pt x="2035" y="3275"/>
                    <a:pt x="3169" y="3275"/>
                  </a:cubicBezTo>
                  <a:lnTo>
                    <a:pt x="5571" y="3275"/>
                  </a:lnTo>
                  <a:cubicBezTo>
                    <a:pt x="6939" y="3275"/>
                    <a:pt x="6505" y="2174"/>
                    <a:pt x="5905" y="2040"/>
                  </a:cubicBezTo>
                  <a:cubicBezTo>
                    <a:pt x="4737" y="1774"/>
                    <a:pt x="4437" y="1373"/>
                    <a:pt x="3837" y="473"/>
                  </a:cubicBezTo>
                  <a:cubicBezTo>
                    <a:pt x="3703" y="206"/>
                    <a:pt x="3403" y="39"/>
                    <a:pt x="3103" y="6"/>
                  </a:cubicBezTo>
                  <a:lnTo>
                    <a:pt x="601" y="6"/>
                  </a:lnTo>
                  <a:cubicBezTo>
                    <a:pt x="587" y="2"/>
                    <a:pt x="573" y="0"/>
                    <a:pt x="5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9" name="Google Shape;489;p30"/>
          <p:cNvSpPr/>
          <p:nvPr/>
        </p:nvSpPr>
        <p:spPr>
          <a:xfrm rot="-10189978" flipH="1">
            <a:off x="4276173" y="1248422"/>
            <a:ext cx="328487" cy="328248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30"/>
          <p:cNvSpPr/>
          <p:nvPr/>
        </p:nvSpPr>
        <p:spPr>
          <a:xfrm rot="-10189508" flipH="1">
            <a:off x="4640637" y="839847"/>
            <a:ext cx="513511" cy="513137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22791-08C8-48EA-AA2B-7D60FE0A6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3873237"/>
            <a:ext cx="2507400" cy="4209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2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8B7B"/>
                </a:solidFill>
                <a:latin typeface="Gill Sans MT Condensed" panose="020B0506020104020203" pitchFamily="34" charset="0"/>
              </a:rPr>
              <a:t>Quản Lý </a:t>
            </a:r>
            <a:r>
              <a:rPr lang="en" dirty="0">
                <a:latin typeface="Gill Sans MT Condensed" panose="020B0506020104020203" pitchFamily="34" charset="0"/>
              </a:rPr>
              <a:t>T</a:t>
            </a:r>
            <a:r>
              <a:rPr lang="en" dirty="0">
                <a:solidFill>
                  <a:srgbClr val="FF8B7B"/>
                </a:solidFill>
                <a:latin typeface="Gill Sans MT Condensed" panose="020B0506020104020203" pitchFamily="34" charset="0"/>
              </a:rPr>
              <a:t>hông </a:t>
            </a:r>
            <a:r>
              <a:rPr lang="en" dirty="0">
                <a:latin typeface="Gill Sans MT Condensed" panose="020B0506020104020203" pitchFamily="34" charset="0"/>
              </a:rPr>
              <a:t>T</a:t>
            </a:r>
            <a:r>
              <a:rPr lang="en" dirty="0">
                <a:solidFill>
                  <a:srgbClr val="FF8B7B"/>
                </a:solidFill>
                <a:latin typeface="Gill Sans MT Condensed" panose="020B0506020104020203" pitchFamily="34" charset="0"/>
              </a:rPr>
              <a:t>in </a:t>
            </a:r>
            <a:endParaRPr dirty="0">
              <a:solidFill>
                <a:srgbClr val="FF8B7B"/>
              </a:solidFill>
              <a:latin typeface="Gill Sans MT Condensed" panose="020B0506020104020203" pitchFamily="34" charset="0"/>
            </a:endParaRPr>
          </a:p>
        </p:txBody>
      </p:sp>
      <p:grpSp>
        <p:nvGrpSpPr>
          <p:cNvPr id="532" name="Google Shape;532;p32"/>
          <p:cNvGrpSpPr/>
          <p:nvPr/>
        </p:nvGrpSpPr>
        <p:grpSpPr>
          <a:xfrm rot="10800000">
            <a:off x="3291977" y="1375955"/>
            <a:ext cx="2560045" cy="2282143"/>
            <a:chOff x="3382498" y="1534025"/>
            <a:chExt cx="2379003" cy="2120754"/>
          </a:xfrm>
        </p:grpSpPr>
        <p:sp>
          <p:nvSpPr>
            <p:cNvPr id="533" name="Google Shape;533;p32"/>
            <p:cNvSpPr/>
            <p:nvPr/>
          </p:nvSpPr>
          <p:spPr>
            <a:xfrm>
              <a:off x="3382498" y="1922807"/>
              <a:ext cx="1315395" cy="1267793"/>
            </a:xfrm>
            <a:custGeom>
              <a:avLst/>
              <a:gdLst/>
              <a:ahLst/>
              <a:cxnLst/>
              <a:rect l="l" t="t" r="r" b="b"/>
              <a:pathLst>
                <a:path w="37056" h="35715" extrusionOk="0">
                  <a:moveTo>
                    <a:pt x="12715" y="28000"/>
                  </a:moveTo>
                  <a:cubicBezTo>
                    <a:pt x="15359" y="28869"/>
                    <a:pt x="18220" y="28869"/>
                    <a:pt x="20864" y="28072"/>
                  </a:cubicBezTo>
                  <a:lnTo>
                    <a:pt x="21263" y="27927"/>
                  </a:lnTo>
                  <a:lnTo>
                    <a:pt x="21516" y="27855"/>
                  </a:lnTo>
                  <a:cubicBezTo>
                    <a:pt x="26261" y="26587"/>
                    <a:pt x="30934" y="30064"/>
                    <a:pt x="31115" y="34954"/>
                  </a:cubicBezTo>
                  <a:lnTo>
                    <a:pt x="31115" y="35497"/>
                  </a:lnTo>
                  <a:lnTo>
                    <a:pt x="37055" y="35715"/>
                  </a:lnTo>
                  <a:lnTo>
                    <a:pt x="37055" y="34737"/>
                  </a:lnTo>
                  <a:cubicBezTo>
                    <a:pt x="36874" y="29811"/>
                    <a:pt x="34013" y="25355"/>
                    <a:pt x="29630" y="23146"/>
                  </a:cubicBezTo>
                  <a:cubicBezTo>
                    <a:pt x="26261" y="21951"/>
                    <a:pt x="22603" y="21661"/>
                    <a:pt x="19089" y="22385"/>
                  </a:cubicBezTo>
                  <a:cubicBezTo>
                    <a:pt x="13222" y="24160"/>
                    <a:pt x="7752" y="18546"/>
                    <a:pt x="9672" y="12678"/>
                  </a:cubicBezTo>
                  <a:cubicBezTo>
                    <a:pt x="11592" y="6846"/>
                    <a:pt x="19307" y="5579"/>
                    <a:pt x="23001" y="10468"/>
                  </a:cubicBezTo>
                  <a:lnTo>
                    <a:pt x="27746" y="6919"/>
                  </a:lnTo>
                  <a:cubicBezTo>
                    <a:pt x="23798" y="1667"/>
                    <a:pt x="16626" y="1"/>
                    <a:pt x="10759" y="3007"/>
                  </a:cubicBezTo>
                  <a:cubicBezTo>
                    <a:pt x="10143" y="3333"/>
                    <a:pt x="9527" y="3695"/>
                    <a:pt x="8911" y="4130"/>
                  </a:cubicBezTo>
                  <a:cubicBezTo>
                    <a:pt x="1" y="10650"/>
                    <a:pt x="2210" y="24559"/>
                    <a:pt x="12751" y="28000"/>
                  </a:cubicBezTo>
                  <a:close/>
                </a:path>
              </a:pathLst>
            </a:custGeom>
            <a:solidFill>
              <a:srgbClr val="24A5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4485725" y="2159406"/>
              <a:ext cx="1101949" cy="1495368"/>
            </a:xfrm>
            <a:custGeom>
              <a:avLst/>
              <a:gdLst/>
              <a:ahLst/>
              <a:cxnLst/>
              <a:rect l="l" t="t" r="r" b="b"/>
              <a:pathLst>
                <a:path w="31043" h="42126" extrusionOk="0">
                  <a:moveTo>
                    <a:pt x="24559" y="20574"/>
                  </a:moveTo>
                  <a:cubicBezTo>
                    <a:pt x="22929" y="18328"/>
                    <a:pt x="20647" y="16626"/>
                    <a:pt x="18003" y="15720"/>
                  </a:cubicBezTo>
                  <a:lnTo>
                    <a:pt x="17640" y="15612"/>
                  </a:lnTo>
                  <a:lnTo>
                    <a:pt x="17387" y="15503"/>
                  </a:lnTo>
                  <a:cubicBezTo>
                    <a:pt x="12823" y="13728"/>
                    <a:pt x="11048" y="8186"/>
                    <a:pt x="13801" y="4129"/>
                  </a:cubicBezTo>
                  <a:cubicBezTo>
                    <a:pt x="13910" y="3985"/>
                    <a:pt x="14018" y="3840"/>
                    <a:pt x="14127" y="3659"/>
                  </a:cubicBezTo>
                  <a:lnTo>
                    <a:pt x="9454" y="0"/>
                  </a:lnTo>
                  <a:cubicBezTo>
                    <a:pt x="9237" y="254"/>
                    <a:pt x="9056" y="507"/>
                    <a:pt x="8875" y="797"/>
                  </a:cubicBezTo>
                  <a:cubicBezTo>
                    <a:pt x="6122" y="4890"/>
                    <a:pt x="5796" y="10142"/>
                    <a:pt x="8042" y="14561"/>
                  </a:cubicBezTo>
                  <a:cubicBezTo>
                    <a:pt x="10070" y="17495"/>
                    <a:pt x="12859" y="19849"/>
                    <a:pt x="16119" y="21335"/>
                  </a:cubicBezTo>
                  <a:cubicBezTo>
                    <a:pt x="21915" y="23399"/>
                    <a:pt x="23037" y="31114"/>
                    <a:pt x="18075" y="34736"/>
                  </a:cubicBezTo>
                  <a:cubicBezTo>
                    <a:pt x="13077" y="38322"/>
                    <a:pt x="6086" y="34881"/>
                    <a:pt x="5941" y="28724"/>
                  </a:cubicBezTo>
                  <a:lnTo>
                    <a:pt x="1" y="28832"/>
                  </a:lnTo>
                  <a:cubicBezTo>
                    <a:pt x="146" y="35388"/>
                    <a:pt x="4963" y="40930"/>
                    <a:pt x="11447" y="41944"/>
                  </a:cubicBezTo>
                  <a:cubicBezTo>
                    <a:pt x="12171" y="42053"/>
                    <a:pt x="12896" y="42125"/>
                    <a:pt x="13620" y="42125"/>
                  </a:cubicBezTo>
                  <a:cubicBezTo>
                    <a:pt x="24667" y="42089"/>
                    <a:pt x="31042" y="29521"/>
                    <a:pt x="24559" y="20574"/>
                  </a:cubicBezTo>
                  <a:close/>
                </a:path>
              </a:pathLst>
            </a:custGeom>
            <a:solidFill>
              <a:srgbClr val="BE2B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2"/>
            <p:cNvSpPr/>
            <p:nvPr/>
          </p:nvSpPr>
          <p:spPr>
            <a:xfrm>
              <a:off x="4062688" y="1534025"/>
              <a:ext cx="1010649" cy="1193674"/>
            </a:xfrm>
            <a:custGeom>
              <a:avLst/>
              <a:gdLst/>
              <a:ahLst/>
              <a:cxnLst/>
              <a:rect l="l" t="t" r="r" b="b"/>
              <a:pathLst>
                <a:path w="28471" h="33627" extrusionOk="0">
                  <a:moveTo>
                    <a:pt x="14934" y="1"/>
                  </a:moveTo>
                  <a:cubicBezTo>
                    <a:pt x="8114" y="1"/>
                    <a:pt x="1695" y="5222"/>
                    <a:pt x="1305" y="12945"/>
                  </a:cubicBezTo>
                  <a:lnTo>
                    <a:pt x="1305" y="13560"/>
                  </a:lnTo>
                  <a:cubicBezTo>
                    <a:pt x="1305" y="16277"/>
                    <a:pt x="2102" y="18885"/>
                    <a:pt x="3623" y="21131"/>
                  </a:cubicBezTo>
                  <a:lnTo>
                    <a:pt x="3768" y="21348"/>
                  </a:lnTo>
                  <a:lnTo>
                    <a:pt x="3804" y="21384"/>
                  </a:lnTo>
                  <a:lnTo>
                    <a:pt x="3985" y="21674"/>
                  </a:lnTo>
                  <a:lnTo>
                    <a:pt x="4094" y="21819"/>
                  </a:lnTo>
                  <a:lnTo>
                    <a:pt x="4130" y="21891"/>
                  </a:lnTo>
                  <a:cubicBezTo>
                    <a:pt x="6811" y="26021"/>
                    <a:pt x="4963" y="31526"/>
                    <a:pt x="363" y="33192"/>
                  </a:cubicBezTo>
                  <a:lnTo>
                    <a:pt x="1" y="33337"/>
                  </a:lnTo>
                  <a:cubicBezTo>
                    <a:pt x="1306" y="33086"/>
                    <a:pt x="2617" y="32957"/>
                    <a:pt x="3924" y="32957"/>
                  </a:cubicBezTo>
                  <a:cubicBezTo>
                    <a:pt x="5628" y="32957"/>
                    <a:pt x="7323" y="33176"/>
                    <a:pt x="8984" y="33627"/>
                  </a:cubicBezTo>
                  <a:cubicBezTo>
                    <a:pt x="9708" y="32577"/>
                    <a:pt x="10252" y="31418"/>
                    <a:pt x="10650" y="30222"/>
                  </a:cubicBezTo>
                  <a:cubicBezTo>
                    <a:pt x="10867" y="29534"/>
                    <a:pt x="11048" y="28846"/>
                    <a:pt x="11157" y="28158"/>
                  </a:cubicBezTo>
                  <a:cubicBezTo>
                    <a:pt x="11157" y="27651"/>
                    <a:pt x="11157" y="27143"/>
                    <a:pt x="11157" y="26636"/>
                  </a:cubicBezTo>
                  <a:cubicBezTo>
                    <a:pt x="10976" y="23594"/>
                    <a:pt x="10107" y="20660"/>
                    <a:pt x="8658" y="18016"/>
                  </a:cubicBezTo>
                  <a:lnTo>
                    <a:pt x="8622" y="17907"/>
                  </a:lnTo>
                  <a:cubicBezTo>
                    <a:pt x="5144" y="12872"/>
                    <a:pt x="8694" y="6026"/>
                    <a:pt x="14815" y="5954"/>
                  </a:cubicBezTo>
                  <a:cubicBezTo>
                    <a:pt x="14848" y="5954"/>
                    <a:pt x="14880" y="5953"/>
                    <a:pt x="14912" y="5953"/>
                  </a:cubicBezTo>
                  <a:cubicBezTo>
                    <a:pt x="20940" y="5953"/>
                    <a:pt x="24614" y="12682"/>
                    <a:pt x="21299" y="17762"/>
                  </a:cubicBezTo>
                  <a:lnTo>
                    <a:pt x="21371" y="17653"/>
                  </a:lnTo>
                  <a:cubicBezTo>
                    <a:pt x="23038" y="15516"/>
                    <a:pt x="25283" y="13959"/>
                    <a:pt x="27855" y="13126"/>
                  </a:cubicBezTo>
                  <a:cubicBezTo>
                    <a:pt x="28036" y="13053"/>
                    <a:pt x="28254" y="13017"/>
                    <a:pt x="28471" y="12945"/>
                  </a:cubicBezTo>
                  <a:cubicBezTo>
                    <a:pt x="28290" y="9576"/>
                    <a:pt x="26877" y="6352"/>
                    <a:pt x="24450" y="3998"/>
                  </a:cubicBezTo>
                  <a:cubicBezTo>
                    <a:pt x="23943" y="3455"/>
                    <a:pt x="23400" y="2984"/>
                    <a:pt x="22820" y="2585"/>
                  </a:cubicBezTo>
                  <a:cubicBezTo>
                    <a:pt x="20357" y="807"/>
                    <a:pt x="17615" y="1"/>
                    <a:pt x="14934" y="1"/>
                  </a:cubicBezTo>
                  <a:close/>
                </a:path>
              </a:pathLst>
            </a:custGeom>
            <a:solidFill>
              <a:srgbClr val="2F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2"/>
            <p:cNvSpPr/>
            <p:nvPr/>
          </p:nvSpPr>
          <p:spPr>
            <a:xfrm>
              <a:off x="4115403" y="2912867"/>
              <a:ext cx="28327" cy="9052"/>
            </a:xfrm>
            <a:custGeom>
              <a:avLst/>
              <a:gdLst/>
              <a:ahLst/>
              <a:cxnLst/>
              <a:rect l="l" t="t" r="r" b="b"/>
              <a:pathLst>
                <a:path w="798" h="255" extrusionOk="0">
                  <a:moveTo>
                    <a:pt x="798" y="1"/>
                  </a:moveTo>
                  <a:cubicBezTo>
                    <a:pt x="581" y="73"/>
                    <a:pt x="327" y="146"/>
                    <a:pt x="110" y="218"/>
                  </a:cubicBezTo>
                  <a:lnTo>
                    <a:pt x="110" y="218"/>
                  </a:lnTo>
                  <a:lnTo>
                    <a:pt x="1" y="254"/>
                  </a:lnTo>
                  <a:lnTo>
                    <a:pt x="1" y="254"/>
                  </a:lnTo>
                  <a:lnTo>
                    <a:pt x="218" y="182"/>
                  </a:lnTo>
                  <a:lnTo>
                    <a:pt x="291" y="182"/>
                  </a:lnTo>
                  <a:lnTo>
                    <a:pt x="291" y="182"/>
                  </a:lnTo>
                  <a:lnTo>
                    <a:pt x="617" y="73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2"/>
            <p:cNvSpPr/>
            <p:nvPr/>
          </p:nvSpPr>
          <p:spPr>
            <a:xfrm>
              <a:off x="4814904" y="2160684"/>
              <a:ext cx="6461" cy="9016"/>
            </a:xfrm>
            <a:custGeom>
              <a:avLst/>
              <a:gdLst/>
              <a:ahLst/>
              <a:cxnLst/>
              <a:rect l="l" t="t" r="r" b="b"/>
              <a:pathLst>
                <a:path w="182" h="254" extrusionOk="0">
                  <a:moveTo>
                    <a:pt x="181" y="0"/>
                  </a:moveTo>
                  <a:lnTo>
                    <a:pt x="37" y="218"/>
                  </a:lnTo>
                  <a:lnTo>
                    <a:pt x="0" y="254"/>
                  </a:lnTo>
                  <a:lnTo>
                    <a:pt x="73" y="109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2"/>
            <p:cNvSpPr/>
            <p:nvPr/>
          </p:nvSpPr>
          <p:spPr>
            <a:xfrm>
              <a:off x="4191299" y="2285391"/>
              <a:ext cx="18033" cy="23180"/>
            </a:xfrm>
            <a:custGeom>
              <a:avLst/>
              <a:gdLst/>
              <a:ahLst/>
              <a:cxnLst/>
              <a:rect l="l" t="t" r="r" b="b"/>
              <a:pathLst>
                <a:path w="508" h="653" extrusionOk="0">
                  <a:moveTo>
                    <a:pt x="507" y="653"/>
                  </a:moveTo>
                  <a:cubicBezTo>
                    <a:pt x="362" y="472"/>
                    <a:pt x="217" y="291"/>
                    <a:pt x="72" y="73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45" y="182"/>
                  </a:lnTo>
                  <a:lnTo>
                    <a:pt x="181" y="254"/>
                  </a:lnTo>
                  <a:lnTo>
                    <a:pt x="398" y="508"/>
                  </a:lnTo>
                  <a:close/>
                </a:path>
              </a:pathLst>
            </a:custGeom>
            <a:solidFill>
              <a:srgbClr val="F23E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2"/>
            <p:cNvSpPr/>
            <p:nvPr/>
          </p:nvSpPr>
          <p:spPr>
            <a:xfrm>
              <a:off x="4370000" y="1976055"/>
              <a:ext cx="1391502" cy="932981"/>
            </a:xfrm>
            <a:custGeom>
              <a:avLst/>
              <a:gdLst/>
              <a:ahLst/>
              <a:cxnLst/>
              <a:rect l="l" t="t" r="r" b="b"/>
              <a:pathLst>
                <a:path w="39200" h="26283" extrusionOk="0">
                  <a:moveTo>
                    <a:pt x="21371" y="20958"/>
                  </a:moveTo>
                  <a:lnTo>
                    <a:pt x="21371" y="20958"/>
                  </a:lnTo>
                  <a:cubicBezTo>
                    <a:pt x="21424" y="20972"/>
                    <a:pt x="21477" y="20986"/>
                    <a:pt x="21530" y="20999"/>
                  </a:cubicBezTo>
                  <a:lnTo>
                    <a:pt x="21530" y="20999"/>
                  </a:lnTo>
                  <a:cubicBezTo>
                    <a:pt x="21525" y="20997"/>
                    <a:pt x="21521" y="20996"/>
                    <a:pt x="21516" y="20994"/>
                  </a:cubicBezTo>
                  <a:lnTo>
                    <a:pt x="21371" y="20958"/>
                  </a:lnTo>
                  <a:close/>
                  <a:moveTo>
                    <a:pt x="23448" y="1"/>
                  </a:moveTo>
                  <a:cubicBezTo>
                    <a:pt x="22264" y="1"/>
                    <a:pt x="21046" y="158"/>
                    <a:pt x="19814" y="493"/>
                  </a:cubicBezTo>
                  <a:cubicBezTo>
                    <a:pt x="19597" y="529"/>
                    <a:pt x="19379" y="601"/>
                    <a:pt x="19198" y="674"/>
                  </a:cubicBezTo>
                  <a:cubicBezTo>
                    <a:pt x="16626" y="1507"/>
                    <a:pt x="14381" y="3064"/>
                    <a:pt x="12714" y="5201"/>
                  </a:cubicBezTo>
                  <a:lnTo>
                    <a:pt x="12570" y="5383"/>
                  </a:lnTo>
                  <a:lnTo>
                    <a:pt x="12533" y="5419"/>
                  </a:lnTo>
                  <a:lnTo>
                    <a:pt x="12316" y="5709"/>
                  </a:lnTo>
                  <a:lnTo>
                    <a:pt x="12207" y="5853"/>
                  </a:lnTo>
                  <a:lnTo>
                    <a:pt x="12171" y="5926"/>
                  </a:lnTo>
                  <a:cubicBezTo>
                    <a:pt x="10628" y="7810"/>
                    <a:pt x="8419" y="8751"/>
                    <a:pt x="6217" y="8751"/>
                  </a:cubicBezTo>
                  <a:cubicBezTo>
                    <a:pt x="3973" y="8751"/>
                    <a:pt x="1735" y="7773"/>
                    <a:pt x="218" y="5817"/>
                  </a:cubicBezTo>
                  <a:cubicBezTo>
                    <a:pt x="146" y="5745"/>
                    <a:pt x="73" y="5636"/>
                    <a:pt x="1" y="5527"/>
                  </a:cubicBezTo>
                  <a:lnTo>
                    <a:pt x="1" y="5527"/>
                  </a:lnTo>
                  <a:cubicBezTo>
                    <a:pt x="1486" y="8208"/>
                    <a:pt x="2319" y="11142"/>
                    <a:pt x="2500" y="14184"/>
                  </a:cubicBezTo>
                  <a:cubicBezTo>
                    <a:pt x="3700" y="14524"/>
                    <a:pt x="4928" y="14694"/>
                    <a:pt x="6158" y="14694"/>
                  </a:cubicBezTo>
                  <a:cubicBezTo>
                    <a:pt x="6896" y="14694"/>
                    <a:pt x="7634" y="14633"/>
                    <a:pt x="8368" y="14510"/>
                  </a:cubicBezTo>
                  <a:cubicBezTo>
                    <a:pt x="8875" y="14402"/>
                    <a:pt x="9346" y="14257"/>
                    <a:pt x="9817" y="14076"/>
                  </a:cubicBezTo>
                  <a:cubicBezTo>
                    <a:pt x="12642" y="12953"/>
                    <a:pt x="15178" y="11250"/>
                    <a:pt x="17278" y="9041"/>
                  </a:cubicBezTo>
                  <a:lnTo>
                    <a:pt x="17351" y="8968"/>
                  </a:lnTo>
                  <a:cubicBezTo>
                    <a:pt x="18906" y="6925"/>
                    <a:pt x="21161" y="5960"/>
                    <a:pt x="23394" y="5960"/>
                  </a:cubicBezTo>
                  <a:cubicBezTo>
                    <a:pt x="26466" y="5960"/>
                    <a:pt x="29496" y="7786"/>
                    <a:pt x="30608" y="11142"/>
                  </a:cubicBezTo>
                  <a:cubicBezTo>
                    <a:pt x="32334" y="16258"/>
                    <a:pt x="28416" y="21232"/>
                    <a:pt x="23412" y="21232"/>
                  </a:cubicBezTo>
                  <a:cubicBezTo>
                    <a:pt x="22798" y="21232"/>
                    <a:pt x="22168" y="21157"/>
                    <a:pt x="21530" y="20999"/>
                  </a:cubicBezTo>
                  <a:lnTo>
                    <a:pt x="21530" y="20999"/>
                  </a:lnTo>
                  <a:cubicBezTo>
                    <a:pt x="24060" y="21905"/>
                    <a:pt x="26264" y="23570"/>
                    <a:pt x="27819" y="25739"/>
                  </a:cubicBezTo>
                  <a:cubicBezTo>
                    <a:pt x="27927" y="25920"/>
                    <a:pt x="28072" y="26101"/>
                    <a:pt x="28181" y="26282"/>
                  </a:cubicBezTo>
                  <a:cubicBezTo>
                    <a:pt x="31332" y="25087"/>
                    <a:pt x="33940" y="22769"/>
                    <a:pt x="35461" y="19726"/>
                  </a:cubicBezTo>
                  <a:cubicBezTo>
                    <a:pt x="35787" y="19110"/>
                    <a:pt x="36077" y="18422"/>
                    <a:pt x="36295" y="17734"/>
                  </a:cubicBezTo>
                  <a:cubicBezTo>
                    <a:pt x="39200" y="8698"/>
                    <a:pt x="32255" y="1"/>
                    <a:pt x="234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2"/>
            <p:cNvSpPr/>
            <p:nvPr/>
          </p:nvSpPr>
          <p:spPr>
            <a:xfrm>
              <a:off x="5122216" y="2717446"/>
              <a:ext cx="11608" cy="3869"/>
            </a:xfrm>
            <a:custGeom>
              <a:avLst/>
              <a:gdLst/>
              <a:ahLst/>
              <a:cxnLst/>
              <a:rect l="l" t="t" r="r" b="b"/>
              <a:pathLst>
                <a:path w="327" h="109" extrusionOk="0">
                  <a:moveTo>
                    <a:pt x="326" y="109"/>
                  </a:moveTo>
                  <a:lnTo>
                    <a:pt x="326" y="109"/>
                  </a:lnTo>
                  <a:lnTo>
                    <a:pt x="109" y="0"/>
                  </a:lnTo>
                  <a:lnTo>
                    <a:pt x="0" y="0"/>
                  </a:lnTo>
                  <a:lnTo>
                    <a:pt x="181" y="36"/>
                  </a:lnTo>
                  <a:lnTo>
                    <a:pt x="181" y="36"/>
                  </a:lnTo>
                  <a:close/>
                </a:path>
              </a:pathLst>
            </a:custGeom>
            <a:solidFill>
              <a:srgbClr val="F23E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2"/>
            <p:cNvSpPr/>
            <p:nvPr/>
          </p:nvSpPr>
          <p:spPr>
            <a:xfrm>
              <a:off x="3391515" y="1975806"/>
              <a:ext cx="1204785" cy="1200667"/>
            </a:xfrm>
            <a:custGeom>
              <a:avLst/>
              <a:gdLst/>
              <a:ahLst/>
              <a:cxnLst/>
              <a:rect l="l" t="t" r="r" b="b"/>
              <a:pathLst>
                <a:path w="33940" h="33824" extrusionOk="0">
                  <a:moveTo>
                    <a:pt x="16635" y="0"/>
                  </a:moveTo>
                  <a:cubicBezTo>
                    <a:pt x="14531" y="0"/>
                    <a:pt x="12442" y="493"/>
                    <a:pt x="10541" y="1478"/>
                  </a:cubicBezTo>
                  <a:cubicBezTo>
                    <a:pt x="9889" y="1804"/>
                    <a:pt x="9273" y="2202"/>
                    <a:pt x="8693" y="2601"/>
                  </a:cubicBezTo>
                  <a:cubicBezTo>
                    <a:pt x="0" y="8975"/>
                    <a:pt x="1811" y="22450"/>
                    <a:pt x="11881" y="26253"/>
                  </a:cubicBezTo>
                  <a:cubicBezTo>
                    <a:pt x="12098" y="26325"/>
                    <a:pt x="12279" y="26398"/>
                    <a:pt x="12497" y="26470"/>
                  </a:cubicBezTo>
                  <a:cubicBezTo>
                    <a:pt x="13851" y="26915"/>
                    <a:pt x="15267" y="27143"/>
                    <a:pt x="16690" y="27143"/>
                  </a:cubicBezTo>
                  <a:cubicBezTo>
                    <a:pt x="17931" y="27143"/>
                    <a:pt x="19178" y="26970"/>
                    <a:pt x="20393" y="26615"/>
                  </a:cubicBezTo>
                  <a:lnTo>
                    <a:pt x="20610" y="26543"/>
                  </a:lnTo>
                  <a:lnTo>
                    <a:pt x="20683" y="26543"/>
                  </a:lnTo>
                  <a:lnTo>
                    <a:pt x="21009" y="26434"/>
                  </a:lnTo>
                  <a:lnTo>
                    <a:pt x="21190" y="26398"/>
                  </a:lnTo>
                  <a:lnTo>
                    <a:pt x="21262" y="26362"/>
                  </a:lnTo>
                  <a:cubicBezTo>
                    <a:pt x="21919" y="26191"/>
                    <a:pt x="22574" y="26110"/>
                    <a:pt x="23216" y="26110"/>
                  </a:cubicBezTo>
                  <a:cubicBezTo>
                    <a:pt x="27215" y="26110"/>
                    <a:pt x="30705" y="29248"/>
                    <a:pt x="30861" y="33461"/>
                  </a:cubicBezTo>
                  <a:lnTo>
                    <a:pt x="30861" y="33823"/>
                  </a:lnTo>
                  <a:cubicBezTo>
                    <a:pt x="31223" y="30817"/>
                    <a:pt x="32274" y="27919"/>
                    <a:pt x="33904" y="25384"/>
                  </a:cubicBezTo>
                  <a:lnTo>
                    <a:pt x="33940" y="25347"/>
                  </a:lnTo>
                  <a:cubicBezTo>
                    <a:pt x="32708" y="23790"/>
                    <a:pt x="31151" y="22522"/>
                    <a:pt x="29412" y="21617"/>
                  </a:cubicBezTo>
                  <a:cubicBezTo>
                    <a:pt x="28941" y="21436"/>
                    <a:pt x="28434" y="21291"/>
                    <a:pt x="27963" y="21182"/>
                  </a:cubicBezTo>
                  <a:cubicBezTo>
                    <a:pt x="26277" y="20724"/>
                    <a:pt x="24543" y="20505"/>
                    <a:pt x="22809" y="20505"/>
                  </a:cubicBezTo>
                  <a:cubicBezTo>
                    <a:pt x="21526" y="20505"/>
                    <a:pt x="20243" y="20625"/>
                    <a:pt x="18980" y="20856"/>
                  </a:cubicBezTo>
                  <a:lnTo>
                    <a:pt x="18872" y="20856"/>
                  </a:lnTo>
                  <a:cubicBezTo>
                    <a:pt x="18114" y="21087"/>
                    <a:pt x="17363" y="21194"/>
                    <a:pt x="16633" y="21194"/>
                  </a:cubicBezTo>
                  <a:cubicBezTo>
                    <a:pt x="11750" y="21194"/>
                    <a:pt x="7842" y="16367"/>
                    <a:pt x="9418" y="11294"/>
                  </a:cubicBezTo>
                  <a:cubicBezTo>
                    <a:pt x="10489" y="7844"/>
                    <a:pt x="13589" y="5928"/>
                    <a:pt x="16729" y="5928"/>
                  </a:cubicBezTo>
                  <a:cubicBezTo>
                    <a:pt x="18897" y="5928"/>
                    <a:pt x="21085" y="6841"/>
                    <a:pt x="22639" y="8794"/>
                  </a:cubicBezTo>
                  <a:lnTo>
                    <a:pt x="22566" y="8686"/>
                  </a:lnTo>
                  <a:cubicBezTo>
                    <a:pt x="21081" y="6440"/>
                    <a:pt x="20248" y="3796"/>
                    <a:pt x="20284" y="1115"/>
                  </a:cubicBezTo>
                  <a:lnTo>
                    <a:pt x="20284" y="500"/>
                  </a:lnTo>
                  <a:cubicBezTo>
                    <a:pt x="19086" y="167"/>
                    <a:pt x="17858" y="0"/>
                    <a:pt x="16635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2"/>
            <p:cNvSpPr/>
            <p:nvPr/>
          </p:nvSpPr>
          <p:spPr>
            <a:xfrm>
              <a:off x="4191299" y="2285391"/>
              <a:ext cx="7738" cy="9052"/>
            </a:xfrm>
            <a:custGeom>
              <a:avLst/>
              <a:gdLst/>
              <a:ahLst/>
              <a:cxnLst/>
              <a:rect l="l" t="t" r="r" b="b"/>
              <a:pathLst>
                <a:path w="218" h="255" extrusionOk="0">
                  <a:moveTo>
                    <a:pt x="217" y="254"/>
                  </a:moveTo>
                  <a:lnTo>
                    <a:pt x="72" y="73"/>
                  </a:lnTo>
                  <a:lnTo>
                    <a:pt x="0" y="1"/>
                  </a:lnTo>
                  <a:lnTo>
                    <a:pt x="0" y="1"/>
                  </a:lnTo>
                  <a:lnTo>
                    <a:pt x="145" y="182"/>
                  </a:lnTo>
                  <a:close/>
                </a:path>
              </a:pathLst>
            </a:custGeom>
            <a:solidFill>
              <a:srgbClr val="24A5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2"/>
            <p:cNvSpPr/>
            <p:nvPr/>
          </p:nvSpPr>
          <p:spPr>
            <a:xfrm>
              <a:off x="3720694" y="2720002"/>
              <a:ext cx="1333357" cy="933975"/>
            </a:xfrm>
            <a:custGeom>
              <a:avLst/>
              <a:gdLst/>
              <a:ahLst/>
              <a:cxnLst/>
              <a:rect l="l" t="t" r="r" b="b"/>
              <a:pathLst>
                <a:path w="37562" h="26311" extrusionOk="0">
                  <a:moveTo>
                    <a:pt x="30498" y="1"/>
                  </a:moveTo>
                  <a:cubicBezTo>
                    <a:pt x="29303" y="435"/>
                    <a:pt x="28180" y="1015"/>
                    <a:pt x="27166" y="1776"/>
                  </a:cubicBezTo>
                  <a:cubicBezTo>
                    <a:pt x="26586" y="2174"/>
                    <a:pt x="26043" y="2645"/>
                    <a:pt x="25536" y="3152"/>
                  </a:cubicBezTo>
                  <a:cubicBezTo>
                    <a:pt x="25210" y="3550"/>
                    <a:pt x="24920" y="3949"/>
                    <a:pt x="24631" y="4383"/>
                  </a:cubicBezTo>
                  <a:cubicBezTo>
                    <a:pt x="23001" y="6919"/>
                    <a:pt x="21950" y="9817"/>
                    <a:pt x="21588" y="12823"/>
                  </a:cubicBezTo>
                  <a:lnTo>
                    <a:pt x="21588" y="12932"/>
                  </a:lnTo>
                  <a:cubicBezTo>
                    <a:pt x="21483" y="17343"/>
                    <a:pt x="17818" y="20384"/>
                    <a:pt x="13905" y="20384"/>
                  </a:cubicBezTo>
                  <a:cubicBezTo>
                    <a:pt x="12421" y="20384"/>
                    <a:pt x="10901" y="19947"/>
                    <a:pt x="9526" y="18981"/>
                  </a:cubicBezTo>
                  <a:cubicBezTo>
                    <a:pt x="4564" y="15431"/>
                    <a:pt x="5542" y="7752"/>
                    <a:pt x="11229" y="5615"/>
                  </a:cubicBezTo>
                  <a:lnTo>
                    <a:pt x="11229" y="5615"/>
                  </a:lnTo>
                  <a:lnTo>
                    <a:pt x="11120" y="5651"/>
                  </a:lnTo>
                  <a:cubicBezTo>
                    <a:pt x="9892" y="5992"/>
                    <a:pt x="8632" y="6165"/>
                    <a:pt x="7377" y="6165"/>
                  </a:cubicBezTo>
                  <a:cubicBezTo>
                    <a:pt x="5968" y="6165"/>
                    <a:pt x="4565" y="5947"/>
                    <a:pt x="3224" y="5506"/>
                  </a:cubicBezTo>
                  <a:cubicBezTo>
                    <a:pt x="3006" y="5434"/>
                    <a:pt x="2825" y="5361"/>
                    <a:pt x="2608" y="5289"/>
                  </a:cubicBezTo>
                  <a:cubicBezTo>
                    <a:pt x="761" y="8114"/>
                    <a:pt x="0" y="11519"/>
                    <a:pt x="543" y="14888"/>
                  </a:cubicBezTo>
                  <a:cubicBezTo>
                    <a:pt x="688" y="15576"/>
                    <a:pt x="833" y="16300"/>
                    <a:pt x="1050" y="16988"/>
                  </a:cubicBezTo>
                  <a:cubicBezTo>
                    <a:pt x="3032" y="22997"/>
                    <a:pt x="8485" y="26311"/>
                    <a:pt x="14011" y="26311"/>
                  </a:cubicBezTo>
                  <a:cubicBezTo>
                    <a:pt x="17880" y="26311"/>
                    <a:pt x="21784" y="24687"/>
                    <a:pt x="24558" y="21226"/>
                  </a:cubicBezTo>
                  <a:cubicBezTo>
                    <a:pt x="24703" y="21081"/>
                    <a:pt x="24812" y="20900"/>
                    <a:pt x="24920" y="20719"/>
                  </a:cubicBezTo>
                  <a:cubicBezTo>
                    <a:pt x="26514" y="18546"/>
                    <a:pt x="27420" y="15938"/>
                    <a:pt x="27528" y="13258"/>
                  </a:cubicBezTo>
                  <a:lnTo>
                    <a:pt x="27528" y="13004"/>
                  </a:lnTo>
                  <a:lnTo>
                    <a:pt x="27528" y="12932"/>
                  </a:lnTo>
                  <a:lnTo>
                    <a:pt x="27528" y="12606"/>
                  </a:lnTo>
                  <a:lnTo>
                    <a:pt x="27528" y="12425"/>
                  </a:lnTo>
                  <a:lnTo>
                    <a:pt x="27528" y="12352"/>
                  </a:lnTo>
                  <a:cubicBezTo>
                    <a:pt x="27744" y="8195"/>
                    <a:pt x="31205" y="5138"/>
                    <a:pt x="35131" y="5138"/>
                  </a:cubicBezTo>
                  <a:cubicBezTo>
                    <a:pt x="35823" y="5138"/>
                    <a:pt x="36530" y="5233"/>
                    <a:pt x="37236" y="5434"/>
                  </a:cubicBezTo>
                  <a:lnTo>
                    <a:pt x="37562" y="5543"/>
                  </a:lnTo>
                  <a:cubicBezTo>
                    <a:pt x="34845" y="4239"/>
                    <a:pt x="32418" y="2355"/>
                    <a:pt x="30498" y="1"/>
                  </a:cubicBezTo>
                  <a:close/>
                </a:path>
              </a:pathLst>
            </a:custGeom>
            <a:solidFill>
              <a:srgbClr val="7BD9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2"/>
            <p:cNvSpPr/>
            <p:nvPr/>
          </p:nvSpPr>
          <p:spPr>
            <a:xfrm>
              <a:off x="4115403" y="2918014"/>
              <a:ext cx="10330" cy="3905"/>
            </a:xfrm>
            <a:custGeom>
              <a:avLst/>
              <a:gdLst/>
              <a:ahLst/>
              <a:cxnLst/>
              <a:rect l="l" t="t" r="r" b="b"/>
              <a:pathLst>
                <a:path w="291" h="110" extrusionOk="0">
                  <a:moveTo>
                    <a:pt x="291" y="1"/>
                  </a:moveTo>
                  <a:lnTo>
                    <a:pt x="110" y="73"/>
                  </a:lnTo>
                  <a:lnTo>
                    <a:pt x="110" y="73"/>
                  </a:lnTo>
                  <a:lnTo>
                    <a:pt x="1" y="109"/>
                  </a:lnTo>
                  <a:lnTo>
                    <a:pt x="1" y="109"/>
                  </a:lnTo>
                  <a:lnTo>
                    <a:pt x="218" y="37"/>
                  </a:lnTo>
                  <a:close/>
                </a:path>
              </a:pathLst>
            </a:custGeom>
            <a:solidFill>
              <a:srgbClr val="6E6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2"/>
            <p:cNvSpPr/>
            <p:nvPr/>
          </p:nvSpPr>
          <p:spPr>
            <a:xfrm>
              <a:off x="5106774" y="2711021"/>
              <a:ext cx="27049" cy="10294"/>
            </a:xfrm>
            <a:custGeom>
              <a:avLst/>
              <a:gdLst/>
              <a:ahLst/>
              <a:cxnLst/>
              <a:rect l="l" t="t" r="r" b="b"/>
              <a:pathLst>
                <a:path w="762" h="290" extrusionOk="0">
                  <a:moveTo>
                    <a:pt x="761" y="290"/>
                  </a:moveTo>
                  <a:lnTo>
                    <a:pt x="761" y="290"/>
                  </a:lnTo>
                  <a:lnTo>
                    <a:pt x="544" y="181"/>
                  </a:lnTo>
                  <a:lnTo>
                    <a:pt x="435" y="181"/>
                  </a:lnTo>
                  <a:lnTo>
                    <a:pt x="435" y="181"/>
                  </a:lnTo>
                  <a:lnTo>
                    <a:pt x="145" y="73"/>
                  </a:lnTo>
                  <a:lnTo>
                    <a:pt x="1" y="0"/>
                  </a:lnTo>
                  <a:cubicBezTo>
                    <a:pt x="218" y="73"/>
                    <a:pt x="435" y="145"/>
                    <a:pt x="616" y="217"/>
                  </a:cubicBezTo>
                  <a:lnTo>
                    <a:pt x="616" y="217"/>
                  </a:lnTo>
                  <a:close/>
                </a:path>
              </a:pathLst>
            </a:custGeom>
            <a:solidFill>
              <a:srgbClr val="6E6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2"/>
            <p:cNvSpPr/>
            <p:nvPr/>
          </p:nvSpPr>
          <p:spPr>
            <a:xfrm>
              <a:off x="4803332" y="2160684"/>
              <a:ext cx="18033" cy="24458"/>
            </a:xfrm>
            <a:custGeom>
              <a:avLst/>
              <a:gdLst/>
              <a:ahLst/>
              <a:cxnLst/>
              <a:rect l="l" t="t" r="r" b="b"/>
              <a:pathLst>
                <a:path w="508" h="689" extrusionOk="0">
                  <a:moveTo>
                    <a:pt x="109" y="544"/>
                  </a:moveTo>
                  <a:lnTo>
                    <a:pt x="0" y="689"/>
                  </a:lnTo>
                  <a:cubicBezTo>
                    <a:pt x="145" y="471"/>
                    <a:pt x="290" y="290"/>
                    <a:pt x="399" y="109"/>
                  </a:cubicBezTo>
                  <a:lnTo>
                    <a:pt x="507" y="0"/>
                  </a:lnTo>
                  <a:lnTo>
                    <a:pt x="507" y="0"/>
                  </a:lnTo>
                  <a:lnTo>
                    <a:pt x="363" y="182"/>
                  </a:lnTo>
                  <a:lnTo>
                    <a:pt x="326" y="254"/>
                  </a:lnTo>
                  <a:close/>
                </a:path>
              </a:pathLst>
            </a:custGeom>
            <a:solidFill>
              <a:srgbClr val="BE2B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2"/>
            <p:cNvSpPr/>
            <p:nvPr/>
          </p:nvSpPr>
          <p:spPr>
            <a:xfrm>
              <a:off x="4592470" y="2295685"/>
              <a:ext cx="870470" cy="1359093"/>
            </a:xfrm>
            <a:custGeom>
              <a:avLst/>
              <a:gdLst/>
              <a:ahLst/>
              <a:cxnLst/>
              <a:rect l="l" t="t" r="r" b="b"/>
              <a:pathLst>
                <a:path w="24522" h="38287" extrusionOk="0">
                  <a:moveTo>
                    <a:pt x="10975" y="1"/>
                  </a:moveTo>
                  <a:lnTo>
                    <a:pt x="10975" y="1"/>
                  </a:lnTo>
                  <a:cubicBezTo>
                    <a:pt x="8911" y="2246"/>
                    <a:pt x="6339" y="3949"/>
                    <a:pt x="3514" y="5035"/>
                  </a:cubicBezTo>
                  <a:cubicBezTo>
                    <a:pt x="3586" y="7028"/>
                    <a:pt x="4093" y="8984"/>
                    <a:pt x="4999" y="10758"/>
                  </a:cubicBezTo>
                  <a:cubicBezTo>
                    <a:pt x="5288" y="11157"/>
                    <a:pt x="5578" y="11591"/>
                    <a:pt x="5904" y="11954"/>
                  </a:cubicBezTo>
                  <a:cubicBezTo>
                    <a:pt x="7824" y="14308"/>
                    <a:pt x="10251" y="16192"/>
                    <a:pt x="13004" y="17496"/>
                  </a:cubicBezTo>
                  <a:lnTo>
                    <a:pt x="13112" y="17532"/>
                  </a:lnTo>
                  <a:cubicBezTo>
                    <a:pt x="18871" y="19560"/>
                    <a:pt x="20030" y="27203"/>
                    <a:pt x="15104" y="30861"/>
                  </a:cubicBezTo>
                  <a:cubicBezTo>
                    <a:pt x="13703" y="31909"/>
                    <a:pt x="12130" y="32384"/>
                    <a:pt x="10590" y="32384"/>
                  </a:cubicBezTo>
                  <a:cubicBezTo>
                    <a:pt x="6758" y="32384"/>
                    <a:pt x="3141" y="29443"/>
                    <a:pt x="2934" y="25102"/>
                  </a:cubicBezTo>
                  <a:lnTo>
                    <a:pt x="2934" y="25247"/>
                  </a:lnTo>
                  <a:cubicBezTo>
                    <a:pt x="2862" y="27927"/>
                    <a:pt x="1956" y="30535"/>
                    <a:pt x="362" y="32708"/>
                  </a:cubicBezTo>
                  <a:cubicBezTo>
                    <a:pt x="254" y="32890"/>
                    <a:pt x="109" y="33034"/>
                    <a:pt x="0" y="33216"/>
                  </a:cubicBezTo>
                  <a:cubicBezTo>
                    <a:pt x="2101" y="35860"/>
                    <a:pt x="5107" y="37598"/>
                    <a:pt x="8440" y="38142"/>
                  </a:cubicBezTo>
                  <a:cubicBezTo>
                    <a:pt x="9164" y="38250"/>
                    <a:pt x="9889" y="38286"/>
                    <a:pt x="10613" y="38286"/>
                  </a:cubicBezTo>
                  <a:cubicBezTo>
                    <a:pt x="17278" y="38286"/>
                    <a:pt x="22928" y="33433"/>
                    <a:pt x="23979" y="26841"/>
                  </a:cubicBezTo>
                  <a:cubicBezTo>
                    <a:pt x="24522" y="23508"/>
                    <a:pt x="23797" y="20067"/>
                    <a:pt x="21914" y="17242"/>
                  </a:cubicBezTo>
                  <a:cubicBezTo>
                    <a:pt x="21805" y="17061"/>
                    <a:pt x="21660" y="16916"/>
                    <a:pt x="21552" y="16735"/>
                  </a:cubicBezTo>
                  <a:cubicBezTo>
                    <a:pt x="19958" y="14562"/>
                    <a:pt x="17749" y="12895"/>
                    <a:pt x="15213" y="11990"/>
                  </a:cubicBezTo>
                  <a:lnTo>
                    <a:pt x="14959" y="11881"/>
                  </a:lnTo>
                  <a:lnTo>
                    <a:pt x="14887" y="11881"/>
                  </a:lnTo>
                  <a:lnTo>
                    <a:pt x="14597" y="11773"/>
                  </a:lnTo>
                  <a:lnTo>
                    <a:pt x="14416" y="11700"/>
                  </a:lnTo>
                  <a:lnTo>
                    <a:pt x="14344" y="11700"/>
                  </a:lnTo>
                  <a:cubicBezTo>
                    <a:pt x="9780" y="9925"/>
                    <a:pt x="8041" y="4383"/>
                    <a:pt x="10758" y="290"/>
                  </a:cubicBezTo>
                  <a:cubicBezTo>
                    <a:pt x="10830" y="218"/>
                    <a:pt x="10903" y="109"/>
                    <a:pt x="109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2"/>
            <p:cNvSpPr/>
            <p:nvPr/>
          </p:nvSpPr>
          <p:spPr>
            <a:xfrm>
              <a:off x="4719732" y="2295686"/>
              <a:ext cx="263640" cy="203188"/>
            </a:xfrm>
            <a:custGeom>
              <a:avLst/>
              <a:gdLst/>
              <a:ahLst/>
              <a:cxnLst/>
              <a:rect l="l" t="t" r="r" b="b"/>
              <a:pathLst>
                <a:path w="7427" h="5724" extrusionOk="0">
                  <a:moveTo>
                    <a:pt x="7426" y="1"/>
                  </a:moveTo>
                  <a:lnTo>
                    <a:pt x="7426" y="1"/>
                  </a:lnTo>
                  <a:cubicBezTo>
                    <a:pt x="5362" y="2246"/>
                    <a:pt x="2826" y="3949"/>
                    <a:pt x="1" y="5072"/>
                  </a:cubicBezTo>
                  <a:lnTo>
                    <a:pt x="1" y="5434"/>
                  </a:lnTo>
                  <a:cubicBezTo>
                    <a:pt x="1" y="5543"/>
                    <a:pt x="1" y="5615"/>
                    <a:pt x="1" y="5724"/>
                  </a:cubicBezTo>
                  <a:cubicBezTo>
                    <a:pt x="2247" y="5035"/>
                    <a:pt x="4348" y="3949"/>
                    <a:pt x="6195" y="2536"/>
                  </a:cubicBezTo>
                  <a:cubicBezTo>
                    <a:pt x="6412" y="1739"/>
                    <a:pt x="6774" y="979"/>
                    <a:pt x="7209" y="290"/>
                  </a:cubicBezTo>
                  <a:cubicBezTo>
                    <a:pt x="7281" y="218"/>
                    <a:pt x="7354" y="109"/>
                    <a:pt x="7426" y="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4780186" y="2721280"/>
              <a:ext cx="273899" cy="195485"/>
            </a:xfrm>
            <a:custGeom>
              <a:avLst/>
              <a:gdLst/>
              <a:ahLst/>
              <a:cxnLst/>
              <a:rect l="l" t="t" r="r" b="b"/>
              <a:pathLst>
                <a:path w="7716" h="5507" extrusionOk="0">
                  <a:moveTo>
                    <a:pt x="616" y="1"/>
                  </a:moveTo>
                  <a:lnTo>
                    <a:pt x="290" y="110"/>
                  </a:lnTo>
                  <a:lnTo>
                    <a:pt x="0" y="218"/>
                  </a:lnTo>
                  <a:cubicBezTo>
                    <a:pt x="1341" y="2138"/>
                    <a:pt x="3007" y="3768"/>
                    <a:pt x="4926" y="5108"/>
                  </a:cubicBezTo>
                  <a:cubicBezTo>
                    <a:pt x="5032" y="5103"/>
                    <a:pt x="5138" y="5101"/>
                    <a:pt x="5244" y="5101"/>
                  </a:cubicBezTo>
                  <a:cubicBezTo>
                    <a:pt x="5971" y="5101"/>
                    <a:pt x="6694" y="5208"/>
                    <a:pt x="7390" y="5398"/>
                  </a:cubicBezTo>
                  <a:lnTo>
                    <a:pt x="7716" y="5507"/>
                  </a:lnTo>
                  <a:cubicBezTo>
                    <a:pt x="4963" y="4239"/>
                    <a:pt x="2536" y="2319"/>
                    <a:pt x="616" y="1"/>
                  </a:cubicBezTo>
                  <a:close/>
                </a:path>
              </a:pathLst>
            </a:custGeom>
            <a:solidFill>
              <a:srgbClr val="6AB3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2"/>
            <p:cNvSpPr/>
            <p:nvPr/>
          </p:nvSpPr>
          <p:spPr>
            <a:xfrm>
              <a:off x="4470319" y="2857595"/>
              <a:ext cx="124738" cy="318910"/>
            </a:xfrm>
            <a:custGeom>
              <a:avLst/>
              <a:gdLst/>
              <a:ahLst/>
              <a:cxnLst/>
              <a:rect l="l" t="t" r="r" b="b"/>
              <a:pathLst>
                <a:path w="3514" h="8984" extrusionOk="0">
                  <a:moveTo>
                    <a:pt x="3079" y="0"/>
                  </a:moveTo>
                  <a:cubicBezTo>
                    <a:pt x="1702" y="1884"/>
                    <a:pt x="652" y="3985"/>
                    <a:pt x="0" y="6230"/>
                  </a:cubicBezTo>
                  <a:cubicBezTo>
                    <a:pt x="254" y="6991"/>
                    <a:pt x="398" y="7788"/>
                    <a:pt x="435" y="8621"/>
                  </a:cubicBezTo>
                  <a:lnTo>
                    <a:pt x="435" y="8983"/>
                  </a:lnTo>
                  <a:cubicBezTo>
                    <a:pt x="797" y="5977"/>
                    <a:pt x="1847" y="3079"/>
                    <a:pt x="3514" y="507"/>
                  </a:cubicBezTo>
                  <a:lnTo>
                    <a:pt x="3260" y="254"/>
                  </a:lnTo>
                  <a:lnTo>
                    <a:pt x="3079" y="0"/>
                  </a:lnTo>
                  <a:close/>
                </a:path>
              </a:pathLst>
            </a:custGeom>
            <a:solidFill>
              <a:srgbClr val="27A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2"/>
            <p:cNvSpPr/>
            <p:nvPr/>
          </p:nvSpPr>
          <p:spPr>
            <a:xfrm>
              <a:off x="4064001" y="2670801"/>
              <a:ext cx="331760" cy="56938"/>
            </a:xfrm>
            <a:custGeom>
              <a:avLst/>
              <a:gdLst/>
              <a:ahLst/>
              <a:cxnLst/>
              <a:rect l="l" t="t" r="r" b="b"/>
              <a:pathLst>
                <a:path w="9346" h="1604" extrusionOk="0">
                  <a:moveTo>
                    <a:pt x="3129" y="0"/>
                  </a:moveTo>
                  <a:cubicBezTo>
                    <a:pt x="2919" y="0"/>
                    <a:pt x="2709" y="4"/>
                    <a:pt x="2499" y="10"/>
                  </a:cubicBezTo>
                  <a:cubicBezTo>
                    <a:pt x="1847" y="517"/>
                    <a:pt x="1123" y="916"/>
                    <a:pt x="362" y="1206"/>
                  </a:cubicBezTo>
                  <a:lnTo>
                    <a:pt x="0" y="1314"/>
                  </a:lnTo>
                  <a:cubicBezTo>
                    <a:pt x="1265" y="1067"/>
                    <a:pt x="2549" y="945"/>
                    <a:pt x="3834" y="945"/>
                  </a:cubicBezTo>
                  <a:cubicBezTo>
                    <a:pt x="5566" y="945"/>
                    <a:pt x="7298" y="1167"/>
                    <a:pt x="8983" y="1604"/>
                  </a:cubicBezTo>
                  <a:lnTo>
                    <a:pt x="9200" y="1278"/>
                  </a:lnTo>
                  <a:lnTo>
                    <a:pt x="9345" y="1024"/>
                  </a:lnTo>
                  <a:cubicBezTo>
                    <a:pt x="7336" y="333"/>
                    <a:pt x="5236" y="0"/>
                    <a:pt x="3129" y="0"/>
                  </a:cubicBezTo>
                  <a:close/>
                </a:path>
              </a:pathLst>
            </a:custGeom>
            <a:solidFill>
              <a:srgbClr val="2B8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2"/>
            <p:cNvSpPr/>
            <p:nvPr/>
          </p:nvSpPr>
          <p:spPr>
            <a:xfrm>
              <a:off x="4370000" y="2172256"/>
              <a:ext cx="113202" cy="313762"/>
            </a:xfrm>
            <a:custGeom>
              <a:avLst/>
              <a:gdLst/>
              <a:ahLst/>
              <a:cxnLst/>
              <a:rect l="l" t="t" r="r" b="b"/>
              <a:pathLst>
                <a:path w="3189" h="8839" extrusionOk="0">
                  <a:moveTo>
                    <a:pt x="1" y="0"/>
                  </a:moveTo>
                  <a:lnTo>
                    <a:pt x="1" y="0"/>
                  </a:lnTo>
                  <a:cubicBezTo>
                    <a:pt x="1450" y="2681"/>
                    <a:pt x="2319" y="5615"/>
                    <a:pt x="2464" y="8657"/>
                  </a:cubicBezTo>
                  <a:lnTo>
                    <a:pt x="2826" y="8766"/>
                  </a:lnTo>
                  <a:lnTo>
                    <a:pt x="3152" y="8838"/>
                  </a:lnTo>
                  <a:cubicBezTo>
                    <a:pt x="3188" y="6484"/>
                    <a:pt x="2790" y="4166"/>
                    <a:pt x="2029" y="1956"/>
                  </a:cubicBezTo>
                  <a:cubicBezTo>
                    <a:pt x="1305" y="1522"/>
                    <a:pt x="725" y="942"/>
                    <a:pt x="218" y="290"/>
                  </a:cubicBezTo>
                  <a:cubicBezTo>
                    <a:pt x="146" y="218"/>
                    <a:pt x="73" y="109"/>
                    <a:pt x="1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3" name="Google Shape;553;p32"/>
          <p:cNvSpPr txBox="1"/>
          <p:nvPr/>
        </p:nvSpPr>
        <p:spPr>
          <a:xfrm>
            <a:off x="645837" y="1295184"/>
            <a:ext cx="2264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Sitka Text" panose="02000505000000020004" pitchFamily="2" charset="0"/>
                <a:ea typeface="Hammersmith One"/>
                <a:cs typeface="Hammersmith One"/>
                <a:sym typeface="Hammersmith One"/>
              </a:rPr>
              <a:t>Công trình</a:t>
            </a:r>
            <a:endParaRPr sz="1800" dirty="0">
              <a:solidFill>
                <a:schemeClr val="lt1"/>
              </a:solidFill>
              <a:latin typeface="Sitka Text" panose="02000505000000020004" pitchFamily="2" charset="0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554" name="Google Shape;554;p32"/>
          <p:cNvSpPr txBox="1"/>
          <p:nvPr/>
        </p:nvSpPr>
        <p:spPr>
          <a:xfrm>
            <a:off x="663043" y="1725127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Địa</a:t>
            </a:r>
            <a:r>
              <a:rPr lang="en-US" sz="12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chỉ</a:t>
            </a:r>
            <a:endParaRPr lang="en-US" sz="12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Kinh</a:t>
            </a:r>
            <a:r>
              <a:rPr lang="en-US" sz="12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phí</a:t>
            </a:r>
            <a:r>
              <a:rPr lang="en-US" sz="12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Ngày</a:t>
            </a:r>
            <a:r>
              <a:rPr lang="en-US" sz="12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khởi</a:t>
            </a:r>
            <a:r>
              <a:rPr lang="en-US" sz="12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công</a:t>
            </a:r>
          </a:p>
        </p:txBody>
      </p:sp>
      <p:cxnSp>
        <p:nvCxnSpPr>
          <p:cNvPr id="555" name="Google Shape;555;p32"/>
          <p:cNvCxnSpPr/>
          <p:nvPr/>
        </p:nvCxnSpPr>
        <p:spPr>
          <a:xfrm>
            <a:off x="1853275" y="1521950"/>
            <a:ext cx="17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56" name="Google Shape;556;p32"/>
          <p:cNvSpPr txBox="1"/>
          <p:nvPr/>
        </p:nvSpPr>
        <p:spPr>
          <a:xfrm>
            <a:off x="328476" y="2629883"/>
            <a:ext cx="2265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Sitka Text" panose="02000505000000020004" pitchFamily="2" charset="0"/>
                <a:ea typeface="Hammersmith One"/>
                <a:cs typeface="Hammersmith One"/>
                <a:sym typeface="Hammersmith One"/>
              </a:rPr>
              <a:t>Kiến Trúc Sư</a:t>
            </a:r>
            <a:endParaRPr sz="1800" dirty="0">
              <a:solidFill>
                <a:schemeClr val="lt1"/>
              </a:solidFill>
              <a:latin typeface="Sitka Text" panose="02000505000000020004" pitchFamily="2" charset="0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557" name="Google Shape;557;p32"/>
          <p:cNvSpPr txBox="1"/>
          <p:nvPr/>
        </p:nvSpPr>
        <p:spPr>
          <a:xfrm>
            <a:off x="645837" y="3004148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Họ</a:t>
            </a:r>
            <a:r>
              <a:rPr lang="en-US" sz="12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tên</a:t>
            </a:r>
            <a:r>
              <a:rPr lang="en-US" sz="12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kiến</a:t>
            </a:r>
            <a:r>
              <a:rPr lang="en-US" sz="12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trúc</a:t>
            </a:r>
            <a:r>
              <a:rPr lang="en-US" sz="12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sư</a:t>
            </a:r>
            <a:endParaRPr lang="en-US" sz="12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Năm</a:t>
            </a:r>
            <a:r>
              <a:rPr lang="en-US" sz="12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tốt</a:t>
            </a:r>
            <a:r>
              <a:rPr lang="en-US" sz="12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nghiệp</a:t>
            </a:r>
            <a:r>
              <a:rPr lang="en-US" sz="12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Năm</a:t>
            </a:r>
            <a:r>
              <a:rPr lang="en-US" sz="12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sinh</a:t>
            </a:r>
            <a:endParaRPr lang="en-US" sz="12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558" name="Google Shape;558;p32"/>
          <p:cNvCxnSpPr/>
          <p:nvPr/>
        </p:nvCxnSpPr>
        <p:spPr>
          <a:xfrm>
            <a:off x="1853275" y="2872100"/>
            <a:ext cx="1353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59" name="Google Shape;559;p32"/>
          <p:cNvSpPr txBox="1"/>
          <p:nvPr/>
        </p:nvSpPr>
        <p:spPr>
          <a:xfrm>
            <a:off x="6303392" y="1664196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Ngày</a:t>
            </a:r>
            <a:r>
              <a:rPr lang="en-US" sz="12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tháng</a:t>
            </a:r>
            <a:r>
              <a:rPr lang="en-US" sz="12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năm</a:t>
            </a:r>
            <a:r>
              <a:rPr lang="en-US" sz="12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sinh</a:t>
            </a:r>
            <a:endParaRPr lang="en-US" sz="12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Chuyên</a:t>
            </a:r>
            <a:r>
              <a:rPr lang="en-US" sz="12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môn</a:t>
            </a:r>
            <a:endParaRPr lang="en-US" sz="12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Họ</a:t>
            </a:r>
            <a:r>
              <a:rPr lang="en-US" sz="12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tên</a:t>
            </a:r>
            <a:r>
              <a:rPr lang="en-US" sz="12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công nhân</a:t>
            </a:r>
          </a:p>
        </p:txBody>
      </p:sp>
      <p:sp>
        <p:nvSpPr>
          <p:cNvPr id="560" name="Google Shape;560;p32"/>
          <p:cNvSpPr txBox="1"/>
          <p:nvPr/>
        </p:nvSpPr>
        <p:spPr>
          <a:xfrm>
            <a:off x="6303392" y="1286463"/>
            <a:ext cx="2265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Sitka Text" panose="02000505000000020004" pitchFamily="2" charset="0"/>
                <a:ea typeface="Hammersmith One"/>
                <a:cs typeface="Hammersmith One"/>
                <a:sym typeface="Hammersmith One"/>
              </a:rPr>
              <a:t>Công nhân</a:t>
            </a:r>
            <a:endParaRPr sz="1800" dirty="0">
              <a:solidFill>
                <a:schemeClr val="lt1"/>
              </a:solidFill>
              <a:latin typeface="Sitka Text" panose="02000505000000020004" pitchFamily="2" charset="0"/>
              <a:ea typeface="Hammersmith One"/>
              <a:cs typeface="Hammersmith One"/>
              <a:sym typeface="Hammersmith One"/>
            </a:endParaRPr>
          </a:p>
        </p:txBody>
      </p:sp>
      <p:cxnSp>
        <p:nvCxnSpPr>
          <p:cNvPr id="561" name="Google Shape;561;p32"/>
          <p:cNvCxnSpPr/>
          <p:nvPr/>
        </p:nvCxnSpPr>
        <p:spPr>
          <a:xfrm>
            <a:off x="5554725" y="1521950"/>
            <a:ext cx="17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562" name="Google Shape;562;p32"/>
          <p:cNvSpPr txBox="1"/>
          <p:nvPr/>
        </p:nvSpPr>
        <p:spPr>
          <a:xfrm>
            <a:off x="6303392" y="2640221"/>
            <a:ext cx="2265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Sitka Text" panose="02000505000000020004" pitchFamily="2" charset="0"/>
                <a:ea typeface="Hammersmith One"/>
                <a:cs typeface="Hammersmith One"/>
                <a:sym typeface="Hammersmith One"/>
              </a:rPr>
              <a:t>Chủ Nhân</a:t>
            </a:r>
            <a:endParaRPr sz="1800" dirty="0">
              <a:solidFill>
                <a:schemeClr val="lt1"/>
              </a:solidFill>
              <a:latin typeface="Sitka Text" panose="02000505000000020004" pitchFamily="2" charset="0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563" name="Google Shape;563;p32"/>
          <p:cNvSpPr txBox="1"/>
          <p:nvPr/>
        </p:nvSpPr>
        <p:spPr>
          <a:xfrm>
            <a:off x="6293689" y="2994764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Họ</a:t>
            </a:r>
            <a:r>
              <a:rPr lang="en-US" sz="12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tên</a:t>
            </a:r>
            <a:r>
              <a:rPr lang="en-US" sz="12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chủ</a:t>
            </a:r>
            <a:r>
              <a:rPr lang="en-US" sz="12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nhân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Địa</a:t>
            </a:r>
            <a:r>
              <a:rPr lang="en-US" sz="12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chỉ</a:t>
            </a:r>
            <a:endParaRPr sz="12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564" name="Google Shape;564;p32"/>
          <p:cNvCxnSpPr/>
          <p:nvPr/>
        </p:nvCxnSpPr>
        <p:spPr>
          <a:xfrm>
            <a:off x="5945025" y="2872100"/>
            <a:ext cx="1353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565" name="Google Shape;565;p32"/>
          <p:cNvSpPr txBox="1"/>
          <p:nvPr/>
        </p:nvSpPr>
        <p:spPr>
          <a:xfrm>
            <a:off x="4719788" y="3770592"/>
            <a:ext cx="2265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Sitka Text" panose="02000505000000020004" pitchFamily="2" charset="0"/>
                <a:ea typeface="Hammersmith One"/>
                <a:cs typeface="Hammersmith One"/>
                <a:sym typeface="Hammersmith One"/>
              </a:rPr>
              <a:t>Nhà thầu</a:t>
            </a:r>
            <a:endParaRPr sz="1800" dirty="0">
              <a:solidFill>
                <a:schemeClr val="lt1"/>
              </a:solidFill>
              <a:latin typeface="Sitka Text" panose="02000505000000020004" pitchFamily="2" charset="0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566" name="Google Shape;566;p32"/>
          <p:cNvSpPr txBox="1"/>
          <p:nvPr/>
        </p:nvSpPr>
        <p:spPr>
          <a:xfrm>
            <a:off x="4697635" y="4117942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Tên </a:t>
            </a:r>
            <a:r>
              <a:rPr lang="en-US" sz="1200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thầu</a:t>
            </a:r>
            <a:endParaRPr lang="en-US" sz="12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Số</a:t>
            </a:r>
            <a:r>
              <a:rPr lang="en-US" sz="12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điện</a:t>
            </a:r>
            <a:r>
              <a:rPr lang="en-US" sz="12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thoại</a:t>
            </a:r>
            <a:r>
              <a:rPr lang="en-US" sz="12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Địa</a:t>
            </a:r>
            <a:r>
              <a:rPr lang="en-US" sz="12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chỉ</a:t>
            </a:r>
            <a:endParaRPr sz="12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567" name="Google Shape;567;p32"/>
          <p:cNvCxnSpPr/>
          <p:nvPr/>
        </p:nvCxnSpPr>
        <p:spPr>
          <a:xfrm rot="10800000">
            <a:off x="4572000" y="3852575"/>
            <a:ext cx="0" cy="7539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0" name="Google Shape;8130;p71">
            <a:extLst>
              <a:ext uri="{FF2B5EF4-FFF2-40B4-BE49-F238E27FC236}">
                <a16:creationId xmlns:a16="http://schemas.microsoft.com/office/drawing/2014/main" id="{820AFCA2-ADD4-4864-A6D4-B4A50FAD3E0E}"/>
              </a:ext>
            </a:extLst>
          </p:cNvPr>
          <p:cNvSpPr/>
          <p:nvPr/>
        </p:nvSpPr>
        <p:spPr>
          <a:xfrm>
            <a:off x="3965366" y="1694464"/>
            <a:ext cx="359748" cy="367290"/>
          </a:xfrm>
          <a:custGeom>
            <a:avLst/>
            <a:gdLst/>
            <a:ahLst/>
            <a:cxnLst/>
            <a:rect l="l" t="t" r="r" b="b"/>
            <a:pathLst>
              <a:path w="12665" h="12698" extrusionOk="0">
                <a:moveTo>
                  <a:pt x="9200" y="883"/>
                </a:moveTo>
                <a:lnTo>
                  <a:pt x="9200" y="1702"/>
                </a:lnTo>
                <a:lnTo>
                  <a:pt x="3403" y="1702"/>
                </a:lnTo>
                <a:lnTo>
                  <a:pt x="3403" y="883"/>
                </a:lnTo>
                <a:close/>
                <a:moveTo>
                  <a:pt x="4222" y="3340"/>
                </a:moveTo>
                <a:lnTo>
                  <a:pt x="4222" y="4191"/>
                </a:lnTo>
                <a:lnTo>
                  <a:pt x="3403" y="4191"/>
                </a:lnTo>
                <a:lnTo>
                  <a:pt x="3403" y="3340"/>
                </a:lnTo>
                <a:close/>
                <a:moveTo>
                  <a:pt x="6711" y="3340"/>
                </a:moveTo>
                <a:lnTo>
                  <a:pt x="6711" y="4191"/>
                </a:lnTo>
                <a:lnTo>
                  <a:pt x="5892" y="4191"/>
                </a:lnTo>
                <a:lnTo>
                  <a:pt x="5892" y="3340"/>
                </a:lnTo>
                <a:close/>
                <a:moveTo>
                  <a:pt x="9200" y="3340"/>
                </a:moveTo>
                <a:lnTo>
                  <a:pt x="9200" y="4191"/>
                </a:lnTo>
                <a:lnTo>
                  <a:pt x="8349" y="4191"/>
                </a:lnTo>
                <a:lnTo>
                  <a:pt x="8349" y="3340"/>
                </a:lnTo>
                <a:close/>
                <a:moveTo>
                  <a:pt x="4222" y="5010"/>
                </a:moveTo>
                <a:lnTo>
                  <a:pt x="4222" y="5829"/>
                </a:lnTo>
                <a:lnTo>
                  <a:pt x="3403" y="5829"/>
                </a:lnTo>
                <a:lnTo>
                  <a:pt x="3403" y="5010"/>
                </a:lnTo>
                <a:close/>
                <a:moveTo>
                  <a:pt x="6711" y="5010"/>
                </a:moveTo>
                <a:lnTo>
                  <a:pt x="6711" y="5829"/>
                </a:lnTo>
                <a:lnTo>
                  <a:pt x="5892" y="5829"/>
                </a:lnTo>
                <a:lnTo>
                  <a:pt x="5892" y="5010"/>
                </a:lnTo>
                <a:close/>
                <a:moveTo>
                  <a:pt x="9200" y="5010"/>
                </a:moveTo>
                <a:lnTo>
                  <a:pt x="9200" y="5829"/>
                </a:lnTo>
                <a:lnTo>
                  <a:pt x="8349" y="5829"/>
                </a:lnTo>
                <a:lnTo>
                  <a:pt x="8349" y="5010"/>
                </a:lnTo>
                <a:close/>
                <a:moveTo>
                  <a:pt x="4222" y="6648"/>
                </a:moveTo>
                <a:lnTo>
                  <a:pt x="4222" y="7499"/>
                </a:lnTo>
                <a:lnTo>
                  <a:pt x="3403" y="7499"/>
                </a:lnTo>
                <a:lnTo>
                  <a:pt x="3403" y="6648"/>
                </a:lnTo>
                <a:close/>
                <a:moveTo>
                  <a:pt x="6711" y="6648"/>
                </a:moveTo>
                <a:lnTo>
                  <a:pt x="6711" y="7499"/>
                </a:lnTo>
                <a:lnTo>
                  <a:pt x="5892" y="7499"/>
                </a:lnTo>
                <a:lnTo>
                  <a:pt x="5892" y="6648"/>
                </a:lnTo>
                <a:close/>
                <a:moveTo>
                  <a:pt x="9200" y="6648"/>
                </a:moveTo>
                <a:lnTo>
                  <a:pt x="9200" y="7499"/>
                </a:lnTo>
                <a:lnTo>
                  <a:pt x="8349" y="7499"/>
                </a:lnTo>
                <a:lnTo>
                  <a:pt x="8349" y="6648"/>
                </a:lnTo>
                <a:close/>
                <a:moveTo>
                  <a:pt x="1733" y="9137"/>
                </a:moveTo>
                <a:lnTo>
                  <a:pt x="1733" y="11909"/>
                </a:lnTo>
                <a:lnTo>
                  <a:pt x="819" y="11909"/>
                </a:lnTo>
                <a:lnTo>
                  <a:pt x="819" y="9137"/>
                </a:lnTo>
                <a:close/>
                <a:moveTo>
                  <a:pt x="5892" y="9137"/>
                </a:moveTo>
                <a:lnTo>
                  <a:pt x="5892" y="11909"/>
                </a:lnTo>
                <a:lnTo>
                  <a:pt x="4222" y="11909"/>
                </a:lnTo>
                <a:lnTo>
                  <a:pt x="4222" y="9137"/>
                </a:lnTo>
                <a:close/>
                <a:moveTo>
                  <a:pt x="8349" y="9137"/>
                </a:moveTo>
                <a:lnTo>
                  <a:pt x="8349" y="11909"/>
                </a:lnTo>
                <a:lnTo>
                  <a:pt x="6711" y="11909"/>
                </a:lnTo>
                <a:lnTo>
                  <a:pt x="6711" y="9137"/>
                </a:lnTo>
                <a:close/>
                <a:moveTo>
                  <a:pt x="11783" y="9137"/>
                </a:moveTo>
                <a:lnTo>
                  <a:pt x="11783" y="11909"/>
                </a:lnTo>
                <a:lnTo>
                  <a:pt x="10806" y="11909"/>
                </a:lnTo>
                <a:lnTo>
                  <a:pt x="10806" y="9137"/>
                </a:lnTo>
                <a:close/>
                <a:moveTo>
                  <a:pt x="2993" y="1"/>
                </a:moveTo>
                <a:cubicBezTo>
                  <a:pt x="2773" y="1"/>
                  <a:pt x="2615" y="190"/>
                  <a:pt x="2615" y="410"/>
                </a:cubicBezTo>
                <a:lnTo>
                  <a:pt x="2615" y="1670"/>
                </a:lnTo>
                <a:lnTo>
                  <a:pt x="2206" y="1670"/>
                </a:lnTo>
                <a:cubicBezTo>
                  <a:pt x="1985" y="1670"/>
                  <a:pt x="1796" y="1859"/>
                  <a:pt x="1796" y="2080"/>
                </a:cubicBezTo>
                <a:lnTo>
                  <a:pt x="1796" y="8318"/>
                </a:lnTo>
                <a:lnTo>
                  <a:pt x="410" y="8318"/>
                </a:lnTo>
                <a:cubicBezTo>
                  <a:pt x="158" y="8318"/>
                  <a:pt x="0" y="8507"/>
                  <a:pt x="0" y="8696"/>
                </a:cubicBezTo>
                <a:lnTo>
                  <a:pt x="0" y="12287"/>
                </a:lnTo>
                <a:cubicBezTo>
                  <a:pt x="0" y="12540"/>
                  <a:pt x="221" y="12697"/>
                  <a:pt x="410" y="12697"/>
                </a:cubicBezTo>
                <a:lnTo>
                  <a:pt x="12256" y="12697"/>
                </a:lnTo>
                <a:cubicBezTo>
                  <a:pt x="12508" y="12697"/>
                  <a:pt x="12665" y="12477"/>
                  <a:pt x="12665" y="12287"/>
                </a:cubicBezTo>
                <a:lnTo>
                  <a:pt x="12665" y="8696"/>
                </a:lnTo>
                <a:cubicBezTo>
                  <a:pt x="12602" y="8475"/>
                  <a:pt x="12445" y="8318"/>
                  <a:pt x="12224" y="8318"/>
                </a:cubicBezTo>
                <a:lnTo>
                  <a:pt x="10838" y="8318"/>
                </a:lnTo>
                <a:lnTo>
                  <a:pt x="10838" y="2080"/>
                </a:lnTo>
                <a:cubicBezTo>
                  <a:pt x="10838" y="1859"/>
                  <a:pt x="10649" y="1670"/>
                  <a:pt x="10460" y="1670"/>
                </a:cubicBezTo>
                <a:lnTo>
                  <a:pt x="10019" y="1670"/>
                </a:lnTo>
                <a:lnTo>
                  <a:pt x="10019" y="410"/>
                </a:lnTo>
                <a:cubicBezTo>
                  <a:pt x="10019" y="158"/>
                  <a:pt x="9830" y="1"/>
                  <a:pt x="9609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71" name="Google Shape;8513;p72">
            <a:extLst>
              <a:ext uri="{FF2B5EF4-FFF2-40B4-BE49-F238E27FC236}">
                <a16:creationId xmlns:a16="http://schemas.microsoft.com/office/drawing/2014/main" id="{A88AC118-6BD5-4F1B-9A5D-5B853D93A83A}"/>
              </a:ext>
            </a:extLst>
          </p:cNvPr>
          <p:cNvSpPr/>
          <p:nvPr/>
        </p:nvSpPr>
        <p:spPr>
          <a:xfrm>
            <a:off x="5035280" y="2494361"/>
            <a:ext cx="363201" cy="354859"/>
          </a:xfrm>
          <a:custGeom>
            <a:avLst/>
            <a:gdLst/>
            <a:ahLst/>
            <a:cxnLst/>
            <a:rect l="l" t="t" r="r" b="b"/>
            <a:pathLst>
              <a:path w="11973" h="11698" extrusionOk="0">
                <a:moveTo>
                  <a:pt x="8928" y="1750"/>
                </a:moveTo>
                <a:cubicBezTo>
                  <a:pt x="9192" y="1750"/>
                  <a:pt x="9452" y="1852"/>
                  <a:pt x="9641" y="2057"/>
                </a:cubicBezTo>
                <a:cubicBezTo>
                  <a:pt x="10050" y="2435"/>
                  <a:pt x="10050" y="3096"/>
                  <a:pt x="9641" y="3506"/>
                </a:cubicBezTo>
                <a:cubicBezTo>
                  <a:pt x="9452" y="3695"/>
                  <a:pt x="9192" y="3790"/>
                  <a:pt x="8928" y="3790"/>
                </a:cubicBezTo>
                <a:cubicBezTo>
                  <a:pt x="8664" y="3790"/>
                  <a:pt x="8396" y="3695"/>
                  <a:pt x="8192" y="3506"/>
                </a:cubicBezTo>
                <a:cubicBezTo>
                  <a:pt x="7814" y="3096"/>
                  <a:pt x="7814" y="2435"/>
                  <a:pt x="8192" y="2057"/>
                </a:cubicBezTo>
                <a:cubicBezTo>
                  <a:pt x="8396" y="1852"/>
                  <a:pt x="8664" y="1750"/>
                  <a:pt x="8928" y="1750"/>
                </a:cubicBezTo>
                <a:close/>
                <a:moveTo>
                  <a:pt x="7901" y="1"/>
                </a:moveTo>
                <a:cubicBezTo>
                  <a:pt x="6958" y="1"/>
                  <a:pt x="6010" y="363"/>
                  <a:pt x="5293" y="1080"/>
                </a:cubicBezTo>
                <a:cubicBezTo>
                  <a:pt x="4285" y="2088"/>
                  <a:pt x="3939" y="3569"/>
                  <a:pt x="4380" y="4924"/>
                </a:cubicBezTo>
                <a:lnTo>
                  <a:pt x="126" y="9177"/>
                </a:lnTo>
                <a:cubicBezTo>
                  <a:pt x="32" y="9240"/>
                  <a:pt x="0" y="9334"/>
                  <a:pt x="0" y="9397"/>
                </a:cubicBezTo>
                <a:lnTo>
                  <a:pt x="0" y="11319"/>
                </a:lnTo>
                <a:cubicBezTo>
                  <a:pt x="0" y="11540"/>
                  <a:pt x="158" y="11697"/>
                  <a:pt x="347" y="11697"/>
                </a:cubicBezTo>
                <a:lnTo>
                  <a:pt x="2300" y="11697"/>
                </a:lnTo>
                <a:cubicBezTo>
                  <a:pt x="2363" y="11697"/>
                  <a:pt x="2489" y="11634"/>
                  <a:pt x="2521" y="11571"/>
                </a:cubicBezTo>
                <a:lnTo>
                  <a:pt x="2993" y="11099"/>
                </a:lnTo>
                <a:cubicBezTo>
                  <a:pt x="3088" y="11004"/>
                  <a:pt x="3119" y="10910"/>
                  <a:pt x="3088" y="10815"/>
                </a:cubicBezTo>
                <a:lnTo>
                  <a:pt x="2993" y="10311"/>
                </a:lnTo>
                <a:lnTo>
                  <a:pt x="3718" y="10217"/>
                </a:lnTo>
                <a:cubicBezTo>
                  <a:pt x="3876" y="10217"/>
                  <a:pt x="3970" y="10091"/>
                  <a:pt x="4033" y="9902"/>
                </a:cubicBezTo>
                <a:lnTo>
                  <a:pt x="4096" y="9208"/>
                </a:lnTo>
                <a:lnTo>
                  <a:pt x="4600" y="9271"/>
                </a:lnTo>
                <a:cubicBezTo>
                  <a:pt x="4695" y="9271"/>
                  <a:pt x="4821" y="9271"/>
                  <a:pt x="4884" y="9208"/>
                </a:cubicBezTo>
                <a:cubicBezTo>
                  <a:pt x="4978" y="9114"/>
                  <a:pt x="5010" y="9051"/>
                  <a:pt x="5010" y="8956"/>
                </a:cubicBezTo>
                <a:lnTo>
                  <a:pt x="5010" y="8326"/>
                </a:lnTo>
                <a:lnTo>
                  <a:pt x="5640" y="8326"/>
                </a:lnTo>
                <a:cubicBezTo>
                  <a:pt x="5703" y="8326"/>
                  <a:pt x="5829" y="8295"/>
                  <a:pt x="5860" y="8232"/>
                </a:cubicBezTo>
                <a:lnTo>
                  <a:pt x="6742" y="7350"/>
                </a:lnTo>
                <a:cubicBezTo>
                  <a:pt x="7131" y="7479"/>
                  <a:pt x="7533" y="7543"/>
                  <a:pt x="7931" y="7543"/>
                </a:cubicBezTo>
                <a:cubicBezTo>
                  <a:pt x="8891" y="7543"/>
                  <a:pt x="9833" y="7171"/>
                  <a:pt x="10523" y="6436"/>
                </a:cubicBezTo>
                <a:cubicBezTo>
                  <a:pt x="11972" y="4987"/>
                  <a:pt x="11972" y="2592"/>
                  <a:pt x="10523" y="1143"/>
                </a:cubicBezTo>
                <a:cubicBezTo>
                  <a:pt x="9823" y="379"/>
                  <a:pt x="8865" y="1"/>
                  <a:pt x="7901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" name="Google Shape;8577;p72">
            <a:extLst>
              <a:ext uri="{FF2B5EF4-FFF2-40B4-BE49-F238E27FC236}">
                <a16:creationId xmlns:a16="http://schemas.microsoft.com/office/drawing/2014/main" id="{C5DDD459-7EFF-4285-920D-5421ED0F361C}"/>
              </a:ext>
            </a:extLst>
          </p:cNvPr>
          <p:cNvGrpSpPr/>
          <p:nvPr/>
        </p:nvGrpSpPr>
        <p:grpSpPr>
          <a:xfrm>
            <a:off x="4789985" y="1733362"/>
            <a:ext cx="342406" cy="312988"/>
            <a:chOff x="-31817400" y="3910025"/>
            <a:chExt cx="301675" cy="294075"/>
          </a:xfrm>
          <a:solidFill>
            <a:schemeClr val="bg1"/>
          </a:solidFill>
        </p:grpSpPr>
        <p:sp>
          <p:nvSpPr>
            <p:cNvPr id="73" name="Google Shape;8578;p72">
              <a:extLst>
                <a:ext uri="{FF2B5EF4-FFF2-40B4-BE49-F238E27FC236}">
                  <a16:creationId xmlns:a16="http://schemas.microsoft.com/office/drawing/2014/main" id="{B4FC3EE7-A52E-4E8A-BB37-5CA792CDA346}"/>
                </a:ext>
              </a:extLst>
            </p:cNvPr>
            <p:cNvSpPr/>
            <p:nvPr/>
          </p:nvSpPr>
          <p:spPr>
            <a:xfrm>
              <a:off x="-31817400" y="3911550"/>
              <a:ext cx="301675" cy="292550"/>
            </a:xfrm>
            <a:custGeom>
              <a:avLst/>
              <a:gdLst/>
              <a:ahLst/>
              <a:cxnLst/>
              <a:rect l="l" t="t" r="r" b="b"/>
              <a:pathLst>
                <a:path w="12067" h="11702" extrusionOk="0">
                  <a:moveTo>
                    <a:pt x="2558" y="0"/>
                  </a:moveTo>
                  <a:cubicBezTo>
                    <a:pt x="2357" y="0"/>
                    <a:pt x="2155" y="24"/>
                    <a:pt x="1954" y="70"/>
                  </a:cubicBezTo>
                  <a:cubicBezTo>
                    <a:pt x="1828" y="102"/>
                    <a:pt x="1733" y="196"/>
                    <a:pt x="1702" y="322"/>
                  </a:cubicBezTo>
                  <a:cubicBezTo>
                    <a:pt x="1670" y="448"/>
                    <a:pt x="1702" y="543"/>
                    <a:pt x="1796" y="637"/>
                  </a:cubicBezTo>
                  <a:lnTo>
                    <a:pt x="2679" y="1551"/>
                  </a:lnTo>
                  <a:cubicBezTo>
                    <a:pt x="2962" y="1803"/>
                    <a:pt x="2962" y="2244"/>
                    <a:pt x="2679" y="2528"/>
                  </a:cubicBezTo>
                  <a:cubicBezTo>
                    <a:pt x="2553" y="2669"/>
                    <a:pt x="2379" y="2740"/>
                    <a:pt x="2202" y="2740"/>
                  </a:cubicBezTo>
                  <a:cubicBezTo>
                    <a:pt x="2025" y="2740"/>
                    <a:pt x="1844" y="2669"/>
                    <a:pt x="1702" y="2528"/>
                  </a:cubicBezTo>
                  <a:lnTo>
                    <a:pt x="788" y="1614"/>
                  </a:lnTo>
                  <a:cubicBezTo>
                    <a:pt x="744" y="1569"/>
                    <a:pt x="668" y="1525"/>
                    <a:pt x="582" y="1525"/>
                  </a:cubicBezTo>
                  <a:cubicBezTo>
                    <a:pt x="547" y="1525"/>
                    <a:pt x="510" y="1532"/>
                    <a:pt x="473" y="1551"/>
                  </a:cubicBezTo>
                  <a:cubicBezTo>
                    <a:pt x="347" y="1582"/>
                    <a:pt x="284" y="1645"/>
                    <a:pt x="253" y="1771"/>
                  </a:cubicBezTo>
                  <a:cubicBezTo>
                    <a:pt x="1" y="2591"/>
                    <a:pt x="253" y="3473"/>
                    <a:pt x="883" y="4103"/>
                  </a:cubicBezTo>
                  <a:cubicBezTo>
                    <a:pt x="1366" y="4494"/>
                    <a:pt x="1932" y="4750"/>
                    <a:pt x="2619" y="4750"/>
                  </a:cubicBezTo>
                  <a:cubicBezTo>
                    <a:pt x="2874" y="4750"/>
                    <a:pt x="3145" y="4715"/>
                    <a:pt x="3435" y="4638"/>
                  </a:cubicBezTo>
                  <a:lnTo>
                    <a:pt x="7247" y="8482"/>
                  </a:lnTo>
                  <a:cubicBezTo>
                    <a:pt x="6963" y="9522"/>
                    <a:pt x="7215" y="10372"/>
                    <a:pt x="7814" y="10971"/>
                  </a:cubicBezTo>
                  <a:cubicBezTo>
                    <a:pt x="8291" y="11472"/>
                    <a:pt x="8895" y="11702"/>
                    <a:pt x="9516" y="11702"/>
                  </a:cubicBezTo>
                  <a:cubicBezTo>
                    <a:pt x="9714" y="11702"/>
                    <a:pt x="9915" y="11678"/>
                    <a:pt x="10114" y="11632"/>
                  </a:cubicBezTo>
                  <a:cubicBezTo>
                    <a:pt x="10240" y="11569"/>
                    <a:pt x="10334" y="11506"/>
                    <a:pt x="10366" y="11380"/>
                  </a:cubicBezTo>
                  <a:cubicBezTo>
                    <a:pt x="10397" y="11254"/>
                    <a:pt x="10366" y="11128"/>
                    <a:pt x="10271" y="11065"/>
                  </a:cubicBezTo>
                  <a:lnTo>
                    <a:pt x="9389" y="10152"/>
                  </a:lnTo>
                  <a:cubicBezTo>
                    <a:pt x="9106" y="9868"/>
                    <a:pt x="9106" y="9459"/>
                    <a:pt x="9389" y="9175"/>
                  </a:cubicBezTo>
                  <a:cubicBezTo>
                    <a:pt x="9515" y="9033"/>
                    <a:pt x="9688" y="8962"/>
                    <a:pt x="9866" y="8962"/>
                  </a:cubicBezTo>
                  <a:cubicBezTo>
                    <a:pt x="10043" y="8962"/>
                    <a:pt x="10224" y="9033"/>
                    <a:pt x="10366" y="9175"/>
                  </a:cubicBezTo>
                  <a:lnTo>
                    <a:pt x="11279" y="10089"/>
                  </a:lnTo>
                  <a:cubicBezTo>
                    <a:pt x="11326" y="10135"/>
                    <a:pt x="11405" y="10164"/>
                    <a:pt x="11494" y="10164"/>
                  </a:cubicBezTo>
                  <a:cubicBezTo>
                    <a:pt x="11527" y="10164"/>
                    <a:pt x="11561" y="10160"/>
                    <a:pt x="11594" y="10152"/>
                  </a:cubicBezTo>
                  <a:cubicBezTo>
                    <a:pt x="11720" y="10120"/>
                    <a:pt x="11783" y="10026"/>
                    <a:pt x="11815" y="9931"/>
                  </a:cubicBezTo>
                  <a:cubicBezTo>
                    <a:pt x="12067" y="9081"/>
                    <a:pt x="11815" y="8230"/>
                    <a:pt x="11185" y="7600"/>
                  </a:cubicBezTo>
                  <a:cubicBezTo>
                    <a:pt x="10778" y="7170"/>
                    <a:pt x="10224" y="6903"/>
                    <a:pt x="9537" y="6903"/>
                  </a:cubicBezTo>
                  <a:cubicBezTo>
                    <a:pt x="9266" y="6903"/>
                    <a:pt x="8975" y="6944"/>
                    <a:pt x="8665" y="7033"/>
                  </a:cubicBezTo>
                  <a:lnTo>
                    <a:pt x="4852" y="3221"/>
                  </a:lnTo>
                  <a:lnTo>
                    <a:pt x="4884" y="3032"/>
                  </a:lnTo>
                  <a:cubicBezTo>
                    <a:pt x="5136" y="2213"/>
                    <a:pt x="4884" y="1330"/>
                    <a:pt x="4254" y="700"/>
                  </a:cubicBezTo>
                  <a:cubicBezTo>
                    <a:pt x="3778" y="225"/>
                    <a:pt x="3177" y="0"/>
                    <a:pt x="25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8579;p72">
              <a:extLst>
                <a:ext uri="{FF2B5EF4-FFF2-40B4-BE49-F238E27FC236}">
                  <a16:creationId xmlns:a16="http://schemas.microsoft.com/office/drawing/2014/main" id="{177A86D8-52DA-4BEC-879F-88A660A435FC}"/>
                </a:ext>
              </a:extLst>
            </p:cNvPr>
            <p:cNvSpPr/>
            <p:nvPr/>
          </p:nvSpPr>
          <p:spPr>
            <a:xfrm>
              <a:off x="-31816600" y="4062950"/>
              <a:ext cx="144150" cy="140600"/>
            </a:xfrm>
            <a:custGeom>
              <a:avLst/>
              <a:gdLst/>
              <a:ahLst/>
              <a:cxnLst/>
              <a:rect l="l" t="t" r="r" b="b"/>
              <a:pathLst>
                <a:path w="5766" h="5624" extrusionOk="0">
                  <a:moveTo>
                    <a:pt x="4080" y="1504"/>
                  </a:moveTo>
                  <a:cubicBezTo>
                    <a:pt x="4167" y="1504"/>
                    <a:pt x="4253" y="1528"/>
                    <a:pt x="4316" y="1575"/>
                  </a:cubicBezTo>
                  <a:cubicBezTo>
                    <a:pt x="4442" y="1701"/>
                    <a:pt x="4442" y="1953"/>
                    <a:pt x="4316" y="2048"/>
                  </a:cubicBezTo>
                  <a:lnTo>
                    <a:pt x="2205" y="4159"/>
                  </a:lnTo>
                  <a:cubicBezTo>
                    <a:pt x="2158" y="4206"/>
                    <a:pt x="2072" y="4230"/>
                    <a:pt x="1985" y="4230"/>
                  </a:cubicBezTo>
                  <a:cubicBezTo>
                    <a:pt x="1898" y="4230"/>
                    <a:pt x="1812" y="4206"/>
                    <a:pt x="1764" y="4159"/>
                  </a:cubicBezTo>
                  <a:cubicBezTo>
                    <a:pt x="1638" y="4033"/>
                    <a:pt x="1638" y="3781"/>
                    <a:pt x="1764" y="3686"/>
                  </a:cubicBezTo>
                  <a:lnTo>
                    <a:pt x="3844" y="1575"/>
                  </a:lnTo>
                  <a:cubicBezTo>
                    <a:pt x="3907" y="1528"/>
                    <a:pt x="3993" y="1504"/>
                    <a:pt x="4080" y="1504"/>
                  </a:cubicBezTo>
                  <a:close/>
                  <a:moveTo>
                    <a:pt x="3844" y="0"/>
                  </a:moveTo>
                  <a:lnTo>
                    <a:pt x="567" y="3277"/>
                  </a:lnTo>
                  <a:cubicBezTo>
                    <a:pt x="0" y="3844"/>
                    <a:pt x="0" y="4694"/>
                    <a:pt x="567" y="5198"/>
                  </a:cubicBezTo>
                  <a:cubicBezTo>
                    <a:pt x="835" y="5482"/>
                    <a:pt x="1189" y="5624"/>
                    <a:pt x="1540" y="5624"/>
                  </a:cubicBezTo>
                  <a:cubicBezTo>
                    <a:pt x="1890" y="5624"/>
                    <a:pt x="2237" y="5482"/>
                    <a:pt x="2489" y="5198"/>
                  </a:cubicBezTo>
                  <a:lnTo>
                    <a:pt x="5766" y="1953"/>
                  </a:lnTo>
                  <a:lnTo>
                    <a:pt x="38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8580;p72">
              <a:extLst>
                <a:ext uri="{FF2B5EF4-FFF2-40B4-BE49-F238E27FC236}">
                  <a16:creationId xmlns:a16="http://schemas.microsoft.com/office/drawing/2014/main" id="{3FBBE13A-7E3A-4AC8-82D3-4B8513E8AA6B}"/>
                </a:ext>
              </a:extLst>
            </p:cNvPr>
            <p:cNvSpPr/>
            <p:nvPr/>
          </p:nvSpPr>
          <p:spPr>
            <a:xfrm>
              <a:off x="-31648050" y="3910025"/>
              <a:ext cx="129175" cy="127725"/>
            </a:xfrm>
            <a:custGeom>
              <a:avLst/>
              <a:gdLst/>
              <a:ahLst/>
              <a:cxnLst/>
              <a:rect l="l" t="t" r="r" b="b"/>
              <a:pathLst>
                <a:path w="5167" h="5109" extrusionOk="0">
                  <a:moveTo>
                    <a:pt x="4249" y="1"/>
                  </a:moveTo>
                  <a:cubicBezTo>
                    <a:pt x="4179" y="1"/>
                    <a:pt x="4106" y="24"/>
                    <a:pt x="4033" y="68"/>
                  </a:cubicBezTo>
                  <a:lnTo>
                    <a:pt x="2206" y="1171"/>
                  </a:lnTo>
                  <a:cubicBezTo>
                    <a:pt x="2017" y="1265"/>
                    <a:pt x="1985" y="1549"/>
                    <a:pt x="2143" y="1706"/>
                  </a:cubicBezTo>
                  <a:lnTo>
                    <a:pt x="2300" y="1864"/>
                  </a:lnTo>
                  <a:lnTo>
                    <a:pt x="0" y="4164"/>
                  </a:lnTo>
                  <a:lnTo>
                    <a:pt x="945" y="5109"/>
                  </a:lnTo>
                  <a:lnTo>
                    <a:pt x="3245" y="2809"/>
                  </a:lnTo>
                  <a:lnTo>
                    <a:pt x="3434" y="2998"/>
                  </a:lnTo>
                  <a:cubicBezTo>
                    <a:pt x="3502" y="3066"/>
                    <a:pt x="3594" y="3099"/>
                    <a:pt x="3684" y="3099"/>
                  </a:cubicBezTo>
                  <a:cubicBezTo>
                    <a:pt x="3802" y="3099"/>
                    <a:pt x="3916" y="3042"/>
                    <a:pt x="3970" y="2935"/>
                  </a:cubicBezTo>
                  <a:lnTo>
                    <a:pt x="5073" y="1108"/>
                  </a:lnTo>
                  <a:cubicBezTo>
                    <a:pt x="5167" y="1013"/>
                    <a:pt x="5167" y="793"/>
                    <a:pt x="5041" y="698"/>
                  </a:cubicBezTo>
                  <a:lnTo>
                    <a:pt x="4474" y="100"/>
                  </a:lnTo>
                  <a:cubicBezTo>
                    <a:pt x="4406" y="32"/>
                    <a:pt x="4330" y="1"/>
                    <a:pt x="42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715;p70">
            <a:extLst>
              <a:ext uri="{FF2B5EF4-FFF2-40B4-BE49-F238E27FC236}">
                <a16:creationId xmlns:a16="http://schemas.microsoft.com/office/drawing/2014/main" id="{9409E502-F882-4D61-84E0-FE6D5F62142E}"/>
              </a:ext>
            </a:extLst>
          </p:cNvPr>
          <p:cNvSpPr/>
          <p:nvPr/>
        </p:nvSpPr>
        <p:spPr>
          <a:xfrm>
            <a:off x="3720449" y="2450057"/>
            <a:ext cx="360388" cy="374393"/>
          </a:xfrm>
          <a:custGeom>
            <a:avLst/>
            <a:gdLst/>
            <a:ahLst/>
            <a:cxnLst/>
            <a:rect l="l" t="t" r="r" b="b"/>
            <a:pathLst>
              <a:path w="12729" h="12643" extrusionOk="0">
                <a:moveTo>
                  <a:pt x="6365" y="2395"/>
                </a:moveTo>
                <a:cubicBezTo>
                  <a:pt x="7026" y="2395"/>
                  <a:pt x="7562" y="2962"/>
                  <a:pt x="7562" y="3655"/>
                </a:cubicBezTo>
                <a:cubicBezTo>
                  <a:pt x="7562" y="4348"/>
                  <a:pt x="7026" y="4884"/>
                  <a:pt x="6365" y="4884"/>
                </a:cubicBezTo>
                <a:cubicBezTo>
                  <a:pt x="5672" y="4884"/>
                  <a:pt x="5136" y="4348"/>
                  <a:pt x="5136" y="3655"/>
                </a:cubicBezTo>
                <a:cubicBezTo>
                  <a:pt x="5073" y="2962"/>
                  <a:pt x="5672" y="2395"/>
                  <a:pt x="6365" y="2395"/>
                </a:cubicBezTo>
                <a:close/>
                <a:moveTo>
                  <a:pt x="6806" y="5640"/>
                </a:moveTo>
                <a:lnTo>
                  <a:pt x="8349" y="8192"/>
                </a:lnTo>
                <a:lnTo>
                  <a:pt x="7530" y="8192"/>
                </a:lnTo>
                <a:cubicBezTo>
                  <a:pt x="7373" y="7719"/>
                  <a:pt x="6900" y="7373"/>
                  <a:pt x="6333" y="7373"/>
                </a:cubicBezTo>
                <a:cubicBezTo>
                  <a:pt x="5798" y="7373"/>
                  <a:pt x="5357" y="7719"/>
                  <a:pt x="5167" y="8192"/>
                </a:cubicBezTo>
                <a:lnTo>
                  <a:pt x="4285" y="8192"/>
                </a:lnTo>
                <a:lnTo>
                  <a:pt x="5829" y="5640"/>
                </a:lnTo>
                <a:cubicBezTo>
                  <a:pt x="5987" y="5671"/>
                  <a:pt x="6144" y="5734"/>
                  <a:pt x="6365" y="5734"/>
                </a:cubicBezTo>
                <a:cubicBezTo>
                  <a:pt x="6491" y="5734"/>
                  <a:pt x="6680" y="5671"/>
                  <a:pt x="6806" y="5640"/>
                </a:cubicBezTo>
                <a:close/>
                <a:moveTo>
                  <a:pt x="6365" y="8192"/>
                </a:moveTo>
                <a:cubicBezTo>
                  <a:pt x="6585" y="8192"/>
                  <a:pt x="6743" y="8412"/>
                  <a:pt x="6743" y="8633"/>
                </a:cubicBezTo>
                <a:cubicBezTo>
                  <a:pt x="6743" y="8822"/>
                  <a:pt x="6585" y="9042"/>
                  <a:pt x="6365" y="9042"/>
                </a:cubicBezTo>
                <a:cubicBezTo>
                  <a:pt x="6113" y="9042"/>
                  <a:pt x="5955" y="8822"/>
                  <a:pt x="5955" y="8633"/>
                </a:cubicBezTo>
                <a:cubicBezTo>
                  <a:pt x="5955" y="8412"/>
                  <a:pt x="6144" y="8255"/>
                  <a:pt x="6365" y="8192"/>
                </a:cubicBezTo>
                <a:close/>
                <a:moveTo>
                  <a:pt x="6428" y="0"/>
                </a:moveTo>
                <a:cubicBezTo>
                  <a:pt x="5766" y="0"/>
                  <a:pt x="5199" y="568"/>
                  <a:pt x="5199" y="1229"/>
                </a:cubicBezTo>
                <a:lnTo>
                  <a:pt x="5199" y="2080"/>
                </a:lnTo>
                <a:cubicBezTo>
                  <a:pt x="4695" y="2489"/>
                  <a:pt x="4380" y="3025"/>
                  <a:pt x="4380" y="3718"/>
                </a:cubicBezTo>
                <a:cubicBezTo>
                  <a:pt x="4380" y="4065"/>
                  <a:pt x="4443" y="4380"/>
                  <a:pt x="4600" y="4695"/>
                </a:cubicBezTo>
                <a:lnTo>
                  <a:pt x="2458" y="8286"/>
                </a:lnTo>
                <a:lnTo>
                  <a:pt x="505" y="8286"/>
                </a:lnTo>
                <a:cubicBezTo>
                  <a:pt x="284" y="8286"/>
                  <a:pt x="95" y="8475"/>
                  <a:pt x="95" y="8664"/>
                </a:cubicBezTo>
                <a:cubicBezTo>
                  <a:pt x="1" y="8822"/>
                  <a:pt x="190" y="9042"/>
                  <a:pt x="410" y="9042"/>
                </a:cubicBezTo>
                <a:lnTo>
                  <a:pt x="1859" y="9042"/>
                </a:lnTo>
                <a:cubicBezTo>
                  <a:pt x="1261" y="9987"/>
                  <a:pt x="631" y="10775"/>
                  <a:pt x="631" y="11437"/>
                </a:cubicBezTo>
                <a:cubicBezTo>
                  <a:pt x="631" y="12108"/>
                  <a:pt x="1021" y="12642"/>
                  <a:pt x="1366" y="12642"/>
                </a:cubicBezTo>
                <a:cubicBezTo>
                  <a:pt x="1491" y="12642"/>
                  <a:pt x="1610" y="12572"/>
                  <a:pt x="1702" y="12413"/>
                </a:cubicBezTo>
                <a:lnTo>
                  <a:pt x="3781" y="9074"/>
                </a:lnTo>
                <a:lnTo>
                  <a:pt x="5167" y="9074"/>
                </a:lnTo>
                <a:cubicBezTo>
                  <a:pt x="5325" y="9546"/>
                  <a:pt x="5798" y="9893"/>
                  <a:pt x="6333" y="9893"/>
                </a:cubicBezTo>
                <a:cubicBezTo>
                  <a:pt x="6900" y="9893"/>
                  <a:pt x="7341" y="9546"/>
                  <a:pt x="7530" y="9074"/>
                </a:cubicBezTo>
                <a:lnTo>
                  <a:pt x="8854" y="9074"/>
                </a:lnTo>
                <a:lnTo>
                  <a:pt x="10964" y="12413"/>
                </a:lnTo>
                <a:cubicBezTo>
                  <a:pt x="11056" y="12572"/>
                  <a:pt x="11173" y="12642"/>
                  <a:pt x="11295" y="12642"/>
                </a:cubicBezTo>
                <a:cubicBezTo>
                  <a:pt x="11630" y="12642"/>
                  <a:pt x="12004" y="12108"/>
                  <a:pt x="12004" y="11437"/>
                </a:cubicBezTo>
                <a:cubicBezTo>
                  <a:pt x="12004" y="10775"/>
                  <a:pt x="11374" y="9987"/>
                  <a:pt x="10807" y="9042"/>
                </a:cubicBezTo>
                <a:lnTo>
                  <a:pt x="12288" y="9042"/>
                </a:lnTo>
                <a:cubicBezTo>
                  <a:pt x="12540" y="9042"/>
                  <a:pt x="12729" y="8822"/>
                  <a:pt x="12729" y="8633"/>
                </a:cubicBezTo>
                <a:cubicBezTo>
                  <a:pt x="12729" y="8412"/>
                  <a:pt x="12540" y="8255"/>
                  <a:pt x="12288" y="8255"/>
                </a:cubicBezTo>
                <a:lnTo>
                  <a:pt x="10334" y="8255"/>
                </a:lnTo>
                <a:lnTo>
                  <a:pt x="8192" y="4695"/>
                </a:lnTo>
                <a:cubicBezTo>
                  <a:pt x="8349" y="4380"/>
                  <a:pt x="8475" y="4065"/>
                  <a:pt x="8475" y="3718"/>
                </a:cubicBezTo>
                <a:cubicBezTo>
                  <a:pt x="8475" y="3056"/>
                  <a:pt x="8160" y="2458"/>
                  <a:pt x="7656" y="2080"/>
                </a:cubicBezTo>
                <a:lnTo>
                  <a:pt x="7656" y="1229"/>
                </a:lnTo>
                <a:cubicBezTo>
                  <a:pt x="7656" y="568"/>
                  <a:pt x="7089" y="0"/>
                  <a:pt x="64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" name="Google Shape;7701;p70">
            <a:extLst>
              <a:ext uri="{FF2B5EF4-FFF2-40B4-BE49-F238E27FC236}">
                <a16:creationId xmlns:a16="http://schemas.microsoft.com/office/drawing/2014/main" id="{D230BB68-D380-431F-B3F1-4882088140F1}"/>
              </a:ext>
            </a:extLst>
          </p:cNvPr>
          <p:cNvGrpSpPr/>
          <p:nvPr/>
        </p:nvGrpSpPr>
        <p:grpSpPr>
          <a:xfrm>
            <a:off x="4366313" y="2955561"/>
            <a:ext cx="375465" cy="371814"/>
            <a:chOff x="-37385100" y="3949908"/>
            <a:chExt cx="321350" cy="318225"/>
          </a:xfrm>
          <a:solidFill>
            <a:schemeClr val="bg1"/>
          </a:solidFill>
        </p:grpSpPr>
        <p:sp>
          <p:nvSpPr>
            <p:cNvPr id="78" name="Google Shape;7702;p70">
              <a:extLst>
                <a:ext uri="{FF2B5EF4-FFF2-40B4-BE49-F238E27FC236}">
                  <a16:creationId xmlns:a16="http://schemas.microsoft.com/office/drawing/2014/main" id="{164621C1-0830-4932-81FB-9B67CCC70A96}"/>
                </a:ext>
              </a:extLst>
            </p:cNvPr>
            <p:cNvSpPr/>
            <p:nvPr/>
          </p:nvSpPr>
          <p:spPr>
            <a:xfrm>
              <a:off x="-37190575" y="4145233"/>
              <a:ext cx="126825" cy="122900"/>
            </a:xfrm>
            <a:custGeom>
              <a:avLst/>
              <a:gdLst/>
              <a:ahLst/>
              <a:cxnLst/>
              <a:rect l="l" t="t" r="r" b="b"/>
              <a:pathLst>
                <a:path w="5073" h="4916" extrusionOk="0">
                  <a:moveTo>
                    <a:pt x="2238" y="1"/>
                  </a:moveTo>
                  <a:cubicBezTo>
                    <a:pt x="1986" y="442"/>
                    <a:pt x="1671" y="820"/>
                    <a:pt x="1324" y="1229"/>
                  </a:cubicBezTo>
                  <a:cubicBezTo>
                    <a:pt x="946" y="1671"/>
                    <a:pt x="473" y="1986"/>
                    <a:pt x="1" y="2238"/>
                  </a:cubicBezTo>
                  <a:lnTo>
                    <a:pt x="2206" y="4443"/>
                  </a:lnTo>
                  <a:cubicBezTo>
                    <a:pt x="2521" y="4758"/>
                    <a:pt x="2923" y="4916"/>
                    <a:pt x="3325" y="4916"/>
                  </a:cubicBezTo>
                  <a:cubicBezTo>
                    <a:pt x="3726" y="4916"/>
                    <a:pt x="4128" y="4758"/>
                    <a:pt x="4443" y="4443"/>
                  </a:cubicBezTo>
                  <a:cubicBezTo>
                    <a:pt x="5073" y="3813"/>
                    <a:pt x="5073" y="2836"/>
                    <a:pt x="4443" y="2206"/>
                  </a:cubicBezTo>
                  <a:lnTo>
                    <a:pt x="223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703;p70">
              <a:extLst>
                <a:ext uri="{FF2B5EF4-FFF2-40B4-BE49-F238E27FC236}">
                  <a16:creationId xmlns:a16="http://schemas.microsoft.com/office/drawing/2014/main" id="{8C3C2BF9-6AF0-482E-AFAB-23D9C96E94B5}"/>
                </a:ext>
              </a:extLst>
            </p:cNvPr>
            <p:cNvSpPr/>
            <p:nvPr/>
          </p:nvSpPr>
          <p:spPr>
            <a:xfrm>
              <a:off x="-37385100" y="3949908"/>
              <a:ext cx="248125" cy="248950"/>
            </a:xfrm>
            <a:custGeom>
              <a:avLst/>
              <a:gdLst/>
              <a:ahLst/>
              <a:cxnLst/>
              <a:rect l="l" t="t" r="r" b="b"/>
              <a:pathLst>
                <a:path w="9925" h="9958" extrusionOk="0">
                  <a:moveTo>
                    <a:pt x="4978" y="1702"/>
                  </a:moveTo>
                  <a:cubicBezTo>
                    <a:pt x="6774" y="1702"/>
                    <a:pt x="8286" y="3214"/>
                    <a:pt x="8286" y="5010"/>
                  </a:cubicBezTo>
                  <a:cubicBezTo>
                    <a:pt x="8254" y="5892"/>
                    <a:pt x="7939" y="6711"/>
                    <a:pt x="7341" y="7310"/>
                  </a:cubicBezTo>
                  <a:cubicBezTo>
                    <a:pt x="6742" y="7908"/>
                    <a:pt x="5923" y="8318"/>
                    <a:pt x="4978" y="8318"/>
                  </a:cubicBezTo>
                  <a:cubicBezTo>
                    <a:pt x="3151" y="8318"/>
                    <a:pt x="1670" y="6837"/>
                    <a:pt x="1670" y="5010"/>
                  </a:cubicBezTo>
                  <a:cubicBezTo>
                    <a:pt x="1670" y="3214"/>
                    <a:pt x="3151" y="1702"/>
                    <a:pt x="4978" y="1702"/>
                  </a:cubicBezTo>
                  <a:close/>
                  <a:moveTo>
                    <a:pt x="4978" y="1"/>
                  </a:moveTo>
                  <a:cubicBezTo>
                    <a:pt x="2268" y="1"/>
                    <a:pt x="0" y="2269"/>
                    <a:pt x="0" y="4978"/>
                  </a:cubicBezTo>
                  <a:cubicBezTo>
                    <a:pt x="0" y="7688"/>
                    <a:pt x="2268" y="9956"/>
                    <a:pt x="4978" y="9956"/>
                  </a:cubicBezTo>
                  <a:cubicBezTo>
                    <a:pt x="5013" y="9957"/>
                    <a:pt x="5048" y="9957"/>
                    <a:pt x="5083" y="9957"/>
                  </a:cubicBezTo>
                  <a:cubicBezTo>
                    <a:pt x="6367" y="9957"/>
                    <a:pt x="7586" y="9395"/>
                    <a:pt x="8506" y="8444"/>
                  </a:cubicBezTo>
                  <a:cubicBezTo>
                    <a:pt x="9420" y="7499"/>
                    <a:pt x="9924" y="6270"/>
                    <a:pt x="9924" y="4978"/>
                  </a:cubicBezTo>
                  <a:cubicBezTo>
                    <a:pt x="9924" y="2269"/>
                    <a:pt x="7687" y="1"/>
                    <a:pt x="49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9" name="Google Shape;859;p39"/>
          <p:cNvGrpSpPr/>
          <p:nvPr/>
        </p:nvGrpSpPr>
        <p:grpSpPr>
          <a:xfrm>
            <a:off x="-445825" y="638163"/>
            <a:ext cx="5415574" cy="4504858"/>
            <a:chOff x="-445825" y="638163"/>
            <a:chExt cx="5415574" cy="4504858"/>
          </a:xfrm>
        </p:grpSpPr>
        <p:sp>
          <p:nvSpPr>
            <p:cNvPr id="860" name="Google Shape;860;p39"/>
            <p:cNvSpPr/>
            <p:nvPr/>
          </p:nvSpPr>
          <p:spPr>
            <a:xfrm flipH="1">
              <a:off x="-119842" y="4604250"/>
              <a:ext cx="5089591" cy="2900"/>
            </a:xfrm>
            <a:custGeom>
              <a:avLst/>
              <a:gdLst/>
              <a:ahLst/>
              <a:cxnLst/>
              <a:rect l="l" t="t" r="r" b="b"/>
              <a:pathLst>
                <a:path w="208483" h="101" extrusionOk="0">
                  <a:moveTo>
                    <a:pt x="0" y="0"/>
                  </a:moveTo>
                  <a:lnTo>
                    <a:pt x="0" y="101"/>
                  </a:lnTo>
                  <a:lnTo>
                    <a:pt x="208482" y="101"/>
                  </a:lnTo>
                  <a:lnTo>
                    <a:pt x="208482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9"/>
            <p:cNvSpPr/>
            <p:nvPr/>
          </p:nvSpPr>
          <p:spPr>
            <a:xfrm flipH="1">
              <a:off x="-445825" y="4796264"/>
              <a:ext cx="660095" cy="2892"/>
            </a:xfrm>
            <a:custGeom>
              <a:avLst/>
              <a:gdLst/>
              <a:ahLst/>
              <a:cxnLst/>
              <a:rect l="l" t="t" r="r" b="b"/>
              <a:pathLst>
                <a:path w="2305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3051" y="100"/>
                  </a:lnTo>
                  <a:lnTo>
                    <a:pt x="23051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9"/>
            <p:cNvSpPr/>
            <p:nvPr/>
          </p:nvSpPr>
          <p:spPr>
            <a:xfrm flipH="1">
              <a:off x="980319" y="4734180"/>
              <a:ext cx="103205" cy="2892"/>
            </a:xfrm>
            <a:custGeom>
              <a:avLst/>
              <a:gdLst/>
              <a:ahLst/>
              <a:cxnLst/>
              <a:rect l="l" t="t" r="r" b="b"/>
              <a:pathLst>
                <a:path w="3604" h="101" extrusionOk="0">
                  <a:moveTo>
                    <a:pt x="1" y="0"/>
                  </a:moveTo>
                  <a:lnTo>
                    <a:pt x="1" y="100"/>
                  </a:lnTo>
                  <a:lnTo>
                    <a:pt x="3603" y="100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9"/>
            <p:cNvSpPr/>
            <p:nvPr/>
          </p:nvSpPr>
          <p:spPr>
            <a:xfrm flipH="1">
              <a:off x="249579" y="4685441"/>
              <a:ext cx="229291" cy="2892"/>
            </a:xfrm>
            <a:custGeom>
              <a:avLst/>
              <a:gdLst/>
              <a:ahLst/>
              <a:cxnLst/>
              <a:rect l="l" t="t" r="r" b="b"/>
              <a:pathLst>
                <a:path w="8007" h="101" extrusionOk="0">
                  <a:moveTo>
                    <a:pt x="1" y="1"/>
                  </a:moveTo>
                  <a:lnTo>
                    <a:pt x="1" y="101"/>
                  </a:lnTo>
                  <a:lnTo>
                    <a:pt x="8007" y="101"/>
                  </a:lnTo>
                  <a:lnTo>
                    <a:pt x="8007" y="1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9"/>
            <p:cNvSpPr/>
            <p:nvPr/>
          </p:nvSpPr>
          <p:spPr>
            <a:xfrm flipH="1">
              <a:off x="3783896" y="4705515"/>
              <a:ext cx="515854" cy="2892"/>
            </a:xfrm>
            <a:custGeom>
              <a:avLst/>
              <a:gdLst/>
              <a:ahLst/>
              <a:cxnLst/>
              <a:rect l="l" t="t" r="r" b="b"/>
              <a:pathLst>
                <a:path w="18014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8013" y="100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9"/>
            <p:cNvSpPr/>
            <p:nvPr/>
          </p:nvSpPr>
          <p:spPr>
            <a:xfrm flipH="1">
              <a:off x="2130409" y="4732262"/>
              <a:ext cx="1118590" cy="2892"/>
            </a:xfrm>
            <a:custGeom>
              <a:avLst/>
              <a:gdLst/>
              <a:ahLst/>
              <a:cxnLst/>
              <a:rect l="l" t="t" r="r" b="b"/>
              <a:pathLst>
                <a:path w="39062" h="101" extrusionOk="0">
                  <a:moveTo>
                    <a:pt x="0" y="0"/>
                  </a:moveTo>
                  <a:lnTo>
                    <a:pt x="0" y="100"/>
                  </a:lnTo>
                  <a:lnTo>
                    <a:pt x="39061" y="100"/>
                  </a:lnTo>
                  <a:lnTo>
                    <a:pt x="39061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9"/>
            <p:cNvSpPr/>
            <p:nvPr/>
          </p:nvSpPr>
          <p:spPr>
            <a:xfrm flipH="1">
              <a:off x="3364575" y="3095012"/>
              <a:ext cx="718341" cy="1509275"/>
            </a:xfrm>
            <a:custGeom>
              <a:avLst/>
              <a:gdLst/>
              <a:ahLst/>
              <a:cxnLst/>
              <a:rect l="l" t="t" r="r" b="b"/>
              <a:pathLst>
                <a:path w="25085" h="52705" extrusionOk="0">
                  <a:moveTo>
                    <a:pt x="0" y="0"/>
                  </a:moveTo>
                  <a:lnTo>
                    <a:pt x="0" y="52704"/>
                  </a:lnTo>
                  <a:lnTo>
                    <a:pt x="25085" y="52704"/>
                  </a:lnTo>
                  <a:lnTo>
                    <a:pt x="25085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9"/>
            <p:cNvSpPr/>
            <p:nvPr/>
          </p:nvSpPr>
          <p:spPr>
            <a:xfrm flipH="1">
              <a:off x="3934837" y="4398878"/>
              <a:ext cx="148078" cy="205408"/>
            </a:xfrm>
            <a:custGeom>
              <a:avLst/>
              <a:gdLst/>
              <a:ahLst/>
              <a:cxnLst/>
              <a:rect l="l" t="t" r="r" b="b"/>
              <a:pathLst>
                <a:path w="5171" h="7173" extrusionOk="0">
                  <a:moveTo>
                    <a:pt x="0" y="1"/>
                  </a:moveTo>
                  <a:lnTo>
                    <a:pt x="0" y="7172"/>
                  </a:lnTo>
                  <a:lnTo>
                    <a:pt x="2536" y="7172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9"/>
            <p:cNvSpPr/>
            <p:nvPr/>
          </p:nvSpPr>
          <p:spPr>
            <a:xfrm flipH="1">
              <a:off x="1465589" y="3095012"/>
              <a:ext cx="718341" cy="1509275"/>
            </a:xfrm>
            <a:custGeom>
              <a:avLst/>
              <a:gdLst/>
              <a:ahLst/>
              <a:cxnLst/>
              <a:rect l="l" t="t" r="r" b="b"/>
              <a:pathLst>
                <a:path w="25085" h="52705" extrusionOk="0">
                  <a:moveTo>
                    <a:pt x="0" y="0"/>
                  </a:moveTo>
                  <a:lnTo>
                    <a:pt x="0" y="52704"/>
                  </a:lnTo>
                  <a:lnTo>
                    <a:pt x="25085" y="52704"/>
                  </a:lnTo>
                  <a:lnTo>
                    <a:pt x="25085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9"/>
            <p:cNvSpPr/>
            <p:nvPr/>
          </p:nvSpPr>
          <p:spPr>
            <a:xfrm flipH="1">
              <a:off x="2120873" y="3095012"/>
              <a:ext cx="1962043" cy="1383189"/>
            </a:xfrm>
            <a:custGeom>
              <a:avLst/>
              <a:gdLst/>
              <a:ahLst/>
              <a:cxnLst/>
              <a:rect l="l" t="t" r="r" b="b"/>
              <a:pathLst>
                <a:path w="68516" h="48302" extrusionOk="0">
                  <a:moveTo>
                    <a:pt x="0" y="0"/>
                  </a:moveTo>
                  <a:lnTo>
                    <a:pt x="0" y="48301"/>
                  </a:lnTo>
                  <a:lnTo>
                    <a:pt x="68516" y="48301"/>
                  </a:lnTo>
                  <a:lnTo>
                    <a:pt x="68516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9"/>
            <p:cNvSpPr/>
            <p:nvPr/>
          </p:nvSpPr>
          <p:spPr>
            <a:xfrm flipH="1">
              <a:off x="2176255" y="3156121"/>
              <a:ext cx="1850304" cy="379259"/>
            </a:xfrm>
            <a:custGeom>
              <a:avLst/>
              <a:gdLst/>
              <a:ahLst/>
              <a:cxnLst/>
              <a:rect l="l" t="t" r="r" b="b"/>
              <a:pathLst>
                <a:path w="64614" h="13244" extrusionOk="0">
                  <a:moveTo>
                    <a:pt x="0" y="1"/>
                  </a:moveTo>
                  <a:lnTo>
                    <a:pt x="0" y="13244"/>
                  </a:lnTo>
                  <a:lnTo>
                    <a:pt x="64613" y="13244"/>
                  </a:lnTo>
                  <a:lnTo>
                    <a:pt x="64613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9"/>
            <p:cNvSpPr/>
            <p:nvPr/>
          </p:nvSpPr>
          <p:spPr>
            <a:xfrm flipH="1">
              <a:off x="2669172" y="3145641"/>
              <a:ext cx="864500" cy="128978"/>
            </a:xfrm>
            <a:custGeom>
              <a:avLst/>
              <a:gdLst/>
              <a:ahLst/>
              <a:cxnLst/>
              <a:rect l="l" t="t" r="r" b="b"/>
              <a:pathLst>
                <a:path w="30189" h="4504" extrusionOk="0">
                  <a:moveTo>
                    <a:pt x="1" y="0"/>
                  </a:moveTo>
                  <a:cubicBezTo>
                    <a:pt x="2736" y="2869"/>
                    <a:pt x="6539" y="4503"/>
                    <a:pt x="10508" y="4503"/>
                  </a:cubicBezTo>
                  <a:lnTo>
                    <a:pt x="19681" y="4503"/>
                  </a:lnTo>
                  <a:cubicBezTo>
                    <a:pt x="23651" y="4503"/>
                    <a:pt x="27420" y="2869"/>
                    <a:pt x="30189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9"/>
            <p:cNvSpPr/>
            <p:nvPr/>
          </p:nvSpPr>
          <p:spPr>
            <a:xfrm flipH="1">
              <a:off x="2120873" y="4398878"/>
              <a:ext cx="148078" cy="205408"/>
            </a:xfrm>
            <a:custGeom>
              <a:avLst/>
              <a:gdLst/>
              <a:ahLst/>
              <a:cxnLst/>
              <a:rect l="l" t="t" r="r" b="b"/>
              <a:pathLst>
                <a:path w="5171" h="7173" extrusionOk="0">
                  <a:moveTo>
                    <a:pt x="1" y="1"/>
                  </a:moveTo>
                  <a:lnTo>
                    <a:pt x="2669" y="7172"/>
                  </a:lnTo>
                  <a:lnTo>
                    <a:pt x="5171" y="7172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9"/>
            <p:cNvSpPr/>
            <p:nvPr/>
          </p:nvSpPr>
          <p:spPr>
            <a:xfrm flipH="1">
              <a:off x="2176255" y="3597435"/>
              <a:ext cx="1850304" cy="379259"/>
            </a:xfrm>
            <a:custGeom>
              <a:avLst/>
              <a:gdLst/>
              <a:ahLst/>
              <a:cxnLst/>
              <a:rect l="l" t="t" r="r" b="b"/>
              <a:pathLst>
                <a:path w="64614" h="13244" extrusionOk="0">
                  <a:moveTo>
                    <a:pt x="0" y="1"/>
                  </a:moveTo>
                  <a:lnTo>
                    <a:pt x="0" y="13244"/>
                  </a:lnTo>
                  <a:lnTo>
                    <a:pt x="64613" y="13244"/>
                  </a:lnTo>
                  <a:lnTo>
                    <a:pt x="64613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9"/>
            <p:cNvSpPr/>
            <p:nvPr/>
          </p:nvSpPr>
          <p:spPr>
            <a:xfrm flipH="1">
              <a:off x="2669172" y="3585981"/>
              <a:ext cx="864500" cy="128978"/>
            </a:xfrm>
            <a:custGeom>
              <a:avLst/>
              <a:gdLst/>
              <a:ahLst/>
              <a:cxnLst/>
              <a:rect l="l" t="t" r="r" b="b"/>
              <a:pathLst>
                <a:path w="30189" h="4504" extrusionOk="0">
                  <a:moveTo>
                    <a:pt x="1" y="1"/>
                  </a:moveTo>
                  <a:cubicBezTo>
                    <a:pt x="2736" y="2869"/>
                    <a:pt x="6539" y="4504"/>
                    <a:pt x="10508" y="4504"/>
                  </a:cubicBezTo>
                  <a:lnTo>
                    <a:pt x="19681" y="4504"/>
                  </a:lnTo>
                  <a:cubicBezTo>
                    <a:pt x="23651" y="4504"/>
                    <a:pt x="27454" y="2869"/>
                    <a:pt x="3018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9"/>
            <p:cNvSpPr/>
            <p:nvPr/>
          </p:nvSpPr>
          <p:spPr>
            <a:xfrm flipH="1">
              <a:off x="2176255" y="4037804"/>
              <a:ext cx="1850304" cy="379259"/>
            </a:xfrm>
            <a:custGeom>
              <a:avLst/>
              <a:gdLst/>
              <a:ahLst/>
              <a:cxnLst/>
              <a:rect l="l" t="t" r="r" b="b"/>
              <a:pathLst>
                <a:path w="64614" h="13244" extrusionOk="0">
                  <a:moveTo>
                    <a:pt x="0" y="1"/>
                  </a:moveTo>
                  <a:lnTo>
                    <a:pt x="0" y="13243"/>
                  </a:lnTo>
                  <a:lnTo>
                    <a:pt x="64613" y="13243"/>
                  </a:lnTo>
                  <a:lnTo>
                    <a:pt x="64613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9"/>
            <p:cNvSpPr/>
            <p:nvPr/>
          </p:nvSpPr>
          <p:spPr>
            <a:xfrm flipH="1">
              <a:off x="2669172" y="4026349"/>
              <a:ext cx="864500" cy="128978"/>
            </a:xfrm>
            <a:custGeom>
              <a:avLst/>
              <a:gdLst/>
              <a:ahLst/>
              <a:cxnLst/>
              <a:rect l="l" t="t" r="r" b="b"/>
              <a:pathLst>
                <a:path w="30189" h="4504" extrusionOk="0">
                  <a:moveTo>
                    <a:pt x="1" y="0"/>
                  </a:moveTo>
                  <a:cubicBezTo>
                    <a:pt x="2736" y="2869"/>
                    <a:pt x="6539" y="4504"/>
                    <a:pt x="10508" y="4504"/>
                  </a:cubicBezTo>
                  <a:lnTo>
                    <a:pt x="19681" y="4504"/>
                  </a:lnTo>
                  <a:cubicBezTo>
                    <a:pt x="23651" y="4504"/>
                    <a:pt x="27454" y="2869"/>
                    <a:pt x="30189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9"/>
            <p:cNvSpPr/>
            <p:nvPr/>
          </p:nvSpPr>
          <p:spPr>
            <a:xfrm flipH="1">
              <a:off x="3859595" y="2606633"/>
              <a:ext cx="65007" cy="495830"/>
            </a:xfrm>
            <a:custGeom>
              <a:avLst/>
              <a:gdLst/>
              <a:ahLst/>
              <a:cxnLst/>
              <a:rect l="l" t="t" r="r" b="b"/>
              <a:pathLst>
                <a:path w="2270" h="17314" extrusionOk="0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lnTo>
                    <a:pt x="1" y="17080"/>
                  </a:lnTo>
                  <a:cubicBezTo>
                    <a:pt x="1" y="17213"/>
                    <a:pt x="101" y="17313"/>
                    <a:pt x="234" y="17313"/>
                  </a:cubicBezTo>
                  <a:lnTo>
                    <a:pt x="2036" y="17313"/>
                  </a:lnTo>
                  <a:cubicBezTo>
                    <a:pt x="2169" y="17313"/>
                    <a:pt x="2269" y="17213"/>
                    <a:pt x="2269" y="17080"/>
                  </a:cubicBezTo>
                  <a:lnTo>
                    <a:pt x="2269" y="268"/>
                  </a:lnTo>
                  <a:cubicBezTo>
                    <a:pt x="2269" y="134"/>
                    <a:pt x="2169" y="1"/>
                    <a:pt x="203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9"/>
            <p:cNvSpPr/>
            <p:nvPr/>
          </p:nvSpPr>
          <p:spPr>
            <a:xfrm flipH="1">
              <a:off x="3859595" y="2658207"/>
              <a:ext cx="65007" cy="180588"/>
            </a:xfrm>
            <a:custGeom>
              <a:avLst/>
              <a:gdLst/>
              <a:ahLst/>
              <a:cxnLst/>
              <a:rect l="l" t="t" r="r" b="b"/>
              <a:pathLst>
                <a:path w="2270" h="6306" extrusionOk="0">
                  <a:moveTo>
                    <a:pt x="1" y="1"/>
                  </a:moveTo>
                  <a:lnTo>
                    <a:pt x="1" y="6305"/>
                  </a:lnTo>
                  <a:lnTo>
                    <a:pt x="2269" y="6305"/>
                  </a:lnTo>
                  <a:lnTo>
                    <a:pt x="22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9"/>
            <p:cNvSpPr/>
            <p:nvPr/>
          </p:nvSpPr>
          <p:spPr>
            <a:xfrm flipH="1">
              <a:off x="3859595" y="2894169"/>
              <a:ext cx="65007" cy="110827"/>
            </a:xfrm>
            <a:custGeom>
              <a:avLst/>
              <a:gdLst/>
              <a:ahLst/>
              <a:cxnLst/>
              <a:rect l="l" t="t" r="r" b="b"/>
              <a:pathLst>
                <a:path w="2270" h="3870" extrusionOk="0">
                  <a:moveTo>
                    <a:pt x="1" y="0"/>
                  </a:moveTo>
                  <a:lnTo>
                    <a:pt x="1" y="3870"/>
                  </a:lnTo>
                  <a:lnTo>
                    <a:pt x="2269" y="3870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9"/>
            <p:cNvSpPr/>
            <p:nvPr/>
          </p:nvSpPr>
          <p:spPr>
            <a:xfrm flipH="1">
              <a:off x="3588069" y="2606633"/>
              <a:ext cx="278958" cy="495830"/>
            </a:xfrm>
            <a:custGeom>
              <a:avLst/>
              <a:gdLst/>
              <a:ahLst/>
              <a:cxnLst/>
              <a:rect l="l" t="t" r="r" b="b"/>
              <a:pathLst>
                <a:path w="9741" h="17314" extrusionOk="0">
                  <a:moveTo>
                    <a:pt x="267" y="1"/>
                  </a:moveTo>
                  <a:cubicBezTo>
                    <a:pt x="100" y="1"/>
                    <a:pt x="0" y="134"/>
                    <a:pt x="0" y="268"/>
                  </a:cubicBezTo>
                  <a:lnTo>
                    <a:pt x="0" y="17080"/>
                  </a:lnTo>
                  <a:cubicBezTo>
                    <a:pt x="0" y="17213"/>
                    <a:pt x="100" y="17313"/>
                    <a:pt x="267" y="17313"/>
                  </a:cubicBezTo>
                  <a:lnTo>
                    <a:pt x="9474" y="17313"/>
                  </a:lnTo>
                  <a:cubicBezTo>
                    <a:pt x="9607" y="17313"/>
                    <a:pt x="9740" y="17213"/>
                    <a:pt x="9740" y="17080"/>
                  </a:cubicBezTo>
                  <a:lnTo>
                    <a:pt x="9740" y="268"/>
                  </a:lnTo>
                  <a:cubicBezTo>
                    <a:pt x="9740" y="134"/>
                    <a:pt x="9607" y="1"/>
                    <a:pt x="94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9"/>
            <p:cNvSpPr/>
            <p:nvPr/>
          </p:nvSpPr>
          <p:spPr>
            <a:xfrm flipH="1">
              <a:off x="3761929" y="2556004"/>
              <a:ext cx="71680" cy="546461"/>
            </a:xfrm>
            <a:custGeom>
              <a:avLst/>
              <a:gdLst/>
              <a:ahLst/>
              <a:cxnLst/>
              <a:rect l="l" t="t" r="r" b="b"/>
              <a:pathLst>
                <a:path w="2503" h="19082" extrusionOk="0">
                  <a:moveTo>
                    <a:pt x="267" y="1"/>
                  </a:moveTo>
                  <a:cubicBezTo>
                    <a:pt x="101" y="1"/>
                    <a:pt x="1" y="101"/>
                    <a:pt x="1" y="268"/>
                  </a:cubicBezTo>
                  <a:lnTo>
                    <a:pt x="1" y="18814"/>
                  </a:lnTo>
                  <a:cubicBezTo>
                    <a:pt x="1" y="18981"/>
                    <a:pt x="101" y="19081"/>
                    <a:pt x="267" y="19081"/>
                  </a:cubicBezTo>
                  <a:lnTo>
                    <a:pt x="2236" y="19081"/>
                  </a:lnTo>
                  <a:cubicBezTo>
                    <a:pt x="2369" y="19081"/>
                    <a:pt x="2502" y="18981"/>
                    <a:pt x="2502" y="18814"/>
                  </a:cubicBezTo>
                  <a:lnTo>
                    <a:pt x="2502" y="268"/>
                  </a:lnTo>
                  <a:cubicBezTo>
                    <a:pt x="2502" y="101"/>
                    <a:pt x="2369" y="1"/>
                    <a:pt x="223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9"/>
            <p:cNvSpPr/>
            <p:nvPr/>
          </p:nvSpPr>
          <p:spPr>
            <a:xfrm flipH="1">
              <a:off x="3761928" y="2627652"/>
              <a:ext cx="72625" cy="48741"/>
            </a:xfrm>
            <a:custGeom>
              <a:avLst/>
              <a:gdLst/>
              <a:ahLst/>
              <a:cxnLst/>
              <a:rect l="l" t="t" r="r" b="b"/>
              <a:pathLst>
                <a:path w="2536" h="1702" extrusionOk="0">
                  <a:moveTo>
                    <a:pt x="0" y="1"/>
                  </a:moveTo>
                  <a:lnTo>
                    <a:pt x="0" y="1702"/>
                  </a:lnTo>
                  <a:lnTo>
                    <a:pt x="2535" y="1702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9"/>
            <p:cNvSpPr/>
            <p:nvPr/>
          </p:nvSpPr>
          <p:spPr>
            <a:xfrm flipH="1">
              <a:off x="3761928" y="2769029"/>
              <a:ext cx="72625" cy="48741"/>
            </a:xfrm>
            <a:custGeom>
              <a:avLst/>
              <a:gdLst/>
              <a:ahLst/>
              <a:cxnLst/>
              <a:rect l="l" t="t" r="r" b="b"/>
              <a:pathLst>
                <a:path w="2536" h="1702" extrusionOk="0">
                  <a:moveTo>
                    <a:pt x="0" y="0"/>
                  </a:moveTo>
                  <a:lnTo>
                    <a:pt x="0" y="1702"/>
                  </a:lnTo>
                  <a:lnTo>
                    <a:pt x="2535" y="1702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9"/>
            <p:cNvSpPr/>
            <p:nvPr/>
          </p:nvSpPr>
          <p:spPr>
            <a:xfrm flipH="1">
              <a:off x="3761928" y="2910406"/>
              <a:ext cx="72625" cy="48741"/>
            </a:xfrm>
            <a:custGeom>
              <a:avLst/>
              <a:gdLst/>
              <a:ahLst/>
              <a:cxnLst/>
              <a:rect l="l" t="t" r="r" b="b"/>
              <a:pathLst>
                <a:path w="2536" h="1702" extrusionOk="0">
                  <a:moveTo>
                    <a:pt x="0" y="0"/>
                  </a:moveTo>
                  <a:lnTo>
                    <a:pt x="0" y="1701"/>
                  </a:lnTo>
                  <a:lnTo>
                    <a:pt x="2535" y="1701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9"/>
            <p:cNvSpPr/>
            <p:nvPr/>
          </p:nvSpPr>
          <p:spPr>
            <a:xfrm flipH="1">
              <a:off x="3454336" y="2556004"/>
              <a:ext cx="307624" cy="546461"/>
            </a:xfrm>
            <a:custGeom>
              <a:avLst/>
              <a:gdLst/>
              <a:ahLst/>
              <a:cxnLst/>
              <a:rect l="l" t="t" r="r" b="b"/>
              <a:pathLst>
                <a:path w="10742" h="19082" extrusionOk="0">
                  <a:moveTo>
                    <a:pt x="301" y="1"/>
                  </a:moveTo>
                  <a:cubicBezTo>
                    <a:pt x="134" y="1"/>
                    <a:pt x="0" y="101"/>
                    <a:pt x="0" y="268"/>
                  </a:cubicBezTo>
                  <a:lnTo>
                    <a:pt x="0" y="18814"/>
                  </a:lnTo>
                  <a:cubicBezTo>
                    <a:pt x="0" y="18981"/>
                    <a:pt x="134" y="19081"/>
                    <a:pt x="301" y="19081"/>
                  </a:cubicBezTo>
                  <a:lnTo>
                    <a:pt x="10475" y="19081"/>
                  </a:lnTo>
                  <a:cubicBezTo>
                    <a:pt x="10608" y="19081"/>
                    <a:pt x="10741" y="18981"/>
                    <a:pt x="10741" y="18814"/>
                  </a:cubicBezTo>
                  <a:lnTo>
                    <a:pt x="10741" y="268"/>
                  </a:lnTo>
                  <a:cubicBezTo>
                    <a:pt x="10741" y="101"/>
                    <a:pt x="10608" y="1"/>
                    <a:pt x="1047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9"/>
            <p:cNvSpPr/>
            <p:nvPr/>
          </p:nvSpPr>
          <p:spPr>
            <a:xfrm flipH="1">
              <a:off x="3663535" y="2606633"/>
              <a:ext cx="65952" cy="495830"/>
            </a:xfrm>
            <a:custGeom>
              <a:avLst/>
              <a:gdLst/>
              <a:ahLst/>
              <a:cxnLst/>
              <a:rect l="l" t="t" r="r" b="b"/>
              <a:pathLst>
                <a:path w="2303" h="17314" extrusionOk="0">
                  <a:moveTo>
                    <a:pt x="267" y="1"/>
                  </a:moveTo>
                  <a:cubicBezTo>
                    <a:pt x="134" y="1"/>
                    <a:pt x="1" y="134"/>
                    <a:pt x="1" y="268"/>
                  </a:cubicBezTo>
                  <a:lnTo>
                    <a:pt x="1" y="17080"/>
                  </a:lnTo>
                  <a:cubicBezTo>
                    <a:pt x="1" y="17213"/>
                    <a:pt x="134" y="17313"/>
                    <a:pt x="267" y="17313"/>
                  </a:cubicBezTo>
                  <a:lnTo>
                    <a:pt x="2035" y="17313"/>
                  </a:lnTo>
                  <a:cubicBezTo>
                    <a:pt x="2169" y="17313"/>
                    <a:pt x="2302" y="17213"/>
                    <a:pt x="2302" y="17080"/>
                  </a:cubicBezTo>
                  <a:lnTo>
                    <a:pt x="2302" y="268"/>
                  </a:lnTo>
                  <a:cubicBezTo>
                    <a:pt x="2302" y="134"/>
                    <a:pt x="2169" y="1"/>
                    <a:pt x="2035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9"/>
            <p:cNvSpPr/>
            <p:nvPr/>
          </p:nvSpPr>
          <p:spPr>
            <a:xfrm flipH="1">
              <a:off x="3663535" y="2704082"/>
              <a:ext cx="65952" cy="92671"/>
            </a:xfrm>
            <a:custGeom>
              <a:avLst/>
              <a:gdLst/>
              <a:ahLst/>
              <a:cxnLst/>
              <a:rect l="l" t="t" r="r" b="b"/>
              <a:pathLst>
                <a:path w="2303" h="3236" extrusionOk="0">
                  <a:moveTo>
                    <a:pt x="1" y="0"/>
                  </a:moveTo>
                  <a:lnTo>
                    <a:pt x="1" y="3236"/>
                  </a:lnTo>
                  <a:lnTo>
                    <a:pt x="2302" y="3236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9"/>
            <p:cNvSpPr/>
            <p:nvPr/>
          </p:nvSpPr>
          <p:spPr>
            <a:xfrm flipH="1">
              <a:off x="3663535" y="2825385"/>
              <a:ext cx="65952" cy="57332"/>
            </a:xfrm>
            <a:custGeom>
              <a:avLst/>
              <a:gdLst/>
              <a:ahLst/>
              <a:cxnLst/>
              <a:rect l="l" t="t" r="r" b="b"/>
              <a:pathLst>
                <a:path w="2303" h="2002" extrusionOk="0">
                  <a:moveTo>
                    <a:pt x="1" y="0"/>
                  </a:moveTo>
                  <a:lnTo>
                    <a:pt x="1" y="2002"/>
                  </a:lnTo>
                  <a:lnTo>
                    <a:pt x="2302" y="2002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9"/>
            <p:cNvSpPr/>
            <p:nvPr/>
          </p:nvSpPr>
          <p:spPr>
            <a:xfrm flipH="1">
              <a:off x="3385553" y="2606633"/>
              <a:ext cx="278013" cy="495830"/>
            </a:xfrm>
            <a:custGeom>
              <a:avLst/>
              <a:gdLst/>
              <a:ahLst/>
              <a:cxnLst/>
              <a:rect l="l" t="t" r="r" b="b"/>
              <a:pathLst>
                <a:path w="9708" h="17314" extrusionOk="0">
                  <a:moveTo>
                    <a:pt x="234" y="1"/>
                  </a:moveTo>
                  <a:cubicBezTo>
                    <a:pt x="100" y="1"/>
                    <a:pt x="0" y="134"/>
                    <a:pt x="0" y="268"/>
                  </a:cubicBezTo>
                  <a:lnTo>
                    <a:pt x="0" y="17080"/>
                  </a:lnTo>
                  <a:cubicBezTo>
                    <a:pt x="0" y="17213"/>
                    <a:pt x="100" y="17313"/>
                    <a:pt x="234" y="17313"/>
                  </a:cubicBezTo>
                  <a:lnTo>
                    <a:pt x="9474" y="17313"/>
                  </a:lnTo>
                  <a:cubicBezTo>
                    <a:pt x="9607" y="17313"/>
                    <a:pt x="9707" y="17213"/>
                    <a:pt x="9707" y="17080"/>
                  </a:cubicBezTo>
                  <a:lnTo>
                    <a:pt x="9707" y="268"/>
                  </a:lnTo>
                  <a:cubicBezTo>
                    <a:pt x="9707" y="134"/>
                    <a:pt x="9607" y="1"/>
                    <a:pt x="94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9"/>
            <p:cNvSpPr/>
            <p:nvPr/>
          </p:nvSpPr>
          <p:spPr>
            <a:xfrm flipH="1">
              <a:off x="3567059" y="2676362"/>
              <a:ext cx="71680" cy="426097"/>
            </a:xfrm>
            <a:custGeom>
              <a:avLst/>
              <a:gdLst/>
              <a:ahLst/>
              <a:cxnLst/>
              <a:rect l="l" t="t" r="r" b="b"/>
              <a:pathLst>
                <a:path w="2503" h="14879" extrusionOk="0">
                  <a:moveTo>
                    <a:pt x="267" y="1"/>
                  </a:moveTo>
                  <a:cubicBezTo>
                    <a:pt x="101" y="1"/>
                    <a:pt x="0" y="101"/>
                    <a:pt x="0" y="268"/>
                  </a:cubicBezTo>
                  <a:lnTo>
                    <a:pt x="0" y="14611"/>
                  </a:lnTo>
                  <a:cubicBezTo>
                    <a:pt x="0" y="14778"/>
                    <a:pt x="101" y="14878"/>
                    <a:pt x="267" y="14878"/>
                  </a:cubicBezTo>
                  <a:lnTo>
                    <a:pt x="2235" y="14878"/>
                  </a:lnTo>
                  <a:cubicBezTo>
                    <a:pt x="2369" y="14878"/>
                    <a:pt x="2502" y="14778"/>
                    <a:pt x="2502" y="14611"/>
                  </a:cubicBezTo>
                  <a:lnTo>
                    <a:pt x="2502" y="268"/>
                  </a:lnTo>
                  <a:cubicBezTo>
                    <a:pt x="2502" y="101"/>
                    <a:pt x="2369" y="1"/>
                    <a:pt x="2235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9"/>
            <p:cNvSpPr/>
            <p:nvPr/>
          </p:nvSpPr>
          <p:spPr>
            <a:xfrm flipH="1">
              <a:off x="3567059" y="2771893"/>
              <a:ext cx="72625" cy="79326"/>
            </a:xfrm>
            <a:custGeom>
              <a:avLst/>
              <a:gdLst/>
              <a:ahLst/>
              <a:cxnLst/>
              <a:rect l="l" t="t" r="r" b="b"/>
              <a:pathLst>
                <a:path w="2536" h="2770" extrusionOk="0">
                  <a:moveTo>
                    <a:pt x="0" y="0"/>
                  </a:moveTo>
                  <a:lnTo>
                    <a:pt x="0" y="2769"/>
                  </a:lnTo>
                  <a:lnTo>
                    <a:pt x="2535" y="276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9"/>
            <p:cNvSpPr/>
            <p:nvPr/>
          </p:nvSpPr>
          <p:spPr>
            <a:xfrm flipH="1">
              <a:off x="3567059" y="3030764"/>
              <a:ext cx="72625" cy="19130"/>
            </a:xfrm>
            <a:custGeom>
              <a:avLst/>
              <a:gdLst/>
              <a:ahLst/>
              <a:cxnLst/>
              <a:rect l="l" t="t" r="r" b="b"/>
              <a:pathLst>
                <a:path w="2536" h="668" extrusionOk="0">
                  <a:moveTo>
                    <a:pt x="0" y="0"/>
                  </a:moveTo>
                  <a:lnTo>
                    <a:pt x="0" y="667"/>
                  </a:lnTo>
                  <a:lnTo>
                    <a:pt x="2535" y="667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9"/>
            <p:cNvSpPr/>
            <p:nvPr/>
          </p:nvSpPr>
          <p:spPr>
            <a:xfrm flipH="1">
              <a:off x="3567059" y="2868368"/>
              <a:ext cx="72625" cy="79326"/>
            </a:xfrm>
            <a:custGeom>
              <a:avLst/>
              <a:gdLst/>
              <a:ahLst/>
              <a:cxnLst/>
              <a:rect l="l" t="t" r="r" b="b"/>
              <a:pathLst>
                <a:path w="2536" h="2770" extrusionOk="0">
                  <a:moveTo>
                    <a:pt x="0" y="1"/>
                  </a:moveTo>
                  <a:lnTo>
                    <a:pt x="0" y="2769"/>
                  </a:lnTo>
                  <a:lnTo>
                    <a:pt x="2535" y="2769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9"/>
            <p:cNvSpPr/>
            <p:nvPr/>
          </p:nvSpPr>
          <p:spPr>
            <a:xfrm flipH="1">
              <a:off x="3259466" y="2676362"/>
              <a:ext cx="307624" cy="426097"/>
            </a:xfrm>
            <a:custGeom>
              <a:avLst/>
              <a:gdLst/>
              <a:ahLst/>
              <a:cxnLst/>
              <a:rect l="l" t="t" r="r" b="b"/>
              <a:pathLst>
                <a:path w="10742" h="14879" extrusionOk="0">
                  <a:moveTo>
                    <a:pt x="300" y="1"/>
                  </a:moveTo>
                  <a:cubicBezTo>
                    <a:pt x="134" y="1"/>
                    <a:pt x="0" y="101"/>
                    <a:pt x="0" y="268"/>
                  </a:cubicBezTo>
                  <a:lnTo>
                    <a:pt x="0" y="14611"/>
                  </a:lnTo>
                  <a:cubicBezTo>
                    <a:pt x="0" y="14778"/>
                    <a:pt x="134" y="14878"/>
                    <a:pt x="300" y="14878"/>
                  </a:cubicBezTo>
                  <a:lnTo>
                    <a:pt x="10474" y="14878"/>
                  </a:lnTo>
                  <a:cubicBezTo>
                    <a:pt x="10608" y="14878"/>
                    <a:pt x="10741" y="14778"/>
                    <a:pt x="10741" y="14611"/>
                  </a:cubicBezTo>
                  <a:lnTo>
                    <a:pt x="10741" y="268"/>
                  </a:lnTo>
                  <a:cubicBezTo>
                    <a:pt x="10741" y="101"/>
                    <a:pt x="10608" y="1"/>
                    <a:pt x="104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9"/>
            <p:cNvSpPr/>
            <p:nvPr/>
          </p:nvSpPr>
          <p:spPr>
            <a:xfrm flipH="1">
              <a:off x="3471557" y="2593260"/>
              <a:ext cx="65924" cy="509203"/>
            </a:xfrm>
            <a:custGeom>
              <a:avLst/>
              <a:gdLst/>
              <a:ahLst/>
              <a:cxnLst/>
              <a:rect l="l" t="t" r="r" b="b"/>
              <a:pathLst>
                <a:path w="2302" h="17781" extrusionOk="0">
                  <a:moveTo>
                    <a:pt x="267" y="1"/>
                  </a:moveTo>
                  <a:cubicBezTo>
                    <a:pt x="100" y="1"/>
                    <a:pt x="0" y="101"/>
                    <a:pt x="0" y="234"/>
                  </a:cubicBezTo>
                  <a:lnTo>
                    <a:pt x="0" y="17547"/>
                  </a:lnTo>
                  <a:cubicBezTo>
                    <a:pt x="0" y="17680"/>
                    <a:pt x="100" y="17780"/>
                    <a:pt x="267" y="17780"/>
                  </a:cubicBezTo>
                  <a:lnTo>
                    <a:pt x="2035" y="17780"/>
                  </a:lnTo>
                  <a:cubicBezTo>
                    <a:pt x="2169" y="17780"/>
                    <a:pt x="2302" y="17680"/>
                    <a:pt x="2302" y="17547"/>
                  </a:cubicBezTo>
                  <a:lnTo>
                    <a:pt x="2302" y="234"/>
                  </a:lnTo>
                  <a:cubicBezTo>
                    <a:pt x="2302" y="101"/>
                    <a:pt x="2169" y="1"/>
                    <a:pt x="2035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9"/>
            <p:cNvSpPr/>
            <p:nvPr/>
          </p:nvSpPr>
          <p:spPr>
            <a:xfrm flipH="1">
              <a:off x="3471557" y="2645807"/>
              <a:ext cx="65924" cy="185342"/>
            </a:xfrm>
            <a:custGeom>
              <a:avLst/>
              <a:gdLst/>
              <a:ahLst/>
              <a:cxnLst/>
              <a:rect l="l" t="t" r="r" b="b"/>
              <a:pathLst>
                <a:path w="2302" h="6472" extrusionOk="0">
                  <a:moveTo>
                    <a:pt x="0" y="0"/>
                  </a:moveTo>
                  <a:lnTo>
                    <a:pt x="0" y="6472"/>
                  </a:lnTo>
                  <a:lnTo>
                    <a:pt x="2302" y="6472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9"/>
            <p:cNvSpPr/>
            <p:nvPr/>
          </p:nvSpPr>
          <p:spPr>
            <a:xfrm flipH="1">
              <a:off x="3471557" y="2888442"/>
              <a:ext cx="65924" cy="113691"/>
            </a:xfrm>
            <a:custGeom>
              <a:avLst/>
              <a:gdLst/>
              <a:ahLst/>
              <a:cxnLst/>
              <a:rect l="l" t="t" r="r" b="b"/>
              <a:pathLst>
                <a:path w="2302" h="3970" extrusionOk="0">
                  <a:moveTo>
                    <a:pt x="0" y="0"/>
                  </a:moveTo>
                  <a:lnTo>
                    <a:pt x="0" y="3970"/>
                  </a:lnTo>
                  <a:lnTo>
                    <a:pt x="2302" y="3970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9"/>
            <p:cNvSpPr/>
            <p:nvPr/>
          </p:nvSpPr>
          <p:spPr>
            <a:xfrm flipH="1">
              <a:off x="3193576" y="2593260"/>
              <a:ext cx="278013" cy="509203"/>
            </a:xfrm>
            <a:custGeom>
              <a:avLst/>
              <a:gdLst/>
              <a:ahLst/>
              <a:cxnLst/>
              <a:rect l="l" t="t" r="r" b="b"/>
              <a:pathLst>
                <a:path w="9708" h="17781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lnTo>
                    <a:pt x="1" y="17547"/>
                  </a:lnTo>
                  <a:cubicBezTo>
                    <a:pt x="1" y="17680"/>
                    <a:pt x="101" y="17780"/>
                    <a:pt x="234" y="17780"/>
                  </a:cubicBezTo>
                  <a:lnTo>
                    <a:pt x="9441" y="17780"/>
                  </a:lnTo>
                  <a:cubicBezTo>
                    <a:pt x="9608" y="17780"/>
                    <a:pt x="9708" y="17680"/>
                    <a:pt x="9708" y="17547"/>
                  </a:cubicBezTo>
                  <a:lnTo>
                    <a:pt x="9708" y="234"/>
                  </a:lnTo>
                  <a:cubicBezTo>
                    <a:pt x="9708" y="101"/>
                    <a:pt x="9608" y="1"/>
                    <a:pt x="944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9"/>
            <p:cNvSpPr/>
            <p:nvPr/>
          </p:nvSpPr>
          <p:spPr>
            <a:xfrm flipH="1">
              <a:off x="3367435" y="2646752"/>
              <a:ext cx="71651" cy="455709"/>
            </a:xfrm>
            <a:custGeom>
              <a:avLst/>
              <a:gdLst/>
              <a:ahLst/>
              <a:cxnLst/>
              <a:rect l="l" t="t" r="r" b="b"/>
              <a:pathLst>
                <a:path w="2502" h="15913" extrusionOk="0">
                  <a:moveTo>
                    <a:pt x="234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15679"/>
                  </a:lnTo>
                  <a:cubicBezTo>
                    <a:pt x="0" y="15812"/>
                    <a:pt x="100" y="15912"/>
                    <a:pt x="234" y="15912"/>
                  </a:cubicBezTo>
                  <a:lnTo>
                    <a:pt x="2268" y="15912"/>
                  </a:lnTo>
                  <a:cubicBezTo>
                    <a:pt x="2402" y="15912"/>
                    <a:pt x="2502" y="15812"/>
                    <a:pt x="2502" y="15679"/>
                  </a:cubicBezTo>
                  <a:lnTo>
                    <a:pt x="2502" y="268"/>
                  </a:lnTo>
                  <a:cubicBezTo>
                    <a:pt x="2502" y="101"/>
                    <a:pt x="2402" y="1"/>
                    <a:pt x="226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9"/>
            <p:cNvSpPr/>
            <p:nvPr/>
          </p:nvSpPr>
          <p:spPr>
            <a:xfrm flipH="1">
              <a:off x="3367435" y="2705972"/>
              <a:ext cx="71651" cy="41123"/>
            </a:xfrm>
            <a:custGeom>
              <a:avLst/>
              <a:gdLst/>
              <a:ahLst/>
              <a:cxnLst/>
              <a:rect l="l" t="t" r="r" b="b"/>
              <a:pathLst>
                <a:path w="2502" h="1436" extrusionOk="0">
                  <a:moveTo>
                    <a:pt x="0" y="1"/>
                  </a:moveTo>
                  <a:lnTo>
                    <a:pt x="0" y="1435"/>
                  </a:lnTo>
                  <a:lnTo>
                    <a:pt x="2502" y="1435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9"/>
            <p:cNvSpPr/>
            <p:nvPr/>
          </p:nvSpPr>
          <p:spPr>
            <a:xfrm flipH="1">
              <a:off x="3367435" y="2824440"/>
              <a:ext cx="71651" cy="41095"/>
            </a:xfrm>
            <a:custGeom>
              <a:avLst/>
              <a:gdLst/>
              <a:ahLst/>
              <a:cxnLst/>
              <a:rect l="l" t="t" r="r" b="b"/>
              <a:pathLst>
                <a:path w="2502" h="1435" extrusionOk="0">
                  <a:moveTo>
                    <a:pt x="0" y="0"/>
                  </a:moveTo>
                  <a:lnTo>
                    <a:pt x="0" y="1434"/>
                  </a:lnTo>
                  <a:lnTo>
                    <a:pt x="2502" y="1434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9"/>
            <p:cNvSpPr/>
            <p:nvPr/>
          </p:nvSpPr>
          <p:spPr>
            <a:xfrm flipH="1">
              <a:off x="3367435" y="2942880"/>
              <a:ext cx="71651" cy="40150"/>
            </a:xfrm>
            <a:custGeom>
              <a:avLst/>
              <a:gdLst/>
              <a:ahLst/>
              <a:cxnLst/>
              <a:rect l="l" t="t" r="r" b="b"/>
              <a:pathLst>
                <a:path w="2502" h="1402" extrusionOk="0">
                  <a:moveTo>
                    <a:pt x="0" y="0"/>
                  </a:moveTo>
                  <a:lnTo>
                    <a:pt x="0" y="1401"/>
                  </a:lnTo>
                  <a:lnTo>
                    <a:pt x="2502" y="1401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9"/>
            <p:cNvSpPr/>
            <p:nvPr/>
          </p:nvSpPr>
          <p:spPr>
            <a:xfrm flipH="1">
              <a:off x="3059843" y="2646752"/>
              <a:ext cx="306650" cy="455709"/>
            </a:xfrm>
            <a:custGeom>
              <a:avLst/>
              <a:gdLst/>
              <a:ahLst/>
              <a:cxnLst/>
              <a:rect l="l" t="t" r="r" b="b"/>
              <a:pathLst>
                <a:path w="10708" h="15913" extrusionOk="0">
                  <a:moveTo>
                    <a:pt x="234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15679"/>
                  </a:lnTo>
                  <a:cubicBezTo>
                    <a:pt x="0" y="15812"/>
                    <a:pt x="100" y="15912"/>
                    <a:pt x="234" y="15912"/>
                  </a:cubicBezTo>
                  <a:lnTo>
                    <a:pt x="10474" y="15912"/>
                  </a:lnTo>
                  <a:cubicBezTo>
                    <a:pt x="10608" y="15912"/>
                    <a:pt x="10708" y="15812"/>
                    <a:pt x="10708" y="15679"/>
                  </a:cubicBezTo>
                  <a:lnTo>
                    <a:pt x="10708" y="268"/>
                  </a:lnTo>
                  <a:cubicBezTo>
                    <a:pt x="10708" y="101"/>
                    <a:pt x="10608" y="1"/>
                    <a:pt x="104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9"/>
            <p:cNvSpPr/>
            <p:nvPr/>
          </p:nvSpPr>
          <p:spPr>
            <a:xfrm flipH="1">
              <a:off x="3269041" y="2606633"/>
              <a:ext cx="64978" cy="495830"/>
            </a:xfrm>
            <a:custGeom>
              <a:avLst/>
              <a:gdLst/>
              <a:ahLst/>
              <a:cxnLst/>
              <a:rect l="l" t="t" r="r" b="b"/>
              <a:pathLst>
                <a:path w="2269" h="17314" extrusionOk="0">
                  <a:moveTo>
                    <a:pt x="234" y="1"/>
                  </a:moveTo>
                  <a:cubicBezTo>
                    <a:pt x="100" y="1"/>
                    <a:pt x="0" y="134"/>
                    <a:pt x="0" y="268"/>
                  </a:cubicBezTo>
                  <a:lnTo>
                    <a:pt x="0" y="17080"/>
                  </a:lnTo>
                  <a:cubicBezTo>
                    <a:pt x="0" y="17213"/>
                    <a:pt x="100" y="17313"/>
                    <a:pt x="234" y="17313"/>
                  </a:cubicBezTo>
                  <a:lnTo>
                    <a:pt x="2035" y="17313"/>
                  </a:lnTo>
                  <a:cubicBezTo>
                    <a:pt x="2169" y="17313"/>
                    <a:pt x="2269" y="17213"/>
                    <a:pt x="2269" y="17080"/>
                  </a:cubicBezTo>
                  <a:lnTo>
                    <a:pt x="2269" y="268"/>
                  </a:lnTo>
                  <a:cubicBezTo>
                    <a:pt x="2269" y="134"/>
                    <a:pt x="2169" y="1"/>
                    <a:pt x="2035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9"/>
            <p:cNvSpPr/>
            <p:nvPr/>
          </p:nvSpPr>
          <p:spPr>
            <a:xfrm flipH="1">
              <a:off x="3269041" y="2704082"/>
              <a:ext cx="64978" cy="92671"/>
            </a:xfrm>
            <a:custGeom>
              <a:avLst/>
              <a:gdLst/>
              <a:ahLst/>
              <a:cxnLst/>
              <a:rect l="l" t="t" r="r" b="b"/>
              <a:pathLst>
                <a:path w="2269" h="3236" extrusionOk="0">
                  <a:moveTo>
                    <a:pt x="0" y="0"/>
                  </a:moveTo>
                  <a:lnTo>
                    <a:pt x="0" y="3236"/>
                  </a:lnTo>
                  <a:lnTo>
                    <a:pt x="2269" y="3236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9"/>
            <p:cNvSpPr/>
            <p:nvPr/>
          </p:nvSpPr>
          <p:spPr>
            <a:xfrm flipH="1">
              <a:off x="3269041" y="2825385"/>
              <a:ext cx="64978" cy="57332"/>
            </a:xfrm>
            <a:custGeom>
              <a:avLst/>
              <a:gdLst/>
              <a:ahLst/>
              <a:cxnLst/>
              <a:rect l="l" t="t" r="r" b="b"/>
              <a:pathLst>
                <a:path w="2269" h="2002" extrusionOk="0">
                  <a:moveTo>
                    <a:pt x="0" y="0"/>
                  </a:moveTo>
                  <a:lnTo>
                    <a:pt x="0" y="2002"/>
                  </a:lnTo>
                  <a:lnTo>
                    <a:pt x="2269" y="2002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9"/>
            <p:cNvSpPr/>
            <p:nvPr/>
          </p:nvSpPr>
          <p:spPr>
            <a:xfrm flipH="1">
              <a:off x="2991060" y="2606633"/>
              <a:ext cx="278013" cy="495830"/>
            </a:xfrm>
            <a:custGeom>
              <a:avLst/>
              <a:gdLst/>
              <a:ahLst/>
              <a:cxnLst/>
              <a:rect l="l" t="t" r="r" b="b"/>
              <a:pathLst>
                <a:path w="9708" h="17314" extrusionOk="0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lnTo>
                    <a:pt x="1" y="17080"/>
                  </a:lnTo>
                  <a:cubicBezTo>
                    <a:pt x="1" y="17213"/>
                    <a:pt x="101" y="17313"/>
                    <a:pt x="234" y="17313"/>
                  </a:cubicBezTo>
                  <a:lnTo>
                    <a:pt x="9474" y="17313"/>
                  </a:lnTo>
                  <a:cubicBezTo>
                    <a:pt x="9608" y="17313"/>
                    <a:pt x="9708" y="17213"/>
                    <a:pt x="9708" y="17080"/>
                  </a:cubicBezTo>
                  <a:lnTo>
                    <a:pt x="9708" y="268"/>
                  </a:lnTo>
                  <a:cubicBezTo>
                    <a:pt x="9708" y="134"/>
                    <a:pt x="9608" y="1"/>
                    <a:pt x="94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9"/>
            <p:cNvSpPr/>
            <p:nvPr/>
          </p:nvSpPr>
          <p:spPr>
            <a:xfrm flipH="1">
              <a:off x="3172565" y="2676362"/>
              <a:ext cx="71680" cy="426097"/>
            </a:xfrm>
            <a:custGeom>
              <a:avLst/>
              <a:gdLst/>
              <a:ahLst/>
              <a:cxnLst/>
              <a:rect l="l" t="t" r="r" b="b"/>
              <a:pathLst>
                <a:path w="2503" h="14879" extrusionOk="0">
                  <a:moveTo>
                    <a:pt x="268" y="1"/>
                  </a:moveTo>
                  <a:cubicBezTo>
                    <a:pt x="101" y="1"/>
                    <a:pt x="1" y="101"/>
                    <a:pt x="1" y="268"/>
                  </a:cubicBezTo>
                  <a:lnTo>
                    <a:pt x="1" y="14611"/>
                  </a:lnTo>
                  <a:cubicBezTo>
                    <a:pt x="1" y="14778"/>
                    <a:pt x="101" y="14878"/>
                    <a:pt x="268" y="14878"/>
                  </a:cubicBezTo>
                  <a:lnTo>
                    <a:pt x="2236" y="14878"/>
                  </a:lnTo>
                  <a:cubicBezTo>
                    <a:pt x="2403" y="14878"/>
                    <a:pt x="2503" y="14778"/>
                    <a:pt x="2503" y="14611"/>
                  </a:cubicBezTo>
                  <a:lnTo>
                    <a:pt x="2503" y="268"/>
                  </a:lnTo>
                  <a:cubicBezTo>
                    <a:pt x="2503" y="101"/>
                    <a:pt x="2403" y="1"/>
                    <a:pt x="223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9"/>
            <p:cNvSpPr/>
            <p:nvPr/>
          </p:nvSpPr>
          <p:spPr>
            <a:xfrm flipH="1">
              <a:off x="3172565" y="2771893"/>
              <a:ext cx="71680" cy="79326"/>
            </a:xfrm>
            <a:custGeom>
              <a:avLst/>
              <a:gdLst/>
              <a:ahLst/>
              <a:cxnLst/>
              <a:rect l="l" t="t" r="r" b="b"/>
              <a:pathLst>
                <a:path w="2503" h="2770" extrusionOk="0">
                  <a:moveTo>
                    <a:pt x="1" y="0"/>
                  </a:moveTo>
                  <a:lnTo>
                    <a:pt x="1" y="2769"/>
                  </a:lnTo>
                  <a:lnTo>
                    <a:pt x="2503" y="2769"/>
                  </a:lnTo>
                  <a:lnTo>
                    <a:pt x="2503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9"/>
            <p:cNvSpPr/>
            <p:nvPr/>
          </p:nvSpPr>
          <p:spPr>
            <a:xfrm flipH="1">
              <a:off x="3172565" y="3030764"/>
              <a:ext cx="71680" cy="19130"/>
            </a:xfrm>
            <a:custGeom>
              <a:avLst/>
              <a:gdLst/>
              <a:ahLst/>
              <a:cxnLst/>
              <a:rect l="l" t="t" r="r" b="b"/>
              <a:pathLst>
                <a:path w="2503" h="668" extrusionOk="0">
                  <a:moveTo>
                    <a:pt x="1" y="0"/>
                  </a:moveTo>
                  <a:lnTo>
                    <a:pt x="1" y="667"/>
                  </a:lnTo>
                  <a:lnTo>
                    <a:pt x="2503" y="667"/>
                  </a:lnTo>
                  <a:lnTo>
                    <a:pt x="2503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9"/>
            <p:cNvSpPr/>
            <p:nvPr/>
          </p:nvSpPr>
          <p:spPr>
            <a:xfrm flipH="1">
              <a:off x="3172565" y="2868368"/>
              <a:ext cx="71680" cy="79326"/>
            </a:xfrm>
            <a:custGeom>
              <a:avLst/>
              <a:gdLst/>
              <a:ahLst/>
              <a:cxnLst/>
              <a:rect l="l" t="t" r="r" b="b"/>
              <a:pathLst>
                <a:path w="2503" h="2770" extrusionOk="0">
                  <a:moveTo>
                    <a:pt x="1" y="1"/>
                  </a:moveTo>
                  <a:lnTo>
                    <a:pt x="1" y="2769"/>
                  </a:lnTo>
                  <a:lnTo>
                    <a:pt x="2503" y="2769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9"/>
            <p:cNvSpPr/>
            <p:nvPr/>
          </p:nvSpPr>
          <p:spPr>
            <a:xfrm flipH="1">
              <a:off x="2864973" y="2676362"/>
              <a:ext cx="306650" cy="426097"/>
            </a:xfrm>
            <a:custGeom>
              <a:avLst/>
              <a:gdLst/>
              <a:ahLst/>
              <a:cxnLst/>
              <a:rect l="l" t="t" r="r" b="b"/>
              <a:pathLst>
                <a:path w="10708" h="14879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14611"/>
                  </a:lnTo>
                  <a:cubicBezTo>
                    <a:pt x="0" y="14778"/>
                    <a:pt x="100" y="14878"/>
                    <a:pt x="267" y="14878"/>
                  </a:cubicBezTo>
                  <a:lnTo>
                    <a:pt x="10441" y="14878"/>
                  </a:lnTo>
                  <a:cubicBezTo>
                    <a:pt x="10608" y="14878"/>
                    <a:pt x="10708" y="14778"/>
                    <a:pt x="10708" y="14611"/>
                  </a:cubicBezTo>
                  <a:lnTo>
                    <a:pt x="10708" y="268"/>
                  </a:lnTo>
                  <a:cubicBezTo>
                    <a:pt x="10708" y="101"/>
                    <a:pt x="10608" y="1"/>
                    <a:pt x="1044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9"/>
            <p:cNvSpPr/>
            <p:nvPr/>
          </p:nvSpPr>
          <p:spPr>
            <a:xfrm flipH="1">
              <a:off x="-46821" y="3851525"/>
              <a:ext cx="628593" cy="752794"/>
            </a:xfrm>
            <a:custGeom>
              <a:avLst/>
              <a:gdLst/>
              <a:ahLst/>
              <a:cxnLst/>
              <a:rect l="l" t="t" r="r" b="b"/>
              <a:pathLst>
                <a:path w="21950" h="26287" extrusionOk="0">
                  <a:moveTo>
                    <a:pt x="0" y="1"/>
                  </a:moveTo>
                  <a:lnTo>
                    <a:pt x="0" y="26286"/>
                  </a:lnTo>
                  <a:lnTo>
                    <a:pt x="21949" y="26286"/>
                  </a:lnTo>
                  <a:lnTo>
                    <a:pt x="2194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9"/>
            <p:cNvSpPr/>
            <p:nvPr/>
          </p:nvSpPr>
          <p:spPr>
            <a:xfrm flipH="1">
              <a:off x="-180313" y="3634474"/>
              <a:ext cx="754684" cy="224489"/>
            </a:xfrm>
            <a:custGeom>
              <a:avLst/>
              <a:gdLst/>
              <a:ahLst/>
              <a:cxnLst/>
              <a:rect l="l" t="t" r="r" b="b"/>
              <a:pathLst>
                <a:path w="26353" h="7839" extrusionOk="0">
                  <a:moveTo>
                    <a:pt x="4403" y="0"/>
                  </a:moveTo>
                  <a:lnTo>
                    <a:pt x="0" y="7839"/>
                  </a:lnTo>
                  <a:lnTo>
                    <a:pt x="21949" y="7839"/>
                  </a:lnTo>
                  <a:lnTo>
                    <a:pt x="2635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9"/>
            <p:cNvSpPr/>
            <p:nvPr/>
          </p:nvSpPr>
          <p:spPr>
            <a:xfrm flipH="1">
              <a:off x="1059580" y="3634474"/>
              <a:ext cx="754684" cy="224489"/>
            </a:xfrm>
            <a:custGeom>
              <a:avLst/>
              <a:gdLst/>
              <a:ahLst/>
              <a:cxnLst/>
              <a:rect l="l" t="t" r="r" b="b"/>
              <a:pathLst>
                <a:path w="26353" h="7839" extrusionOk="0">
                  <a:moveTo>
                    <a:pt x="1" y="0"/>
                  </a:moveTo>
                  <a:lnTo>
                    <a:pt x="4404" y="7839"/>
                  </a:lnTo>
                  <a:lnTo>
                    <a:pt x="26353" y="7839"/>
                  </a:lnTo>
                  <a:lnTo>
                    <a:pt x="2195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9"/>
            <p:cNvSpPr/>
            <p:nvPr/>
          </p:nvSpPr>
          <p:spPr>
            <a:xfrm flipH="1">
              <a:off x="574343" y="3851525"/>
              <a:ext cx="1113836" cy="752762"/>
            </a:xfrm>
            <a:custGeom>
              <a:avLst/>
              <a:gdLst/>
              <a:ahLst/>
              <a:cxnLst/>
              <a:rect l="l" t="t" r="r" b="b"/>
              <a:pathLst>
                <a:path w="38896" h="26287" extrusionOk="0">
                  <a:moveTo>
                    <a:pt x="1" y="1"/>
                  </a:moveTo>
                  <a:lnTo>
                    <a:pt x="1" y="26286"/>
                  </a:lnTo>
                  <a:lnTo>
                    <a:pt x="38895" y="26286"/>
                  </a:lnTo>
                  <a:lnTo>
                    <a:pt x="3889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9"/>
            <p:cNvSpPr/>
            <p:nvPr/>
          </p:nvSpPr>
          <p:spPr>
            <a:xfrm flipH="1">
              <a:off x="574343" y="4053095"/>
              <a:ext cx="350594" cy="350594"/>
            </a:xfrm>
            <a:custGeom>
              <a:avLst/>
              <a:gdLst/>
              <a:ahLst/>
              <a:cxnLst/>
              <a:rect l="l" t="t" r="r" b="b"/>
              <a:pathLst>
                <a:path w="12243" h="12243" extrusionOk="0">
                  <a:moveTo>
                    <a:pt x="0" y="0"/>
                  </a:moveTo>
                  <a:lnTo>
                    <a:pt x="0" y="12242"/>
                  </a:lnTo>
                  <a:lnTo>
                    <a:pt x="12242" y="12242"/>
                  </a:lnTo>
                  <a:lnTo>
                    <a:pt x="12242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9"/>
            <p:cNvSpPr/>
            <p:nvPr/>
          </p:nvSpPr>
          <p:spPr>
            <a:xfrm flipH="1">
              <a:off x="1336611" y="4053095"/>
              <a:ext cx="201599" cy="201571"/>
            </a:xfrm>
            <a:custGeom>
              <a:avLst/>
              <a:gdLst/>
              <a:ahLst/>
              <a:cxnLst/>
              <a:rect l="l" t="t" r="r" b="b"/>
              <a:pathLst>
                <a:path w="7040" h="7039" extrusionOk="0">
                  <a:moveTo>
                    <a:pt x="1" y="0"/>
                  </a:moveTo>
                  <a:lnTo>
                    <a:pt x="1" y="7039"/>
                  </a:lnTo>
                  <a:lnTo>
                    <a:pt x="7039" y="7039"/>
                  </a:lnTo>
                  <a:lnTo>
                    <a:pt x="7039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9"/>
            <p:cNvSpPr/>
            <p:nvPr/>
          </p:nvSpPr>
          <p:spPr>
            <a:xfrm flipH="1">
              <a:off x="1336611" y="4302403"/>
              <a:ext cx="201599" cy="201571"/>
            </a:xfrm>
            <a:custGeom>
              <a:avLst/>
              <a:gdLst/>
              <a:ahLst/>
              <a:cxnLst/>
              <a:rect l="l" t="t" r="r" b="b"/>
              <a:pathLst>
                <a:path w="7040" h="7039" extrusionOk="0">
                  <a:moveTo>
                    <a:pt x="1" y="1"/>
                  </a:moveTo>
                  <a:lnTo>
                    <a:pt x="1" y="7039"/>
                  </a:lnTo>
                  <a:lnTo>
                    <a:pt x="7039" y="7039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9"/>
            <p:cNvSpPr/>
            <p:nvPr/>
          </p:nvSpPr>
          <p:spPr>
            <a:xfrm flipH="1">
              <a:off x="392846" y="4053095"/>
              <a:ext cx="181525" cy="350594"/>
            </a:xfrm>
            <a:custGeom>
              <a:avLst/>
              <a:gdLst/>
              <a:ahLst/>
              <a:cxnLst/>
              <a:rect l="l" t="t" r="r" b="b"/>
              <a:pathLst>
                <a:path w="6339" h="12243" extrusionOk="0">
                  <a:moveTo>
                    <a:pt x="0" y="0"/>
                  </a:moveTo>
                  <a:lnTo>
                    <a:pt x="0" y="12242"/>
                  </a:lnTo>
                  <a:lnTo>
                    <a:pt x="6338" y="12242"/>
                  </a:lnTo>
                  <a:lnTo>
                    <a:pt x="6338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9"/>
            <p:cNvSpPr/>
            <p:nvPr/>
          </p:nvSpPr>
          <p:spPr>
            <a:xfrm flipH="1">
              <a:off x="-374177" y="4872665"/>
              <a:ext cx="4630943" cy="270355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9"/>
            <p:cNvSpPr/>
            <p:nvPr/>
          </p:nvSpPr>
          <p:spPr>
            <a:xfrm flipH="1">
              <a:off x="2782829" y="1461169"/>
              <a:ext cx="407924" cy="358727"/>
            </a:xfrm>
            <a:custGeom>
              <a:avLst/>
              <a:gdLst/>
              <a:ahLst/>
              <a:cxnLst/>
              <a:rect l="l" t="t" r="r" b="b"/>
              <a:pathLst>
                <a:path w="14245" h="12527" extrusionOk="0">
                  <a:moveTo>
                    <a:pt x="7101" y="1"/>
                  </a:moveTo>
                  <a:cubicBezTo>
                    <a:pt x="5884" y="1"/>
                    <a:pt x="4654" y="351"/>
                    <a:pt x="3570" y="1082"/>
                  </a:cubicBezTo>
                  <a:cubicBezTo>
                    <a:pt x="735" y="3050"/>
                    <a:pt x="1" y="6953"/>
                    <a:pt x="1969" y="9788"/>
                  </a:cubicBezTo>
                  <a:cubicBezTo>
                    <a:pt x="3170" y="11569"/>
                    <a:pt x="5129" y="12527"/>
                    <a:pt x="7121" y="12527"/>
                  </a:cubicBezTo>
                  <a:cubicBezTo>
                    <a:pt x="8337" y="12527"/>
                    <a:pt x="9566" y="12169"/>
                    <a:pt x="10642" y="11422"/>
                  </a:cubicBezTo>
                  <a:cubicBezTo>
                    <a:pt x="13511" y="9488"/>
                    <a:pt x="14244" y="5585"/>
                    <a:pt x="12276" y="2716"/>
                  </a:cubicBezTo>
                  <a:cubicBezTo>
                    <a:pt x="11072" y="952"/>
                    <a:pt x="9106" y="1"/>
                    <a:pt x="7101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9"/>
            <p:cNvSpPr/>
            <p:nvPr/>
          </p:nvSpPr>
          <p:spPr>
            <a:xfrm flipH="1">
              <a:off x="2867850" y="1580010"/>
              <a:ext cx="235963" cy="48510"/>
            </a:xfrm>
            <a:custGeom>
              <a:avLst/>
              <a:gdLst/>
              <a:ahLst/>
              <a:cxnLst/>
              <a:rect l="l" t="t" r="r" b="b"/>
              <a:pathLst>
                <a:path w="8240" h="1694" extrusionOk="0">
                  <a:moveTo>
                    <a:pt x="234" y="1"/>
                  </a:moveTo>
                  <a:cubicBezTo>
                    <a:pt x="134" y="1"/>
                    <a:pt x="67" y="34"/>
                    <a:pt x="0" y="67"/>
                  </a:cubicBezTo>
                  <a:lnTo>
                    <a:pt x="3503" y="1568"/>
                  </a:lnTo>
                  <a:cubicBezTo>
                    <a:pt x="3686" y="1652"/>
                    <a:pt x="3895" y="1693"/>
                    <a:pt x="4108" y="1693"/>
                  </a:cubicBezTo>
                  <a:cubicBezTo>
                    <a:pt x="4320" y="1693"/>
                    <a:pt x="4537" y="1652"/>
                    <a:pt x="4737" y="1568"/>
                  </a:cubicBezTo>
                  <a:lnTo>
                    <a:pt x="8240" y="67"/>
                  </a:lnTo>
                  <a:cubicBezTo>
                    <a:pt x="8140" y="34"/>
                    <a:pt x="8073" y="1"/>
                    <a:pt x="79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9"/>
            <p:cNvSpPr/>
            <p:nvPr/>
          </p:nvSpPr>
          <p:spPr>
            <a:xfrm flipH="1">
              <a:off x="2861149" y="1596247"/>
              <a:ext cx="251255" cy="113715"/>
            </a:xfrm>
            <a:custGeom>
              <a:avLst/>
              <a:gdLst/>
              <a:ahLst/>
              <a:cxnLst/>
              <a:rect l="l" t="t" r="r" b="b"/>
              <a:pathLst>
                <a:path w="8774" h="3971" extrusionOk="0">
                  <a:moveTo>
                    <a:pt x="0" y="1"/>
                  </a:moveTo>
                  <a:cubicBezTo>
                    <a:pt x="0" y="34"/>
                    <a:pt x="0" y="34"/>
                    <a:pt x="0" y="67"/>
                  </a:cubicBezTo>
                  <a:lnTo>
                    <a:pt x="0" y="3470"/>
                  </a:lnTo>
                  <a:cubicBezTo>
                    <a:pt x="0" y="3737"/>
                    <a:pt x="234" y="3970"/>
                    <a:pt x="501" y="3970"/>
                  </a:cubicBezTo>
                  <a:lnTo>
                    <a:pt x="8273" y="3970"/>
                  </a:lnTo>
                  <a:cubicBezTo>
                    <a:pt x="8540" y="3970"/>
                    <a:pt x="8773" y="3737"/>
                    <a:pt x="8773" y="3470"/>
                  </a:cubicBezTo>
                  <a:lnTo>
                    <a:pt x="8773" y="67"/>
                  </a:lnTo>
                  <a:cubicBezTo>
                    <a:pt x="8773" y="34"/>
                    <a:pt x="8773" y="34"/>
                    <a:pt x="8740" y="1"/>
                  </a:cubicBezTo>
                  <a:lnTo>
                    <a:pt x="5171" y="1535"/>
                  </a:lnTo>
                  <a:cubicBezTo>
                    <a:pt x="4937" y="1635"/>
                    <a:pt x="4637" y="1702"/>
                    <a:pt x="4370" y="1702"/>
                  </a:cubicBezTo>
                  <a:cubicBezTo>
                    <a:pt x="4103" y="1702"/>
                    <a:pt x="3836" y="1635"/>
                    <a:pt x="3603" y="153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9"/>
            <p:cNvSpPr/>
            <p:nvPr/>
          </p:nvSpPr>
          <p:spPr>
            <a:xfrm flipH="1">
              <a:off x="1922166" y="638163"/>
              <a:ext cx="400278" cy="358755"/>
            </a:xfrm>
            <a:custGeom>
              <a:avLst/>
              <a:gdLst/>
              <a:ahLst/>
              <a:cxnLst/>
              <a:rect l="l" t="t" r="r" b="b"/>
              <a:pathLst>
                <a:path w="13978" h="12528" extrusionOk="0">
                  <a:moveTo>
                    <a:pt x="6966" y="0"/>
                  </a:moveTo>
                  <a:cubicBezTo>
                    <a:pt x="4264" y="0"/>
                    <a:pt x="1788" y="1765"/>
                    <a:pt x="968" y="4470"/>
                  </a:cubicBezTo>
                  <a:cubicBezTo>
                    <a:pt x="1" y="7806"/>
                    <a:pt x="1902" y="11275"/>
                    <a:pt x="5204" y="12276"/>
                  </a:cubicBezTo>
                  <a:cubicBezTo>
                    <a:pt x="5787" y="12447"/>
                    <a:pt x="6377" y="12528"/>
                    <a:pt x="6957" y="12528"/>
                  </a:cubicBezTo>
                  <a:cubicBezTo>
                    <a:pt x="9665" y="12528"/>
                    <a:pt x="12180" y="10759"/>
                    <a:pt x="12977" y="8039"/>
                  </a:cubicBezTo>
                  <a:cubicBezTo>
                    <a:pt x="13977" y="4737"/>
                    <a:pt x="12076" y="1235"/>
                    <a:pt x="8774" y="267"/>
                  </a:cubicBezTo>
                  <a:cubicBezTo>
                    <a:pt x="8170" y="86"/>
                    <a:pt x="7562" y="0"/>
                    <a:pt x="696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9"/>
            <p:cNvSpPr/>
            <p:nvPr/>
          </p:nvSpPr>
          <p:spPr>
            <a:xfrm flipH="1">
              <a:off x="2004323" y="735584"/>
              <a:ext cx="235018" cy="184389"/>
            </a:xfrm>
            <a:custGeom>
              <a:avLst/>
              <a:gdLst/>
              <a:ahLst/>
              <a:cxnLst/>
              <a:rect l="l" t="t" r="r" b="b"/>
              <a:pathLst>
                <a:path w="8207" h="6439" extrusionOk="0">
                  <a:moveTo>
                    <a:pt x="2669" y="1001"/>
                  </a:moveTo>
                  <a:cubicBezTo>
                    <a:pt x="2836" y="1001"/>
                    <a:pt x="3003" y="1135"/>
                    <a:pt x="3003" y="1335"/>
                  </a:cubicBezTo>
                  <a:cubicBezTo>
                    <a:pt x="3003" y="1502"/>
                    <a:pt x="2836" y="1635"/>
                    <a:pt x="2669" y="1635"/>
                  </a:cubicBezTo>
                  <a:lnTo>
                    <a:pt x="1302" y="1635"/>
                  </a:lnTo>
                  <a:cubicBezTo>
                    <a:pt x="1135" y="1635"/>
                    <a:pt x="968" y="1502"/>
                    <a:pt x="968" y="1335"/>
                  </a:cubicBezTo>
                  <a:lnTo>
                    <a:pt x="1001" y="1335"/>
                  </a:lnTo>
                  <a:cubicBezTo>
                    <a:pt x="1001" y="1135"/>
                    <a:pt x="1135" y="1001"/>
                    <a:pt x="1302" y="1001"/>
                  </a:cubicBezTo>
                  <a:close/>
                  <a:moveTo>
                    <a:pt x="6739" y="1001"/>
                  </a:moveTo>
                  <a:cubicBezTo>
                    <a:pt x="6906" y="1001"/>
                    <a:pt x="7039" y="1135"/>
                    <a:pt x="7039" y="1335"/>
                  </a:cubicBezTo>
                  <a:cubicBezTo>
                    <a:pt x="7039" y="1502"/>
                    <a:pt x="6906" y="1635"/>
                    <a:pt x="6705" y="1635"/>
                  </a:cubicBezTo>
                  <a:lnTo>
                    <a:pt x="3703" y="1635"/>
                  </a:lnTo>
                  <a:cubicBezTo>
                    <a:pt x="3537" y="1635"/>
                    <a:pt x="3403" y="1502"/>
                    <a:pt x="3403" y="1335"/>
                  </a:cubicBezTo>
                  <a:cubicBezTo>
                    <a:pt x="3403" y="1135"/>
                    <a:pt x="3537" y="1001"/>
                    <a:pt x="3703" y="1001"/>
                  </a:cubicBezTo>
                  <a:close/>
                  <a:moveTo>
                    <a:pt x="6705" y="2336"/>
                  </a:moveTo>
                  <a:cubicBezTo>
                    <a:pt x="6906" y="2336"/>
                    <a:pt x="7039" y="2469"/>
                    <a:pt x="7039" y="2636"/>
                  </a:cubicBezTo>
                  <a:cubicBezTo>
                    <a:pt x="7039" y="2803"/>
                    <a:pt x="6906" y="2970"/>
                    <a:pt x="6705" y="2970"/>
                  </a:cubicBezTo>
                  <a:lnTo>
                    <a:pt x="1602" y="2970"/>
                  </a:lnTo>
                  <a:cubicBezTo>
                    <a:pt x="1435" y="2970"/>
                    <a:pt x="1302" y="2803"/>
                    <a:pt x="1302" y="2636"/>
                  </a:cubicBezTo>
                  <a:cubicBezTo>
                    <a:pt x="1302" y="2469"/>
                    <a:pt x="1435" y="2336"/>
                    <a:pt x="1602" y="2336"/>
                  </a:cubicBezTo>
                  <a:close/>
                  <a:moveTo>
                    <a:pt x="6739" y="3670"/>
                  </a:moveTo>
                  <a:cubicBezTo>
                    <a:pt x="7139" y="3670"/>
                    <a:pt x="7139" y="4304"/>
                    <a:pt x="6739" y="4304"/>
                  </a:cubicBezTo>
                  <a:lnTo>
                    <a:pt x="4370" y="4304"/>
                  </a:lnTo>
                  <a:cubicBezTo>
                    <a:pt x="3937" y="4304"/>
                    <a:pt x="3937" y="3670"/>
                    <a:pt x="4370" y="3670"/>
                  </a:cubicBezTo>
                  <a:close/>
                  <a:moveTo>
                    <a:pt x="1101" y="1"/>
                  </a:moveTo>
                  <a:cubicBezTo>
                    <a:pt x="501" y="34"/>
                    <a:pt x="1" y="534"/>
                    <a:pt x="1" y="1135"/>
                  </a:cubicBezTo>
                  <a:lnTo>
                    <a:pt x="1" y="4204"/>
                  </a:lnTo>
                  <a:cubicBezTo>
                    <a:pt x="1" y="4838"/>
                    <a:pt x="501" y="5338"/>
                    <a:pt x="1135" y="5371"/>
                  </a:cubicBezTo>
                  <a:lnTo>
                    <a:pt x="5505" y="5371"/>
                  </a:lnTo>
                  <a:lnTo>
                    <a:pt x="5438" y="6439"/>
                  </a:lnTo>
                  <a:lnTo>
                    <a:pt x="6572" y="5371"/>
                  </a:lnTo>
                  <a:lnTo>
                    <a:pt x="7072" y="5371"/>
                  </a:lnTo>
                  <a:cubicBezTo>
                    <a:pt x="7706" y="5338"/>
                    <a:pt x="8207" y="4838"/>
                    <a:pt x="8207" y="4204"/>
                  </a:cubicBezTo>
                  <a:lnTo>
                    <a:pt x="8207" y="1135"/>
                  </a:lnTo>
                  <a:cubicBezTo>
                    <a:pt x="8207" y="501"/>
                    <a:pt x="7706" y="1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9"/>
            <p:cNvSpPr/>
            <p:nvPr/>
          </p:nvSpPr>
          <p:spPr>
            <a:xfrm flipH="1">
              <a:off x="2477165" y="905082"/>
              <a:ext cx="409814" cy="358812"/>
            </a:xfrm>
            <a:custGeom>
              <a:avLst/>
              <a:gdLst/>
              <a:ahLst/>
              <a:cxnLst/>
              <a:rect l="l" t="t" r="r" b="b"/>
              <a:pathLst>
                <a:path w="14311" h="12530" extrusionOk="0">
                  <a:moveTo>
                    <a:pt x="7160" y="1"/>
                  </a:moveTo>
                  <a:cubicBezTo>
                    <a:pt x="4959" y="1"/>
                    <a:pt x="2827" y="1155"/>
                    <a:pt x="1668" y="3222"/>
                  </a:cubicBezTo>
                  <a:cubicBezTo>
                    <a:pt x="1" y="6224"/>
                    <a:pt x="1068" y="10060"/>
                    <a:pt x="4103" y="11728"/>
                  </a:cubicBezTo>
                  <a:cubicBezTo>
                    <a:pt x="5064" y="12272"/>
                    <a:pt x="6110" y="12530"/>
                    <a:pt x="7144" y="12530"/>
                  </a:cubicBezTo>
                  <a:cubicBezTo>
                    <a:pt x="9339" y="12530"/>
                    <a:pt x="11475" y="11367"/>
                    <a:pt x="12610" y="9326"/>
                  </a:cubicBezTo>
                  <a:cubicBezTo>
                    <a:pt x="14311" y="6291"/>
                    <a:pt x="13210" y="2488"/>
                    <a:pt x="10208" y="787"/>
                  </a:cubicBezTo>
                  <a:cubicBezTo>
                    <a:pt x="9239" y="254"/>
                    <a:pt x="8192" y="1"/>
                    <a:pt x="7160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9"/>
            <p:cNvSpPr/>
            <p:nvPr/>
          </p:nvSpPr>
          <p:spPr>
            <a:xfrm flipH="1">
              <a:off x="2576505" y="1008774"/>
              <a:ext cx="212080" cy="151915"/>
            </a:xfrm>
            <a:custGeom>
              <a:avLst/>
              <a:gdLst/>
              <a:ahLst/>
              <a:cxnLst/>
              <a:rect l="l" t="t" r="r" b="b"/>
              <a:pathLst>
                <a:path w="7406" h="5305" extrusionOk="0">
                  <a:moveTo>
                    <a:pt x="2836" y="1269"/>
                  </a:moveTo>
                  <a:lnTo>
                    <a:pt x="5271" y="2636"/>
                  </a:lnTo>
                  <a:lnTo>
                    <a:pt x="2836" y="4071"/>
                  </a:lnTo>
                  <a:lnTo>
                    <a:pt x="2836" y="1269"/>
                  </a:lnTo>
                  <a:close/>
                  <a:moveTo>
                    <a:pt x="1001" y="1"/>
                  </a:moveTo>
                  <a:cubicBezTo>
                    <a:pt x="467" y="1"/>
                    <a:pt x="0" y="435"/>
                    <a:pt x="0" y="968"/>
                  </a:cubicBezTo>
                  <a:lnTo>
                    <a:pt x="0" y="4304"/>
                  </a:lnTo>
                  <a:cubicBezTo>
                    <a:pt x="0" y="4871"/>
                    <a:pt x="467" y="5305"/>
                    <a:pt x="1001" y="5305"/>
                  </a:cubicBezTo>
                  <a:lnTo>
                    <a:pt x="6438" y="5305"/>
                  </a:lnTo>
                  <a:cubicBezTo>
                    <a:pt x="6972" y="5305"/>
                    <a:pt x="7406" y="4871"/>
                    <a:pt x="7406" y="4337"/>
                  </a:cubicBezTo>
                  <a:lnTo>
                    <a:pt x="7406" y="1002"/>
                  </a:lnTo>
                  <a:cubicBezTo>
                    <a:pt x="7406" y="435"/>
                    <a:pt x="6972" y="1"/>
                    <a:pt x="64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9"/>
            <p:cNvSpPr/>
            <p:nvPr/>
          </p:nvSpPr>
          <p:spPr>
            <a:xfrm flipH="1">
              <a:off x="1284092" y="756746"/>
              <a:ext cx="408869" cy="358412"/>
            </a:xfrm>
            <a:custGeom>
              <a:avLst/>
              <a:gdLst/>
              <a:ahLst/>
              <a:cxnLst/>
              <a:rect l="l" t="t" r="r" b="b"/>
              <a:pathLst>
                <a:path w="14278" h="12516" extrusionOk="0">
                  <a:moveTo>
                    <a:pt x="7139" y="0"/>
                  </a:moveTo>
                  <a:cubicBezTo>
                    <a:pt x="6244" y="0"/>
                    <a:pt x="5335" y="192"/>
                    <a:pt x="4471" y="596"/>
                  </a:cubicBezTo>
                  <a:cubicBezTo>
                    <a:pt x="1335" y="2064"/>
                    <a:pt x="1" y="5800"/>
                    <a:pt x="1469" y="8935"/>
                  </a:cubicBezTo>
                  <a:cubicBezTo>
                    <a:pt x="2530" y="11179"/>
                    <a:pt x="4778" y="12515"/>
                    <a:pt x="7127" y="12515"/>
                  </a:cubicBezTo>
                  <a:cubicBezTo>
                    <a:pt x="8026" y="12515"/>
                    <a:pt x="8940" y="12320"/>
                    <a:pt x="9808" y="11904"/>
                  </a:cubicBezTo>
                  <a:cubicBezTo>
                    <a:pt x="12944" y="10436"/>
                    <a:pt x="14278" y="6700"/>
                    <a:pt x="12810" y="3598"/>
                  </a:cubicBezTo>
                  <a:cubicBezTo>
                    <a:pt x="11747" y="1326"/>
                    <a:pt x="9492" y="0"/>
                    <a:pt x="7139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9"/>
            <p:cNvSpPr/>
            <p:nvPr/>
          </p:nvSpPr>
          <p:spPr>
            <a:xfrm flipH="1">
              <a:off x="1366221" y="836698"/>
              <a:ext cx="218781" cy="195987"/>
            </a:xfrm>
            <a:custGeom>
              <a:avLst/>
              <a:gdLst/>
              <a:ahLst/>
              <a:cxnLst/>
              <a:rect l="l" t="t" r="r" b="b"/>
              <a:pathLst>
                <a:path w="7640" h="6844" extrusionOk="0">
                  <a:moveTo>
                    <a:pt x="4370" y="506"/>
                  </a:moveTo>
                  <a:cubicBezTo>
                    <a:pt x="6138" y="506"/>
                    <a:pt x="7005" y="2641"/>
                    <a:pt x="5771" y="3875"/>
                  </a:cubicBezTo>
                  <a:cubicBezTo>
                    <a:pt x="5371" y="4275"/>
                    <a:pt x="4862" y="4475"/>
                    <a:pt x="4358" y="4475"/>
                  </a:cubicBezTo>
                  <a:cubicBezTo>
                    <a:pt x="3853" y="4475"/>
                    <a:pt x="3353" y="4275"/>
                    <a:pt x="2969" y="3875"/>
                  </a:cubicBezTo>
                  <a:cubicBezTo>
                    <a:pt x="1702" y="2641"/>
                    <a:pt x="2569" y="506"/>
                    <a:pt x="4370" y="506"/>
                  </a:cubicBezTo>
                  <a:close/>
                  <a:moveTo>
                    <a:pt x="4338" y="0"/>
                  </a:moveTo>
                  <a:cubicBezTo>
                    <a:pt x="2303" y="0"/>
                    <a:pt x="1103" y="2385"/>
                    <a:pt x="2402" y="4042"/>
                  </a:cubicBezTo>
                  <a:cubicBezTo>
                    <a:pt x="2202" y="4175"/>
                    <a:pt x="2068" y="4309"/>
                    <a:pt x="1902" y="4475"/>
                  </a:cubicBezTo>
                  <a:cubicBezTo>
                    <a:pt x="1668" y="4676"/>
                    <a:pt x="1435" y="4876"/>
                    <a:pt x="1201" y="5076"/>
                  </a:cubicBezTo>
                  <a:cubicBezTo>
                    <a:pt x="968" y="5276"/>
                    <a:pt x="734" y="5476"/>
                    <a:pt x="534" y="5710"/>
                  </a:cubicBezTo>
                  <a:lnTo>
                    <a:pt x="200" y="6043"/>
                  </a:lnTo>
                  <a:cubicBezTo>
                    <a:pt x="134" y="6077"/>
                    <a:pt x="100" y="6143"/>
                    <a:pt x="67" y="6210"/>
                  </a:cubicBezTo>
                  <a:cubicBezTo>
                    <a:pt x="34" y="6243"/>
                    <a:pt x="34" y="6310"/>
                    <a:pt x="0" y="6344"/>
                  </a:cubicBezTo>
                  <a:cubicBezTo>
                    <a:pt x="0" y="6377"/>
                    <a:pt x="0" y="6444"/>
                    <a:pt x="0" y="6477"/>
                  </a:cubicBezTo>
                  <a:cubicBezTo>
                    <a:pt x="34" y="6677"/>
                    <a:pt x="167" y="6844"/>
                    <a:pt x="367" y="6844"/>
                  </a:cubicBezTo>
                  <a:lnTo>
                    <a:pt x="534" y="6844"/>
                  </a:lnTo>
                  <a:lnTo>
                    <a:pt x="634" y="6811"/>
                  </a:lnTo>
                  <a:cubicBezTo>
                    <a:pt x="701" y="6777"/>
                    <a:pt x="768" y="6710"/>
                    <a:pt x="834" y="6677"/>
                  </a:cubicBezTo>
                  <a:cubicBezTo>
                    <a:pt x="934" y="6544"/>
                    <a:pt x="1034" y="6444"/>
                    <a:pt x="1168" y="6344"/>
                  </a:cubicBezTo>
                  <a:cubicBezTo>
                    <a:pt x="1368" y="6110"/>
                    <a:pt x="1568" y="5876"/>
                    <a:pt x="1802" y="5676"/>
                  </a:cubicBezTo>
                  <a:cubicBezTo>
                    <a:pt x="2002" y="5443"/>
                    <a:pt x="2202" y="5209"/>
                    <a:pt x="2402" y="4976"/>
                  </a:cubicBezTo>
                  <a:cubicBezTo>
                    <a:pt x="2535" y="4809"/>
                    <a:pt x="2669" y="4642"/>
                    <a:pt x="2802" y="4475"/>
                  </a:cubicBezTo>
                  <a:cubicBezTo>
                    <a:pt x="3259" y="4841"/>
                    <a:pt x="3805" y="5018"/>
                    <a:pt x="4350" y="5018"/>
                  </a:cubicBezTo>
                  <a:cubicBezTo>
                    <a:pt x="5000" y="5018"/>
                    <a:pt x="5648" y="4765"/>
                    <a:pt x="6138" y="4275"/>
                  </a:cubicBezTo>
                  <a:cubicBezTo>
                    <a:pt x="7639" y="2741"/>
                    <a:pt x="6638" y="139"/>
                    <a:pt x="4504" y="6"/>
                  </a:cubicBezTo>
                  <a:cubicBezTo>
                    <a:pt x="4448" y="2"/>
                    <a:pt x="4393" y="0"/>
                    <a:pt x="43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9"/>
            <p:cNvSpPr/>
            <p:nvPr/>
          </p:nvSpPr>
          <p:spPr>
            <a:xfrm flipH="1">
              <a:off x="859961" y="1208741"/>
              <a:ext cx="407924" cy="358297"/>
            </a:xfrm>
            <a:custGeom>
              <a:avLst/>
              <a:gdLst/>
              <a:ahLst/>
              <a:cxnLst/>
              <a:rect l="l" t="t" r="r" b="b"/>
              <a:pathLst>
                <a:path w="14245" h="12512" extrusionOk="0">
                  <a:moveTo>
                    <a:pt x="7132" y="1"/>
                  </a:moveTo>
                  <a:cubicBezTo>
                    <a:pt x="5912" y="1"/>
                    <a:pt x="4681" y="355"/>
                    <a:pt x="3603" y="1090"/>
                  </a:cubicBezTo>
                  <a:cubicBezTo>
                    <a:pt x="735" y="3058"/>
                    <a:pt x="1" y="6928"/>
                    <a:pt x="1969" y="9797"/>
                  </a:cubicBezTo>
                  <a:cubicBezTo>
                    <a:pt x="3194" y="11561"/>
                    <a:pt x="5155" y="12512"/>
                    <a:pt x="7153" y="12512"/>
                  </a:cubicBezTo>
                  <a:cubicBezTo>
                    <a:pt x="8366" y="12512"/>
                    <a:pt x="9592" y="12162"/>
                    <a:pt x="10675" y="11431"/>
                  </a:cubicBezTo>
                  <a:cubicBezTo>
                    <a:pt x="13511" y="9463"/>
                    <a:pt x="14244" y="5560"/>
                    <a:pt x="12310" y="2725"/>
                  </a:cubicBezTo>
                  <a:cubicBezTo>
                    <a:pt x="11089" y="946"/>
                    <a:pt x="9125" y="1"/>
                    <a:pt x="7132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9"/>
            <p:cNvSpPr/>
            <p:nvPr/>
          </p:nvSpPr>
          <p:spPr>
            <a:xfrm flipH="1">
              <a:off x="948790" y="1272428"/>
              <a:ext cx="229291" cy="230236"/>
            </a:xfrm>
            <a:custGeom>
              <a:avLst/>
              <a:gdLst/>
              <a:ahLst/>
              <a:cxnLst/>
              <a:rect l="l" t="t" r="r" b="b"/>
              <a:pathLst>
                <a:path w="8007" h="8040" extrusionOk="0">
                  <a:moveTo>
                    <a:pt x="2244" y="1184"/>
                  </a:moveTo>
                  <a:lnTo>
                    <a:pt x="2244" y="1184"/>
                  </a:lnTo>
                  <a:cubicBezTo>
                    <a:pt x="2148" y="1372"/>
                    <a:pt x="2030" y="1587"/>
                    <a:pt x="1969" y="1802"/>
                  </a:cubicBezTo>
                  <a:lnTo>
                    <a:pt x="1502" y="1802"/>
                  </a:lnTo>
                  <a:cubicBezTo>
                    <a:pt x="1728" y="1543"/>
                    <a:pt x="1985" y="1347"/>
                    <a:pt x="2244" y="1184"/>
                  </a:cubicBezTo>
                  <a:close/>
                  <a:moveTo>
                    <a:pt x="3670" y="734"/>
                  </a:moveTo>
                  <a:lnTo>
                    <a:pt x="3670" y="1802"/>
                  </a:lnTo>
                  <a:lnTo>
                    <a:pt x="2669" y="1802"/>
                  </a:lnTo>
                  <a:cubicBezTo>
                    <a:pt x="2869" y="1335"/>
                    <a:pt x="3203" y="935"/>
                    <a:pt x="3670" y="734"/>
                  </a:cubicBezTo>
                  <a:close/>
                  <a:moveTo>
                    <a:pt x="4337" y="734"/>
                  </a:moveTo>
                  <a:cubicBezTo>
                    <a:pt x="4404" y="768"/>
                    <a:pt x="4504" y="801"/>
                    <a:pt x="4604" y="868"/>
                  </a:cubicBezTo>
                  <a:cubicBezTo>
                    <a:pt x="4904" y="1101"/>
                    <a:pt x="5171" y="1435"/>
                    <a:pt x="5338" y="1802"/>
                  </a:cubicBezTo>
                  <a:lnTo>
                    <a:pt x="4337" y="1802"/>
                  </a:lnTo>
                  <a:lnTo>
                    <a:pt x="4337" y="734"/>
                  </a:lnTo>
                  <a:close/>
                  <a:moveTo>
                    <a:pt x="5705" y="1135"/>
                  </a:moveTo>
                  <a:lnTo>
                    <a:pt x="5705" y="1135"/>
                  </a:lnTo>
                  <a:cubicBezTo>
                    <a:pt x="5805" y="1201"/>
                    <a:pt x="5871" y="1235"/>
                    <a:pt x="5971" y="1301"/>
                  </a:cubicBezTo>
                  <a:cubicBezTo>
                    <a:pt x="6172" y="1435"/>
                    <a:pt x="6338" y="1602"/>
                    <a:pt x="6505" y="1802"/>
                  </a:cubicBezTo>
                  <a:lnTo>
                    <a:pt x="6038" y="1802"/>
                  </a:lnTo>
                  <a:cubicBezTo>
                    <a:pt x="5938" y="1568"/>
                    <a:pt x="5838" y="1335"/>
                    <a:pt x="5705" y="1135"/>
                  </a:cubicBezTo>
                  <a:close/>
                  <a:moveTo>
                    <a:pt x="1735" y="2436"/>
                  </a:moveTo>
                  <a:cubicBezTo>
                    <a:pt x="1635" y="2836"/>
                    <a:pt x="1568" y="3270"/>
                    <a:pt x="1568" y="3703"/>
                  </a:cubicBezTo>
                  <a:lnTo>
                    <a:pt x="668" y="3703"/>
                  </a:lnTo>
                  <a:cubicBezTo>
                    <a:pt x="701" y="3270"/>
                    <a:pt x="834" y="2836"/>
                    <a:pt x="1035" y="2469"/>
                  </a:cubicBezTo>
                  <a:lnTo>
                    <a:pt x="1035" y="2436"/>
                  </a:lnTo>
                  <a:close/>
                  <a:moveTo>
                    <a:pt x="3670" y="2436"/>
                  </a:moveTo>
                  <a:lnTo>
                    <a:pt x="3670" y="3703"/>
                  </a:lnTo>
                  <a:lnTo>
                    <a:pt x="2202" y="3703"/>
                  </a:lnTo>
                  <a:cubicBezTo>
                    <a:pt x="2235" y="3270"/>
                    <a:pt x="2302" y="2836"/>
                    <a:pt x="2436" y="2436"/>
                  </a:cubicBezTo>
                  <a:close/>
                  <a:moveTo>
                    <a:pt x="5571" y="2436"/>
                  </a:moveTo>
                  <a:cubicBezTo>
                    <a:pt x="5671" y="2769"/>
                    <a:pt x="5738" y="3136"/>
                    <a:pt x="5771" y="3470"/>
                  </a:cubicBezTo>
                  <a:lnTo>
                    <a:pt x="5771" y="3703"/>
                  </a:lnTo>
                  <a:lnTo>
                    <a:pt x="4304" y="3703"/>
                  </a:lnTo>
                  <a:lnTo>
                    <a:pt x="4304" y="2436"/>
                  </a:lnTo>
                  <a:close/>
                  <a:moveTo>
                    <a:pt x="6972" y="2436"/>
                  </a:moveTo>
                  <a:cubicBezTo>
                    <a:pt x="7139" y="2769"/>
                    <a:pt x="7272" y="3136"/>
                    <a:pt x="7339" y="3503"/>
                  </a:cubicBezTo>
                  <a:cubicBezTo>
                    <a:pt x="7339" y="3570"/>
                    <a:pt x="7339" y="3636"/>
                    <a:pt x="7372" y="3703"/>
                  </a:cubicBezTo>
                  <a:lnTo>
                    <a:pt x="6438" y="3703"/>
                  </a:lnTo>
                  <a:lnTo>
                    <a:pt x="6438" y="3403"/>
                  </a:lnTo>
                  <a:cubicBezTo>
                    <a:pt x="6405" y="3069"/>
                    <a:pt x="6338" y="2769"/>
                    <a:pt x="6272" y="2436"/>
                  </a:cubicBezTo>
                  <a:close/>
                  <a:moveTo>
                    <a:pt x="1568" y="4337"/>
                  </a:moveTo>
                  <a:lnTo>
                    <a:pt x="1568" y="4637"/>
                  </a:lnTo>
                  <a:cubicBezTo>
                    <a:pt x="1602" y="4971"/>
                    <a:pt x="1635" y="5304"/>
                    <a:pt x="1735" y="5605"/>
                  </a:cubicBezTo>
                  <a:lnTo>
                    <a:pt x="1035" y="5605"/>
                  </a:lnTo>
                  <a:cubicBezTo>
                    <a:pt x="868" y="5304"/>
                    <a:pt x="734" y="4937"/>
                    <a:pt x="701" y="4570"/>
                  </a:cubicBezTo>
                  <a:lnTo>
                    <a:pt x="668" y="4570"/>
                  </a:lnTo>
                  <a:cubicBezTo>
                    <a:pt x="668" y="4504"/>
                    <a:pt x="668" y="4437"/>
                    <a:pt x="668" y="4337"/>
                  </a:cubicBezTo>
                  <a:close/>
                  <a:moveTo>
                    <a:pt x="3703" y="4370"/>
                  </a:moveTo>
                  <a:lnTo>
                    <a:pt x="3703" y="5605"/>
                  </a:lnTo>
                  <a:lnTo>
                    <a:pt x="2436" y="5605"/>
                  </a:lnTo>
                  <a:cubicBezTo>
                    <a:pt x="2335" y="5271"/>
                    <a:pt x="2269" y="4937"/>
                    <a:pt x="2235" y="4604"/>
                  </a:cubicBezTo>
                  <a:lnTo>
                    <a:pt x="2235" y="4370"/>
                  </a:lnTo>
                  <a:close/>
                  <a:moveTo>
                    <a:pt x="5771" y="4370"/>
                  </a:moveTo>
                  <a:cubicBezTo>
                    <a:pt x="5771" y="4771"/>
                    <a:pt x="5705" y="5204"/>
                    <a:pt x="5571" y="5605"/>
                  </a:cubicBezTo>
                  <a:lnTo>
                    <a:pt x="4337" y="5605"/>
                  </a:lnTo>
                  <a:lnTo>
                    <a:pt x="4337" y="4370"/>
                  </a:lnTo>
                  <a:close/>
                  <a:moveTo>
                    <a:pt x="7339" y="4370"/>
                  </a:moveTo>
                  <a:cubicBezTo>
                    <a:pt x="7306" y="4804"/>
                    <a:pt x="7172" y="5238"/>
                    <a:pt x="6972" y="5638"/>
                  </a:cubicBezTo>
                  <a:lnTo>
                    <a:pt x="6972" y="5605"/>
                  </a:lnTo>
                  <a:lnTo>
                    <a:pt x="6272" y="5605"/>
                  </a:lnTo>
                  <a:cubicBezTo>
                    <a:pt x="6372" y="5204"/>
                    <a:pt x="6438" y="4771"/>
                    <a:pt x="6438" y="4370"/>
                  </a:cubicBezTo>
                  <a:close/>
                  <a:moveTo>
                    <a:pt x="1969" y="6272"/>
                  </a:moveTo>
                  <a:cubicBezTo>
                    <a:pt x="2069" y="6472"/>
                    <a:pt x="2169" y="6705"/>
                    <a:pt x="2302" y="6905"/>
                  </a:cubicBezTo>
                  <a:cubicBezTo>
                    <a:pt x="2002" y="6739"/>
                    <a:pt x="1735" y="6539"/>
                    <a:pt x="1502" y="6272"/>
                  </a:cubicBezTo>
                  <a:close/>
                  <a:moveTo>
                    <a:pt x="6505" y="6272"/>
                  </a:moveTo>
                  <a:cubicBezTo>
                    <a:pt x="6272" y="6539"/>
                    <a:pt x="6005" y="6772"/>
                    <a:pt x="5705" y="6939"/>
                  </a:cubicBezTo>
                  <a:cubicBezTo>
                    <a:pt x="5838" y="6739"/>
                    <a:pt x="5938" y="6505"/>
                    <a:pt x="6038" y="6272"/>
                  </a:cubicBezTo>
                  <a:close/>
                  <a:moveTo>
                    <a:pt x="3670" y="6272"/>
                  </a:moveTo>
                  <a:lnTo>
                    <a:pt x="3670" y="7372"/>
                  </a:lnTo>
                  <a:cubicBezTo>
                    <a:pt x="3570" y="7306"/>
                    <a:pt x="3503" y="7272"/>
                    <a:pt x="3403" y="7206"/>
                  </a:cubicBezTo>
                  <a:cubicBezTo>
                    <a:pt x="3069" y="6972"/>
                    <a:pt x="2836" y="6672"/>
                    <a:pt x="2669" y="6305"/>
                  </a:cubicBezTo>
                  <a:lnTo>
                    <a:pt x="3670" y="6272"/>
                  </a:lnTo>
                  <a:close/>
                  <a:moveTo>
                    <a:pt x="5338" y="6272"/>
                  </a:moveTo>
                  <a:cubicBezTo>
                    <a:pt x="5137" y="6739"/>
                    <a:pt x="4771" y="7139"/>
                    <a:pt x="4337" y="7372"/>
                  </a:cubicBezTo>
                  <a:lnTo>
                    <a:pt x="4337" y="7306"/>
                  </a:lnTo>
                  <a:lnTo>
                    <a:pt x="4337" y="6272"/>
                  </a:lnTo>
                  <a:close/>
                  <a:moveTo>
                    <a:pt x="3903" y="1"/>
                  </a:moveTo>
                  <a:cubicBezTo>
                    <a:pt x="3703" y="1"/>
                    <a:pt x="3536" y="34"/>
                    <a:pt x="3370" y="67"/>
                  </a:cubicBezTo>
                  <a:cubicBezTo>
                    <a:pt x="1435" y="367"/>
                    <a:pt x="0" y="2069"/>
                    <a:pt x="0" y="4037"/>
                  </a:cubicBezTo>
                  <a:lnTo>
                    <a:pt x="0" y="4070"/>
                  </a:lnTo>
                  <a:cubicBezTo>
                    <a:pt x="0" y="4270"/>
                    <a:pt x="0" y="4470"/>
                    <a:pt x="34" y="4671"/>
                  </a:cubicBezTo>
                  <a:cubicBezTo>
                    <a:pt x="367" y="6605"/>
                    <a:pt x="2035" y="8040"/>
                    <a:pt x="4003" y="8040"/>
                  </a:cubicBezTo>
                  <a:cubicBezTo>
                    <a:pt x="4203" y="8040"/>
                    <a:pt x="4404" y="8040"/>
                    <a:pt x="4637" y="8006"/>
                  </a:cubicBezTo>
                  <a:cubicBezTo>
                    <a:pt x="6538" y="7673"/>
                    <a:pt x="7973" y="6038"/>
                    <a:pt x="7973" y="4070"/>
                  </a:cubicBezTo>
                  <a:cubicBezTo>
                    <a:pt x="7973" y="4070"/>
                    <a:pt x="8006" y="4037"/>
                    <a:pt x="8006" y="4037"/>
                  </a:cubicBezTo>
                  <a:lnTo>
                    <a:pt x="8006" y="4003"/>
                  </a:lnTo>
                  <a:cubicBezTo>
                    <a:pt x="8006" y="3803"/>
                    <a:pt x="8006" y="3570"/>
                    <a:pt x="7973" y="3370"/>
                  </a:cubicBezTo>
                  <a:cubicBezTo>
                    <a:pt x="7639" y="1468"/>
                    <a:pt x="6038" y="67"/>
                    <a:pt x="4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9"/>
            <p:cNvSpPr/>
            <p:nvPr/>
          </p:nvSpPr>
          <p:spPr>
            <a:xfrm flipH="1">
              <a:off x="777803" y="1837278"/>
              <a:ext cx="406979" cy="358297"/>
            </a:xfrm>
            <a:custGeom>
              <a:avLst/>
              <a:gdLst/>
              <a:ahLst/>
              <a:cxnLst/>
              <a:rect l="l" t="t" r="r" b="b"/>
              <a:pathLst>
                <a:path w="14212" h="12512" extrusionOk="0">
                  <a:moveTo>
                    <a:pt x="7114" y="1"/>
                  </a:moveTo>
                  <a:cubicBezTo>
                    <a:pt x="5894" y="1"/>
                    <a:pt x="4660" y="355"/>
                    <a:pt x="3570" y="1090"/>
                  </a:cubicBezTo>
                  <a:cubicBezTo>
                    <a:pt x="735" y="3058"/>
                    <a:pt x="1" y="6928"/>
                    <a:pt x="1936" y="9797"/>
                  </a:cubicBezTo>
                  <a:cubicBezTo>
                    <a:pt x="3161" y="11561"/>
                    <a:pt x="5135" y="12512"/>
                    <a:pt x="7135" y="12512"/>
                  </a:cubicBezTo>
                  <a:cubicBezTo>
                    <a:pt x="8348" y="12512"/>
                    <a:pt x="9571" y="12162"/>
                    <a:pt x="10642" y="11431"/>
                  </a:cubicBezTo>
                  <a:cubicBezTo>
                    <a:pt x="13511" y="9463"/>
                    <a:pt x="14211" y="5560"/>
                    <a:pt x="12276" y="2725"/>
                  </a:cubicBezTo>
                  <a:cubicBezTo>
                    <a:pt x="11056" y="946"/>
                    <a:pt x="9104" y="1"/>
                    <a:pt x="7114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9"/>
            <p:cNvSpPr/>
            <p:nvPr/>
          </p:nvSpPr>
          <p:spPr>
            <a:xfrm flipH="1">
              <a:off x="883843" y="1908611"/>
              <a:ext cx="225453" cy="215917"/>
            </a:xfrm>
            <a:custGeom>
              <a:avLst/>
              <a:gdLst/>
              <a:ahLst/>
              <a:cxnLst/>
              <a:rect l="l" t="t" r="r" b="b"/>
              <a:pathLst>
                <a:path w="7873" h="7540" extrusionOk="0">
                  <a:moveTo>
                    <a:pt x="4459" y="1934"/>
                  </a:moveTo>
                  <a:cubicBezTo>
                    <a:pt x="5176" y="1934"/>
                    <a:pt x="5871" y="2496"/>
                    <a:pt x="5871" y="3336"/>
                  </a:cubicBezTo>
                  <a:cubicBezTo>
                    <a:pt x="5871" y="4103"/>
                    <a:pt x="5237" y="4737"/>
                    <a:pt x="4470" y="4737"/>
                  </a:cubicBezTo>
                  <a:lnTo>
                    <a:pt x="4470" y="4704"/>
                  </a:lnTo>
                  <a:cubicBezTo>
                    <a:pt x="3236" y="4704"/>
                    <a:pt x="2635" y="3236"/>
                    <a:pt x="3503" y="2335"/>
                  </a:cubicBezTo>
                  <a:cubicBezTo>
                    <a:pt x="3780" y="2058"/>
                    <a:pt x="4122" y="1934"/>
                    <a:pt x="4459" y="1934"/>
                  </a:cubicBezTo>
                  <a:close/>
                  <a:moveTo>
                    <a:pt x="4470" y="0"/>
                  </a:moveTo>
                  <a:cubicBezTo>
                    <a:pt x="634" y="134"/>
                    <a:pt x="0" y="5571"/>
                    <a:pt x="3703" y="6572"/>
                  </a:cubicBezTo>
                  <a:lnTo>
                    <a:pt x="4470" y="7539"/>
                  </a:lnTo>
                  <a:lnTo>
                    <a:pt x="5237" y="6572"/>
                  </a:lnTo>
                  <a:cubicBezTo>
                    <a:pt x="6838" y="6138"/>
                    <a:pt x="7872" y="4604"/>
                    <a:pt x="7706" y="2969"/>
                  </a:cubicBezTo>
                  <a:cubicBezTo>
                    <a:pt x="7506" y="1301"/>
                    <a:pt x="6138" y="67"/>
                    <a:pt x="44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9"/>
            <p:cNvSpPr/>
            <p:nvPr/>
          </p:nvSpPr>
          <p:spPr>
            <a:xfrm flipH="1">
              <a:off x="2048251" y="4692142"/>
              <a:ext cx="96504" cy="213025"/>
            </a:xfrm>
            <a:custGeom>
              <a:avLst/>
              <a:gdLst/>
              <a:ahLst/>
              <a:cxnLst/>
              <a:rect l="l" t="t" r="r" b="b"/>
              <a:pathLst>
                <a:path w="3370" h="7439" extrusionOk="0">
                  <a:moveTo>
                    <a:pt x="0" y="0"/>
                  </a:moveTo>
                  <a:lnTo>
                    <a:pt x="167" y="7439"/>
                  </a:lnTo>
                  <a:lnTo>
                    <a:pt x="3369" y="7439"/>
                  </a:lnTo>
                  <a:lnTo>
                    <a:pt x="3236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9"/>
            <p:cNvSpPr/>
            <p:nvPr/>
          </p:nvSpPr>
          <p:spPr>
            <a:xfrm flipH="1">
              <a:off x="1495199" y="4692142"/>
              <a:ext cx="133760" cy="213025"/>
            </a:xfrm>
            <a:custGeom>
              <a:avLst/>
              <a:gdLst/>
              <a:ahLst/>
              <a:cxnLst/>
              <a:rect l="l" t="t" r="r" b="b"/>
              <a:pathLst>
                <a:path w="4671" h="7439" extrusionOk="0">
                  <a:moveTo>
                    <a:pt x="1" y="0"/>
                  </a:moveTo>
                  <a:lnTo>
                    <a:pt x="1435" y="7439"/>
                  </a:lnTo>
                  <a:lnTo>
                    <a:pt x="4671" y="7439"/>
                  </a:lnTo>
                  <a:lnTo>
                    <a:pt x="3237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9"/>
            <p:cNvSpPr/>
            <p:nvPr/>
          </p:nvSpPr>
          <p:spPr>
            <a:xfrm flipH="1">
              <a:off x="1464615" y="4894658"/>
              <a:ext cx="281838" cy="105095"/>
            </a:xfrm>
            <a:custGeom>
              <a:avLst/>
              <a:gdLst/>
              <a:ahLst/>
              <a:cxnLst/>
              <a:rect l="l" t="t" r="r" b="b"/>
              <a:pathLst>
                <a:path w="9842" h="3670" extrusionOk="0">
                  <a:moveTo>
                    <a:pt x="5338" y="0"/>
                  </a:moveTo>
                  <a:cubicBezTo>
                    <a:pt x="5138" y="0"/>
                    <a:pt x="4938" y="67"/>
                    <a:pt x="4804" y="200"/>
                  </a:cubicBezTo>
                  <a:cubicBezTo>
                    <a:pt x="4004" y="934"/>
                    <a:pt x="3070" y="1668"/>
                    <a:pt x="568" y="2202"/>
                  </a:cubicBezTo>
                  <a:cubicBezTo>
                    <a:pt x="1" y="2335"/>
                    <a:pt x="134" y="3669"/>
                    <a:pt x="1502" y="3669"/>
                  </a:cubicBezTo>
                  <a:cubicBezTo>
                    <a:pt x="2836" y="3669"/>
                    <a:pt x="4838" y="3569"/>
                    <a:pt x="5838" y="3569"/>
                  </a:cubicBezTo>
                  <a:cubicBezTo>
                    <a:pt x="7440" y="3569"/>
                    <a:pt x="8040" y="3636"/>
                    <a:pt x="9308" y="3669"/>
                  </a:cubicBezTo>
                  <a:cubicBezTo>
                    <a:pt x="9608" y="3669"/>
                    <a:pt x="9841" y="3369"/>
                    <a:pt x="9775" y="3069"/>
                  </a:cubicBezTo>
                  <a:lnTo>
                    <a:pt x="9208" y="234"/>
                  </a:lnTo>
                  <a:cubicBezTo>
                    <a:pt x="9174" y="100"/>
                    <a:pt x="9074" y="0"/>
                    <a:pt x="89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9"/>
            <p:cNvSpPr/>
            <p:nvPr/>
          </p:nvSpPr>
          <p:spPr>
            <a:xfrm flipH="1">
              <a:off x="2013888" y="4894658"/>
              <a:ext cx="359185" cy="105095"/>
            </a:xfrm>
            <a:custGeom>
              <a:avLst/>
              <a:gdLst/>
              <a:ahLst/>
              <a:cxnLst/>
              <a:rect l="l" t="t" r="r" b="b"/>
              <a:pathLst>
                <a:path w="12543" h="3670" extrusionOk="0">
                  <a:moveTo>
                    <a:pt x="8140" y="0"/>
                  </a:moveTo>
                  <a:cubicBezTo>
                    <a:pt x="7873" y="0"/>
                    <a:pt x="7606" y="100"/>
                    <a:pt x="7373" y="267"/>
                  </a:cubicBezTo>
                  <a:cubicBezTo>
                    <a:pt x="5171" y="1601"/>
                    <a:pt x="3103" y="1668"/>
                    <a:pt x="568" y="2202"/>
                  </a:cubicBezTo>
                  <a:cubicBezTo>
                    <a:pt x="1" y="2335"/>
                    <a:pt x="368" y="3669"/>
                    <a:pt x="1669" y="3669"/>
                  </a:cubicBezTo>
                  <a:cubicBezTo>
                    <a:pt x="3870" y="3669"/>
                    <a:pt x="5471" y="3569"/>
                    <a:pt x="7339" y="3569"/>
                  </a:cubicBezTo>
                  <a:cubicBezTo>
                    <a:pt x="8940" y="3569"/>
                    <a:pt x="10775" y="3636"/>
                    <a:pt x="12009" y="3669"/>
                  </a:cubicBezTo>
                  <a:cubicBezTo>
                    <a:pt x="12343" y="3669"/>
                    <a:pt x="12543" y="3369"/>
                    <a:pt x="12510" y="3069"/>
                  </a:cubicBezTo>
                  <a:lnTo>
                    <a:pt x="11943" y="234"/>
                  </a:lnTo>
                  <a:cubicBezTo>
                    <a:pt x="11909" y="100"/>
                    <a:pt x="11809" y="0"/>
                    <a:pt x="116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9"/>
            <p:cNvSpPr/>
            <p:nvPr/>
          </p:nvSpPr>
          <p:spPr>
            <a:xfrm flipH="1">
              <a:off x="2141863" y="1926766"/>
              <a:ext cx="704051" cy="351596"/>
            </a:xfrm>
            <a:custGeom>
              <a:avLst/>
              <a:gdLst/>
              <a:ahLst/>
              <a:cxnLst/>
              <a:rect l="l" t="t" r="r" b="b"/>
              <a:pathLst>
                <a:path w="24586" h="12278" extrusionOk="0">
                  <a:moveTo>
                    <a:pt x="21149" y="0"/>
                  </a:moveTo>
                  <a:cubicBezTo>
                    <a:pt x="21149" y="0"/>
                    <a:pt x="12746" y="7706"/>
                    <a:pt x="11086" y="7706"/>
                  </a:cubicBezTo>
                  <a:cubicBezTo>
                    <a:pt x="11083" y="7706"/>
                    <a:pt x="11079" y="7706"/>
                    <a:pt x="11075" y="7706"/>
                  </a:cubicBezTo>
                  <a:cubicBezTo>
                    <a:pt x="8807" y="7672"/>
                    <a:pt x="4137" y="7439"/>
                    <a:pt x="1535" y="6872"/>
                  </a:cubicBezTo>
                  <a:cubicBezTo>
                    <a:pt x="1068" y="7172"/>
                    <a:pt x="101" y="8239"/>
                    <a:pt x="1" y="8740"/>
                  </a:cubicBezTo>
                  <a:cubicBezTo>
                    <a:pt x="2539" y="10765"/>
                    <a:pt x="8613" y="12278"/>
                    <a:pt x="11552" y="12278"/>
                  </a:cubicBezTo>
                  <a:cubicBezTo>
                    <a:pt x="12050" y="12278"/>
                    <a:pt x="12458" y="12234"/>
                    <a:pt x="12743" y="12142"/>
                  </a:cubicBezTo>
                  <a:cubicBezTo>
                    <a:pt x="17180" y="10641"/>
                    <a:pt x="24585" y="3069"/>
                    <a:pt x="24585" y="3069"/>
                  </a:cubicBezTo>
                  <a:lnTo>
                    <a:pt x="21149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9"/>
            <p:cNvSpPr/>
            <p:nvPr/>
          </p:nvSpPr>
          <p:spPr>
            <a:xfrm flipH="1">
              <a:off x="2086824" y="1867174"/>
              <a:ext cx="371269" cy="360502"/>
            </a:xfrm>
            <a:custGeom>
              <a:avLst/>
              <a:gdLst/>
              <a:ahLst/>
              <a:cxnLst/>
              <a:rect l="l" t="t" r="r" b="b"/>
              <a:pathLst>
                <a:path w="12965" h="12589" extrusionOk="0">
                  <a:moveTo>
                    <a:pt x="9707" y="1"/>
                  </a:moveTo>
                  <a:cubicBezTo>
                    <a:pt x="8633" y="1"/>
                    <a:pt x="7398" y="406"/>
                    <a:pt x="6172" y="1281"/>
                  </a:cubicBezTo>
                  <a:cubicBezTo>
                    <a:pt x="3937" y="3015"/>
                    <a:pt x="1869" y="4983"/>
                    <a:pt x="1" y="7118"/>
                  </a:cubicBezTo>
                  <a:lnTo>
                    <a:pt x="4771" y="12589"/>
                  </a:lnTo>
                  <a:cubicBezTo>
                    <a:pt x="4771" y="12589"/>
                    <a:pt x="12943" y="6451"/>
                    <a:pt x="12943" y="3382"/>
                  </a:cubicBezTo>
                  <a:cubicBezTo>
                    <a:pt x="12965" y="1239"/>
                    <a:pt x="11583" y="1"/>
                    <a:pt x="97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9"/>
            <p:cNvSpPr/>
            <p:nvPr/>
          </p:nvSpPr>
          <p:spPr>
            <a:xfrm flipH="1">
              <a:off x="2088371" y="1969205"/>
              <a:ext cx="233128" cy="258471"/>
            </a:xfrm>
            <a:custGeom>
              <a:avLst/>
              <a:gdLst/>
              <a:ahLst/>
              <a:cxnLst/>
              <a:rect l="l" t="t" r="r" b="b"/>
              <a:pathLst>
                <a:path w="8141" h="9026" extrusionOk="0">
                  <a:moveTo>
                    <a:pt x="7582" y="1"/>
                  </a:moveTo>
                  <a:cubicBezTo>
                    <a:pt x="5914" y="1"/>
                    <a:pt x="1777" y="2913"/>
                    <a:pt x="1" y="9026"/>
                  </a:cubicBezTo>
                  <a:cubicBezTo>
                    <a:pt x="1" y="9026"/>
                    <a:pt x="7540" y="3355"/>
                    <a:pt x="8140" y="186"/>
                  </a:cubicBezTo>
                  <a:cubicBezTo>
                    <a:pt x="8017" y="63"/>
                    <a:pt x="7826" y="1"/>
                    <a:pt x="7582" y="1"/>
                  </a:cubicBezTo>
                  <a:close/>
                </a:path>
              </a:pathLst>
            </a:custGeom>
            <a:solidFill>
              <a:srgbClr val="1C24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9"/>
            <p:cNvSpPr/>
            <p:nvPr/>
          </p:nvSpPr>
          <p:spPr>
            <a:xfrm flipH="1">
              <a:off x="2787611" y="2053797"/>
              <a:ext cx="154779" cy="135679"/>
            </a:xfrm>
            <a:custGeom>
              <a:avLst/>
              <a:gdLst/>
              <a:ahLst/>
              <a:cxnLst/>
              <a:rect l="l" t="t" r="r" b="b"/>
              <a:pathLst>
                <a:path w="5405" h="4738" extrusionOk="0">
                  <a:moveTo>
                    <a:pt x="2569" y="1"/>
                  </a:moveTo>
                  <a:lnTo>
                    <a:pt x="1" y="3270"/>
                  </a:lnTo>
                  <a:cubicBezTo>
                    <a:pt x="1268" y="3970"/>
                    <a:pt x="2669" y="4471"/>
                    <a:pt x="4070" y="4737"/>
                  </a:cubicBezTo>
                  <a:lnTo>
                    <a:pt x="5405" y="26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9"/>
            <p:cNvSpPr/>
            <p:nvPr/>
          </p:nvSpPr>
          <p:spPr>
            <a:xfrm flipH="1">
              <a:off x="2868795" y="2009869"/>
              <a:ext cx="123251" cy="137569"/>
            </a:xfrm>
            <a:custGeom>
              <a:avLst/>
              <a:gdLst/>
              <a:ahLst/>
              <a:cxnLst/>
              <a:rect l="l" t="t" r="r" b="b"/>
              <a:pathLst>
                <a:path w="4304" h="4804" extrusionOk="0">
                  <a:moveTo>
                    <a:pt x="901" y="0"/>
                  </a:moveTo>
                  <a:lnTo>
                    <a:pt x="0" y="2469"/>
                  </a:lnTo>
                  <a:lnTo>
                    <a:pt x="1735" y="4804"/>
                  </a:lnTo>
                  <a:lnTo>
                    <a:pt x="4303" y="1535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9"/>
            <p:cNvSpPr/>
            <p:nvPr/>
          </p:nvSpPr>
          <p:spPr>
            <a:xfrm flipH="1">
              <a:off x="2050170" y="4692142"/>
              <a:ext cx="94586" cy="109877"/>
            </a:xfrm>
            <a:custGeom>
              <a:avLst/>
              <a:gdLst/>
              <a:ahLst/>
              <a:cxnLst/>
              <a:rect l="l" t="t" r="r" b="b"/>
              <a:pathLst>
                <a:path w="3303" h="3837" extrusionOk="0">
                  <a:moveTo>
                    <a:pt x="0" y="0"/>
                  </a:moveTo>
                  <a:lnTo>
                    <a:pt x="100" y="3836"/>
                  </a:lnTo>
                  <a:lnTo>
                    <a:pt x="3302" y="3836"/>
                  </a:lnTo>
                  <a:lnTo>
                    <a:pt x="3236" y="0"/>
                  </a:lnTo>
                  <a:close/>
                </a:path>
              </a:pathLst>
            </a:custGeom>
            <a:solidFill>
              <a:srgbClr val="994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9"/>
            <p:cNvSpPr/>
            <p:nvPr/>
          </p:nvSpPr>
          <p:spPr>
            <a:xfrm flipH="1">
              <a:off x="1515244" y="4692142"/>
              <a:ext cx="113715" cy="109877"/>
            </a:xfrm>
            <a:custGeom>
              <a:avLst/>
              <a:gdLst/>
              <a:ahLst/>
              <a:cxnLst/>
              <a:rect l="l" t="t" r="r" b="b"/>
              <a:pathLst>
                <a:path w="3971" h="3837" extrusionOk="0">
                  <a:moveTo>
                    <a:pt x="1" y="0"/>
                  </a:moveTo>
                  <a:lnTo>
                    <a:pt x="768" y="3836"/>
                  </a:lnTo>
                  <a:lnTo>
                    <a:pt x="3970" y="3836"/>
                  </a:lnTo>
                  <a:lnTo>
                    <a:pt x="3237" y="0"/>
                  </a:lnTo>
                  <a:close/>
                </a:path>
              </a:pathLst>
            </a:custGeom>
            <a:solidFill>
              <a:srgbClr val="994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9"/>
            <p:cNvSpPr/>
            <p:nvPr/>
          </p:nvSpPr>
          <p:spPr>
            <a:xfrm flipH="1">
              <a:off x="1690040" y="1842690"/>
              <a:ext cx="632403" cy="824410"/>
            </a:xfrm>
            <a:custGeom>
              <a:avLst/>
              <a:gdLst/>
              <a:ahLst/>
              <a:cxnLst/>
              <a:rect l="l" t="t" r="r" b="b"/>
              <a:pathLst>
                <a:path w="22084" h="28789" extrusionOk="0">
                  <a:moveTo>
                    <a:pt x="12660" y="1"/>
                  </a:moveTo>
                  <a:cubicBezTo>
                    <a:pt x="11442" y="1"/>
                    <a:pt x="10225" y="34"/>
                    <a:pt x="9007" y="101"/>
                  </a:cubicBezTo>
                  <a:cubicBezTo>
                    <a:pt x="7339" y="268"/>
                    <a:pt x="5671" y="568"/>
                    <a:pt x="4037" y="1001"/>
                  </a:cubicBezTo>
                  <a:cubicBezTo>
                    <a:pt x="4037" y="1001"/>
                    <a:pt x="1" y="10708"/>
                    <a:pt x="3170" y="28788"/>
                  </a:cubicBezTo>
                  <a:lnTo>
                    <a:pt x="20382" y="28788"/>
                  </a:lnTo>
                  <a:cubicBezTo>
                    <a:pt x="20549" y="26153"/>
                    <a:pt x="19214" y="13277"/>
                    <a:pt x="22083" y="835"/>
                  </a:cubicBezTo>
                  <a:cubicBezTo>
                    <a:pt x="20182" y="468"/>
                    <a:pt x="18247" y="201"/>
                    <a:pt x="16312" y="101"/>
                  </a:cubicBezTo>
                  <a:cubicBezTo>
                    <a:pt x="15095" y="34"/>
                    <a:pt x="13877" y="1"/>
                    <a:pt x="126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9"/>
            <p:cNvSpPr/>
            <p:nvPr/>
          </p:nvSpPr>
          <p:spPr>
            <a:xfrm flipH="1">
              <a:off x="1698660" y="1900077"/>
              <a:ext cx="110822" cy="415484"/>
            </a:xfrm>
            <a:custGeom>
              <a:avLst/>
              <a:gdLst/>
              <a:ahLst/>
              <a:cxnLst/>
              <a:rect l="l" t="t" r="r" b="b"/>
              <a:pathLst>
                <a:path w="3870" h="14509" extrusionOk="0">
                  <a:moveTo>
                    <a:pt x="3218" y="1"/>
                  </a:moveTo>
                  <a:cubicBezTo>
                    <a:pt x="2091" y="1"/>
                    <a:pt x="609" y="302"/>
                    <a:pt x="334" y="1900"/>
                  </a:cubicBezTo>
                  <a:cubicBezTo>
                    <a:pt x="0" y="3934"/>
                    <a:pt x="534" y="8838"/>
                    <a:pt x="2335" y="14509"/>
                  </a:cubicBezTo>
                  <a:cubicBezTo>
                    <a:pt x="2435" y="9638"/>
                    <a:pt x="2936" y="4835"/>
                    <a:pt x="3870" y="65"/>
                  </a:cubicBezTo>
                  <a:lnTo>
                    <a:pt x="3870" y="32"/>
                  </a:lnTo>
                  <a:cubicBezTo>
                    <a:pt x="3678" y="14"/>
                    <a:pt x="3456" y="1"/>
                    <a:pt x="3218" y="1"/>
                  </a:cubicBezTo>
                  <a:close/>
                </a:path>
              </a:pathLst>
            </a:custGeom>
            <a:solidFill>
              <a:srgbClr val="1C24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9"/>
            <p:cNvSpPr/>
            <p:nvPr/>
          </p:nvSpPr>
          <p:spPr>
            <a:xfrm flipH="1">
              <a:off x="1855300" y="1650684"/>
              <a:ext cx="267491" cy="263683"/>
            </a:xfrm>
            <a:custGeom>
              <a:avLst/>
              <a:gdLst/>
              <a:ahLst/>
              <a:cxnLst/>
              <a:rect l="l" t="t" r="r" b="b"/>
              <a:pathLst>
                <a:path w="9341" h="9208" extrusionOk="0">
                  <a:moveTo>
                    <a:pt x="8573" y="1"/>
                  </a:moveTo>
                  <a:lnTo>
                    <a:pt x="4203" y="1135"/>
                  </a:lnTo>
                  <a:cubicBezTo>
                    <a:pt x="4637" y="2970"/>
                    <a:pt x="4670" y="6205"/>
                    <a:pt x="2035" y="6839"/>
                  </a:cubicBezTo>
                  <a:cubicBezTo>
                    <a:pt x="2035" y="6839"/>
                    <a:pt x="0" y="9208"/>
                    <a:pt x="3970" y="9208"/>
                  </a:cubicBezTo>
                  <a:cubicBezTo>
                    <a:pt x="8340" y="9208"/>
                    <a:pt x="9340" y="6839"/>
                    <a:pt x="9340" y="6839"/>
                  </a:cubicBezTo>
                  <a:cubicBezTo>
                    <a:pt x="7739" y="5238"/>
                    <a:pt x="8039" y="2336"/>
                    <a:pt x="8573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9"/>
            <p:cNvSpPr/>
            <p:nvPr/>
          </p:nvSpPr>
          <p:spPr>
            <a:xfrm flipH="1">
              <a:off x="1971850" y="1905747"/>
              <a:ext cx="72622" cy="73567"/>
            </a:xfrm>
            <a:custGeom>
              <a:avLst/>
              <a:gdLst/>
              <a:ahLst/>
              <a:cxnLst/>
              <a:rect l="l" t="t" r="r" b="b"/>
              <a:pathLst>
                <a:path w="2536" h="2569" extrusionOk="0">
                  <a:moveTo>
                    <a:pt x="1251" y="0"/>
                  </a:moveTo>
                  <a:cubicBezTo>
                    <a:pt x="1168" y="0"/>
                    <a:pt x="1085" y="34"/>
                    <a:pt x="1035" y="100"/>
                  </a:cubicBezTo>
                  <a:lnTo>
                    <a:pt x="101" y="1134"/>
                  </a:lnTo>
                  <a:cubicBezTo>
                    <a:pt x="34" y="1201"/>
                    <a:pt x="1" y="1335"/>
                    <a:pt x="34" y="1401"/>
                  </a:cubicBezTo>
                  <a:lnTo>
                    <a:pt x="334" y="2335"/>
                  </a:lnTo>
                  <a:cubicBezTo>
                    <a:pt x="367" y="2435"/>
                    <a:pt x="468" y="2502"/>
                    <a:pt x="568" y="2535"/>
                  </a:cubicBezTo>
                  <a:lnTo>
                    <a:pt x="1602" y="2569"/>
                  </a:lnTo>
                  <a:cubicBezTo>
                    <a:pt x="1702" y="2569"/>
                    <a:pt x="1802" y="2535"/>
                    <a:pt x="1835" y="2435"/>
                  </a:cubicBezTo>
                  <a:lnTo>
                    <a:pt x="2469" y="1568"/>
                  </a:lnTo>
                  <a:cubicBezTo>
                    <a:pt x="2536" y="1468"/>
                    <a:pt x="2536" y="1301"/>
                    <a:pt x="2469" y="1201"/>
                  </a:cubicBezTo>
                  <a:lnTo>
                    <a:pt x="1468" y="100"/>
                  </a:lnTo>
                  <a:cubicBezTo>
                    <a:pt x="1418" y="34"/>
                    <a:pt x="1335" y="0"/>
                    <a:pt x="1251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9"/>
            <p:cNvSpPr/>
            <p:nvPr/>
          </p:nvSpPr>
          <p:spPr>
            <a:xfrm flipH="1">
              <a:off x="1828554" y="1818808"/>
              <a:ext cx="180580" cy="159561"/>
            </a:xfrm>
            <a:custGeom>
              <a:avLst/>
              <a:gdLst/>
              <a:ahLst/>
              <a:cxnLst/>
              <a:rect l="l" t="t" r="r" b="b"/>
              <a:pathLst>
                <a:path w="6306" h="5572" extrusionOk="0">
                  <a:moveTo>
                    <a:pt x="4871" y="0"/>
                  </a:moveTo>
                  <a:cubicBezTo>
                    <a:pt x="4866" y="0"/>
                    <a:pt x="4595" y="1779"/>
                    <a:pt x="1" y="2903"/>
                  </a:cubicBezTo>
                  <a:cubicBezTo>
                    <a:pt x="501" y="3703"/>
                    <a:pt x="768" y="4637"/>
                    <a:pt x="801" y="5571"/>
                  </a:cubicBezTo>
                  <a:cubicBezTo>
                    <a:pt x="801" y="5571"/>
                    <a:pt x="6305" y="3637"/>
                    <a:pt x="6138" y="835"/>
                  </a:cubicBezTo>
                  <a:cubicBezTo>
                    <a:pt x="6138" y="835"/>
                    <a:pt x="5371" y="368"/>
                    <a:pt x="4871" y="1"/>
                  </a:cubicBezTo>
                  <a:cubicBezTo>
                    <a:pt x="4871" y="1"/>
                    <a:pt x="4871" y="0"/>
                    <a:pt x="48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9"/>
            <p:cNvSpPr/>
            <p:nvPr/>
          </p:nvSpPr>
          <p:spPr>
            <a:xfrm flipH="1">
              <a:off x="2009106" y="1832181"/>
              <a:ext cx="102231" cy="141406"/>
            </a:xfrm>
            <a:custGeom>
              <a:avLst/>
              <a:gdLst/>
              <a:ahLst/>
              <a:cxnLst/>
              <a:rect l="l" t="t" r="r" b="b"/>
              <a:pathLst>
                <a:path w="3570" h="4938" extrusionOk="0">
                  <a:moveTo>
                    <a:pt x="2235" y="1"/>
                  </a:moveTo>
                  <a:lnTo>
                    <a:pt x="2235" y="1"/>
                  </a:lnTo>
                  <a:cubicBezTo>
                    <a:pt x="1768" y="134"/>
                    <a:pt x="1301" y="268"/>
                    <a:pt x="834" y="468"/>
                  </a:cubicBezTo>
                  <a:cubicBezTo>
                    <a:pt x="1" y="3270"/>
                    <a:pt x="2469" y="4938"/>
                    <a:pt x="2469" y="4938"/>
                  </a:cubicBezTo>
                  <a:cubicBezTo>
                    <a:pt x="2669" y="4037"/>
                    <a:pt x="3069" y="3203"/>
                    <a:pt x="3570" y="2436"/>
                  </a:cubicBezTo>
                  <a:cubicBezTo>
                    <a:pt x="1869" y="1836"/>
                    <a:pt x="2235" y="1"/>
                    <a:pt x="2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9"/>
            <p:cNvSpPr/>
            <p:nvPr/>
          </p:nvSpPr>
          <p:spPr>
            <a:xfrm flipH="1">
              <a:off x="2001460" y="1973558"/>
              <a:ext cx="65949" cy="547382"/>
            </a:xfrm>
            <a:custGeom>
              <a:avLst/>
              <a:gdLst/>
              <a:ahLst/>
              <a:cxnLst/>
              <a:rect l="l" t="t" r="r" b="b"/>
              <a:pathLst>
                <a:path w="2303" h="19115" extrusionOk="0">
                  <a:moveTo>
                    <a:pt x="1602" y="1"/>
                  </a:moveTo>
                  <a:cubicBezTo>
                    <a:pt x="1602" y="1"/>
                    <a:pt x="34" y="11509"/>
                    <a:pt x="1" y="13510"/>
                  </a:cubicBezTo>
                  <a:cubicBezTo>
                    <a:pt x="34" y="15412"/>
                    <a:pt x="335" y="17313"/>
                    <a:pt x="902" y="19114"/>
                  </a:cubicBezTo>
                  <a:cubicBezTo>
                    <a:pt x="902" y="19114"/>
                    <a:pt x="1969" y="17080"/>
                    <a:pt x="2136" y="13444"/>
                  </a:cubicBezTo>
                  <a:cubicBezTo>
                    <a:pt x="2303" y="9808"/>
                    <a:pt x="2102" y="2036"/>
                    <a:pt x="2169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9"/>
            <p:cNvSpPr/>
            <p:nvPr/>
          </p:nvSpPr>
          <p:spPr>
            <a:xfrm flipH="1">
              <a:off x="1877264" y="1649739"/>
              <a:ext cx="128033" cy="143325"/>
            </a:xfrm>
            <a:custGeom>
              <a:avLst/>
              <a:gdLst/>
              <a:ahLst/>
              <a:cxnLst/>
              <a:rect l="l" t="t" r="r" b="b"/>
              <a:pathLst>
                <a:path w="4471" h="5005" extrusionOk="0">
                  <a:moveTo>
                    <a:pt x="4470" y="1"/>
                  </a:moveTo>
                  <a:lnTo>
                    <a:pt x="100" y="1135"/>
                  </a:lnTo>
                  <a:cubicBezTo>
                    <a:pt x="367" y="2202"/>
                    <a:pt x="467" y="3770"/>
                    <a:pt x="0" y="5004"/>
                  </a:cubicBezTo>
                  <a:cubicBezTo>
                    <a:pt x="400" y="4937"/>
                    <a:pt x="801" y="4804"/>
                    <a:pt x="1168" y="4637"/>
                  </a:cubicBezTo>
                  <a:cubicBezTo>
                    <a:pt x="2669" y="3937"/>
                    <a:pt x="3436" y="2836"/>
                    <a:pt x="4237" y="1201"/>
                  </a:cubicBezTo>
                  <a:cubicBezTo>
                    <a:pt x="4303" y="801"/>
                    <a:pt x="4370" y="368"/>
                    <a:pt x="4470" y="1"/>
                  </a:cubicBezTo>
                  <a:close/>
                </a:path>
              </a:pathLst>
            </a:custGeom>
            <a:solidFill>
              <a:srgbClr val="994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9"/>
            <p:cNvSpPr/>
            <p:nvPr/>
          </p:nvSpPr>
          <p:spPr>
            <a:xfrm flipH="1">
              <a:off x="2018641" y="1544300"/>
              <a:ext cx="91292" cy="109763"/>
            </a:xfrm>
            <a:custGeom>
              <a:avLst/>
              <a:gdLst/>
              <a:ahLst/>
              <a:cxnLst/>
              <a:rect l="l" t="t" r="r" b="b"/>
              <a:pathLst>
                <a:path w="3188" h="3833" extrusionOk="0">
                  <a:moveTo>
                    <a:pt x="1562" y="0"/>
                  </a:moveTo>
                  <a:cubicBezTo>
                    <a:pt x="683" y="0"/>
                    <a:pt x="0" y="843"/>
                    <a:pt x="218" y="1715"/>
                  </a:cubicBezTo>
                  <a:cubicBezTo>
                    <a:pt x="352" y="2515"/>
                    <a:pt x="819" y="3182"/>
                    <a:pt x="1486" y="3616"/>
                  </a:cubicBezTo>
                  <a:cubicBezTo>
                    <a:pt x="1703" y="3766"/>
                    <a:pt x="1915" y="3833"/>
                    <a:pt x="2113" y="3833"/>
                  </a:cubicBezTo>
                  <a:cubicBezTo>
                    <a:pt x="2706" y="3833"/>
                    <a:pt x="3162" y="3232"/>
                    <a:pt x="3187" y="2482"/>
                  </a:cubicBezTo>
                  <a:cubicBezTo>
                    <a:pt x="3187" y="1548"/>
                    <a:pt x="2787" y="180"/>
                    <a:pt x="1753" y="13"/>
                  </a:cubicBezTo>
                  <a:cubicBezTo>
                    <a:pt x="1688" y="4"/>
                    <a:pt x="1625" y="0"/>
                    <a:pt x="1562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9"/>
            <p:cNvSpPr/>
            <p:nvPr/>
          </p:nvSpPr>
          <p:spPr>
            <a:xfrm flipH="1">
              <a:off x="2018641" y="1544300"/>
              <a:ext cx="91292" cy="109763"/>
            </a:xfrm>
            <a:custGeom>
              <a:avLst/>
              <a:gdLst/>
              <a:ahLst/>
              <a:cxnLst/>
              <a:rect l="l" t="t" r="r" b="b"/>
              <a:pathLst>
                <a:path w="3188" h="3833" extrusionOk="0">
                  <a:moveTo>
                    <a:pt x="1562" y="0"/>
                  </a:moveTo>
                  <a:cubicBezTo>
                    <a:pt x="683" y="0"/>
                    <a:pt x="0" y="843"/>
                    <a:pt x="218" y="1715"/>
                  </a:cubicBezTo>
                  <a:cubicBezTo>
                    <a:pt x="352" y="2515"/>
                    <a:pt x="819" y="3182"/>
                    <a:pt x="1486" y="3616"/>
                  </a:cubicBezTo>
                  <a:cubicBezTo>
                    <a:pt x="1703" y="3766"/>
                    <a:pt x="1915" y="3833"/>
                    <a:pt x="2113" y="3833"/>
                  </a:cubicBezTo>
                  <a:cubicBezTo>
                    <a:pt x="2706" y="3833"/>
                    <a:pt x="3162" y="3232"/>
                    <a:pt x="3187" y="2482"/>
                  </a:cubicBezTo>
                  <a:cubicBezTo>
                    <a:pt x="3187" y="1548"/>
                    <a:pt x="2787" y="180"/>
                    <a:pt x="1753" y="13"/>
                  </a:cubicBezTo>
                  <a:cubicBezTo>
                    <a:pt x="1688" y="4"/>
                    <a:pt x="1625" y="0"/>
                    <a:pt x="15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9"/>
            <p:cNvSpPr/>
            <p:nvPr/>
          </p:nvSpPr>
          <p:spPr>
            <a:xfrm flipH="1">
              <a:off x="1898455" y="1417556"/>
              <a:ext cx="201428" cy="167322"/>
            </a:xfrm>
            <a:custGeom>
              <a:avLst/>
              <a:gdLst/>
              <a:ahLst/>
              <a:cxnLst/>
              <a:rect l="l" t="t" r="r" b="b"/>
              <a:pathLst>
                <a:path w="7034" h="5843" extrusionOk="0">
                  <a:moveTo>
                    <a:pt x="4277" y="0"/>
                  </a:moveTo>
                  <a:cubicBezTo>
                    <a:pt x="4242" y="0"/>
                    <a:pt x="4207" y="1"/>
                    <a:pt x="4170" y="3"/>
                  </a:cubicBezTo>
                  <a:cubicBezTo>
                    <a:pt x="2469" y="70"/>
                    <a:pt x="1" y="3939"/>
                    <a:pt x="1535" y="5607"/>
                  </a:cubicBezTo>
                  <a:cubicBezTo>
                    <a:pt x="1685" y="5769"/>
                    <a:pt x="1863" y="5843"/>
                    <a:pt x="2059" y="5843"/>
                  </a:cubicBezTo>
                  <a:cubicBezTo>
                    <a:pt x="3815" y="5843"/>
                    <a:pt x="7033" y="0"/>
                    <a:pt x="42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9"/>
            <p:cNvSpPr/>
            <p:nvPr/>
          </p:nvSpPr>
          <p:spPr>
            <a:xfrm flipH="1">
              <a:off x="1772026" y="1417499"/>
              <a:ext cx="335016" cy="350050"/>
            </a:xfrm>
            <a:custGeom>
              <a:avLst/>
              <a:gdLst/>
              <a:ahLst/>
              <a:cxnLst/>
              <a:rect l="l" t="t" r="r" b="b"/>
              <a:pathLst>
                <a:path w="11699" h="12224" extrusionOk="0">
                  <a:moveTo>
                    <a:pt x="6474" y="1"/>
                  </a:moveTo>
                  <a:cubicBezTo>
                    <a:pt x="6413" y="1"/>
                    <a:pt x="6351" y="2"/>
                    <a:pt x="6288" y="5"/>
                  </a:cubicBezTo>
                  <a:cubicBezTo>
                    <a:pt x="2919" y="105"/>
                    <a:pt x="785" y="4408"/>
                    <a:pt x="351" y="7310"/>
                  </a:cubicBezTo>
                  <a:cubicBezTo>
                    <a:pt x="0" y="9952"/>
                    <a:pt x="1959" y="12223"/>
                    <a:pt x="4396" y="12223"/>
                  </a:cubicBezTo>
                  <a:cubicBezTo>
                    <a:pt x="4975" y="12223"/>
                    <a:pt x="5580" y="12095"/>
                    <a:pt x="6188" y="11813"/>
                  </a:cubicBezTo>
                  <a:cubicBezTo>
                    <a:pt x="8257" y="10846"/>
                    <a:pt x="8924" y="9078"/>
                    <a:pt x="10291" y="6143"/>
                  </a:cubicBezTo>
                  <a:cubicBezTo>
                    <a:pt x="11698" y="3296"/>
                    <a:pt x="9608" y="1"/>
                    <a:pt x="6474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9"/>
            <p:cNvSpPr/>
            <p:nvPr/>
          </p:nvSpPr>
          <p:spPr>
            <a:xfrm flipH="1">
              <a:off x="1700263" y="1298229"/>
              <a:ext cx="335617" cy="351625"/>
            </a:xfrm>
            <a:custGeom>
              <a:avLst/>
              <a:gdLst/>
              <a:ahLst/>
              <a:cxnLst/>
              <a:rect l="l" t="t" r="r" b="b"/>
              <a:pathLst>
                <a:path w="11720" h="12279" extrusionOk="0">
                  <a:moveTo>
                    <a:pt x="3236" y="0"/>
                  </a:moveTo>
                  <a:lnTo>
                    <a:pt x="3236" y="0"/>
                  </a:lnTo>
                  <a:cubicBezTo>
                    <a:pt x="3470" y="734"/>
                    <a:pt x="3103" y="1535"/>
                    <a:pt x="2402" y="1835"/>
                  </a:cubicBezTo>
                  <a:cubicBezTo>
                    <a:pt x="1135" y="2502"/>
                    <a:pt x="234" y="3036"/>
                    <a:pt x="168" y="3903"/>
                  </a:cubicBezTo>
                  <a:cubicBezTo>
                    <a:pt x="1" y="6572"/>
                    <a:pt x="5671" y="7839"/>
                    <a:pt x="7406" y="7906"/>
                  </a:cubicBezTo>
                  <a:cubicBezTo>
                    <a:pt x="6472" y="9907"/>
                    <a:pt x="6272" y="12209"/>
                    <a:pt x="7239" y="12276"/>
                  </a:cubicBezTo>
                  <a:cubicBezTo>
                    <a:pt x="7269" y="12277"/>
                    <a:pt x="7298" y="12278"/>
                    <a:pt x="7328" y="12278"/>
                  </a:cubicBezTo>
                  <a:cubicBezTo>
                    <a:pt x="9439" y="12278"/>
                    <a:pt x="11720" y="7624"/>
                    <a:pt x="10075" y="6572"/>
                  </a:cubicBezTo>
                  <a:cubicBezTo>
                    <a:pt x="11650" y="4930"/>
                    <a:pt x="10190" y="2934"/>
                    <a:pt x="7537" y="2934"/>
                  </a:cubicBezTo>
                  <a:cubicBezTo>
                    <a:pt x="7493" y="2934"/>
                    <a:pt x="7450" y="2935"/>
                    <a:pt x="7406" y="2936"/>
                  </a:cubicBezTo>
                  <a:cubicBezTo>
                    <a:pt x="6710" y="2951"/>
                    <a:pt x="5788" y="3069"/>
                    <a:pt x="5034" y="3069"/>
                  </a:cubicBezTo>
                  <a:cubicBezTo>
                    <a:pt x="4126" y="3069"/>
                    <a:pt x="3463" y="2897"/>
                    <a:pt x="3737" y="2168"/>
                  </a:cubicBezTo>
                  <a:cubicBezTo>
                    <a:pt x="4004" y="1435"/>
                    <a:pt x="3837" y="567"/>
                    <a:pt x="32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9"/>
            <p:cNvSpPr/>
            <p:nvPr/>
          </p:nvSpPr>
          <p:spPr>
            <a:xfrm flipH="1">
              <a:off x="1707251" y="1483334"/>
              <a:ext cx="50658" cy="22193"/>
            </a:xfrm>
            <a:custGeom>
              <a:avLst/>
              <a:gdLst/>
              <a:ahLst/>
              <a:cxnLst/>
              <a:rect l="l" t="t" r="r" b="b"/>
              <a:pathLst>
                <a:path w="1769" h="775" extrusionOk="0">
                  <a:moveTo>
                    <a:pt x="634" y="1"/>
                  </a:moveTo>
                  <a:cubicBezTo>
                    <a:pt x="285" y="1"/>
                    <a:pt x="1" y="108"/>
                    <a:pt x="1" y="108"/>
                  </a:cubicBezTo>
                  <a:cubicBezTo>
                    <a:pt x="634" y="174"/>
                    <a:pt x="1235" y="408"/>
                    <a:pt x="1769" y="775"/>
                  </a:cubicBezTo>
                  <a:cubicBezTo>
                    <a:pt x="1535" y="146"/>
                    <a:pt x="1040" y="1"/>
                    <a:pt x="6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9"/>
            <p:cNvSpPr/>
            <p:nvPr/>
          </p:nvSpPr>
          <p:spPr>
            <a:xfrm flipH="1">
              <a:off x="1785571" y="1631670"/>
              <a:ext cx="123251" cy="88543"/>
            </a:xfrm>
            <a:custGeom>
              <a:avLst/>
              <a:gdLst/>
              <a:ahLst/>
              <a:cxnLst/>
              <a:rect l="l" t="t" r="r" b="b"/>
              <a:pathLst>
                <a:path w="4304" h="3092" extrusionOk="0">
                  <a:moveTo>
                    <a:pt x="2727" y="1"/>
                  </a:moveTo>
                  <a:cubicBezTo>
                    <a:pt x="1957" y="1"/>
                    <a:pt x="1122" y="569"/>
                    <a:pt x="667" y="1099"/>
                  </a:cubicBezTo>
                  <a:cubicBezTo>
                    <a:pt x="0" y="1866"/>
                    <a:pt x="100" y="2933"/>
                    <a:pt x="1134" y="3067"/>
                  </a:cubicBezTo>
                  <a:cubicBezTo>
                    <a:pt x="1268" y="3083"/>
                    <a:pt x="1401" y="3092"/>
                    <a:pt x="1534" y="3092"/>
                  </a:cubicBezTo>
                  <a:cubicBezTo>
                    <a:pt x="2198" y="3092"/>
                    <a:pt x="2847" y="2883"/>
                    <a:pt x="3403" y="2466"/>
                  </a:cubicBezTo>
                  <a:cubicBezTo>
                    <a:pt x="4203" y="1866"/>
                    <a:pt x="4303" y="732"/>
                    <a:pt x="3436" y="198"/>
                  </a:cubicBezTo>
                  <a:cubicBezTo>
                    <a:pt x="3217" y="60"/>
                    <a:pt x="2975" y="1"/>
                    <a:pt x="2727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9"/>
            <p:cNvSpPr/>
            <p:nvPr/>
          </p:nvSpPr>
          <p:spPr>
            <a:xfrm flipH="1">
              <a:off x="1907848" y="2667071"/>
              <a:ext cx="353457" cy="2113929"/>
            </a:xfrm>
            <a:custGeom>
              <a:avLst/>
              <a:gdLst/>
              <a:ahLst/>
              <a:cxnLst/>
              <a:rect l="l" t="t" r="r" b="b"/>
              <a:pathLst>
                <a:path w="12343" h="73820" extrusionOk="0">
                  <a:moveTo>
                    <a:pt x="1035" y="0"/>
                  </a:moveTo>
                  <a:cubicBezTo>
                    <a:pt x="1035" y="0"/>
                    <a:pt x="0" y="24051"/>
                    <a:pt x="101" y="33858"/>
                  </a:cubicBezTo>
                  <a:cubicBezTo>
                    <a:pt x="234" y="44065"/>
                    <a:pt x="2969" y="73820"/>
                    <a:pt x="2969" y="73820"/>
                  </a:cubicBezTo>
                  <a:lnTo>
                    <a:pt x="8440" y="73820"/>
                  </a:lnTo>
                  <a:cubicBezTo>
                    <a:pt x="8440" y="73820"/>
                    <a:pt x="9441" y="44665"/>
                    <a:pt x="9908" y="34625"/>
                  </a:cubicBezTo>
                  <a:cubicBezTo>
                    <a:pt x="10441" y="23717"/>
                    <a:pt x="12343" y="0"/>
                    <a:pt x="12343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9"/>
            <p:cNvSpPr/>
            <p:nvPr/>
          </p:nvSpPr>
          <p:spPr>
            <a:xfrm flipH="1">
              <a:off x="2008132" y="4726535"/>
              <a:ext cx="188226" cy="57330"/>
            </a:xfrm>
            <a:custGeom>
              <a:avLst/>
              <a:gdLst/>
              <a:ahLst/>
              <a:cxnLst/>
              <a:rect l="l" t="t" r="r" b="b"/>
              <a:pathLst>
                <a:path w="6573" h="2002" extrusionOk="0">
                  <a:moveTo>
                    <a:pt x="1" y="0"/>
                  </a:moveTo>
                  <a:lnTo>
                    <a:pt x="234" y="2002"/>
                  </a:lnTo>
                  <a:lnTo>
                    <a:pt x="6505" y="2002"/>
                  </a:lnTo>
                  <a:cubicBezTo>
                    <a:pt x="6505" y="2002"/>
                    <a:pt x="6572" y="234"/>
                    <a:pt x="6572" y="23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9"/>
            <p:cNvSpPr/>
            <p:nvPr/>
          </p:nvSpPr>
          <p:spPr>
            <a:xfrm flipH="1">
              <a:off x="1934594" y="2849513"/>
              <a:ext cx="91722" cy="716451"/>
            </a:xfrm>
            <a:custGeom>
              <a:avLst/>
              <a:gdLst/>
              <a:ahLst/>
              <a:cxnLst/>
              <a:rect l="l" t="t" r="r" b="b"/>
              <a:pathLst>
                <a:path w="3203" h="25019" extrusionOk="0">
                  <a:moveTo>
                    <a:pt x="200" y="0"/>
                  </a:moveTo>
                  <a:cubicBezTo>
                    <a:pt x="0" y="11942"/>
                    <a:pt x="567" y="19181"/>
                    <a:pt x="1868" y="25018"/>
                  </a:cubicBezTo>
                  <a:cubicBezTo>
                    <a:pt x="2202" y="19314"/>
                    <a:pt x="2736" y="11809"/>
                    <a:pt x="3203" y="5538"/>
                  </a:cubicBezTo>
                  <a:lnTo>
                    <a:pt x="200" y="0"/>
                  </a:lnTo>
                  <a:close/>
                </a:path>
              </a:pathLst>
            </a:custGeom>
            <a:solidFill>
              <a:srgbClr val="2F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9"/>
            <p:cNvSpPr/>
            <p:nvPr/>
          </p:nvSpPr>
          <p:spPr>
            <a:xfrm flipH="1">
              <a:off x="1480852" y="2667071"/>
              <a:ext cx="576047" cy="2113929"/>
            </a:xfrm>
            <a:custGeom>
              <a:avLst/>
              <a:gdLst/>
              <a:ahLst/>
              <a:cxnLst/>
              <a:rect l="l" t="t" r="r" b="b"/>
              <a:pathLst>
                <a:path w="20116" h="73820" extrusionOk="0">
                  <a:moveTo>
                    <a:pt x="1" y="0"/>
                  </a:moveTo>
                  <a:cubicBezTo>
                    <a:pt x="1" y="0"/>
                    <a:pt x="3036" y="24584"/>
                    <a:pt x="4838" y="33758"/>
                  </a:cubicBezTo>
                  <a:cubicBezTo>
                    <a:pt x="6772" y="43865"/>
                    <a:pt x="14211" y="73820"/>
                    <a:pt x="14211" y="73820"/>
                  </a:cubicBezTo>
                  <a:lnTo>
                    <a:pt x="20115" y="73820"/>
                  </a:lnTo>
                  <a:cubicBezTo>
                    <a:pt x="20115" y="73820"/>
                    <a:pt x="15445" y="44699"/>
                    <a:pt x="14478" y="34692"/>
                  </a:cubicBezTo>
                  <a:cubicBezTo>
                    <a:pt x="13377" y="23850"/>
                    <a:pt x="11142" y="0"/>
                    <a:pt x="11142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9"/>
            <p:cNvSpPr/>
            <p:nvPr/>
          </p:nvSpPr>
          <p:spPr>
            <a:xfrm flipH="1">
              <a:off x="1472261" y="4729398"/>
              <a:ext cx="200626" cy="54466"/>
            </a:xfrm>
            <a:custGeom>
              <a:avLst/>
              <a:gdLst/>
              <a:ahLst/>
              <a:cxnLst/>
              <a:rect l="l" t="t" r="r" b="b"/>
              <a:pathLst>
                <a:path w="7006" h="1902" extrusionOk="0">
                  <a:moveTo>
                    <a:pt x="0" y="0"/>
                  </a:moveTo>
                  <a:lnTo>
                    <a:pt x="501" y="1902"/>
                  </a:lnTo>
                  <a:lnTo>
                    <a:pt x="7005" y="1902"/>
                  </a:lnTo>
                  <a:cubicBezTo>
                    <a:pt x="7005" y="1902"/>
                    <a:pt x="6772" y="267"/>
                    <a:pt x="6739" y="26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9"/>
            <p:cNvSpPr/>
            <p:nvPr/>
          </p:nvSpPr>
          <p:spPr>
            <a:xfrm flipH="1">
              <a:off x="1544854" y="2766410"/>
              <a:ext cx="237881" cy="1915251"/>
            </a:xfrm>
            <a:custGeom>
              <a:avLst/>
              <a:gdLst/>
              <a:ahLst/>
              <a:cxnLst/>
              <a:rect l="l" t="t" r="r" b="b"/>
              <a:pathLst>
                <a:path w="8307" h="66882" extrusionOk="0">
                  <a:moveTo>
                    <a:pt x="67" y="0"/>
                  </a:moveTo>
                  <a:cubicBezTo>
                    <a:pt x="34" y="0"/>
                    <a:pt x="0" y="34"/>
                    <a:pt x="0" y="67"/>
                  </a:cubicBezTo>
                  <a:cubicBezTo>
                    <a:pt x="34" y="300"/>
                    <a:pt x="2069" y="21883"/>
                    <a:pt x="3069" y="31589"/>
                  </a:cubicBezTo>
                  <a:cubicBezTo>
                    <a:pt x="3970" y="40563"/>
                    <a:pt x="8140" y="66514"/>
                    <a:pt x="8206" y="66815"/>
                  </a:cubicBezTo>
                  <a:cubicBezTo>
                    <a:pt x="8206" y="66848"/>
                    <a:pt x="8206" y="66881"/>
                    <a:pt x="8240" y="66881"/>
                  </a:cubicBezTo>
                  <a:lnTo>
                    <a:pt x="8273" y="66881"/>
                  </a:lnTo>
                  <a:cubicBezTo>
                    <a:pt x="8273" y="66848"/>
                    <a:pt x="8306" y="66848"/>
                    <a:pt x="8306" y="66815"/>
                  </a:cubicBezTo>
                  <a:cubicBezTo>
                    <a:pt x="8273" y="66514"/>
                    <a:pt x="4070" y="40563"/>
                    <a:pt x="3169" y="31589"/>
                  </a:cubicBezTo>
                  <a:cubicBezTo>
                    <a:pt x="2169" y="21849"/>
                    <a:pt x="134" y="267"/>
                    <a:pt x="134" y="67"/>
                  </a:cubicBezTo>
                  <a:cubicBezTo>
                    <a:pt x="100" y="34"/>
                    <a:pt x="100" y="0"/>
                    <a:pt x="67" y="0"/>
                  </a:cubicBezTo>
                  <a:close/>
                </a:path>
              </a:pathLst>
            </a:custGeom>
            <a:solidFill>
              <a:srgbClr val="216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9"/>
            <p:cNvSpPr/>
            <p:nvPr/>
          </p:nvSpPr>
          <p:spPr>
            <a:xfrm flipH="1">
              <a:off x="1947967" y="1553722"/>
              <a:ext cx="21993" cy="25859"/>
            </a:xfrm>
            <a:custGeom>
              <a:avLst/>
              <a:gdLst/>
              <a:ahLst/>
              <a:cxnLst/>
              <a:rect l="l" t="t" r="r" b="b"/>
              <a:pathLst>
                <a:path w="768" h="903" extrusionOk="0">
                  <a:moveTo>
                    <a:pt x="479" y="1"/>
                  </a:moveTo>
                  <a:cubicBezTo>
                    <a:pt x="335" y="1"/>
                    <a:pt x="183" y="130"/>
                    <a:pt x="100" y="351"/>
                  </a:cubicBezTo>
                  <a:cubicBezTo>
                    <a:pt x="0" y="585"/>
                    <a:pt x="67" y="818"/>
                    <a:pt x="201" y="885"/>
                  </a:cubicBezTo>
                  <a:cubicBezTo>
                    <a:pt x="229" y="897"/>
                    <a:pt x="259" y="902"/>
                    <a:pt x="289" y="902"/>
                  </a:cubicBezTo>
                  <a:cubicBezTo>
                    <a:pt x="433" y="902"/>
                    <a:pt x="585" y="773"/>
                    <a:pt x="668" y="552"/>
                  </a:cubicBezTo>
                  <a:cubicBezTo>
                    <a:pt x="768" y="318"/>
                    <a:pt x="734" y="85"/>
                    <a:pt x="567" y="18"/>
                  </a:cubicBezTo>
                  <a:cubicBezTo>
                    <a:pt x="539" y="6"/>
                    <a:pt x="509" y="1"/>
                    <a:pt x="4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9"/>
            <p:cNvSpPr/>
            <p:nvPr/>
          </p:nvSpPr>
          <p:spPr>
            <a:xfrm flipH="1">
              <a:off x="2026287" y="1524169"/>
              <a:ext cx="21993" cy="26689"/>
            </a:xfrm>
            <a:custGeom>
              <a:avLst/>
              <a:gdLst/>
              <a:ahLst/>
              <a:cxnLst/>
              <a:rect l="l" t="t" r="r" b="b"/>
              <a:pathLst>
                <a:path w="768" h="932" extrusionOk="0">
                  <a:moveTo>
                    <a:pt x="490" y="1"/>
                  </a:moveTo>
                  <a:cubicBezTo>
                    <a:pt x="342" y="1"/>
                    <a:pt x="185" y="151"/>
                    <a:pt x="100" y="349"/>
                  </a:cubicBezTo>
                  <a:cubicBezTo>
                    <a:pt x="0" y="616"/>
                    <a:pt x="67" y="850"/>
                    <a:pt x="234" y="916"/>
                  </a:cubicBezTo>
                  <a:cubicBezTo>
                    <a:pt x="254" y="927"/>
                    <a:pt x="276" y="931"/>
                    <a:pt x="300" y="931"/>
                  </a:cubicBezTo>
                  <a:cubicBezTo>
                    <a:pt x="434" y="931"/>
                    <a:pt x="611" y="781"/>
                    <a:pt x="667" y="583"/>
                  </a:cubicBezTo>
                  <a:cubicBezTo>
                    <a:pt x="767" y="316"/>
                    <a:pt x="734" y="116"/>
                    <a:pt x="567" y="16"/>
                  </a:cubicBezTo>
                  <a:cubicBezTo>
                    <a:pt x="542" y="6"/>
                    <a:pt x="516" y="1"/>
                    <a:pt x="4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9"/>
            <p:cNvSpPr/>
            <p:nvPr/>
          </p:nvSpPr>
          <p:spPr>
            <a:xfrm flipH="1">
              <a:off x="2005268" y="1553264"/>
              <a:ext cx="56385" cy="66894"/>
            </a:xfrm>
            <a:custGeom>
              <a:avLst/>
              <a:gdLst/>
              <a:ahLst/>
              <a:cxnLst/>
              <a:rect l="l" t="t" r="r" b="b"/>
              <a:pathLst>
                <a:path w="1969" h="2336" extrusionOk="0">
                  <a:moveTo>
                    <a:pt x="1968" y="1"/>
                  </a:moveTo>
                  <a:lnTo>
                    <a:pt x="1968" y="1"/>
                  </a:lnTo>
                  <a:cubicBezTo>
                    <a:pt x="1401" y="634"/>
                    <a:pt x="734" y="1201"/>
                    <a:pt x="0" y="1668"/>
                  </a:cubicBezTo>
                  <a:cubicBezTo>
                    <a:pt x="234" y="2035"/>
                    <a:pt x="634" y="2269"/>
                    <a:pt x="1068" y="2336"/>
                  </a:cubicBezTo>
                  <a:lnTo>
                    <a:pt x="1968" y="1"/>
                  </a:ln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9"/>
            <p:cNvSpPr/>
            <p:nvPr/>
          </p:nvSpPr>
          <p:spPr>
            <a:xfrm flipH="1">
              <a:off x="1960395" y="1636595"/>
              <a:ext cx="60193" cy="13946"/>
            </a:xfrm>
            <a:custGeom>
              <a:avLst/>
              <a:gdLst/>
              <a:ahLst/>
              <a:cxnLst/>
              <a:rect l="l" t="t" r="r" b="b"/>
              <a:pathLst>
                <a:path w="2102" h="487" extrusionOk="0">
                  <a:moveTo>
                    <a:pt x="2019" y="1"/>
                  </a:moveTo>
                  <a:cubicBezTo>
                    <a:pt x="2002" y="1"/>
                    <a:pt x="1985" y="9"/>
                    <a:pt x="1969" y="26"/>
                  </a:cubicBezTo>
                  <a:cubicBezTo>
                    <a:pt x="1627" y="227"/>
                    <a:pt x="1249" y="331"/>
                    <a:pt x="871" y="331"/>
                  </a:cubicBezTo>
                  <a:cubicBezTo>
                    <a:pt x="622" y="331"/>
                    <a:pt x="373" y="286"/>
                    <a:pt x="134" y="193"/>
                  </a:cubicBezTo>
                  <a:cubicBezTo>
                    <a:pt x="114" y="183"/>
                    <a:pt x="98" y="179"/>
                    <a:pt x="84" y="179"/>
                  </a:cubicBezTo>
                  <a:cubicBezTo>
                    <a:pt x="51" y="179"/>
                    <a:pt x="34" y="203"/>
                    <a:pt x="34" y="226"/>
                  </a:cubicBezTo>
                  <a:cubicBezTo>
                    <a:pt x="0" y="259"/>
                    <a:pt x="34" y="293"/>
                    <a:pt x="67" y="326"/>
                  </a:cubicBezTo>
                  <a:cubicBezTo>
                    <a:pt x="334" y="433"/>
                    <a:pt x="612" y="486"/>
                    <a:pt x="887" y="486"/>
                  </a:cubicBezTo>
                  <a:cubicBezTo>
                    <a:pt x="1300" y="486"/>
                    <a:pt x="1708" y="366"/>
                    <a:pt x="2069" y="126"/>
                  </a:cubicBezTo>
                  <a:cubicBezTo>
                    <a:pt x="2102" y="93"/>
                    <a:pt x="2102" y="26"/>
                    <a:pt x="2069" y="26"/>
                  </a:cubicBezTo>
                  <a:cubicBezTo>
                    <a:pt x="2052" y="9"/>
                    <a:pt x="2035" y="1"/>
                    <a:pt x="20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9"/>
            <p:cNvSpPr/>
            <p:nvPr/>
          </p:nvSpPr>
          <p:spPr>
            <a:xfrm flipH="1">
              <a:off x="1910711" y="1517669"/>
              <a:ext cx="33447" cy="35624"/>
            </a:xfrm>
            <a:custGeom>
              <a:avLst/>
              <a:gdLst/>
              <a:ahLst/>
              <a:cxnLst/>
              <a:rect l="l" t="t" r="r" b="b"/>
              <a:pathLst>
                <a:path w="1168" h="1244" extrusionOk="0">
                  <a:moveTo>
                    <a:pt x="182" y="0"/>
                  </a:moveTo>
                  <a:cubicBezTo>
                    <a:pt x="110" y="0"/>
                    <a:pt x="61" y="55"/>
                    <a:pt x="33" y="109"/>
                  </a:cubicBezTo>
                  <a:cubicBezTo>
                    <a:pt x="0" y="176"/>
                    <a:pt x="33" y="276"/>
                    <a:pt x="133" y="310"/>
                  </a:cubicBezTo>
                  <a:cubicBezTo>
                    <a:pt x="500" y="443"/>
                    <a:pt x="767" y="743"/>
                    <a:pt x="834" y="1143"/>
                  </a:cubicBezTo>
                  <a:cubicBezTo>
                    <a:pt x="867" y="1177"/>
                    <a:pt x="901" y="1210"/>
                    <a:pt x="934" y="1244"/>
                  </a:cubicBezTo>
                  <a:cubicBezTo>
                    <a:pt x="967" y="1244"/>
                    <a:pt x="1001" y="1244"/>
                    <a:pt x="1034" y="1210"/>
                  </a:cubicBezTo>
                  <a:cubicBezTo>
                    <a:pt x="1101" y="1177"/>
                    <a:pt x="1168" y="1110"/>
                    <a:pt x="1134" y="1043"/>
                  </a:cubicBezTo>
                  <a:cubicBezTo>
                    <a:pt x="1034" y="543"/>
                    <a:pt x="667" y="176"/>
                    <a:pt x="234" y="9"/>
                  </a:cubicBezTo>
                  <a:cubicBezTo>
                    <a:pt x="215" y="3"/>
                    <a:pt x="198" y="0"/>
                    <a:pt x="1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9"/>
            <p:cNvSpPr/>
            <p:nvPr/>
          </p:nvSpPr>
          <p:spPr>
            <a:xfrm flipH="1">
              <a:off x="2010996" y="1481530"/>
              <a:ext cx="45904" cy="18270"/>
            </a:xfrm>
            <a:custGeom>
              <a:avLst/>
              <a:gdLst/>
              <a:ahLst/>
              <a:cxnLst/>
              <a:rect l="l" t="t" r="r" b="b"/>
              <a:pathLst>
                <a:path w="1603" h="638" extrusionOk="0">
                  <a:moveTo>
                    <a:pt x="1103" y="0"/>
                  </a:moveTo>
                  <a:cubicBezTo>
                    <a:pt x="731" y="0"/>
                    <a:pt x="378" y="119"/>
                    <a:pt x="101" y="371"/>
                  </a:cubicBezTo>
                  <a:cubicBezTo>
                    <a:pt x="1" y="437"/>
                    <a:pt x="34" y="571"/>
                    <a:pt x="134" y="638"/>
                  </a:cubicBezTo>
                  <a:cubicBezTo>
                    <a:pt x="201" y="638"/>
                    <a:pt x="268" y="638"/>
                    <a:pt x="301" y="604"/>
                  </a:cubicBezTo>
                  <a:cubicBezTo>
                    <a:pt x="525" y="405"/>
                    <a:pt x="804" y="299"/>
                    <a:pt x="1083" y="299"/>
                  </a:cubicBezTo>
                  <a:cubicBezTo>
                    <a:pt x="1179" y="299"/>
                    <a:pt x="1275" y="312"/>
                    <a:pt x="1369" y="337"/>
                  </a:cubicBezTo>
                  <a:cubicBezTo>
                    <a:pt x="1469" y="337"/>
                    <a:pt x="1535" y="304"/>
                    <a:pt x="1569" y="237"/>
                  </a:cubicBezTo>
                  <a:cubicBezTo>
                    <a:pt x="1602" y="137"/>
                    <a:pt x="1535" y="70"/>
                    <a:pt x="1469" y="37"/>
                  </a:cubicBezTo>
                  <a:cubicBezTo>
                    <a:pt x="1346" y="13"/>
                    <a:pt x="1223" y="0"/>
                    <a:pt x="11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9"/>
            <p:cNvSpPr/>
            <p:nvPr/>
          </p:nvSpPr>
          <p:spPr>
            <a:xfrm flipH="1">
              <a:off x="1206717" y="1976422"/>
              <a:ext cx="564564" cy="491914"/>
            </a:xfrm>
            <a:custGeom>
              <a:avLst/>
              <a:gdLst/>
              <a:ahLst/>
              <a:cxnLst/>
              <a:rect l="l" t="t" r="r" b="b"/>
              <a:pathLst>
                <a:path w="19715" h="17178" extrusionOk="0">
                  <a:moveTo>
                    <a:pt x="4504" y="1"/>
                  </a:moveTo>
                  <a:lnTo>
                    <a:pt x="1" y="1435"/>
                  </a:lnTo>
                  <a:cubicBezTo>
                    <a:pt x="1" y="1435"/>
                    <a:pt x="3270" y="11409"/>
                    <a:pt x="6705" y="14478"/>
                  </a:cubicBezTo>
                  <a:cubicBezTo>
                    <a:pt x="7931" y="15594"/>
                    <a:pt x="13245" y="17177"/>
                    <a:pt x="17206" y="17177"/>
                  </a:cubicBezTo>
                  <a:cubicBezTo>
                    <a:pt x="18098" y="17177"/>
                    <a:pt x="18922" y="17097"/>
                    <a:pt x="19615" y="16913"/>
                  </a:cubicBezTo>
                  <a:cubicBezTo>
                    <a:pt x="19715" y="16446"/>
                    <a:pt x="19314" y="15078"/>
                    <a:pt x="19014" y="14645"/>
                  </a:cubicBezTo>
                  <a:cubicBezTo>
                    <a:pt x="16412" y="14111"/>
                    <a:pt x="12209" y="11909"/>
                    <a:pt x="10141" y="11075"/>
                  </a:cubicBezTo>
                  <a:cubicBezTo>
                    <a:pt x="8607" y="10475"/>
                    <a:pt x="4504" y="1"/>
                    <a:pt x="4504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9"/>
            <p:cNvSpPr/>
            <p:nvPr/>
          </p:nvSpPr>
          <p:spPr>
            <a:xfrm flipH="1">
              <a:off x="1511436" y="1864912"/>
              <a:ext cx="334987" cy="419120"/>
            </a:xfrm>
            <a:custGeom>
              <a:avLst/>
              <a:gdLst/>
              <a:ahLst/>
              <a:cxnLst/>
              <a:rect l="l" t="t" r="r" b="b"/>
              <a:pathLst>
                <a:path w="11698" h="14636" extrusionOk="0">
                  <a:moveTo>
                    <a:pt x="4667" y="1"/>
                  </a:moveTo>
                  <a:cubicBezTo>
                    <a:pt x="1834" y="1"/>
                    <a:pt x="0" y="2318"/>
                    <a:pt x="1224" y="5896"/>
                  </a:cubicBezTo>
                  <a:cubicBezTo>
                    <a:pt x="2525" y="9632"/>
                    <a:pt x="5227" y="14636"/>
                    <a:pt x="5227" y="14636"/>
                  </a:cubicBezTo>
                  <a:lnTo>
                    <a:pt x="11698" y="11033"/>
                  </a:lnTo>
                  <a:cubicBezTo>
                    <a:pt x="11698" y="11033"/>
                    <a:pt x="8462" y="492"/>
                    <a:pt x="5460" y="59"/>
                  </a:cubicBezTo>
                  <a:cubicBezTo>
                    <a:pt x="5189" y="20"/>
                    <a:pt x="4924" y="1"/>
                    <a:pt x="46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9"/>
            <p:cNvSpPr/>
            <p:nvPr/>
          </p:nvSpPr>
          <p:spPr>
            <a:xfrm flipH="1">
              <a:off x="1598347" y="4887155"/>
              <a:ext cx="48739" cy="23997"/>
            </a:xfrm>
            <a:custGeom>
              <a:avLst/>
              <a:gdLst/>
              <a:ahLst/>
              <a:cxnLst/>
              <a:rect l="l" t="t" r="r" b="b"/>
              <a:pathLst>
                <a:path w="1702" h="838" extrusionOk="0">
                  <a:moveTo>
                    <a:pt x="334" y="162"/>
                  </a:moveTo>
                  <a:cubicBezTo>
                    <a:pt x="701" y="229"/>
                    <a:pt x="1068" y="362"/>
                    <a:pt x="1401" y="596"/>
                  </a:cubicBezTo>
                  <a:cubicBezTo>
                    <a:pt x="1241" y="639"/>
                    <a:pt x="1074" y="664"/>
                    <a:pt x="907" y="664"/>
                  </a:cubicBezTo>
                  <a:cubicBezTo>
                    <a:pt x="691" y="664"/>
                    <a:pt x="474" y="623"/>
                    <a:pt x="267" y="529"/>
                  </a:cubicBezTo>
                  <a:cubicBezTo>
                    <a:pt x="200" y="462"/>
                    <a:pt x="167" y="362"/>
                    <a:pt x="167" y="262"/>
                  </a:cubicBezTo>
                  <a:cubicBezTo>
                    <a:pt x="167" y="195"/>
                    <a:pt x="200" y="162"/>
                    <a:pt x="234" y="162"/>
                  </a:cubicBezTo>
                  <a:close/>
                  <a:moveTo>
                    <a:pt x="308" y="1"/>
                  </a:moveTo>
                  <a:cubicBezTo>
                    <a:pt x="253" y="1"/>
                    <a:pt x="205" y="9"/>
                    <a:pt x="167" y="29"/>
                  </a:cubicBezTo>
                  <a:cubicBezTo>
                    <a:pt x="67" y="62"/>
                    <a:pt x="33" y="162"/>
                    <a:pt x="33" y="262"/>
                  </a:cubicBezTo>
                  <a:cubicBezTo>
                    <a:pt x="0" y="395"/>
                    <a:pt x="33" y="562"/>
                    <a:pt x="167" y="662"/>
                  </a:cubicBezTo>
                  <a:cubicBezTo>
                    <a:pt x="333" y="773"/>
                    <a:pt x="499" y="838"/>
                    <a:pt x="683" y="838"/>
                  </a:cubicBezTo>
                  <a:cubicBezTo>
                    <a:pt x="722" y="838"/>
                    <a:pt x="761" y="835"/>
                    <a:pt x="801" y="829"/>
                  </a:cubicBezTo>
                  <a:cubicBezTo>
                    <a:pt x="1068" y="829"/>
                    <a:pt x="1368" y="762"/>
                    <a:pt x="1635" y="696"/>
                  </a:cubicBezTo>
                  <a:cubicBezTo>
                    <a:pt x="1668" y="696"/>
                    <a:pt x="1668" y="662"/>
                    <a:pt x="1701" y="629"/>
                  </a:cubicBezTo>
                  <a:cubicBezTo>
                    <a:pt x="1701" y="596"/>
                    <a:pt x="1668" y="562"/>
                    <a:pt x="1668" y="562"/>
                  </a:cubicBezTo>
                  <a:cubicBezTo>
                    <a:pt x="1550" y="503"/>
                    <a:pt x="727" y="1"/>
                    <a:pt x="308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9"/>
            <p:cNvSpPr/>
            <p:nvPr/>
          </p:nvSpPr>
          <p:spPr>
            <a:xfrm flipH="1">
              <a:off x="1598347" y="4865993"/>
              <a:ext cx="30612" cy="42067"/>
            </a:xfrm>
            <a:custGeom>
              <a:avLst/>
              <a:gdLst/>
              <a:ahLst/>
              <a:cxnLst/>
              <a:rect l="l" t="t" r="r" b="b"/>
              <a:pathLst>
                <a:path w="1069" h="1469" extrusionOk="0">
                  <a:moveTo>
                    <a:pt x="405" y="153"/>
                  </a:moveTo>
                  <a:cubicBezTo>
                    <a:pt x="440" y="153"/>
                    <a:pt x="487" y="177"/>
                    <a:pt x="535" y="200"/>
                  </a:cubicBezTo>
                  <a:cubicBezTo>
                    <a:pt x="735" y="501"/>
                    <a:pt x="868" y="868"/>
                    <a:pt x="868" y="1235"/>
                  </a:cubicBezTo>
                  <a:cubicBezTo>
                    <a:pt x="568" y="968"/>
                    <a:pt x="168" y="434"/>
                    <a:pt x="201" y="234"/>
                  </a:cubicBezTo>
                  <a:cubicBezTo>
                    <a:pt x="201" y="200"/>
                    <a:pt x="234" y="167"/>
                    <a:pt x="334" y="167"/>
                  </a:cubicBezTo>
                  <a:lnTo>
                    <a:pt x="368" y="167"/>
                  </a:lnTo>
                  <a:cubicBezTo>
                    <a:pt x="378" y="157"/>
                    <a:pt x="390" y="153"/>
                    <a:pt x="405" y="153"/>
                  </a:cubicBezTo>
                  <a:close/>
                  <a:moveTo>
                    <a:pt x="301" y="0"/>
                  </a:moveTo>
                  <a:cubicBezTo>
                    <a:pt x="201" y="0"/>
                    <a:pt x="101" y="100"/>
                    <a:pt x="68" y="200"/>
                  </a:cubicBezTo>
                  <a:cubicBezTo>
                    <a:pt x="1" y="567"/>
                    <a:pt x="601" y="1268"/>
                    <a:pt x="935" y="1468"/>
                  </a:cubicBezTo>
                  <a:lnTo>
                    <a:pt x="968" y="1468"/>
                  </a:lnTo>
                  <a:cubicBezTo>
                    <a:pt x="1002" y="1468"/>
                    <a:pt x="1002" y="1468"/>
                    <a:pt x="1002" y="1435"/>
                  </a:cubicBezTo>
                  <a:cubicBezTo>
                    <a:pt x="1035" y="1435"/>
                    <a:pt x="1068" y="1401"/>
                    <a:pt x="1035" y="1368"/>
                  </a:cubicBezTo>
                  <a:cubicBezTo>
                    <a:pt x="1035" y="1368"/>
                    <a:pt x="1002" y="401"/>
                    <a:pt x="635" y="100"/>
                  </a:cubicBezTo>
                  <a:cubicBezTo>
                    <a:pt x="535" y="34"/>
                    <a:pt x="435" y="0"/>
                    <a:pt x="301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9"/>
            <p:cNvSpPr/>
            <p:nvPr/>
          </p:nvSpPr>
          <p:spPr>
            <a:xfrm flipH="1">
              <a:off x="2147619" y="4887442"/>
              <a:ext cx="57330" cy="23711"/>
            </a:xfrm>
            <a:custGeom>
              <a:avLst/>
              <a:gdLst/>
              <a:ahLst/>
              <a:cxnLst/>
              <a:rect l="l" t="t" r="r" b="b"/>
              <a:pathLst>
                <a:path w="2002" h="828" extrusionOk="0">
                  <a:moveTo>
                    <a:pt x="367" y="152"/>
                  </a:moveTo>
                  <a:cubicBezTo>
                    <a:pt x="834" y="219"/>
                    <a:pt x="1268" y="385"/>
                    <a:pt x="1702" y="586"/>
                  </a:cubicBezTo>
                  <a:cubicBezTo>
                    <a:pt x="1395" y="641"/>
                    <a:pt x="1130" y="668"/>
                    <a:pt x="910" y="668"/>
                  </a:cubicBezTo>
                  <a:cubicBezTo>
                    <a:pt x="602" y="668"/>
                    <a:pt x="384" y="616"/>
                    <a:pt x="267" y="519"/>
                  </a:cubicBezTo>
                  <a:cubicBezTo>
                    <a:pt x="201" y="452"/>
                    <a:pt x="167" y="352"/>
                    <a:pt x="167" y="252"/>
                  </a:cubicBezTo>
                  <a:cubicBezTo>
                    <a:pt x="167" y="219"/>
                    <a:pt x="201" y="185"/>
                    <a:pt x="234" y="185"/>
                  </a:cubicBezTo>
                  <a:cubicBezTo>
                    <a:pt x="267" y="152"/>
                    <a:pt x="301" y="152"/>
                    <a:pt x="367" y="152"/>
                  </a:cubicBezTo>
                  <a:close/>
                  <a:moveTo>
                    <a:pt x="395" y="1"/>
                  </a:moveTo>
                  <a:cubicBezTo>
                    <a:pt x="302" y="1"/>
                    <a:pt x="224" y="16"/>
                    <a:pt x="167" y="52"/>
                  </a:cubicBezTo>
                  <a:cubicBezTo>
                    <a:pt x="67" y="85"/>
                    <a:pt x="34" y="152"/>
                    <a:pt x="34" y="252"/>
                  </a:cubicBezTo>
                  <a:cubicBezTo>
                    <a:pt x="1" y="385"/>
                    <a:pt x="67" y="519"/>
                    <a:pt x="167" y="619"/>
                  </a:cubicBezTo>
                  <a:cubicBezTo>
                    <a:pt x="334" y="758"/>
                    <a:pt x="570" y="827"/>
                    <a:pt x="799" y="827"/>
                  </a:cubicBezTo>
                  <a:cubicBezTo>
                    <a:pt x="845" y="827"/>
                    <a:pt x="890" y="825"/>
                    <a:pt x="935" y="819"/>
                  </a:cubicBezTo>
                  <a:cubicBezTo>
                    <a:pt x="1268" y="819"/>
                    <a:pt x="1602" y="786"/>
                    <a:pt x="1935" y="686"/>
                  </a:cubicBezTo>
                  <a:cubicBezTo>
                    <a:pt x="1969" y="686"/>
                    <a:pt x="2002" y="686"/>
                    <a:pt x="2002" y="652"/>
                  </a:cubicBezTo>
                  <a:cubicBezTo>
                    <a:pt x="2002" y="619"/>
                    <a:pt x="2002" y="586"/>
                    <a:pt x="1969" y="552"/>
                  </a:cubicBezTo>
                  <a:cubicBezTo>
                    <a:pt x="1856" y="468"/>
                    <a:pt x="907" y="1"/>
                    <a:pt x="395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9"/>
            <p:cNvSpPr/>
            <p:nvPr/>
          </p:nvSpPr>
          <p:spPr>
            <a:xfrm flipH="1">
              <a:off x="2147619" y="4865735"/>
              <a:ext cx="35366" cy="42324"/>
            </a:xfrm>
            <a:custGeom>
              <a:avLst/>
              <a:gdLst/>
              <a:ahLst/>
              <a:cxnLst/>
              <a:rect l="l" t="t" r="r" b="b"/>
              <a:pathLst>
                <a:path w="1235" h="1478" extrusionOk="0">
                  <a:moveTo>
                    <a:pt x="401" y="176"/>
                  </a:moveTo>
                  <a:cubicBezTo>
                    <a:pt x="501" y="176"/>
                    <a:pt x="601" y="209"/>
                    <a:pt x="668" y="243"/>
                  </a:cubicBezTo>
                  <a:cubicBezTo>
                    <a:pt x="901" y="543"/>
                    <a:pt x="1035" y="877"/>
                    <a:pt x="1068" y="1244"/>
                  </a:cubicBezTo>
                  <a:cubicBezTo>
                    <a:pt x="668" y="1010"/>
                    <a:pt x="168" y="476"/>
                    <a:pt x="201" y="243"/>
                  </a:cubicBezTo>
                  <a:cubicBezTo>
                    <a:pt x="234" y="243"/>
                    <a:pt x="234" y="176"/>
                    <a:pt x="368" y="176"/>
                  </a:cubicBezTo>
                  <a:close/>
                  <a:moveTo>
                    <a:pt x="441" y="1"/>
                  </a:moveTo>
                  <a:cubicBezTo>
                    <a:pt x="416" y="1"/>
                    <a:pt x="391" y="3"/>
                    <a:pt x="368" y="9"/>
                  </a:cubicBezTo>
                  <a:cubicBezTo>
                    <a:pt x="134" y="9"/>
                    <a:pt x="67" y="143"/>
                    <a:pt x="67" y="209"/>
                  </a:cubicBezTo>
                  <a:cubicBezTo>
                    <a:pt x="1" y="610"/>
                    <a:pt x="735" y="1277"/>
                    <a:pt x="1135" y="1477"/>
                  </a:cubicBezTo>
                  <a:lnTo>
                    <a:pt x="1168" y="1477"/>
                  </a:lnTo>
                  <a:cubicBezTo>
                    <a:pt x="1168" y="1477"/>
                    <a:pt x="1202" y="1477"/>
                    <a:pt x="1202" y="1444"/>
                  </a:cubicBezTo>
                  <a:cubicBezTo>
                    <a:pt x="1235" y="1444"/>
                    <a:pt x="1235" y="1410"/>
                    <a:pt x="1235" y="1377"/>
                  </a:cubicBezTo>
                  <a:cubicBezTo>
                    <a:pt x="1235" y="1344"/>
                    <a:pt x="1202" y="476"/>
                    <a:pt x="768" y="143"/>
                  </a:cubicBezTo>
                  <a:cubicBezTo>
                    <a:pt x="686" y="60"/>
                    <a:pt x="558" y="1"/>
                    <a:pt x="441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9"/>
            <p:cNvSpPr/>
            <p:nvPr/>
          </p:nvSpPr>
          <p:spPr>
            <a:xfrm flipH="1">
              <a:off x="1130287" y="2371889"/>
              <a:ext cx="136624" cy="95559"/>
            </a:xfrm>
            <a:custGeom>
              <a:avLst/>
              <a:gdLst/>
              <a:ahLst/>
              <a:cxnLst/>
              <a:rect l="l" t="t" r="r" b="b"/>
              <a:pathLst>
                <a:path w="4771" h="3337" extrusionOk="0">
                  <a:moveTo>
                    <a:pt x="3128" y="1"/>
                  </a:moveTo>
                  <a:cubicBezTo>
                    <a:pt x="2967" y="1"/>
                    <a:pt x="420" y="32"/>
                    <a:pt x="0" y="2002"/>
                  </a:cubicBezTo>
                  <a:lnTo>
                    <a:pt x="1701" y="3170"/>
                  </a:lnTo>
                  <a:lnTo>
                    <a:pt x="4770" y="3336"/>
                  </a:lnTo>
                  <a:lnTo>
                    <a:pt x="3136" y="1"/>
                  </a:lnTo>
                  <a:cubicBezTo>
                    <a:pt x="3136" y="1"/>
                    <a:pt x="3133" y="1"/>
                    <a:pt x="3128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9"/>
            <p:cNvSpPr/>
            <p:nvPr/>
          </p:nvSpPr>
          <p:spPr>
            <a:xfrm flipH="1">
              <a:off x="1059613" y="2336551"/>
              <a:ext cx="117523" cy="130896"/>
            </a:xfrm>
            <a:custGeom>
              <a:avLst/>
              <a:gdLst/>
              <a:ahLst/>
              <a:cxnLst/>
              <a:rect l="l" t="t" r="r" b="b"/>
              <a:pathLst>
                <a:path w="4104" h="4571" extrusionOk="0">
                  <a:moveTo>
                    <a:pt x="2469" y="0"/>
                  </a:moveTo>
                  <a:lnTo>
                    <a:pt x="1" y="1235"/>
                  </a:lnTo>
                  <a:lnTo>
                    <a:pt x="1635" y="4570"/>
                  </a:lnTo>
                  <a:lnTo>
                    <a:pt x="4104" y="2936"/>
                  </a:lnTo>
                  <a:lnTo>
                    <a:pt x="2469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1" name="Google Shape;981;p39"/>
          <p:cNvSpPr txBox="1">
            <a:spLocks noGrp="1"/>
          </p:cNvSpPr>
          <p:nvPr>
            <p:ph type="ctrTitle"/>
          </p:nvPr>
        </p:nvSpPr>
        <p:spPr>
          <a:xfrm>
            <a:off x="4954049" y="2368019"/>
            <a:ext cx="2697900" cy="9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</a:rPr>
              <a:t>Cấu trúc Database</a:t>
            </a:r>
            <a:endParaRPr dirty="0">
              <a:latin typeface="Consolas" panose="020B0609020204030204" pitchFamily="49" charset="0"/>
            </a:endParaRPr>
          </a:p>
        </p:txBody>
      </p:sp>
      <p:sp>
        <p:nvSpPr>
          <p:cNvPr id="983" name="Google Shape;983;p39"/>
          <p:cNvSpPr txBox="1">
            <a:spLocks noGrp="1"/>
          </p:cNvSpPr>
          <p:nvPr>
            <p:ph type="title" idx="2"/>
          </p:nvPr>
        </p:nvSpPr>
        <p:spPr>
          <a:xfrm>
            <a:off x="4969750" y="989881"/>
            <a:ext cx="1554900" cy="10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984" name="Google Shape;984;p39"/>
          <p:cNvSpPr/>
          <p:nvPr/>
        </p:nvSpPr>
        <p:spPr>
          <a:xfrm rot="-5422515" flipH="1">
            <a:off x="7897160" y="3514267"/>
            <a:ext cx="328545" cy="32830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39"/>
          <p:cNvSpPr/>
          <p:nvPr/>
        </p:nvSpPr>
        <p:spPr>
          <a:xfrm rot="-5421983" flipH="1">
            <a:off x="8199077" y="3813219"/>
            <a:ext cx="513599" cy="513225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66F51C-7D99-440D-9FAE-D68BD776CD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43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Cấu trúc database</a:t>
            </a:r>
            <a:endParaRPr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300" name="Google Shape;1300;p43"/>
          <p:cNvGrpSpPr/>
          <p:nvPr/>
        </p:nvGrpSpPr>
        <p:grpSpPr>
          <a:xfrm>
            <a:off x="2895600" y="1551912"/>
            <a:ext cx="1389900" cy="810735"/>
            <a:chOff x="2895600" y="1421348"/>
            <a:chExt cx="1389900" cy="810735"/>
          </a:xfrm>
        </p:grpSpPr>
        <p:sp>
          <p:nvSpPr>
            <p:cNvPr id="1301" name="Google Shape;1301;p43"/>
            <p:cNvSpPr txBox="1"/>
            <p:nvPr/>
          </p:nvSpPr>
          <p:spPr>
            <a:xfrm>
              <a:off x="2895600" y="1683984"/>
              <a:ext cx="1389900" cy="54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Mars is actually a cold place</a:t>
              </a:r>
              <a:endPara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02" name="Google Shape;1302;p43"/>
            <p:cNvSpPr txBox="1"/>
            <p:nvPr/>
          </p:nvSpPr>
          <p:spPr>
            <a:xfrm>
              <a:off x="2952700" y="1421348"/>
              <a:ext cx="1271100" cy="31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1"/>
                  </a:solidFill>
                  <a:latin typeface="Hammersmith One"/>
                  <a:ea typeface="Hammersmith One"/>
                  <a:cs typeface="Hammersmith One"/>
                  <a:sym typeface="Hammersmith One"/>
                </a:rPr>
                <a:t>Approach</a:t>
              </a:r>
              <a:endParaRPr sz="1800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endParaRPr>
            </a:p>
          </p:txBody>
        </p:sp>
      </p:grpSp>
      <p:grpSp>
        <p:nvGrpSpPr>
          <p:cNvPr id="1306" name="Google Shape;1306;p43"/>
          <p:cNvGrpSpPr/>
          <p:nvPr/>
        </p:nvGrpSpPr>
        <p:grpSpPr>
          <a:xfrm>
            <a:off x="4876050" y="3311785"/>
            <a:ext cx="1389900" cy="796185"/>
            <a:chOff x="4800808" y="3455855"/>
            <a:chExt cx="1389900" cy="796185"/>
          </a:xfrm>
        </p:grpSpPr>
        <p:sp>
          <p:nvSpPr>
            <p:cNvPr id="1307" name="Google Shape;1307;p43"/>
            <p:cNvSpPr txBox="1"/>
            <p:nvPr/>
          </p:nvSpPr>
          <p:spPr>
            <a:xfrm>
              <a:off x="4800808" y="3703941"/>
              <a:ext cx="1389900" cy="54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Neptune is pretty far away</a:t>
              </a:r>
              <a:endPara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08" name="Google Shape;1308;p43"/>
            <p:cNvSpPr txBox="1"/>
            <p:nvPr/>
          </p:nvSpPr>
          <p:spPr>
            <a:xfrm>
              <a:off x="4840158" y="3455855"/>
              <a:ext cx="1270800" cy="28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1"/>
                  </a:solidFill>
                  <a:latin typeface="Hammersmith One"/>
                  <a:ea typeface="Hammersmith One"/>
                  <a:cs typeface="Hammersmith One"/>
                  <a:sym typeface="Hammersmith One"/>
                </a:rPr>
                <a:t>Sale</a:t>
              </a:r>
              <a:endParaRPr sz="1800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endParaRPr>
            </a:p>
          </p:txBody>
        </p:sp>
      </p:grpSp>
      <p:grpSp>
        <p:nvGrpSpPr>
          <p:cNvPr id="1315" name="Google Shape;1315;p43"/>
          <p:cNvGrpSpPr/>
          <p:nvPr/>
        </p:nvGrpSpPr>
        <p:grpSpPr>
          <a:xfrm>
            <a:off x="6856500" y="3297230"/>
            <a:ext cx="1389900" cy="810741"/>
            <a:chOff x="6744412" y="3441300"/>
            <a:chExt cx="1389900" cy="810741"/>
          </a:xfrm>
        </p:grpSpPr>
        <p:sp>
          <p:nvSpPr>
            <p:cNvPr id="1316" name="Google Shape;1316;p43"/>
            <p:cNvSpPr txBox="1"/>
            <p:nvPr/>
          </p:nvSpPr>
          <p:spPr>
            <a:xfrm>
              <a:off x="6744412" y="3703941"/>
              <a:ext cx="1389900" cy="54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Earth is where we live on</a:t>
              </a:r>
              <a:endPara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17" name="Google Shape;1317;p43"/>
            <p:cNvSpPr txBox="1"/>
            <p:nvPr/>
          </p:nvSpPr>
          <p:spPr>
            <a:xfrm>
              <a:off x="6774112" y="3441300"/>
              <a:ext cx="1330500" cy="31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1"/>
                  </a:solidFill>
                  <a:latin typeface="Hammersmith One"/>
                  <a:ea typeface="Hammersmith One"/>
                  <a:cs typeface="Hammersmith One"/>
                  <a:sym typeface="Hammersmith One"/>
                </a:rPr>
                <a:t>Objections</a:t>
              </a:r>
              <a:endParaRPr sz="1800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758145A-47C4-46E2-9819-DD61698A0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941" y="932000"/>
            <a:ext cx="5460117" cy="383697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39"/>
          <p:cNvSpPr txBox="1">
            <a:spLocks noGrp="1"/>
          </p:cNvSpPr>
          <p:nvPr>
            <p:ph type="ctrTitle"/>
          </p:nvPr>
        </p:nvSpPr>
        <p:spPr>
          <a:xfrm>
            <a:off x="5010989" y="2182956"/>
            <a:ext cx="2697900" cy="9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Consolas" panose="020B0609020204030204" pitchFamily="49" charset="0"/>
              </a:rPr>
              <a:t>Giao di</a:t>
            </a:r>
            <a:r>
              <a:rPr lang="vi-VN" sz="4000" dirty="0">
                <a:latin typeface="Consolas" panose="020B0609020204030204" pitchFamily="49" charset="0"/>
              </a:rPr>
              <a:t>ện đồ họa</a:t>
            </a:r>
            <a:endParaRPr sz="4000" dirty="0">
              <a:latin typeface="Consolas" panose="020B0609020204030204" pitchFamily="49" charset="0"/>
            </a:endParaRPr>
          </a:p>
        </p:txBody>
      </p:sp>
      <p:sp>
        <p:nvSpPr>
          <p:cNvPr id="983" name="Google Shape;983;p39"/>
          <p:cNvSpPr txBox="1">
            <a:spLocks noGrp="1"/>
          </p:cNvSpPr>
          <p:nvPr>
            <p:ph type="title" idx="2"/>
          </p:nvPr>
        </p:nvSpPr>
        <p:spPr>
          <a:xfrm>
            <a:off x="4969750" y="989881"/>
            <a:ext cx="1554900" cy="10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984" name="Google Shape;984;p39"/>
          <p:cNvSpPr/>
          <p:nvPr/>
        </p:nvSpPr>
        <p:spPr>
          <a:xfrm rot="-5422515" flipH="1">
            <a:off x="7897160" y="3514267"/>
            <a:ext cx="328545" cy="32830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39"/>
          <p:cNvSpPr/>
          <p:nvPr/>
        </p:nvSpPr>
        <p:spPr>
          <a:xfrm rot="-5421983" flipH="1">
            <a:off x="8199077" y="3813219"/>
            <a:ext cx="513599" cy="513225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8767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61C4C-CEA7-4F68-9E78-A2CD410EE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latin typeface="Consolas" panose="020B0609020204030204" pitchFamily="49" charset="0"/>
              </a:rPr>
              <a:t>Giao diện chính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49D516-4780-40ED-8D08-BE34EC784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350" y="932000"/>
            <a:ext cx="7163300" cy="37429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66C6D6-DFF3-42F3-A214-C2BE32D55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25" y="914181"/>
            <a:ext cx="7163300" cy="37607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93131B5-DFD9-43B7-AE78-EFD537CC375C}"/>
              </a:ext>
            </a:extLst>
          </p:cNvPr>
          <p:cNvSpPr/>
          <p:nvPr/>
        </p:nvSpPr>
        <p:spPr>
          <a:xfrm>
            <a:off x="6633148" y="1394085"/>
            <a:ext cx="1539652" cy="2398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B01865-011A-44CC-B607-B6FEF4B09A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775" y="932000"/>
            <a:ext cx="7163300" cy="376491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5B5F9F7-1329-4D1C-AB9B-1C836D7E3FDC}"/>
              </a:ext>
            </a:extLst>
          </p:cNvPr>
          <p:cNvSpPr/>
          <p:nvPr/>
        </p:nvSpPr>
        <p:spPr>
          <a:xfrm>
            <a:off x="4721902" y="1334125"/>
            <a:ext cx="891914" cy="21435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A0A158-247F-48A9-B52B-CFAE42D0CE02}"/>
              </a:ext>
            </a:extLst>
          </p:cNvPr>
          <p:cNvSpPr/>
          <p:nvPr/>
        </p:nvSpPr>
        <p:spPr>
          <a:xfrm>
            <a:off x="6633147" y="2013924"/>
            <a:ext cx="1510927" cy="2847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72C15B0-1790-4223-BC4F-E2B1580233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924" y="931999"/>
            <a:ext cx="7106397" cy="374291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F35D8DE-4D98-450E-B6AB-E821356B3307}"/>
              </a:ext>
            </a:extLst>
          </p:cNvPr>
          <p:cNvSpPr/>
          <p:nvPr/>
        </p:nvSpPr>
        <p:spPr>
          <a:xfrm>
            <a:off x="6569049" y="3177915"/>
            <a:ext cx="1510927" cy="33915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877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1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52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1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56" dur="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 animBg="1"/>
      <p:bldP spid="9" grpId="1" animBg="1"/>
      <p:bldP spid="10" grpId="0" animBg="1"/>
      <p:bldP spid="10" grpId="1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E487-6DC2-4655-BEB0-6614BCCA2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Giao </a:t>
            </a:r>
            <a:r>
              <a:rPr lang="en-US" dirty="0" err="1">
                <a:latin typeface="Consolas" panose="020B0609020204030204" pitchFamily="49" charset="0"/>
              </a:rPr>
              <a:t>diện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điền</a:t>
            </a:r>
            <a:r>
              <a:rPr lang="en-US" dirty="0">
                <a:latin typeface="Consolas" panose="020B0609020204030204" pitchFamily="49" charset="0"/>
              </a:rPr>
              <a:t> forms</a:t>
            </a:r>
            <a:endParaRPr lang="vi-VN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6C8AFA-7F0B-413B-9082-D36A333DC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568" y="932000"/>
            <a:ext cx="7600013" cy="39984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BB371B-6F59-48BF-94C2-D0851EFED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568" y="932000"/>
            <a:ext cx="7600013" cy="39855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A5ED4F-A5D6-467E-A899-C6F548BBB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993" y="919127"/>
            <a:ext cx="7600013" cy="399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43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eative Sales Strategy by Slidesgo">
  <a:themeElements>
    <a:clrScheme name="Simple Light">
      <a:dk1>
        <a:srgbClr val="EEEEEE"/>
      </a:dk1>
      <a:lt1>
        <a:srgbClr val="FFFFFF"/>
      </a:lt1>
      <a:dk2>
        <a:srgbClr val="216755"/>
      </a:dk2>
      <a:lt2>
        <a:srgbClr val="2F9C80"/>
      </a:lt2>
      <a:accent1>
        <a:srgbClr val="594C6F"/>
      </a:accent1>
      <a:accent2>
        <a:srgbClr val="2FC09B"/>
      </a:accent2>
      <a:accent3>
        <a:srgbClr val="FF8B7B"/>
      </a:accent3>
      <a:accent4>
        <a:srgbClr val="B7B7B7"/>
      </a:accent4>
      <a:accent5>
        <a:srgbClr val="7BD9C1"/>
      </a:accent5>
      <a:accent6>
        <a:srgbClr val="C3FFF0"/>
      </a:accent6>
      <a:hlink>
        <a:srgbClr val="FFFEF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269</Words>
  <Application>Microsoft Office PowerPoint</Application>
  <PresentationFormat>On-screen Show (16:9)</PresentationFormat>
  <Paragraphs>80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Arial</vt:lpstr>
      <vt:lpstr>Microsoft YaHei</vt:lpstr>
      <vt:lpstr>Source Sans Pro</vt:lpstr>
      <vt:lpstr>Sitka Text</vt:lpstr>
      <vt:lpstr>Gill Sans MT Condensed</vt:lpstr>
      <vt:lpstr>Consolas</vt:lpstr>
      <vt:lpstr>Gill Sans MT</vt:lpstr>
      <vt:lpstr>Yu Gothic</vt:lpstr>
      <vt:lpstr>Fira Sans Extra Condensed Medium</vt:lpstr>
      <vt:lpstr>Wingdings</vt:lpstr>
      <vt:lpstr>Georgia</vt:lpstr>
      <vt:lpstr>Hammersmith One</vt:lpstr>
      <vt:lpstr>Creative Sales Strategy by Slidesgo</vt:lpstr>
      <vt:lpstr>PHẦN MỀM QUẢN LÝ THÔNG TIN CÔNG TRÌNH</vt:lpstr>
      <vt:lpstr>Nội dung báo cáo</vt:lpstr>
      <vt:lpstr>Chức năng của hệ thống</vt:lpstr>
      <vt:lpstr>Quản Lý Thông Tin </vt:lpstr>
      <vt:lpstr>Cấu trúc Database</vt:lpstr>
      <vt:lpstr>Cấu trúc database</vt:lpstr>
      <vt:lpstr>Giao diện đồ họa</vt:lpstr>
      <vt:lpstr>Giao diện chính</vt:lpstr>
      <vt:lpstr>Giao diện điền forms</vt:lpstr>
      <vt:lpstr>Giao diện chi tiết</vt:lpstr>
      <vt:lpstr>Source code</vt:lpstr>
      <vt:lpstr>Ngôn ngữ sử dụng</vt:lpstr>
      <vt:lpstr>Cấu trúc thư mục</vt:lpstr>
      <vt:lpstr>Successful Distribution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PHẦN MỀM QUẢN LÝ CÔNG TRÌNH</dc:title>
  <dc:creator>Nguyên Đặng</dc:creator>
  <cp:lastModifiedBy>Asus</cp:lastModifiedBy>
  <cp:revision>32</cp:revision>
  <dcterms:modified xsi:type="dcterms:W3CDTF">2020-12-25T15:50:38Z</dcterms:modified>
</cp:coreProperties>
</file>