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package.core-properties+xml" PartName="/docProps/core.xml"/>
  <Override ContentType="application/vnd.openxmlformats-officedocument.extended-properties+xml" PartName="/docProps/app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1"/>
  </p:notesMasterIdLst>
  <p:sldIdLst>
    <p:sldId id="256" r:id="rId2"/>
    <p:sldId id="261" r:id="rId3"/>
    <p:sldId id="260" r:id="rId4"/>
    <p:sldId id="262" r:id="rId5"/>
    <p:sldId id="269" r:id="rId6"/>
    <p:sldId id="273" r:id="rId7"/>
    <p:sldId id="310" r:id="rId8"/>
    <p:sldId id="311" r:id="rId9"/>
    <p:sldId id="312" r:id="rId10"/>
    <p:sldId id="313" r:id="rId11"/>
    <p:sldId id="314" r:id="rId12"/>
    <p:sldId id="331" r:id="rId13"/>
    <p:sldId id="332" r:id="rId14"/>
    <p:sldId id="319" r:id="rId15"/>
    <p:sldId id="320" r:id="rId16"/>
    <p:sldId id="323" r:id="rId17"/>
    <p:sldId id="327" r:id="rId18"/>
    <p:sldId id="322" r:id="rId19"/>
    <p:sldId id="324" r:id="rId20"/>
    <p:sldId id="325" r:id="rId21"/>
    <p:sldId id="326" r:id="rId22"/>
    <p:sldId id="328" r:id="rId23"/>
    <p:sldId id="329" r:id="rId24"/>
    <p:sldId id="315" r:id="rId25"/>
    <p:sldId id="316" r:id="rId26"/>
    <p:sldId id="330" r:id="rId27"/>
    <p:sldId id="317" r:id="rId28"/>
    <p:sldId id="318" r:id="rId29"/>
    <p:sldId id="287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Fira Sans Extra Condensed Medium" panose="020B0604020202020204" charset="0"/>
      <p:regular r:id="rId40"/>
      <p:bold r:id="rId41"/>
      <p:italic r:id="rId42"/>
      <p:boldItalic r:id="rId43"/>
    </p:embeddedFont>
    <p:embeddedFont>
      <p:font typeface="Georgia" panose="02040502050405020303" pitchFamily="18" charset="0"/>
      <p:regular r:id="rId44"/>
      <p:bold r:id="rId45"/>
      <p:italic r:id="rId46"/>
      <p:boldItalic r:id="rId47"/>
    </p:embeddedFont>
    <p:embeddedFont>
      <p:font typeface="Gill Sans MT" panose="020B0502020104020203" pitchFamily="34" charset="0"/>
      <p:regular r:id="rId48"/>
      <p:bold r:id="rId49"/>
      <p:italic r:id="rId50"/>
      <p:boldItalic r:id="rId51"/>
    </p:embeddedFont>
    <p:embeddedFont>
      <p:font typeface="Gill Sans MT Condensed" panose="020B0506020104020203" pitchFamily="34" charset="0"/>
      <p:regular r:id="rId52"/>
    </p:embeddedFont>
    <p:embeddedFont>
      <p:font typeface="Hammersmith One" panose="020B0604020202020204" charset="0"/>
      <p:regular r:id="rId53"/>
    </p:embeddedFont>
    <p:embeddedFont>
      <p:font typeface="Microsoft YaHei" panose="020B0503020204020204" pitchFamily="34" charset="-122"/>
      <p:regular r:id="rId54"/>
      <p:bold r:id="rId55"/>
    </p:embeddedFont>
    <p:embeddedFont>
      <p:font typeface="Sitka Text" panose="02000505000000020004" pitchFamily="2" charset="0"/>
      <p:regular r:id="rId56"/>
      <p:bold r:id="rId57"/>
      <p:italic r:id="rId58"/>
      <p:boldItalic r:id="rId59"/>
    </p:embeddedFont>
    <p:embeddedFont>
      <p:font typeface="Source Sans Pro" panose="020B0503030403020204" pitchFamily="34" charset="0"/>
      <p:regular r:id="rId60"/>
      <p:bold r:id="rId61"/>
      <p:italic r:id="rId62"/>
      <p:boldItalic r:id="rId63"/>
    </p:embeddedFont>
    <p:embeddedFont>
      <p:font typeface="Yu Gothic" panose="020B0400000000000000" pitchFamily="34" charset="-128"/>
      <p:regular r:id="rId64"/>
      <p:bold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F0"/>
    <a:srgbClr val="2FC09B"/>
    <a:srgbClr val="7BD9C1"/>
    <a:srgbClr val="2F9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25E419-9764-409A-8301-C24CDA87A930}">
  <a:tblStyle styleId="{1C25E419-9764-409A-8301-C24CDA87A9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852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font" Target="fonts/font24.fntdata"/><Relationship Id="rId63" Type="http://schemas.openxmlformats.org/officeDocument/2006/relationships/font" Target="fonts/font32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font" Target="fonts/font22.fntdata"/><Relationship Id="rId58" Type="http://schemas.openxmlformats.org/officeDocument/2006/relationships/font" Target="fonts/font27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57" Type="http://schemas.openxmlformats.org/officeDocument/2006/relationships/font" Target="fonts/font26.fntdata"/><Relationship Id="rId61" Type="http://schemas.openxmlformats.org/officeDocument/2006/relationships/font" Target="fonts/font3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Relationship Id="rId60" Type="http://schemas.openxmlformats.org/officeDocument/2006/relationships/font" Target="fonts/font29.fntdata"/><Relationship Id="rId65" Type="http://schemas.openxmlformats.org/officeDocument/2006/relationships/font" Target="fonts/font3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font" Target="fonts/font25.fntdata"/><Relationship Id="rId64" Type="http://schemas.openxmlformats.org/officeDocument/2006/relationships/font" Target="fonts/font33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59" Type="http://schemas.openxmlformats.org/officeDocument/2006/relationships/font" Target="fonts/font28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54" Type="http://schemas.openxmlformats.org/officeDocument/2006/relationships/font" Target="fonts/font23.fntdata"/><Relationship Id="rId62" Type="http://schemas.openxmlformats.org/officeDocument/2006/relationships/font" Target="fonts/font3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8c653ff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c8c653ff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6a9e8cae7_0_18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6a9e8cae7_0_18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660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6a9e8cae7_0_18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6a9e8cae7_0_18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847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6a9e8cae7_0_18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6a9e8cae7_0_18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465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6a9e8cae7_0_18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6a9e8cae7_0_18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078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a6a9e8cae7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a6a9e8cae7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148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a6a9e8cae7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a6a9e8cae7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695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a6a9e8cae7_0_18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a6a9e8cae7_0_18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260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a6a9e8cae7_0_18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a6a9e8cae7_0_18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a6a9e8cae7_0_18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a6a9e8cae7_0_18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903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a6a9e8cae7_0_18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a6a9e8cae7_0_18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637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a631c306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a631c306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a6a9e8cae7_0_18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a6a9e8cae7_0_18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398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a6a9e8cae7_0_18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a6a9e8cae7_0_18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638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a6a9e8cae7_0_18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a6a9e8cae7_0_18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534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a6a9e8cae7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a6a9e8cae7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05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65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a6a9e8cae7_0_19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a6a9e8cae7_0_19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9c8c653ffb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9c8c653ffb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a6a9e8cae7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a6a9e8cae7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6a9e8cae7_0_18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6a9e8cae7_0_18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6a9e8cae7_0_18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6a9e8cae7_0_18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14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6a9e8cae7_0_18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6a9e8cae7_0_18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818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6a9e8cae7_0_18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6a9e8cae7_0_18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87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21802" y="3577052"/>
            <a:ext cx="320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10191">
            <a:off x="8398938" y="4513703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610022" flipH="1">
            <a:off x="814272" y="222207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610492" flipH="1">
            <a:off x="264784" y="445893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7" name="Google Shape;117;p16"/>
          <p:cNvGrpSpPr/>
          <p:nvPr/>
        </p:nvGrpSpPr>
        <p:grpSpPr>
          <a:xfrm rot="6660150">
            <a:off x="8045753" y="144907"/>
            <a:ext cx="822878" cy="1155428"/>
            <a:chOff x="8367333" y="3078939"/>
            <a:chExt cx="1373029" cy="1927912"/>
          </a:xfrm>
        </p:grpSpPr>
        <p:sp>
          <p:nvSpPr>
            <p:cNvPr id="118" name="Google Shape;118;p16"/>
            <p:cNvSpPr/>
            <p:nvPr/>
          </p:nvSpPr>
          <p:spPr>
            <a:xfrm rot="10800000" flipH="1">
              <a:off x="8607862" y="3078939"/>
              <a:ext cx="1132500" cy="1131675"/>
            </a:xfrm>
            <a:custGeom>
              <a:avLst/>
              <a:gdLst/>
              <a:ahLst/>
              <a:cxnLst/>
              <a:rect l="l" t="t" r="r" b="b"/>
              <a:pathLst>
                <a:path w="45300" h="45267" extrusionOk="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rot="10800000" flipH="1">
              <a:off x="8367333" y="4433029"/>
              <a:ext cx="573096" cy="573821"/>
            </a:xfrm>
            <a:custGeom>
              <a:avLst/>
              <a:gdLst/>
              <a:ahLst/>
              <a:cxnLst/>
              <a:rect l="l" t="t" r="r" b="b"/>
              <a:pathLst>
                <a:path w="26887" h="26921" extrusionOk="0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1251267" flipH="1">
            <a:off x="-428677" y="62342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1251267" flipH="1">
            <a:off x="536673" y="9761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 rot="940743" flipH="1">
            <a:off x="-545427" y="1864560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 rot="1250804" flipH="1">
            <a:off x="1358028" y="140861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 rot="-310401" flipH="1">
            <a:off x="528872" y="286330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 rot="-310344" flipH="1">
            <a:off x="-133892" y="425600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 rot="9548733">
            <a:off x="-352477" y="321351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 rot="9548733">
            <a:off x="612873" y="419798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9859257">
            <a:off x="-469227" y="1739767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 rot="9549196">
            <a:off x="1434228" y="429520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 rot="-10489599">
            <a:off x="605072" y="741078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 rot="-10489656">
            <a:off x="-57692" y="-993310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 rot="-6651267">
            <a:off x="3597833" y="-69456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 rot="-6651267">
            <a:off x="3072856" y="269948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 rot="-6340743">
            <a:off x="4838882" y="-811231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 rot="-6650804">
            <a:off x="2506417" y="187116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 rot="-5089599">
            <a:off x="5837625" y="263069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 rot="-5089656">
            <a:off x="7230204" y="-399571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 rot="4148733">
            <a:off x="4232259" y="471738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3"/>
          <p:cNvSpPr/>
          <p:nvPr/>
        </p:nvSpPr>
        <p:spPr>
          <a:xfrm rot="4148733">
            <a:off x="5217567" y="4211530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 rot="4459257">
            <a:off x="2758430" y="4601442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 rot="4149196">
            <a:off x="5924296" y="4434829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 rot="5710401">
            <a:off x="1759741" y="3527196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 rot="5710344">
            <a:off x="25229" y="3848152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4969750" y="2637994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969750" y="3732719"/>
            <a:ext cx="25074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69750" y="989881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/>
        </p:nvSpPr>
        <p:spPr>
          <a:xfrm rot="-10489809">
            <a:off x="8336493" y="-433378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 rot="-3893581">
            <a:off x="239534" y="3987104"/>
            <a:ext cx="748908" cy="1111500"/>
            <a:chOff x="8421281" y="3267397"/>
            <a:chExt cx="1249584" cy="1854584"/>
          </a:xfrm>
        </p:grpSpPr>
        <p:sp>
          <p:nvSpPr>
            <p:cNvPr id="39" name="Google Shape;39;p6"/>
            <p:cNvSpPr/>
            <p:nvPr/>
          </p:nvSpPr>
          <p:spPr>
            <a:xfrm rot="10800000" flipH="1">
              <a:off x="8538365" y="3267397"/>
              <a:ext cx="1132500" cy="1131675"/>
            </a:xfrm>
            <a:custGeom>
              <a:avLst/>
              <a:gdLst/>
              <a:ahLst/>
              <a:cxnLst/>
              <a:rect l="l" t="t" r="r" b="b"/>
              <a:pathLst>
                <a:path w="45300" h="45267" extrusionOk="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 rot="10800000" flipH="1">
              <a:off x="8421281" y="4548159"/>
              <a:ext cx="573096" cy="573821"/>
            </a:xfrm>
            <a:custGeom>
              <a:avLst/>
              <a:gdLst/>
              <a:ahLst/>
              <a:cxnLst/>
              <a:rect l="l" t="t" r="r" b="b"/>
              <a:pathLst>
                <a:path w="26887" h="26921" extrusionOk="0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92700" y="1389600"/>
            <a:ext cx="7757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rot="-9548733" flipH="1">
            <a:off x="8388609" y="358858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-9548733" flipH="1">
            <a:off x="7883590" y="457305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rot="-9549196" flipH="1">
            <a:off x="7202525" y="467027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rot="1251267" flipH="1">
            <a:off x="-530510" y="53275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 rot="1251267" flipH="1">
            <a:off x="434840" y="6942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 rot="1250804" flipH="1">
            <a:off x="1256195" y="50192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36700" cy="4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>
            <a:off x="-444075" y="3169658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>
            <a:off x="204337" y="4366358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-10489599">
            <a:off x="-77639" y="178473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995422" y="463396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-10489656">
            <a:off x="-740403" y="50347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13225" y="38645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81200" y="1106125"/>
            <a:ext cx="5181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176500" y="3152225"/>
            <a:ext cx="4791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flipH="1">
            <a:off x="-291675" y="2670863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356737" y="1932813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-310401" flipH="1">
            <a:off x="74761" y="382321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1147822" y="1805667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20000" y="2485600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3580325"/>
            <a:ext cx="25074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/>
          <p:nvPr/>
        </p:nvSpPr>
        <p:spPr>
          <a:xfrm rot="-10489809">
            <a:off x="-115307" y="-278628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8B7B"/>
              </a:buClr>
              <a:buSzPts val="2800"/>
              <a:buFont typeface="Hammersmith One"/>
              <a:buNone/>
              <a:defRPr sz="2800">
                <a:solidFill>
                  <a:srgbClr val="FF8B7B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6" r:id="rId12"/>
    <p:sldLayoutId id="2147483667" r:id="rId13"/>
    <p:sldLayoutId id="2147483668" r:id="rId14"/>
    <p:sldLayoutId id="214748366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11.xml" Type="http://schemas.openxmlformats.org/officeDocument/2006/relationships/slideLayout"/></Relationships>
</file>

<file path=ppt/slides/_rels/slide11.xml.rels><?xml version="1.0" encoding="UTF-8" standalone="yes" ?><Relationships xmlns="http://schemas.openxmlformats.org/package/2006/relationships"><Relationship Id="rId3" Target="../media/image6.jpe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11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Pytho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etiennegautier.net/blog/en/" TargetMode="Externa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 ?><Relationships xmlns="http://schemas.openxmlformats.org/package/2006/relationships"><Relationship Id="rId3" Target="../media/image19.png" Type="http://schemas.openxmlformats.org/officeDocument/2006/relationships/image"/><Relationship Id="rId2" Target="../notesSlides/notesSlide17.xml" Type="http://schemas.openxmlformats.org/officeDocument/2006/relationships/notesSlide"/><Relationship Id="rId1" Target="../slideLayouts/slideLayout11.xml" Type="http://schemas.openxmlformats.org/officeDocument/2006/relationships/slideLayout"/><Relationship Id="rId5" Target="../media/image21.jpe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9.xml.rels><?xml version="1.0" encoding="UTF-8" standalone="yes" ?><Relationships xmlns="http://schemas.openxmlformats.org/package/2006/relationships"><Relationship Id="rId3" Target="../media/image22.png" Type="http://schemas.openxmlformats.org/officeDocument/2006/relationships/image"/><Relationship Id="rId2" Target="../notesSlides/notesSlide18.xml" Type="http://schemas.openxmlformats.org/officeDocument/2006/relationships/notesSlide"/><Relationship Id="rId1" Target="../slideLayouts/slideLayout11.xml" Type="http://schemas.openxmlformats.org/officeDocument/2006/relationships/slideLayout"/><Relationship Id="rId5" Target="../media/image24.png" Type="http://schemas.openxmlformats.org/officeDocument/2006/relationships/image"/><Relationship Id="rId4" Target="../media/image23.jpeg" Type="http://schemas.openxmlformats.org/officeDocument/2006/relationships/image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 ?><Relationships xmlns="http://schemas.openxmlformats.org/package/2006/relationships"><Relationship Id="rId3" Target="../media/image25.png" Type="http://schemas.openxmlformats.org/officeDocument/2006/relationships/image"/><Relationship Id="rId2" Target="../notesSlides/notesSlide19.xml" Type="http://schemas.openxmlformats.org/officeDocument/2006/relationships/notesSlide"/><Relationship Id="rId1" Target="../slideLayouts/slideLayout11.xml" Type="http://schemas.openxmlformats.org/officeDocument/2006/relationships/slideLayout"/><Relationship Id="rId5" Target="../media/image27.jpe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21.xml.rels><?xml version="1.0" encoding="UTF-8" standalone="yes" ?><Relationships xmlns="http://schemas.openxmlformats.org/package/2006/relationships"><Relationship Id="rId3" Target="../media/image28.png" Type="http://schemas.openxmlformats.org/officeDocument/2006/relationships/image"/><Relationship Id="rId2" Target="../notesSlides/notesSlide20.xml" Type="http://schemas.openxmlformats.org/officeDocument/2006/relationships/notesSlide"/><Relationship Id="rId1" Target="../slideLayouts/slideLayout11.xml" Type="http://schemas.openxmlformats.org/officeDocument/2006/relationships/slideLayout"/><Relationship Id="rId5" Target="../media/image30.jpe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22.xml.rels><?xml version="1.0" encoding="UTF-8" standalone="yes" ?><Relationships xmlns="http://schemas.openxmlformats.org/package/2006/relationships"><Relationship Id="rId3" Target="../media/image31.jpeg" Type="http://schemas.openxmlformats.org/officeDocument/2006/relationships/image"/><Relationship Id="rId7" Target="../media/image35.png" Type="http://schemas.openxmlformats.org/officeDocument/2006/relationships/image"/><Relationship Id="rId2" Target="../notesSlides/notesSlide21.xml" Type="http://schemas.openxmlformats.org/officeDocument/2006/relationships/notesSlide"/><Relationship Id="rId1" Target="../slideLayouts/slideLayout11.xml" Type="http://schemas.openxmlformats.org/officeDocument/2006/relationships/slideLayout"/><Relationship Id="rId6" Target="../media/image34.png" Type="http://schemas.openxmlformats.org/officeDocument/2006/relationships/image"/><Relationship Id="rId5" Target="../media/image33.png" Type="http://schemas.openxmlformats.org/officeDocument/2006/relationships/image"/><Relationship Id="rId4" Target="../media/image32.jpeg" Type="http://schemas.openxmlformats.org/officeDocument/2006/relationships/image"/></Relationships>
</file>

<file path=ppt/slides/_rels/slide23.xml.rels><?xml version="1.0" encoding="UTF-8" standalone="yes" ?><Relationships xmlns="http://schemas.openxmlformats.org/package/2006/relationships"><Relationship Id="rId3" Target="../media/image36.jpeg" Type="http://schemas.openxmlformats.org/officeDocument/2006/relationships/image"/><Relationship Id="rId7" Target="../media/image40.jpeg" Type="http://schemas.openxmlformats.org/officeDocument/2006/relationships/image"/><Relationship Id="rId2" Target="../notesSlides/notesSlide22.xml" Type="http://schemas.openxmlformats.org/officeDocument/2006/relationships/notesSlide"/><Relationship Id="rId1" Target="../slideLayouts/slideLayout11.xml" Type="http://schemas.openxmlformats.org/officeDocument/2006/relationships/slideLayout"/><Relationship Id="rId6" Target="../media/image39.png" Type="http://schemas.openxmlformats.org/officeDocument/2006/relationships/image"/><Relationship Id="rId5" Target="../media/image38.png" Type="http://schemas.openxmlformats.org/officeDocument/2006/relationships/image"/><Relationship Id="rId4" Target="../media/image37.jpeg" Type="http://schemas.openxmlformats.org/officeDocument/2006/relationships/image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baob1890677@student.ctu.edu.v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nguyenb1812837@student.ctu.edu.v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11.xml" Type="http://schemas.openxmlformats.org/officeDocument/2006/relationships/slideLayout"/></Relationships>
</file>

<file path=ppt/slides/_rels/slide8.xml.rels><?xml version="1.0" encoding="UTF-8" standalone="yes" ?><Relationships xmlns="http://schemas.openxmlformats.org/package/2006/relationships"><Relationship Id="rId3" Target="../media/image3.jpe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11.xml" Type="http://schemas.openxmlformats.org/officeDocument/2006/relationships/slideLayout"/></Relationships>
</file>

<file path=ppt/slides/_rels/slide9.xml.rels><?xml version="1.0" encoding="UTF-8" standalone="yes" ?><Relationships xmlns="http://schemas.openxmlformats.org/package/2006/relationships"><Relationship Id="rId3" Target="../media/image4.jpe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1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ctrTitle"/>
          </p:nvPr>
        </p:nvSpPr>
        <p:spPr>
          <a:xfrm>
            <a:off x="4918784" y="763849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3"/>
                </a:solidFill>
                <a:latin typeface="Georgia" panose="02040502050405020303" pitchFamily="18" charset="0"/>
              </a:rPr>
              <a:t>PHẦN MỀM QUẢN LÝ THÔNG TIN CÔNG TRÌNH</a:t>
            </a:r>
            <a:endParaRPr sz="4000" dirty="0">
              <a:solidFill>
                <a:schemeClr val="accent3"/>
              </a:solidFill>
              <a:latin typeface="Georgia" panose="02040502050405020303" pitchFamily="18" charset="0"/>
            </a:endParaRPr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1"/>
          </p:nvPr>
        </p:nvSpPr>
        <p:spPr>
          <a:xfrm>
            <a:off x="4657161" y="3625249"/>
            <a:ext cx="3733258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Ngô Hồng Quốc Bảo B1809677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Đặng Nguyễn Phú Nguyên B1812837</a:t>
            </a:r>
            <a:endParaRPr dirty="0"/>
          </a:p>
        </p:txBody>
      </p:sp>
      <p:grpSp>
        <p:nvGrpSpPr>
          <p:cNvPr id="181" name="Google Shape;181;p26"/>
          <p:cNvGrpSpPr/>
          <p:nvPr/>
        </p:nvGrpSpPr>
        <p:grpSpPr>
          <a:xfrm>
            <a:off x="-5" y="1080518"/>
            <a:ext cx="4588711" cy="3523405"/>
            <a:chOff x="1190200" y="796850"/>
            <a:chExt cx="5212075" cy="4002050"/>
          </a:xfrm>
        </p:grpSpPr>
        <p:sp>
          <p:nvSpPr>
            <p:cNvPr id="182" name="Google Shape;182;p26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234025" y="4420275"/>
              <a:ext cx="408650" cy="2525"/>
            </a:xfrm>
            <a:custGeom>
              <a:avLst/>
              <a:gdLst/>
              <a:ahLst/>
              <a:cxnLst/>
              <a:rect l="l" t="t" r="r" b="b"/>
              <a:pathLst>
                <a:path w="16346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6346" y="100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930350" y="4295175"/>
              <a:ext cx="593800" cy="2525"/>
            </a:xfrm>
            <a:custGeom>
              <a:avLst/>
              <a:gdLst/>
              <a:ahLst/>
              <a:cxnLst/>
              <a:rect l="l" t="t" r="r" b="b"/>
              <a:pathLst>
                <a:path w="2375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3751" y="101"/>
                  </a:lnTo>
                  <a:lnTo>
                    <a:pt x="23751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008975" y="4312700"/>
              <a:ext cx="715550" cy="2525"/>
            </a:xfrm>
            <a:custGeom>
              <a:avLst/>
              <a:gdLst/>
              <a:ahLst/>
              <a:cxnLst/>
              <a:rect l="l" t="t" r="r" b="b"/>
              <a:pathLst>
                <a:path w="28622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8621" y="100"/>
                  </a:lnTo>
                  <a:lnTo>
                    <a:pt x="2862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3817075" y="4312700"/>
              <a:ext cx="65900" cy="2525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5" y="100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215075" y="4356900"/>
              <a:ext cx="1321825" cy="2525"/>
            </a:xfrm>
            <a:custGeom>
              <a:avLst/>
              <a:gdLst/>
              <a:ahLst/>
              <a:cxnLst/>
              <a:rect l="l" t="t" r="r" b="b"/>
              <a:pathLst>
                <a:path w="5287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52872" y="100"/>
                  </a:lnTo>
                  <a:lnTo>
                    <a:pt x="5287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929875" y="1081225"/>
              <a:ext cx="2290000" cy="1707900"/>
            </a:xfrm>
            <a:custGeom>
              <a:avLst/>
              <a:gdLst/>
              <a:ahLst/>
              <a:cxnLst/>
              <a:rect l="l" t="t" r="r" b="b"/>
              <a:pathLst>
                <a:path w="91600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91600" y="68316"/>
                  </a:lnTo>
                  <a:lnTo>
                    <a:pt x="9160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219850" y="1081225"/>
              <a:ext cx="14200" cy="1707900"/>
            </a:xfrm>
            <a:custGeom>
              <a:avLst/>
              <a:gdLst/>
              <a:ahLst/>
              <a:cxnLst/>
              <a:rect l="l" t="t" r="r" b="b"/>
              <a:pathLst>
                <a:path w="568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568" y="68316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043300" y="1194625"/>
              <a:ext cx="2063150" cy="1481100"/>
            </a:xfrm>
            <a:custGeom>
              <a:avLst/>
              <a:gdLst/>
              <a:ahLst/>
              <a:cxnLst/>
              <a:rect l="l" t="t" r="r" b="b"/>
              <a:pathLst>
                <a:path w="82526" h="59244" extrusionOk="0">
                  <a:moveTo>
                    <a:pt x="0" y="1"/>
                  </a:moveTo>
                  <a:lnTo>
                    <a:pt x="0" y="59243"/>
                  </a:lnTo>
                  <a:lnTo>
                    <a:pt x="82526" y="59243"/>
                  </a:lnTo>
                  <a:lnTo>
                    <a:pt x="8252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557700" y="2241225"/>
              <a:ext cx="367800" cy="513725"/>
            </a:xfrm>
            <a:custGeom>
              <a:avLst/>
              <a:gdLst/>
              <a:ahLst/>
              <a:cxnLst/>
              <a:rect l="l" t="t" r="r" b="b"/>
              <a:pathLst>
                <a:path w="14712" h="20549" extrusionOk="0">
                  <a:moveTo>
                    <a:pt x="1" y="0"/>
                  </a:moveTo>
                  <a:lnTo>
                    <a:pt x="1" y="20548"/>
                  </a:lnTo>
                  <a:lnTo>
                    <a:pt x="14711" y="20548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019825" y="2060250"/>
              <a:ext cx="392800" cy="513725"/>
            </a:xfrm>
            <a:custGeom>
              <a:avLst/>
              <a:gdLst/>
              <a:ahLst/>
              <a:cxnLst/>
              <a:rect l="l" t="t" r="r" b="b"/>
              <a:pathLst>
                <a:path w="15712" h="20549" extrusionOk="0">
                  <a:moveTo>
                    <a:pt x="1035" y="1"/>
                  </a:moveTo>
                  <a:lnTo>
                    <a:pt x="1" y="20549"/>
                  </a:lnTo>
                  <a:lnTo>
                    <a:pt x="14678" y="20549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789675" y="2241225"/>
              <a:ext cx="366950" cy="513725"/>
            </a:xfrm>
            <a:custGeom>
              <a:avLst/>
              <a:gdLst/>
              <a:ahLst/>
              <a:cxnLst/>
              <a:rect l="l" t="t" r="r" b="b"/>
              <a:pathLst>
                <a:path w="14678" h="20549" extrusionOk="0">
                  <a:moveTo>
                    <a:pt x="0" y="0"/>
                  </a:moveTo>
                  <a:lnTo>
                    <a:pt x="0" y="20548"/>
                  </a:lnTo>
                  <a:lnTo>
                    <a:pt x="14677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250950" y="2060250"/>
              <a:ext cx="393625" cy="513725"/>
            </a:xfrm>
            <a:custGeom>
              <a:avLst/>
              <a:gdLst/>
              <a:ahLst/>
              <a:cxnLst/>
              <a:rect l="l" t="t" r="r" b="b"/>
              <a:pathLst>
                <a:path w="15745" h="20549" extrusionOk="0">
                  <a:moveTo>
                    <a:pt x="1068" y="1"/>
                  </a:moveTo>
                  <a:lnTo>
                    <a:pt x="0" y="20549"/>
                  </a:lnTo>
                  <a:lnTo>
                    <a:pt x="14677" y="20549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561175" y="1235500"/>
              <a:ext cx="586275" cy="732200"/>
            </a:xfrm>
            <a:custGeom>
              <a:avLst/>
              <a:gdLst/>
              <a:ahLst/>
              <a:cxnLst/>
              <a:rect l="l" t="t" r="r" b="b"/>
              <a:pathLst>
                <a:path w="23451" h="29288" extrusionOk="0">
                  <a:moveTo>
                    <a:pt x="3436" y="0"/>
                  </a:moveTo>
                  <a:lnTo>
                    <a:pt x="0" y="27887"/>
                  </a:lnTo>
                  <a:lnTo>
                    <a:pt x="20014" y="29288"/>
                  </a:lnTo>
                  <a:lnTo>
                    <a:pt x="23450" y="1435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762850" y="1145425"/>
              <a:ext cx="393650" cy="514575"/>
            </a:xfrm>
            <a:custGeom>
              <a:avLst/>
              <a:gdLst/>
              <a:ahLst/>
              <a:cxnLst/>
              <a:rect l="l" t="t" r="r" b="b"/>
              <a:pathLst>
                <a:path w="15746" h="20583" extrusionOk="0">
                  <a:moveTo>
                    <a:pt x="1068" y="1"/>
                  </a:moveTo>
                  <a:lnTo>
                    <a:pt x="1" y="20582"/>
                  </a:lnTo>
                  <a:lnTo>
                    <a:pt x="14678" y="20582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280850" y="1440650"/>
              <a:ext cx="388625" cy="529550"/>
            </a:xfrm>
            <a:custGeom>
              <a:avLst/>
              <a:gdLst/>
              <a:ahLst/>
              <a:cxnLst/>
              <a:rect l="l" t="t" r="r" b="b"/>
              <a:pathLst>
                <a:path w="15545" h="21182" extrusionOk="0">
                  <a:moveTo>
                    <a:pt x="868" y="0"/>
                  </a:moveTo>
                  <a:lnTo>
                    <a:pt x="0" y="20515"/>
                  </a:lnTo>
                  <a:lnTo>
                    <a:pt x="14644" y="21182"/>
                  </a:lnTo>
                  <a:lnTo>
                    <a:pt x="15545" y="6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979925" y="1286375"/>
              <a:ext cx="381950" cy="524550"/>
            </a:xfrm>
            <a:custGeom>
              <a:avLst/>
              <a:gdLst/>
              <a:ahLst/>
              <a:cxnLst/>
              <a:rect l="l" t="t" r="r" b="b"/>
              <a:pathLst>
                <a:path w="15278" h="20982" extrusionOk="0">
                  <a:moveTo>
                    <a:pt x="14677" y="0"/>
                  </a:moveTo>
                  <a:lnTo>
                    <a:pt x="0" y="434"/>
                  </a:lnTo>
                  <a:lnTo>
                    <a:pt x="601" y="20982"/>
                  </a:lnTo>
                  <a:lnTo>
                    <a:pt x="15278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4699350" y="1225475"/>
              <a:ext cx="932375" cy="1371850"/>
            </a:xfrm>
            <a:custGeom>
              <a:avLst/>
              <a:gdLst/>
              <a:ahLst/>
              <a:cxnLst/>
              <a:rect l="l" t="t" r="r" b="b"/>
              <a:pathLst>
                <a:path w="37295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7294" y="54874"/>
                  </a:lnTo>
                  <a:lnTo>
                    <a:pt x="372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642650" y="1225475"/>
              <a:ext cx="963225" cy="1371850"/>
            </a:xfrm>
            <a:custGeom>
              <a:avLst/>
              <a:gdLst/>
              <a:ahLst/>
              <a:cxnLst/>
              <a:rect l="l" t="t" r="r" b="b"/>
              <a:pathLst>
                <a:path w="38529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8528" y="54874"/>
                  </a:lnTo>
                  <a:lnTo>
                    <a:pt x="3852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723550" y="1333900"/>
              <a:ext cx="802250" cy="1155025"/>
            </a:xfrm>
            <a:custGeom>
              <a:avLst/>
              <a:gdLst/>
              <a:ahLst/>
              <a:cxnLst/>
              <a:rect l="l" t="t" r="r" b="b"/>
              <a:pathLst>
                <a:path w="32090" h="46201" extrusionOk="0">
                  <a:moveTo>
                    <a:pt x="0" y="0"/>
                  </a:moveTo>
                  <a:lnTo>
                    <a:pt x="0" y="46200"/>
                  </a:lnTo>
                  <a:lnTo>
                    <a:pt x="32090" y="46200"/>
                  </a:lnTo>
                  <a:lnTo>
                    <a:pt x="3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024600" y="1767550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36"/>
                  </a:lnTo>
                  <a:cubicBezTo>
                    <a:pt x="0" y="7939"/>
                    <a:pt x="3569" y="11508"/>
                    <a:pt x="8006" y="11508"/>
                  </a:cubicBezTo>
                  <a:lnTo>
                    <a:pt x="8006" y="8006"/>
                  </a:lnTo>
                  <a:cubicBezTo>
                    <a:pt x="8006" y="3569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024600" y="1471500"/>
              <a:ext cx="200150" cy="286900"/>
            </a:xfrm>
            <a:custGeom>
              <a:avLst/>
              <a:gdLst/>
              <a:ahLst/>
              <a:cxnLst/>
              <a:rect l="l" t="t" r="r" b="b"/>
              <a:pathLst>
                <a:path w="8006" h="11476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06"/>
                    <a:pt x="3569" y="11475"/>
                    <a:pt x="8006" y="11475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5024600" y="2064425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39"/>
                    <a:pt x="3569" y="11509"/>
                    <a:pt x="8006" y="11509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5183875" y="3211900"/>
              <a:ext cx="106775" cy="771425"/>
            </a:xfrm>
            <a:custGeom>
              <a:avLst/>
              <a:gdLst/>
              <a:ahLst/>
              <a:cxnLst/>
              <a:rect l="l" t="t" r="r" b="b"/>
              <a:pathLst>
                <a:path w="4271" h="30857" extrusionOk="0">
                  <a:moveTo>
                    <a:pt x="4270" y="1"/>
                  </a:moveTo>
                  <a:lnTo>
                    <a:pt x="1968" y="935"/>
                  </a:lnTo>
                  <a:cubicBezTo>
                    <a:pt x="267" y="5938"/>
                    <a:pt x="0" y="19682"/>
                    <a:pt x="0" y="29755"/>
                  </a:cubicBezTo>
                  <a:cubicBezTo>
                    <a:pt x="0" y="29956"/>
                    <a:pt x="267" y="30122"/>
                    <a:pt x="601" y="30122"/>
                  </a:cubicBezTo>
                  <a:cubicBezTo>
                    <a:pt x="934" y="30122"/>
                    <a:pt x="1235" y="29956"/>
                    <a:pt x="1235" y="29755"/>
                  </a:cubicBezTo>
                  <a:cubicBezTo>
                    <a:pt x="1135" y="28288"/>
                    <a:pt x="1268" y="30856"/>
                    <a:pt x="2469" y="16413"/>
                  </a:cubicBezTo>
                  <a:cubicBezTo>
                    <a:pt x="3703" y="936"/>
                    <a:pt x="4270" y="1"/>
                    <a:pt x="427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617300" y="3052625"/>
              <a:ext cx="626650" cy="422000"/>
            </a:xfrm>
            <a:custGeom>
              <a:avLst/>
              <a:gdLst/>
              <a:ahLst/>
              <a:cxnLst/>
              <a:rect l="l" t="t" r="r" b="b"/>
              <a:pathLst>
                <a:path w="25066" h="16880" extrusionOk="0">
                  <a:moveTo>
                    <a:pt x="2872" y="0"/>
                  </a:moveTo>
                  <a:cubicBezTo>
                    <a:pt x="1" y="0"/>
                    <a:pt x="8716" y="6621"/>
                    <a:pt x="14591" y="9808"/>
                  </a:cubicBezTo>
                  <a:cubicBezTo>
                    <a:pt x="19027" y="12176"/>
                    <a:pt x="23864" y="14344"/>
                    <a:pt x="25065" y="16879"/>
                  </a:cubicBezTo>
                  <a:cubicBezTo>
                    <a:pt x="24765" y="11576"/>
                    <a:pt x="24698" y="7806"/>
                    <a:pt x="21329" y="5038"/>
                  </a:cubicBezTo>
                  <a:cubicBezTo>
                    <a:pt x="17960" y="2236"/>
                    <a:pt x="10655" y="167"/>
                    <a:pt x="2916" y="1"/>
                  </a:cubicBezTo>
                  <a:cubicBezTo>
                    <a:pt x="2901" y="0"/>
                    <a:pt x="2886" y="0"/>
                    <a:pt x="287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790525" y="3437075"/>
              <a:ext cx="437575" cy="294400"/>
            </a:xfrm>
            <a:custGeom>
              <a:avLst/>
              <a:gdLst/>
              <a:ahLst/>
              <a:cxnLst/>
              <a:rect l="l" t="t" r="r" b="b"/>
              <a:pathLst>
                <a:path w="17503" h="11776" extrusionOk="0">
                  <a:moveTo>
                    <a:pt x="2036" y="0"/>
                  </a:moveTo>
                  <a:cubicBezTo>
                    <a:pt x="0" y="0"/>
                    <a:pt x="6109" y="4612"/>
                    <a:pt x="10197" y="6838"/>
                  </a:cubicBezTo>
                  <a:cubicBezTo>
                    <a:pt x="13266" y="8506"/>
                    <a:pt x="16668" y="10007"/>
                    <a:pt x="17502" y="11775"/>
                  </a:cubicBezTo>
                  <a:cubicBezTo>
                    <a:pt x="17302" y="8073"/>
                    <a:pt x="17235" y="5471"/>
                    <a:pt x="14900" y="3503"/>
                  </a:cubicBezTo>
                  <a:cubicBezTo>
                    <a:pt x="12532" y="1568"/>
                    <a:pt x="7428" y="100"/>
                    <a:pt x="2058" y="0"/>
                  </a:cubicBezTo>
                  <a:cubicBezTo>
                    <a:pt x="2050" y="0"/>
                    <a:pt x="2043" y="0"/>
                    <a:pt x="203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208900" y="3218575"/>
              <a:ext cx="716250" cy="468700"/>
            </a:xfrm>
            <a:custGeom>
              <a:avLst/>
              <a:gdLst/>
              <a:ahLst/>
              <a:cxnLst/>
              <a:rect l="l" t="t" r="r" b="b"/>
              <a:pathLst>
                <a:path w="28650" h="18748" extrusionOk="0">
                  <a:moveTo>
                    <a:pt x="25310" y="1"/>
                  </a:moveTo>
                  <a:cubicBezTo>
                    <a:pt x="25301" y="1"/>
                    <a:pt x="25293" y="1"/>
                    <a:pt x="25285" y="1"/>
                  </a:cubicBezTo>
                  <a:cubicBezTo>
                    <a:pt x="16645" y="101"/>
                    <a:pt x="8406" y="2369"/>
                    <a:pt x="4537" y="5471"/>
                  </a:cubicBezTo>
                  <a:cubicBezTo>
                    <a:pt x="701" y="8573"/>
                    <a:pt x="500" y="12776"/>
                    <a:pt x="0" y="18747"/>
                  </a:cubicBezTo>
                  <a:cubicBezTo>
                    <a:pt x="1401" y="15879"/>
                    <a:pt x="7239" y="12143"/>
                    <a:pt x="12876" y="9941"/>
                  </a:cubicBezTo>
                  <a:cubicBezTo>
                    <a:pt x="20995" y="6780"/>
                    <a:pt x="28650" y="1"/>
                    <a:pt x="2531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207225" y="2963725"/>
              <a:ext cx="472650" cy="395825"/>
            </a:xfrm>
            <a:custGeom>
              <a:avLst/>
              <a:gdLst/>
              <a:ahLst/>
              <a:cxnLst/>
              <a:rect l="l" t="t" r="r" b="b"/>
              <a:pathLst>
                <a:path w="18906" h="15833" extrusionOk="0">
                  <a:moveTo>
                    <a:pt x="17021" y="0"/>
                  </a:moveTo>
                  <a:cubicBezTo>
                    <a:pt x="16948" y="0"/>
                    <a:pt x="16867" y="7"/>
                    <a:pt x="16779" y="21"/>
                  </a:cubicBezTo>
                  <a:cubicBezTo>
                    <a:pt x="10708" y="921"/>
                    <a:pt x="5037" y="3323"/>
                    <a:pt x="2536" y="5925"/>
                  </a:cubicBezTo>
                  <a:cubicBezTo>
                    <a:pt x="0" y="8493"/>
                    <a:pt x="67" y="11529"/>
                    <a:pt x="67" y="15832"/>
                  </a:cubicBezTo>
                  <a:cubicBezTo>
                    <a:pt x="901" y="13630"/>
                    <a:pt x="4770" y="10261"/>
                    <a:pt x="8640" y="8227"/>
                  </a:cubicBezTo>
                  <a:cubicBezTo>
                    <a:pt x="15705" y="4469"/>
                    <a:pt x="18906" y="0"/>
                    <a:pt x="1702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037925" y="3913250"/>
              <a:ext cx="394475" cy="311075"/>
            </a:xfrm>
            <a:custGeom>
              <a:avLst/>
              <a:gdLst/>
              <a:ahLst/>
              <a:cxnLst/>
              <a:rect l="l" t="t" r="r" b="b"/>
              <a:pathLst>
                <a:path w="15779" h="12443" extrusionOk="0">
                  <a:moveTo>
                    <a:pt x="1" y="0"/>
                  </a:moveTo>
                  <a:lnTo>
                    <a:pt x="601" y="11942"/>
                  </a:lnTo>
                  <a:cubicBezTo>
                    <a:pt x="601" y="12209"/>
                    <a:pt x="868" y="12442"/>
                    <a:pt x="1135" y="12442"/>
                  </a:cubicBezTo>
                  <a:lnTo>
                    <a:pt x="14611" y="12442"/>
                  </a:lnTo>
                  <a:cubicBezTo>
                    <a:pt x="14912" y="12442"/>
                    <a:pt x="15145" y="12209"/>
                    <a:pt x="15145" y="11942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999575" y="3861550"/>
              <a:ext cx="471200" cy="115100"/>
            </a:xfrm>
            <a:custGeom>
              <a:avLst/>
              <a:gdLst/>
              <a:ahLst/>
              <a:cxnLst/>
              <a:rect l="l" t="t" r="r" b="b"/>
              <a:pathLst>
                <a:path w="18848" h="4604" extrusionOk="0">
                  <a:moveTo>
                    <a:pt x="0" y="0"/>
                  </a:moveTo>
                  <a:lnTo>
                    <a:pt x="501" y="4603"/>
                  </a:lnTo>
                  <a:lnTo>
                    <a:pt x="18314" y="4603"/>
                  </a:lnTo>
                  <a:lnTo>
                    <a:pt x="1884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774775" y="456287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5"/>
                    <a:pt x="0" y="4737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7"/>
                  </a:cubicBezTo>
                  <a:cubicBezTo>
                    <a:pt x="161716" y="2135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155525" y="1032850"/>
              <a:ext cx="20025" cy="60075"/>
            </a:xfrm>
            <a:custGeom>
              <a:avLst/>
              <a:gdLst/>
              <a:ahLst/>
              <a:cxnLst/>
              <a:rect l="l" t="t" r="r" b="b"/>
              <a:pathLst>
                <a:path w="801" h="2403" extrusionOk="0">
                  <a:moveTo>
                    <a:pt x="367" y="0"/>
                  </a:moveTo>
                  <a:cubicBezTo>
                    <a:pt x="367" y="768"/>
                    <a:pt x="267" y="1535"/>
                    <a:pt x="0" y="2269"/>
                  </a:cubicBezTo>
                  <a:lnTo>
                    <a:pt x="401" y="2402"/>
                  </a:lnTo>
                  <a:cubicBezTo>
                    <a:pt x="667" y="1635"/>
                    <a:pt x="801" y="801"/>
                    <a:pt x="80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043775" y="850225"/>
              <a:ext cx="123450" cy="130100"/>
            </a:xfrm>
            <a:custGeom>
              <a:avLst/>
              <a:gdLst/>
              <a:ahLst/>
              <a:cxnLst/>
              <a:rect l="l" t="t" r="r" b="b"/>
              <a:pathLst>
                <a:path w="4938" h="5204" extrusionOk="0">
                  <a:moveTo>
                    <a:pt x="134" y="0"/>
                  </a:moveTo>
                  <a:lnTo>
                    <a:pt x="0" y="400"/>
                  </a:lnTo>
                  <a:cubicBezTo>
                    <a:pt x="2169" y="1168"/>
                    <a:pt x="3870" y="2969"/>
                    <a:pt x="4537" y="5204"/>
                  </a:cubicBezTo>
                  <a:lnTo>
                    <a:pt x="4937" y="5070"/>
                  </a:lnTo>
                  <a:cubicBezTo>
                    <a:pt x="4237" y="2702"/>
                    <a:pt x="2435" y="834"/>
                    <a:pt x="1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786100" y="874600"/>
              <a:ext cx="352775" cy="347575"/>
            </a:xfrm>
            <a:custGeom>
              <a:avLst/>
              <a:gdLst/>
              <a:ahLst/>
              <a:cxnLst/>
              <a:rect l="l" t="t" r="r" b="b"/>
              <a:pathLst>
                <a:path w="14111" h="13903" extrusionOk="0">
                  <a:moveTo>
                    <a:pt x="7794" y="0"/>
                  </a:moveTo>
                  <a:cubicBezTo>
                    <a:pt x="6570" y="0"/>
                    <a:pt x="5313" y="362"/>
                    <a:pt x="4170" y="1160"/>
                  </a:cubicBezTo>
                  <a:cubicBezTo>
                    <a:pt x="0" y="4095"/>
                    <a:pt x="867" y="10533"/>
                    <a:pt x="5671" y="12235"/>
                  </a:cubicBezTo>
                  <a:lnTo>
                    <a:pt x="10007" y="13903"/>
                  </a:lnTo>
                  <a:lnTo>
                    <a:pt x="9207" y="12502"/>
                  </a:lnTo>
                  <a:cubicBezTo>
                    <a:pt x="12075" y="11834"/>
                    <a:pt x="14110" y="9266"/>
                    <a:pt x="14110" y="6330"/>
                  </a:cubicBezTo>
                  <a:cubicBezTo>
                    <a:pt x="14110" y="2591"/>
                    <a:pt x="11069" y="0"/>
                    <a:pt x="779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737725" y="1017650"/>
              <a:ext cx="258550" cy="255400"/>
            </a:xfrm>
            <a:custGeom>
              <a:avLst/>
              <a:gdLst/>
              <a:ahLst/>
              <a:cxnLst/>
              <a:rect l="l" t="t" r="r" b="b"/>
              <a:pathLst>
                <a:path w="10342" h="10216" extrusionOk="0">
                  <a:moveTo>
                    <a:pt x="4647" y="1"/>
                  </a:moveTo>
                  <a:cubicBezTo>
                    <a:pt x="2251" y="1"/>
                    <a:pt x="0" y="1897"/>
                    <a:pt x="0" y="4645"/>
                  </a:cubicBezTo>
                  <a:cubicBezTo>
                    <a:pt x="0" y="6780"/>
                    <a:pt x="1501" y="8648"/>
                    <a:pt x="3636" y="9148"/>
                  </a:cubicBezTo>
                  <a:lnTo>
                    <a:pt x="3002" y="10215"/>
                  </a:lnTo>
                  <a:lnTo>
                    <a:pt x="6205" y="8981"/>
                  </a:lnTo>
                  <a:cubicBezTo>
                    <a:pt x="9707" y="7714"/>
                    <a:pt x="10341" y="3010"/>
                    <a:pt x="7272" y="842"/>
                  </a:cubicBezTo>
                  <a:cubicBezTo>
                    <a:pt x="6449" y="263"/>
                    <a:pt x="5538" y="1"/>
                    <a:pt x="4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5134675" y="1472325"/>
              <a:ext cx="371125" cy="376975"/>
            </a:xfrm>
            <a:custGeom>
              <a:avLst/>
              <a:gdLst/>
              <a:ahLst/>
              <a:cxnLst/>
              <a:rect l="l" t="t" r="r" b="b"/>
              <a:pathLst>
                <a:path w="14845" h="15079" extrusionOk="0">
                  <a:moveTo>
                    <a:pt x="8707" y="1"/>
                  </a:moveTo>
                  <a:cubicBezTo>
                    <a:pt x="7072" y="1420"/>
                    <a:pt x="3782" y="2525"/>
                    <a:pt x="1608" y="2525"/>
                  </a:cubicBezTo>
                  <a:cubicBezTo>
                    <a:pt x="1431" y="2525"/>
                    <a:pt x="1262" y="2518"/>
                    <a:pt x="1101" y="2502"/>
                  </a:cubicBezTo>
                  <a:lnTo>
                    <a:pt x="1101" y="2502"/>
                  </a:lnTo>
                  <a:cubicBezTo>
                    <a:pt x="0" y="9507"/>
                    <a:pt x="5871" y="15078"/>
                    <a:pt x="5871" y="15078"/>
                  </a:cubicBezTo>
                  <a:cubicBezTo>
                    <a:pt x="5871" y="15078"/>
                    <a:pt x="13343" y="12009"/>
                    <a:pt x="14844" y="5104"/>
                  </a:cubicBezTo>
                  <a:cubicBezTo>
                    <a:pt x="12809" y="4504"/>
                    <a:pt x="9774" y="2069"/>
                    <a:pt x="870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5177200" y="1509850"/>
              <a:ext cx="297750" cy="307750"/>
            </a:xfrm>
            <a:custGeom>
              <a:avLst/>
              <a:gdLst/>
              <a:ahLst/>
              <a:cxnLst/>
              <a:rect l="l" t="t" r="r" b="b"/>
              <a:pathLst>
                <a:path w="11910" h="12310" extrusionOk="0">
                  <a:moveTo>
                    <a:pt x="6705" y="1"/>
                  </a:moveTo>
                  <a:cubicBezTo>
                    <a:pt x="4771" y="1168"/>
                    <a:pt x="2569" y="1869"/>
                    <a:pt x="334" y="2036"/>
                  </a:cubicBezTo>
                  <a:cubicBezTo>
                    <a:pt x="1" y="6872"/>
                    <a:pt x="3169" y="10942"/>
                    <a:pt x="4404" y="12310"/>
                  </a:cubicBezTo>
                  <a:cubicBezTo>
                    <a:pt x="6072" y="11476"/>
                    <a:pt x="10475" y="8840"/>
                    <a:pt x="11909" y="4237"/>
                  </a:cubicBezTo>
                  <a:cubicBezTo>
                    <a:pt x="9874" y="3236"/>
                    <a:pt x="8106" y="1802"/>
                    <a:pt x="67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3405925" y="84270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5705" y="1"/>
                  </a:moveTo>
                  <a:lnTo>
                    <a:pt x="1" y="6072"/>
                  </a:lnTo>
                  <a:lnTo>
                    <a:pt x="13244" y="3470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380925" y="929050"/>
              <a:ext cx="427825" cy="304350"/>
            </a:xfrm>
            <a:custGeom>
              <a:avLst/>
              <a:gdLst/>
              <a:ahLst/>
              <a:cxnLst/>
              <a:rect l="l" t="t" r="r" b="b"/>
              <a:pathLst>
                <a:path w="17113" h="12174" extrusionOk="0">
                  <a:moveTo>
                    <a:pt x="14437" y="1"/>
                  </a:moveTo>
                  <a:cubicBezTo>
                    <a:pt x="14374" y="1"/>
                    <a:pt x="14309" y="6"/>
                    <a:pt x="14244" y="16"/>
                  </a:cubicBezTo>
                  <a:lnTo>
                    <a:pt x="1001" y="2618"/>
                  </a:lnTo>
                  <a:cubicBezTo>
                    <a:pt x="401" y="2718"/>
                    <a:pt x="0" y="3318"/>
                    <a:pt x="100" y="3919"/>
                  </a:cubicBezTo>
                  <a:lnTo>
                    <a:pt x="1535" y="11258"/>
                  </a:lnTo>
                  <a:cubicBezTo>
                    <a:pt x="1654" y="11796"/>
                    <a:pt x="2123" y="12173"/>
                    <a:pt x="2675" y="12173"/>
                  </a:cubicBezTo>
                  <a:cubicBezTo>
                    <a:pt x="2739" y="12173"/>
                    <a:pt x="2804" y="12168"/>
                    <a:pt x="2869" y="12158"/>
                  </a:cubicBezTo>
                  <a:lnTo>
                    <a:pt x="16112" y="9556"/>
                  </a:lnTo>
                  <a:cubicBezTo>
                    <a:pt x="16712" y="9456"/>
                    <a:pt x="17112" y="8856"/>
                    <a:pt x="17012" y="8255"/>
                  </a:cubicBezTo>
                  <a:lnTo>
                    <a:pt x="15578" y="917"/>
                  </a:lnTo>
                  <a:cubicBezTo>
                    <a:pt x="15458" y="378"/>
                    <a:pt x="14990" y="1"/>
                    <a:pt x="144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405925" y="92945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13244" y="0"/>
                  </a:moveTo>
                  <a:lnTo>
                    <a:pt x="1" y="2602"/>
                  </a:lnTo>
                  <a:lnTo>
                    <a:pt x="7573" y="6071"/>
                  </a:lnTo>
                  <a:lnTo>
                    <a:pt x="13244" y="0"/>
                  </a:ln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149075" y="1414800"/>
              <a:ext cx="253550" cy="252700"/>
            </a:xfrm>
            <a:custGeom>
              <a:avLst/>
              <a:gdLst/>
              <a:ahLst/>
              <a:cxnLst/>
              <a:rect l="l" t="t" r="r" b="b"/>
              <a:pathLst>
                <a:path w="10142" h="10108" extrusionOk="0">
                  <a:moveTo>
                    <a:pt x="5063" y="2982"/>
                  </a:moveTo>
                  <a:cubicBezTo>
                    <a:pt x="5924" y="2982"/>
                    <a:pt x="6780" y="3500"/>
                    <a:pt x="7073" y="4470"/>
                  </a:cubicBezTo>
                  <a:cubicBezTo>
                    <a:pt x="7406" y="5604"/>
                    <a:pt x="6739" y="6738"/>
                    <a:pt x="5638" y="7072"/>
                  </a:cubicBezTo>
                  <a:cubicBezTo>
                    <a:pt x="5442" y="7127"/>
                    <a:pt x="5248" y="7153"/>
                    <a:pt x="5061" y="7153"/>
                  </a:cubicBezTo>
                  <a:cubicBezTo>
                    <a:pt x="3559" y="7153"/>
                    <a:pt x="2436" y="5493"/>
                    <a:pt x="3237" y="4070"/>
                  </a:cubicBezTo>
                  <a:cubicBezTo>
                    <a:pt x="3643" y="3332"/>
                    <a:pt x="4355" y="2982"/>
                    <a:pt x="5063" y="2982"/>
                  </a:cubicBezTo>
                  <a:close/>
                  <a:moveTo>
                    <a:pt x="4704" y="0"/>
                  </a:moveTo>
                  <a:lnTo>
                    <a:pt x="2703" y="567"/>
                  </a:lnTo>
                  <a:lnTo>
                    <a:pt x="2636" y="1334"/>
                  </a:lnTo>
                  <a:cubicBezTo>
                    <a:pt x="2403" y="1501"/>
                    <a:pt x="2169" y="1668"/>
                    <a:pt x="1969" y="1868"/>
                  </a:cubicBezTo>
                  <a:lnTo>
                    <a:pt x="1235" y="1735"/>
                  </a:lnTo>
                  <a:lnTo>
                    <a:pt x="234" y="3603"/>
                  </a:lnTo>
                  <a:lnTo>
                    <a:pt x="735" y="4136"/>
                  </a:lnTo>
                  <a:cubicBezTo>
                    <a:pt x="668" y="4437"/>
                    <a:pt x="635" y="4703"/>
                    <a:pt x="635" y="5004"/>
                  </a:cubicBezTo>
                  <a:lnTo>
                    <a:pt x="1" y="5437"/>
                  </a:lnTo>
                  <a:lnTo>
                    <a:pt x="601" y="7439"/>
                  </a:lnTo>
                  <a:lnTo>
                    <a:pt x="1335" y="7472"/>
                  </a:lnTo>
                  <a:cubicBezTo>
                    <a:pt x="1502" y="7739"/>
                    <a:pt x="1669" y="7939"/>
                    <a:pt x="1869" y="8173"/>
                  </a:cubicBezTo>
                  <a:lnTo>
                    <a:pt x="1769" y="8906"/>
                  </a:lnTo>
                  <a:lnTo>
                    <a:pt x="3604" y="9907"/>
                  </a:lnTo>
                  <a:lnTo>
                    <a:pt x="4137" y="9407"/>
                  </a:lnTo>
                  <a:cubicBezTo>
                    <a:pt x="4437" y="9473"/>
                    <a:pt x="4738" y="9507"/>
                    <a:pt x="5005" y="9507"/>
                  </a:cubicBezTo>
                  <a:lnTo>
                    <a:pt x="5438" y="10107"/>
                  </a:lnTo>
                  <a:lnTo>
                    <a:pt x="7440" y="9540"/>
                  </a:lnTo>
                  <a:lnTo>
                    <a:pt x="7473" y="8773"/>
                  </a:lnTo>
                  <a:cubicBezTo>
                    <a:pt x="7740" y="8606"/>
                    <a:pt x="7973" y="8439"/>
                    <a:pt x="8173" y="8239"/>
                  </a:cubicBezTo>
                  <a:lnTo>
                    <a:pt x="8907" y="8373"/>
                  </a:lnTo>
                  <a:lnTo>
                    <a:pt x="9908" y="6538"/>
                  </a:lnTo>
                  <a:lnTo>
                    <a:pt x="9408" y="5971"/>
                  </a:lnTo>
                  <a:cubicBezTo>
                    <a:pt x="9474" y="5704"/>
                    <a:pt x="9508" y="5404"/>
                    <a:pt x="9508" y="5137"/>
                  </a:cubicBezTo>
                  <a:lnTo>
                    <a:pt x="10142" y="4703"/>
                  </a:lnTo>
                  <a:lnTo>
                    <a:pt x="9541" y="2669"/>
                  </a:lnTo>
                  <a:lnTo>
                    <a:pt x="8807" y="2635"/>
                  </a:lnTo>
                  <a:cubicBezTo>
                    <a:pt x="8640" y="2402"/>
                    <a:pt x="8474" y="2168"/>
                    <a:pt x="8274" y="1968"/>
                  </a:cubicBezTo>
                  <a:lnTo>
                    <a:pt x="8374" y="1234"/>
                  </a:lnTo>
                  <a:lnTo>
                    <a:pt x="6539" y="200"/>
                  </a:lnTo>
                  <a:lnTo>
                    <a:pt x="5972" y="701"/>
                  </a:lnTo>
                  <a:cubicBezTo>
                    <a:pt x="5705" y="634"/>
                    <a:pt x="5405" y="600"/>
                    <a:pt x="5138" y="600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994800" y="14139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3106" y="995"/>
                  </a:moveTo>
                  <a:cubicBezTo>
                    <a:pt x="3975" y="995"/>
                    <a:pt x="4842" y="1524"/>
                    <a:pt x="5138" y="2502"/>
                  </a:cubicBezTo>
                  <a:cubicBezTo>
                    <a:pt x="5438" y="3603"/>
                    <a:pt x="4804" y="4771"/>
                    <a:pt x="3704" y="5104"/>
                  </a:cubicBezTo>
                  <a:cubicBezTo>
                    <a:pt x="3504" y="5160"/>
                    <a:pt x="3307" y="5186"/>
                    <a:pt x="3118" y="5186"/>
                  </a:cubicBezTo>
                  <a:cubicBezTo>
                    <a:pt x="1599" y="5186"/>
                    <a:pt x="501" y="3522"/>
                    <a:pt x="1302" y="2069"/>
                  </a:cubicBezTo>
                  <a:cubicBezTo>
                    <a:pt x="1704" y="1339"/>
                    <a:pt x="2405" y="995"/>
                    <a:pt x="3106" y="995"/>
                  </a:cubicBezTo>
                  <a:close/>
                  <a:moveTo>
                    <a:pt x="2903" y="1"/>
                  </a:moveTo>
                  <a:lnTo>
                    <a:pt x="1635" y="334"/>
                  </a:lnTo>
                  <a:lnTo>
                    <a:pt x="1602" y="801"/>
                  </a:lnTo>
                  <a:cubicBezTo>
                    <a:pt x="1469" y="901"/>
                    <a:pt x="1335" y="1001"/>
                    <a:pt x="1202" y="1135"/>
                  </a:cubicBezTo>
                  <a:lnTo>
                    <a:pt x="735" y="1068"/>
                  </a:lnTo>
                  <a:lnTo>
                    <a:pt x="134" y="2202"/>
                  </a:lnTo>
                  <a:lnTo>
                    <a:pt x="435" y="2536"/>
                  </a:lnTo>
                  <a:cubicBezTo>
                    <a:pt x="401" y="2703"/>
                    <a:pt x="368" y="2869"/>
                    <a:pt x="368" y="3070"/>
                  </a:cubicBezTo>
                  <a:lnTo>
                    <a:pt x="1" y="3303"/>
                  </a:lnTo>
                  <a:lnTo>
                    <a:pt x="368" y="4571"/>
                  </a:lnTo>
                  <a:lnTo>
                    <a:pt x="801" y="4604"/>
                  </a:lnTo>
                  <a:cubicBezTo>
                    <a:pt x="902" y="4737"/>
                    <a:pt x="1035" y="4871"/>
                    <a:pt x="1135" y="5004"/>
                  </a:cubicBezTo>
                  <a:lnTo>
                    <a:pt x="1068" y="5471"/>
                  </a:lnTo>
                  <a:lnTo>
                    <a:pt x="2202" y="6072"/>
                  </a:lnTo>
                  <a:lnTo>
                    <a:pt x="2536" y="5771"/>
                  </a:lnTo>
                  <a:cubicBezTo>
                    <a:pt x="2703" y="5805"/>
                    <a:pt x="2870" y="5838"/>
                    <a:pt x="3070" y="5838"/>
                  </a:cubicBezTo>
                  <a:lnTo>
                    <a:pt x="3337" y="6205"/>
                  </a:lnTo>
                  <a:lnTo>
                    <a:pt x="4571" y="5838"/>
                  </a:lnTo>
                  <a:lnTo>
                    <a:pt x="4604" y="5405"/>
                  </a:lnTo>
                  <a:cubicBezTo>
                    <a:pt x="4738" y="5304"/>
                    <a:pt x="4904" y="5204"/>
                    <a:pt x="5004" y="5071"/>
                  </a:cubicBezTo>
                  <a:lnTo>
                    <a:pt x="5471" y="5138"/>
                  </a:lnTo>
                  <a:lnTo>
                    <a:pt x="6105" y="4004"/>
                  </a:lnTo>
                  <a:lnTo>
                    <a:pt x="5772" y="3670"/>
                  </a:lnTo>
                  <a:cubicBezTo>
                    <a:pt x="5805" y="3503"/>
                    <a:pt x="5838" y="3336"/>
                    <a:pt x="5838" y="3136"/>
                  </a:cubicBezTo>
                  <a:lnTo>
                    <a:pt x="6205" y="2869"/>
                  </a:lnTo>
                  <a:lnTo>
                    <a:pt x="5872" y="1635"/>
                  </a:lnTo>
                  <a:lnTo>
                    <a:pt x="5405" y="1602"/>
                  </a:lnTo>
                  <a:cubicBezTo>
                    <a:pt x="5305" y="1468"/>
                    <a:pt x="5205" y="1335"/>
                    <a:pt x="5071" y="1202"/>
                  </a:cubicBezTo>
                  <a:lnTo>
                    <a:pt x="5138" y="735"/>
                  </a:lnTo>
                  <a:lnTo>
                    <a:pt x="4037" y="134"/>
                  </a:lnTo>
                  <a:lnTo>
                    <a:pt x="3670" y="434"/>
                  </a:lnTo>
                  <a:cubicBezTo>
                    <a:pt x="3503" y="401"/>
                    <a:pt x="3337" y="368"/>
                    <a:pt x="3170" y="368"/>
                  </a:cubicBezTo>
                  <a:lnTo>
                    <a:pt x="29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153975" y="1241350"/>
              <a:ext cx="150575" cy="177925"/>
            </a:xfrm>
            <a:custGeom>
              <a:avLst/>
              <a:gdLst/>
              <a:ahLst/>
              <a:cxnLst/>
              <a:rect l="l" t="t" r="r" b="b"/>
              <a:pathLst>
                <a:path w="6023" h="7117" extrusionOk="0">
                  <a:moveTo>
                    <a:pt x="3311" y="0"/>
                  </a:moveTo>
                  <a:cubicBezTo>
                    <a:pt x="1852" y="0"/>
                    <a:pt x="1239" y="1108"/>
                    <a:pt x="1268" y="2602"/>
                  </a:cubicBezTo>
                  <a:cubicBezTo>
                    <a:pt x="1335" y="4303"/>
                    <a:pt x="0" y="6771"/>
                    <a:pt x="1702" y="7105"/>
                  </a:cubicBezTo>
                  <a:cubicBezTo>
                    <a:pt x="1741" y="7113"/>
                    <a:pt x="1781" y="7116"/>
                    <a:pt x="1822" y="7116"/>
                  </a:cubicBezTo>
                  <a:cubicBezTo>
                    <a:pt x="3524" y="7116"/>
                    <a:pt x="6022" y="425"/>
                    <a:pt x="3970" y="66"/>
                  </a:cubicBezTo>
                  <a:cubicBezTo>
                    <a:pt x="3734" y="22"/>
                    <a:pt x="3514" y="0"/>
                    <a:pt x="3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681125" y="2469700"/>
              <a:ext cx="648825" cy="1984800"/>
            </a:xfrm>
            <a:custGeom>
              <a:avLst/>
              <a:gdLst/>
              <a:ahLst/>
              <a:cxnLst/>
              <a:rect l="l" t="t" r="r" b="b"/>
              <a:pathLst>
                <a:path w="25953" h="79392" extrusionOk="0">
                  <a:moveTo>
                    <a:pt x="10075" y="1"/>
                  </a:moveTo>
                  <a:cubicBezTo>
                    <a:pt x="10075" y="1"/>
                    <a:pt x="7640" y="27187"/>
                    <a:pt x="6272" y="38762"/>
                  </a:cubicBezTo>
                  <a:cubicBezTo>
                    <a:pt x="4838" y="50771"/>
                    <a:pt x="1" y="77423"/>
                    <a:pt x="1" y="77423"/>
                  </a:cubicBezTo>
                  <a:lnTo>
                    <a:pt x="6972" y="79391"/>
                  </a:lnTo>
                  <a:cubicBezTo>
                    <a:pt x="6972" y="79391"/>
                    <a:pt x="14778" y="53272"/>
                    <a:pt x="15779" y="38328"/>
                  </a:cubicBezTo>
                  <a:cubicBezTo>
                    <a:pt x="21550" y="21783"/>
                    <a:pt x="25953" y="234"/>
                    <a:pt x="25953" y="234"/>
                  </a:cubicBezTo>
                  <a:lnTo>
                    <a:pt x="100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124775" y="2774925"/>
              <a:ext cx="100100" cy="501225"/>
            </a:xfrm>
            <a:custGeom>
              <a:avLst/>
              <a:gdLst/>
              <a:ahLst/>
              <a:cxnLst/>
              <a:rect l="l" t="t" r="r" b="b"/>
              <a:pathLst>
                <a:path w="4004" h="20049" extrusionOk="0">
                  <a:moveTo>
                    <a:pt x="1035" y="1"/>
                  </a:moveTo>
                  <a:cubicBezTo>
                    <a:pt x="1035" y="1"/>
                    <a:pt x="568" y="12710"/>
                    <a:pt x="1" y="20048"/>
                  </a:cubicBezTo>
                  <a:cubicBezTo>
                    <a:pt x="1502" y="15278"/>
                    <a:pt x="2836" y="10375"/>
                    <a:pt x="4004" y="5872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484325" y="4394425"/>
              <a:ext cx="365275" cy="287475"/>
            </a:xfrm>
            <a:custGeom>
              <a:avLst/>
              <a:gdLst/>
              <a:ahLst/>
              <a:cxnLst/>
              <a:rect l="l" t="t" r="r" b="b"/>
              <a:pathLst>
                <a:path w="14611" h="11499" extrusionOk="0">
                  <a:moveTo>
                    <a:pt x="8974" y="0"/>
                  </a:moveTo>
                  <a:cubicBezTo>
                    <a:pt x="8974" y="0"/>
                    <a:pt x="8106" y="4103"/>
                    <a:pt x="7439" y="5204"/>
                  </a:cubicBezTo>
                  <a:cubicBezTo>
                    <a:pt x="6095" y="5597"/>
                    <a:pt x="4623" y="6506"/>
                    <a:pt x="2041" y="6506"/>
                  </a:cubicBezTo>
                  <a:cubicBezTo>
                    <a:pt x="1995" y="6506"/>
                    <a:pt x="1949" y="6506"/>
                    <a:pt x="1902" y="6505"/>
                  </a:cubicBezTo>
                  <a:cubicBezTo>
                    <a:pt x="668" y="6505"/>
                    <a:pt x="1" y="8306"/>
                    <a:pt x="1502" y="8740"/>
                  </a:cubicBezTo>
                  <a:cubicBezTo>
                    <a:pt x="3937" y="9474"/>
                    <a:pt x="5805" y="9707"/>
                    <a:pt x="7906" y="10341"/>
                  </a:cubicBezTo>
                  <a:cubicBezTo>
                    <a:pt x="9674" y="10875"/>
                    <a:pt x="10108" y="11175"/>
                    <a:pt x="11142" y="11475"/>
                  </a:cubicBezTo>
                  <a:cubicBezTo>
                    <a:pt x="11194" y="11491"/>
                    <a:pt x="11248" y="11498"/>
                    <a:pt x="11301" y="11498"/>
                  </a:cubicBezTo>
                  <a:cubicBezTo>
                    <a:pt x="11583" y="11498"/>
                    <a:pt x="11853" y="11284"/>
                    <a:pt x="11909" y="10975"/>
                  </a:cubicBezTo>
                  <a:lnTo>
                    <a:pt x="12509" y="7606"/>
                  </a:lnTo>
                  <a:cubicBezTo>
                    <a:pt x="12943" y="5871"/>
                    <a:pt x="14611" y="2002"/>
                    <a:pt x="14611" y="2002"/>
                  </a:cubicBezTo>
                  <a:lnTo>
                    <a:pt x="897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230700" y="4431950"/>
              <a:ext cx="291900" cy="248775"/>
            </a:xfrm>
            <a:custGeom>
              <a:avLst/>
              <a:gdLst/>
              <a:ahLst/>
              <a:cxnLst/>
              <a:rect l="l" t="t" r="r" b="b"/>
              <a:pathLst>
                <a:path w="11676" h="9951" extrusionOk="0">
                  <a:moveTo>
                    <a:pt x="10775" y="0"/>
                  </a:moveTo>
                  <a:lnTo>
                    <a:pt x="5171" y="134"/>
                  </a:lnTo>
                  <a:cubicBezTo>
                    <a:pt x="5171" y="134"/>
                    <a:pt x="5604" y="3870"/>
                    <a:pt x="5571" y="5204"/>
                  </a:cubicBezTo>
                  <a:cubicBezTo>
                    <a:pt x="4503" y="5971"/>
                    <a:pt x="3403" y="7005"/>
                    <a:pt x="1068" y="7706"/>
                  </a:cubicBezTo>
                  <a:cubicBezTo>
                    <a:pt x="0" y="8040"/>
                    <a:pt x="100" y="9941"/>
                    <a:pt x="1535" y="9941"/>
                  </a:cubicBezTo>
                  <a:cubicBezTo>
                    <a:pt x="1776" y="9948"/>
                    <a:pt x="2011" y="9951"/>
                    <a:pt x="2239" y="9951"/>
                  </a:cubicBezTo>
                  <a:cubicBezTo>
                    <a:pt x="4162" y="9951"/>
                    <a:pt x="5660" y="9738"/>
                    <a:pt x="7380" y="9738"/>
                  </a:cubicBezTo>
                  <a:cubicBezTo>
                    <a:pt x="7488" y="9738"/>
                    <a:pt x="7596" y="9739"/>
                    <a:pt x="7706" y="9741"/>
                  </a:cubicBezTo>
                  <a:cubicBezTo>
                    <a:pt x="9440" y="9774"/>
                    <a:pt x="9640" y="9941"/>
                    <a:pt x="10674" y="9941"/>
                  </a:cubicBezTo>
                  <a:cubicBezTo>
                    <a:pt x="11275" y="9941"/>
                    <a:pt x="11675" y="9374"/>
                    <a:pt x="11508" y="8807"/>
                  </a:cubicBezTo>
                  <a:lnTo>
                    <a:pt x="10841" y="5871"/>
                  </a:lnTo>
                  <a:cubicBezTo>
                    <a:pt x="10641" y="4103"/>
                    <a:pt x="10775" y="0"/>
                    <a:pt x="1077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080575" y="2472200"/>
              <a:ext cx="457025" cy="1962275"/>
            </a:xfrm>
            <a:custGeom>
              <a:avLst/>
              <a:gdLst/>
              <a:ahLst/>
              <a:cxnLst/>
              <a:rect l="l" t="t" r="r" b="b"/>
              <a:pathLst>
                <a:path w="18281" h="78491" extrusionOk="0">
                  <a:moveTo>
                    <a:pt x="1" y="1"/>
                  </a:moveTo>
                  <a:cubicBezTo>
                    <a:pt x="1" y="1"/>
                    <a:pt x="3870" y="27187"/>
                    <a:pt x="5772" y="38495"/>
                  </a:cubicBezTo>
                  <a:cubicBezTo>
                    <a:pt x="7673" y="49803"/>
                    <a:pt x="10342" y="78390"/>
                    <a:pt x="10342" y="78390"/>
                  </a:cubicBezTo>
                  <a:lnTo>
                    <a:pt x="17447" y="78490"/>
                  </a:lnTo>
                  <a:cubicBezTo>
                    <a:pt x="17447" y="78490"/>
                    <a:pt x="18281" y="50504"/>
                    <a:pt x="15545" y="37228"/>
                  </a:cubicBezTo>
                  <a:cubicBezTo>
                    <a:pt x="15045" y="20115"/>
                    <a:pt x="16980" y="10275"/>
                    <a:pt x="14445" y="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596900" y="1372350"/>
              <a:ext cx="528750" cy="459450"/>
            </a:xfrm>
            <a:custGeom>
              <a:avLst/>
              <a:gdLst/>
              <a:ahLst/>
              <a:cxnLst/>
              <a:rect l="l" t="t" r="r" b="b"/>
              <a:pathLst>
                <a:path w="21150" h="18378" extrusionOk="0">
                  <a:moveTo>
                    <a:pt x="1810" y="0"/>
                  </a:moveTo>
                  <a:cubicBezTo>
                    <a:pt x="1176" y="0"/>
                    <a:pt x="547" y="384"/>
                    <a:pt x="401" y="1164"/>
                  </a:cubicBezTo>
                  <a:cubicBezTo>
                    <a:pt x="201" y="2332"/>
                    <a:pt x="101" y="3499"/>
                    <a:pt x="67" y="4667"/>
                  </a:cubicBezTo>
                  <a:cubicBezTo>
                    <a:pt x="1" y="5834"/>
                    <a:pt x="34" y="7035"/>
                    <a:pt x="134" y="8203"/>
                  </a:cubicBezTo>
                  <a:cubicBezTo>
                    <a:pt x="234" y="9404"/>
                    <a:pt x="434" y="10638"/>
                    <a:pt x="768" y="11805"/>
                  </a:cubicBezTo>
                  <a:cubicBezTo>
                    <a:pt x="1102" y="13073"/>
                    <a:pt x="1635" y="14307"/>
                    <a:pt x="2302" y="15441"/>
                  </a:cubicBezTo>
                  <a:cubicBezTo>
                    <a:pt x="2636" y="16008"/>
                    <a:pt x="3203" y="16409"/>
                    <a:pt x="3837" y="16542"/>
                  </a:cubicBezTo>
                  <a:lnTo>
                    <a:pt x="4037" y="16575"/>
                  </a:lnTo>
                  <a:cubicBezTo>
                    <a:pt x="5204" y="16842"/>
                    <a:pt x="6372" y="17076"/>
                    <a:pt x="7539" y="17242"/>
                  </a:cubicBezTo>
                  <a:cubicBezTo>
                    <a:pt x="8707" y="17443"/>
                    <a:pt x="9874" y="17643"/>
                    <a:pt x="11075" y="17776"/>
                  </a:cubicBezTo>
                  <a:cubicBezTo>
                    <a:pt x="12243" y="17943"/>
                    <a:pt x="13410" y="18076"/>
                    <a:pt x="14578" y="18176"/>
                  </a:cubicBezTo>
                  <a:cubicBezTo>
                    <a:pt x="15779" y="18277"/>
                    <a:pt x="16946" y="18343"/>
                    <a:pt x="18180" y="18377"/>
                  </a:cubicBezTo>
                  <a:cubicBezTo>
                    <a:pt x="18201" y="18377"/>
                    <a:pt x="18221" y="18377"/>
                    <a:pt x="18241" y="18377"/>
                  </a:cubicBezTo>
                  <a:cubicBezTo>
                    <a:pt x="19748" y="18377"/>
                    <a:pt x="20984" y="17155"/>
                    <a:pt x="21082" y="15641"/>
                  </a:cubicBezTo>
                  <a:cubicBezTo>
                    <a:pt x="21149" y="14107"/>
                    <a:pt x="19982" y="12773"/>
                    <a:pt x="18447" y="12606"/>
                  </a:cubicBezTo>
                  <a:lnTo>
                    <a:pt x="18414" y="12606"/>
                  </a:lnTo>
                  <a:lnTo>
                    <a:pt x="11642" y="12105"/>
                  </a:lnTo>
                  <a:cubicBezTo>
                    <a:pt x="9741" y="11939"/>
                    <a:pt x="7840" y="11772"/>
                    <a:pt x="5972" y="11572"/>
                  </a:cubicBezTo>
                  <a:cubicBezTo>
                    <a:pt x="5738" y="11138"/>
                    <a:pt x="5505" y="10704"/>
                    <a:pt x="5338" y="10271"/>
                  </a:cubicBezTo>
                  <a:cubicBezTo>
                    <a:pt x="4938" y="9337"/>
                    <a:pt x="4637" y="8403"/>
                    <a:pt x="4371" y="7469"/>
                  </a:cubicBezTo>
                  <a:cubicBezTo>
                    <a:pt x="4137" y="6501"/>
                    <a:pt x="3904" y="5467"/>
                    <a:pt x="3737" y="4433"/>
                  </a:cubicBezTo>
                  <a:cubicBezTo>
                    <a:pt x="3537" y="3399"/>
                    <a:pt x="3370" y="2365"/>
                    <a:pt x="3270" y="1331"/>
                  </a:cubicBezTo>
                  <a:lnTo>
                    <a:pt x="3270" y="1264"/>
                  </a:lnTo>
                  <a:cubicBezTo>
                    <a:pt x="3150" y="426"/>
                    <a:pt x="2477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869600" y="1664125"/>
              <a:ext cx="404475" cy="235975"/>
            </a:xfrm>
            <a:custGeom>
              <a:avLst/>
              <a:gdLst/>
              <a:ahLst/>
              <a:cxnLst/>
              <a:rect l="l" t="t" r="r" b="b"/>
              <a:pathLst>
                <a:path w="16179" h="9439" extrusionOk="0">
                  <a:moveTo>
                    <a:pt x="734" y="1"/>
                  </a:moveTo>
                  <a:cubicBezTo>
                    <a:pt x="1" y="2936"/>
                    <a:pt x="67" y="6038"/>
                    <a:pt x="901" y="8974"/>
                  </a:cubicBezTo>
                  <a:cubicBezTo>
                    <a:pt x="901" y="8974"/>
                    <a:pt x="1811" y="9438"/>
                    <a:pt x="4214" y="9438"/>
                  </a:cubicBezTo>
                  <a:cubicBezTo>
                    <a:pt x="5031" y="9438"/>
                    <a:pt x="6021" y="9385"/>
                    <a:pt x="7206" y="9241"/>
                  </a:cubicBezTo>
                  <a:cubicBezTo>
                    <a:pt x="12443" y="8574"/>
                    <a:pt x="16179" y="2236"/>
                    <a:pt x="11809" y="1335"/>
                  </a:cubicBezTo>
                  <a:cubicBezTo>
                    <a:pt x="8140" y="635"/>
                    <a:pt x="4437" y="201"/>
                    <a:pt x="73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903800" y="1696625"/>
              <a:ext cx="657150" cy="836500"/>
            </a:xfrm>
            <a:custGeom>
              <a:avLst/>
              <a:gdLst/>
              <a:ahLst/>
              <a:cxnLst/>
              <a:rect l="l" t="t" r="r" b="b"/>
              <a:pathLst>
                <a:path w="26286" h="33460" extrusionOk="0">
                  <a:moveTo>
                    <a:pt x="10476" y="0"/>
                  </a:moveTo>
                  <a:cubicBezTo>
                    <a:pt x="6202" y="0"/>
                    <a:pt x="2890" y="2135"/>
                    <a:pt x="2068" y="6340"/>
                  </a:cubicBezTo>
                  <a:cubicBezTo>
                    <a:pt x="434" y="14912"/>
                    <a:pt x="0" y="23652"/>
                    <a:pt x="734" y="32358"/>
                  </a:cubicBezTo>
                  <a:cubicBezTo>
                    <a:pt x="750" y="33108"/>
                    <a:pt x="5442" y="33460"/>
                    <a:pt x="10427" y="33460"/>
                  </a:cubicBezTo>
                  <a:cubicBezTo>
                    <a:pt x="15643" y="33460"/>
                    <a:pt x="21180" y="33075"/>
                    <a:pt x="22016" y="32358"/>
                  </a:cubicBezTo>
                  <a:cubicBezTo>
                    <a:pt x="22716" y="26821"/>
                    <a:pt x="21916" y="20917"/>
                    <a:pt x="25552" y="8541"/>
                  </a:cubicBezTo>
                  <a:cubicBezTo>
                    <a:pt x="26286" y="6006"/>
                    <a:pt x="25151" y="2203"/>
                    <a:pt x="22616" y="1570"/>
                  </a:cubicBezTo>
                  <a:cubicBezTo>
                    <a:pt x="18680" y="669"/>
                    <a:pt x="14677" y="135"/>
                    <a:pt x="10674" y="2"/>
                  </a:cubicBezTo>
                  <a:cubicBezTo>
                    <a:pt x="10608" y="1"/>
                    <a:pt x="10542" y="0"/>
                    <a:pt x="10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156475" y="1825000"/>
              <a:ext cx="20875" cy="32700"/>
            </a:xfrm>
            <a:custGeom>
              <a:avLst/>
              <a:gdLst/>
              <a:ahLst/>
              <a:cxnLst/>
              <a:rect l="l" t="t" r="r" b="b"/>
              <a:pathLst>
                <a:path w="835" h="1308" extrusionOk="0">
                  <a:moveTo>
                    <a:pt x="529" y="1"/>
                  </a:moveTo>
                  <a:cubicBezTo>
                    <a:pt x="342" y="1"/>
                    <a:pt x="161" y="227"/>
                    <a:pt x="67" y="571"/>
                  </a:cubicBezTo>
                  <a:cubicBezTo>
                    <a:pt x="0" y="938"/>
                    <a:pt x="67" y="1271"/>
                    <a:pt x="267" y="1305"/>
                  </a:cubicBezTo>
                  <a:cubicBezTo>
                    <a:pt x="280" y="1307"/>
                    <a:pt x="293" y="1308"/>
                    <a:pt x="305" y="1308"/>
                  </a:cubicBezTo>
                  <a:cubicBezTo>
                    <a:pt x="492" y="1308"/>
                    <a:pt x="674" y="1081"/>
                    <a:pt x="768" y="738"/>
                  </a:cubicBezTo>
                  <a:cubicBezTo>
                    <a:pt x="834" y="404"/>
                    <a:pt x="768" y="37"/>
                    <a:pt x="567" y="4"/>
                  </a:cubicBezTo>
                  <a:cubicBezTo>
                    <a:pt x="555" y="2"/>
                    <a:pt x="542" y="1"/>
                    <a:pt x="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8325" y="1458900"/>
              <a:ext cx="603800" cy="431625"/>
            </a:xfrm>
            <a:custGeom>
              <a:avLst/>
              <a:gdLst/>
              <a:ahLst/>
              <a:cxnLst/>
              <a:rect l="l" t="t" r="r" b="b"/>
              <a:pathLst>
                <a:path w="24152" h="17265" extrusionOk="0">
                  <a:moveTo>
                    <a:pt x="22555" y="0"/>
                  </a:moveTo>
                  <a:cubicBezTo>
                    <a:pt x="21938" y="0"/>
                    <a:pt x="21326" y="352"/>
                    <a:pt x="21116" y="1105"/>
                  </a:cubicBezTo>
                  <a:lnTo>
                    <a:pt x="21082" y="1205"/>
                  </a:lnTo>
                  <a:cubicBezTo>
                    <a:pt x="20815" y="2239"/>
                    <a:pt x="20482" y="3340"/>
                    <a:pt x="20115" y="4374"/>
                  </a:cubicBezTo>
                  <a:cubicBezTo>
                    <a:pt x="19781" y="5441"/>
                    <a:pt x="19414" y="6475"/>
                    <a:pt x="18981" y="7443"/>
                  </a:cubicBezTo>
                  <a:cubicBezTo>
                    <a:pt x="18580" y="8410"/>
                    <a:pt x="18080" y="9344"/>
                    <a:pt x="17580" y="10245"/>
                  </a:cubicBezTo>
                  <a:cubicBezTo>
                    <a:pt x="17313" y="10678"/>
                    <a:pt x="17013" y="11112"/>
                    <a:pt x="16712" y="11512"/>
                  </a:cubicBezTo>
                  <a:cubicBezTo>
                    <a:pt x="14711" y="11445"/>
                    <a:pt x="12676" y="11345"/>
                    <a:pt x="10675" y="11212"/>
                  </a:cubicBezTo>
                  <a:lnTo>
                    <a:pt x="3503" y="10712"/>
                  </a:lnTo>
                  <a:lnTo>
                    <a:pt x="3470" y="10712"/>
                  </a:lnTo>
                  <a:cubicBezTo>
                    <a:pt x="3368" y="10701"/>
                    <a:pt x="3268" y="10697"/>
                    <a:pt x="3168" y="10697"/>
                  </a:cubicBezTo>
                  <a:cubicBezTo>
                    <a:pt x="1624" y="10697"/>
                    <a:pt x="291" y="11882"/>
                    <a:pt x="134" y="13480"/>
                  </a:cubicBezTo>
                  <a:cubicBezTo>
                    <a:pt x="1" y="15148"/>
                    <a:pt x="1235" y="16649"/>
                    <a:pt x="2903" y="16783"/>
                  </a:cubicBezTo>
                  <a:cubicBezTo>
                    <a:pt x="4204" y="16949"/>
                    <a:pt x="5404" y="17049"/>
                    <a:pt x="6672" y="17116"/>
                  </a:cubicBezTo>
                  <a:cubicBezTo>
                    <a:pt x="7940" y="17216"/>
                    <a:pt x="9174" y="17250"/>
                    <a:pt x="10441" y="17250"/>
                  </a:cubicBezTo>
                  <a:cubicBezTo>
                    <a:pt x="10853" y="17261"/>
                    <a:pt x="11268" y="17264"/>
                    <a:pt x="11684" y="17264"/>
                  </a:cubicBezTo>
                  <a:cubicBezTo>
                    <a:pt x="12517" y="17264"/>
                    <a:pt x="13355" y="17250"/>
                    <a:pt x="14177" y="17250"/>
                  </a:cubicBezTo>
                  <a:cubicBezTo>
                    <a:pt x="15445" y="17250"/>
                    <a:pt x="16712" y="17150"/>
                    <a:pt x="17980" y="17083"/>
                  </a:cubicBezTo>
                  <a:lnTo>
                    <a:pt x="18214" y="17083"/>
                  </a:lnTo>
                  <a:cubicBezTo>
                    <a:pt x="18881" y="17049"/>
                    <a:pt x="19514" y="16716"/>
                    <a:pt x="19948" y="16182"/>
                  </a:cubicBezTo>
                  <a:cubicBezTo>
                    <a:pt x="20849" y="15081"/>
                    <a:pt x="21583" y="13881"/>
                    <a:pt x="22116" y="12580"/>
                  </a:cubicBezTo>
                  <a:cubicBezTo>
                    <a:pt x="22617" y="11412"/>
                    <a:pt x="23017" y="10178"/>
                    <a:pt x="23317" y="8910"/>
                  </a:cubicBezTo>
                  <a:cubicBezTo>
                    <a:pt x="23617" y="7676"/>
                    <a:pt x="23851" y="6442"/>
                    <a:pt x="23984" y="5208"/>
                  </a:cubicBezTo>
                  <a:cubicBezTo>
                    <a:pt x="24118" y="3940"/>
                    <a:pt x="24151" y="2706"/>
                    <a:pt x="24118" y="1472"/>
                  </a:cubicBezTo>
                  <a:cubicBezTo>
                    <a:pt x="24063" y="520"/>
                    <a:pt x="23305" y="0"/>
                    <a:pt x="22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273225" y="1718025"/>
              <a:ext cx="422000" cy="247600"/>
            </a:xfrm>
            <a:custGeom>
              <a:avLst/>
              <a:gdLst/>
              <a:ahLst/>
              <a:cxnLst/>
              <a:rect l="l" t="t" r="r" b="b"/>
              <a:pathLst>
                <a:path w="16880" h="9904" extrusionOk="0">
                  <a:moveTo>
                    <a:pt x="8535" y="1"/>
                  </a:moveTo>
                  <a:cubicBezTo>
                    <a:pt x="7281" y="1"/>
                    <a:pt x="6026" y="27"/>
                    <a:pt x="4770" y="80"/>
                  </a:cubicBezTo>
                  <a:cubicBezTo>
                    <a:pt x="0" y="380"/>
                    <a:pt x="3003" y="7585"/>
                    <a:pt x="8340" y="9053"/>
                  </a:cubicBezTo>
                  <a:cubicBezTo>
                    <a:pt x="10820" y="9737"/>
                    <a:pt x="12511" y="9904"/>
                    <a:pt x="13570" y="9904"/>
                  </a:cubicBezTo>
                  <a:cubicBezTo>
                    <a:pt x="14576" y="9904"/>
                    <a:pt x="15011" y="9753"/>
                    <a:pt x="15011" y="9753"/>
                  </a:cubicBezTo>
                  <a:cubicBezTo>
                    <a:pt x="16345" y="6785"/>
                    <a:pt x="16879" y="3549"/>
                    <a:pt x="16546" y="347"/>
                  </a:cubicBezTo>
                  <a:cubicBezTo>
                    <a:pt x="13887" y="119"/>
                    <a:pt x="11213" y="1"/>
                    <a:pt x="85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922025" y="1403950"/>
              <a:ext cx="162625" cy="137625"/>
            </a:xfrm>
            <a:custGeom>
              <a:avLst/>
              <a:gdLst/>
              <a:ahLst/>
              <a:cxnLst/>
              <a:rect l="l" t="t" r="r" b="b"/>
              <a:pathLst>
                <a:path w="6505" h="5505" extrusionOk="0">
                  <a:moveTo>
                    <a:pt x="2702" y="0"/>
                  </a:moveTo>
                  <a:cubicBezTo>
                    <a:pt x="2702" y="0"/>
                    <a:pt x="0" y="2569"/>
                    <a:pt x="1068" y="4237"/>
                  </a:cubicBezTo>
                  <a:lnTo>
                    <a:pt x="3236" y="5504"/>
                  </a:lnTo>
                  <a:lnTo>
                    <a:pt x="6505" y="3069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988725" y="1349025"/>
              <a:ext cx="135975" cy="131675"/>
            </a:xfrm>
            <a:custGeom>
              <a:avLst/>
              <a:gdLst/>
              <a:ahLst/>
              <a:cxnLst/>
              <a:rect l="l" t="t" r="r" b="b"/>
              <a:pathLst>
                <a:path w="5439" h="5267" extrusionOk="0">
                  <a:moveTo>
                    <a:pt x="2348" y="1"/>
                  </a:moveTo>
                  <a:cubicBezTo>
                    <a:pt x="1931" y="1"/>
                    <a:pt x="1525" y="200"/>
                    <a:pt x="1268" y="563"/>
                  </a:cubicBezTo>
                  <a:lnTo>
                    <a:pt x="1" y="2197"/>
                  </a:lnTo>
                  <a:lnTo>
                    <a:pt x="3804" y="5266"/>
                  </a:lnTo>
                  <a:lnTo>
                    <a:pt x="5071" y="2998"/>
                  </a:lnTo>
                  <a:cubicBezTo>
                    <a:pt x="5438" y="2297"/>
                    <a:pt x="5238" y="1430"/>
                    <a:pt x="4537" y="1030"/>
                  </a:cubicBezTo>
                  <a:lnTo>
                    <a:pt x="3036" y="196"/>
                  </a:lnTo>
                  <a:cubicBezTo>
                    <a:pt x="2820" y="64"/>
                    <a:pt x="2582" y="1"/>
                    <a:pt x="2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417575" y="1800925"/>
              <a:ext cx="698775" cy="373075"/>
            </a:xfrm>
            <a:custGeom>
              <a:avLst/>
              <a:gdLst/>
              <a:ahLst/>
              <a:cxnLst/>
              <a:rect l="l" t="t" r="r" b="b"/>
              <a:pathLst>
                <a:path w="27951" h="14923" extrusionOk="0">
                  <a:moveTo>
                    <a:pt x="4077" y="0"/>
                  </a:moveTo>
                  <a:cubicBezTo>
                    <a:pt x="1889" y="0"/>
                    <a:pt x="0" y="2741"/>
                    <a:pt x="1899" y="4870"/>
                  </a:cubicBezTo>
                  <a:cubicBezTo>
                    <a:pt x="2732" y="5770"/>
                    <a:pt x="3566" y="6571"/>
                    <a:pt x="4400" y="7405"/>
                  </a:cubicBezTo>
                  <a:cubicBezTo>
                    <a:pt x="5234" y="8239"/>
                    <a:pt x="6102" y="9039"/>
                    <a:pt x="7002" y="9840"/>
                  </a:cubicBezTo>
                  <a:cubicBezTo>
                    <a:pt x="7869" y="10607"/>
                    <a:pt x="8770" y="11374"/>
                    <a:pt x="9704" y="12141"/>
                  </a:cubicBezTo>
                  <a:cubicBezTo>
                    <a:pt x="10605" y="12875"/>
                    <a:pt x="11572" y="13609"/>
                    <a:pt x="12506" y="14343"/>
                  </a:cubicBezTo>
                  <a:lnTo>
                    <a:pt x="12706" y="14476"/>
                  </a:lnTo>
                  <a:cubicBezTo>
                    <a:pt x="13091" y="14759"/>
                    <a:pt x="13574" y="14922"/>
                    <a:pt x="14065" y="14922"/>
                  </a:cubicBezTo>
                  <a:cubicBezTo>
                    <a:pt x="14213" y="14922"/>
                    <a:pt x="14361" y="14908"/>
                    <a:pt x="14508" y="14877"/>
                  </a:cubicBezTo>
                  <a:cubicBezTo>
                    <a:pt x="15742" y="14643"/>
                    <a:pt x="16943" y="14310"/>
                    <a:pt x="18110" y="13909"/>
                  </a:cubicBezTo>
                  <a:cubicBezTo>
                    <a:pt x="19211" y="13476"/>
                    <a:pt x="20312" y="13009"/>
                    <a:pt x="21379" y="12475"/>
                  </a:cubicBezTo>
                  <a:cubicBezTo>
                    <a:pt x="22413" y="11941"/>
                    <a:pt x="23414" y="11374"/>
                    <a:pt x="24415" y="10774"/>
                  </a:cubicBezTo>
                  <a:cubicBezTo>
                    <a:pt x="25382" y="10140"/>
                    <a:pt x="26349" y="9506"/>
                    <a:pt x="27283" y="8806"/>
                  </a:cubicBezTo>
                  <a:cubicBezTo>
                    <a:pt x="27750" y="8405"/>
                    <a:pt x="27950" y="7738"/>
                    <a:pt x="27717" y="7138"/>
                  </a:cubicBezTo>
                  <a:cubicBezTo>
                    <a:pt x="27509" y="6566"/>
                    <a:pt x="26957" y="6217"/>
                    <a:pt x="26360" y="6217"/>
                  </a:cubicBezTo>
                  <a:cubicBezTo>
                    <a:pt x="26191" y="6217"/>
                    <a:pt x="26018" y="6245"/>
                    <a:pt x="25849" y="6304"/>
                  </a:cubicBezTo>
                  <a:lnTo>
                    <a:pt x="25816" y="6304"/>
                  </a:lnTo>
                  <a:cubicBezTo>
                    <a:pt x="24815" y="6671"/>
                    <a:pt x="23781" y="7071"/>
                    <a:pt x="22780" y="7438"/>
                  </a:cubicBezTo>
                  <a:cubicBezTo>
                    <a:pt x="21779" y="7772"/>
                    <a:pt x="20745" y="8139"/>
                    <a:pt x="19745" y="8439"/>
                  </a:cubicBezTo>
                  <a:cubicBezTo>
                    <a:pt x="18711" y="8772"/>
                    <a:pt x="17710" y="9039"/>
                    <a:pt x="16709" y="9273"/>
                  </a:cubicBezTo>
                  <a:cubicBezTo>
                    <a:pt x="16142" y="9406"/>
                    <a:pt x="15608" y="9506"/>
                    <a:pt x="15041" y="9606"/>
                  </a:cubicBezTo>
                  <a:cubicBezTo>
                    <a:pt x="13674" y="8305"/>
                    <a:pt x="12273" y="7004"/>
                    <a:pt x="10872" y="5637"/>
                  </a:cubicBezTo>
                  <a:lnTo>
                    <a:pt x="6068" y="867"/>
                  </a:lnTo>
                  <a:lnTo>
                    <a:pt x="6035" y="833"/>
                  </a:lnTo>
                  <a:cubicBezTo>
                    <a:pt x="5418" y="248"/>
                    <a:pt x="4734" y="0"/>
                    <a:pt x="4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363925" y="1733250"/>
              <a:ext cx="342975" cy="346200"/>
            </a:xfrm>
            <a:custGeom>
              <a:avLst/>
              <a:gdLst/>
              <a:ahLst/>
              <a:cxnLst/>
              <a:rect l="l" t="t" r="r" b="b"/>
              <a:pathLst>
                <a:path w="13719" h="13848" extrusionOk="0">
                  <a:moveTo>
                    <a:pt x="3892" y="0"/>
                  </a:moveTo>
                  <a:cubicBezTo>
                    <a:pt x="1280" y="0"/>
                    <a:pt x="1" y="5556"/>
                    <a:pt x="2510" y="9278"/>
                  </a:cubicBezTo>
                  <a:cubicBezTo>
                    <a:pt x="5112" y="13147"/>
                    <a:pt x="6847" y="13848"/>
                    <a:pt x="6847" y="13848"/>
                  </a:cubicBezTo>
                  <a:cubicBezTo>
                    <a:pt x="9582" y="12547"/>
                    <a:pt x="11950" y="10545"/>
                    <a:pt x="13718" y="8077"/>
                  </a:cubicBezTo>
                  <a:cubicBezTo>
                    <a:pt x="11116" y="5408"/>
                    <a:pt x="8348" y="2907"/>
                    <a:pt x="5446" y="605"/>
                  </a:cubicBezTo>
                  <a:cubicBezTo>
                    <a:pt x="4893" y="187"/>
                    <a:pt x="4370" y="0"/>
                    <a:pt x="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5041275" y="1897625"/>
              <a:ext cx="145125" cy="125125"/>
            </a:xfrm>
            <a:custGeom>
              <a:avLst/>
              <a:gdLst/>
              <a:ahLst/>
              <a:cxnLst/>
              <a:rect l="l" t="t" r="r" b="b"/>
              <a:pathLst>
                <a:path w="5805" h="5005" extrusionOk="0">
                  <a:moveTo>
                    <a:pt x="3103" y="1"/>
                  </a:moveTo>
                  <a:cubicBezTo>
                    <a:pt x="3103" y="1"/>
                    <a:pt x="0" y="1669"/>
                    <a:pt x="601" y="3503"/>
                  </a:cubicBezTo>
                  <a:lnTo>
                    <a:pt x="2169" y="5004"/>
                  </a:lnTo>
                  <a:lnTo>
                    <a:pt x="5804" y="37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5116325" y="1862350"/>
              <a:ext cx="123450" cy="128700"/>
            </a:xfrm>
            <a:custGeom>
              <a:avLst/>
              <a:gdLst/>
              <a:ahLst/>
              <a:cxnLst/>
              <a:rect l="l" t="t" r="r" b="b"/>
              <a:pathLst>
                <a:path w="4938" h="5148" extrusionOk="0">
                  <a:moveTo>
                    <a:pt x="2341" y="1"/>
                  </a:moveTo>
                  <a:cubicBezTo>
                    <a:pt x="2063" y="1"/>
                    <a:pt x="1781" y="93"/>
                    <a:pt x="1535" y="278"/>
                  </a:cubicBezTo>
                  <a:lnTo>
                    <a:pt x="0" y="1479"/>
                  </a:lnTo>
                  <a:lnTo>
                    <a:pt x="2769" y="5148"/>
                  </a:lnTo>
                  <a:lnTo>
                    <a:pt x="4404" y="3447"/>
                  </a:lnTo>
                  <a:cubicBezTo>
                    <a:pt x="4937" y="2913"/>
                    <a:pt x="4937" y="2046"/>
                    <a:pt x="4404" y="1512"/>
                  </a:cubicBezTo>
                  <a:lnTo>
                    <a:pt x="3236" y="378"/>
                  </a:lnTo>
                  <a:cubicBezTo>
                    <a:pt x="2985" y="126"/>
                    <a:pt x="2666" y="1"/>
                    <a:pt x="2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4192325" y="1708200"/>
              <a:ext cx="210175" cy="141925"/>
            </a:xfrm>
            <a:custGeom>
              <a:avLst/>
              <a:gdLst/>
              <a:ahLst/>
              <a:cxnLst/>
              <a:rect l="l" t="t" r="r" b="b"/>
              <a:pathLst>
                <a:path w="8407" h="5677" extrusionOk="0">
                  <a:moveTo>
                    <a:pt x="7411" y="0"/>
                  </a:moveTo>
                  <a:cubicBezTo>
                    <a:pt x="7364" y="0"/>
                    <a:pt x="7339" y="6"/>
                    <a:pt x="7339" y="6"/>
                  </a:cubicBezTo>
                  <a:cubicBezTo>
                    <a:pt x="7339" y="6"/>
                    <a:pt x="4671" y="2307"/>
                    <a:pt x="1" y="3175"/>
                  </a:cubicBezTo>
                  <a:cubicBezTo>
                    <a:pt x="601" y="3875"/>
                    <a:pt x="901" y="4776"/>
                    <a:pt x="901" y="5676"/>
                  </a:cubicBezTo>
                  <a:cubicBezTo>
                    <a:pt x="4804" y="5009"/>
                    <a:pt x="8006" y="3108"/>
                    <a:pt x="8407" y="539"/>
                  </a:cubicBezTo>
                  <a:cubicBezTo>
                    <a:pt x="7925" y="58"/>
                    <a:pt x="7559" y="0"/>
                    <a:pt x="7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87250" y="1692950"/>
              <a:ext cx="118450" cy="132150"/>
            </a:xfrm>
            <a:custGeom>
              <a:avLst/>
              <a:gdLst/>
              <a:ahLst/>
              <a:cxnLst/>
              <a:rect l="l" t="t" r="r" b="b"/>
              <a:pathLst>
                <a:path w="4738" h="5286" extrusionOk="0">
                  <a:moveTo>
                    <a:pt x="4204" y="1"/>
                  </a:moveTo>
                  <a:cubicBezTo>
                    <a:pt x="3848" y="1"/>
                    <a:pt x="3492" y="60"/>
                    <a:pt x="3136" y="149"/>
                  </a:cubicBezTo>
                  <a:cubicBezTo>
                    <a:pt x="1935" y="749"/>
                    <a:pt x="1" y="3851"/>
                    <a:pt x="1502" y="5286"/>
                  </a:cubicBezTo>
                  <a:cubicBezTo>
                    <a:pt x="2202" y="4485"/>
                    <a:pt x="3170" y="3985"/>
                    <a:pt x="4204" y="3785"/>
                  </a:cubicBezTo>
                  <a:cubicBezTo>
                    <a:pt x="3103" y="916"/>
                    <a:pt x="4737" y="49"/>
                    <a:pt x="4737" y="49"/>
                  </a:cubicBezTo>
                  <a:cubicBezTo>
                    <a:pt x="4560" y="15"/>
                    <a:pt x="4382" y="1"/>
                    <a:pt x="4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43125" y="1483175"/>
              <a:ext cx="249375" cy="308650"/>
            </a:xfrm>
            <a:custGeom>
              <a:avLst/>
              <a:gdLst/>
              <a:ahLst/>
              <a:cxnLst/>
              <a:rect l="l" t="t" r="r" b="b"/>
              <a:pathLst>
                <a:path w="9975" h="12346" extrusionOk="0">
                  <a:moveTo>
                    <a:pt x="9974" y="0"/>
                  </a:moveTo>
                  <a:lnTo>
                    <a:pt x="4204" y="3870"/>
                  </a:lnTo>
                  <a:cubicBezTo>
                    <a:pt x="4471" y="5905"/>
                    <a:pt x="4337" y="8039"/>
                    <a:pt x="1835" y="8640"/>
                  </a:cubicBezTo>
                  <a:cubicBezTo>
                    <a:pt x="1235" y="8773"/>
                    <a:pt x="735" y="9174"/>
                    <a:pt x="468" y="9741"/>
                  </a:cubicBezTo>
                  <a:cubicBezTo>
                    <a:pt x="1" y="10841"/>
                    <a:pt x="134" y="12109"/>
                    <a:pt x="2603" y="12309"/>
                  </a:cubicBezTo>
                  <a:cubicBezTo>
                    <a:pt x="2869" y="12333"/>
                    <a:pt x="3136" y="12345"/>
                    <a:pt x="3402" y="12345"/>
                  </a:cubicBezTo>
                  <a:cubicBezTo>
                    <a:pt x="5331" y="12345"/>
                    <a:pt x="7220" y="11714"/>
                    <a:pt x="8774" y="10541"/>
                  </a:cubicBezTo>
                  <a:cubicBezTo>
                    <a:pt x="9274" y="10174"/>
                    <a:pt x="9474" y="9474"/>
                    <a:pt x="9241" y="8907"/>
                  </a:cubicBezTo>
                  <a:cubicBezTo>
                    <a:pt x="8273" y="6505"/>
                    <a:pt x="9241" y="2369"/>
                    <a:pt x="9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248200" y="1523200"/>
              <a:ext cx="86750" cy="95925"/>
            </a:xfrm>
            <a:custGeom>
              <a:avLst/>
              <a:gdLst/>
              <a:ahLst/>
              <a:cxnLst/>
              <a:rect l="l" t="t" r="r" b="b"/>
              <a:pathLst>
                <a:path w="3470" h="3837" extrusionOk="0">
                  <a:moveTo>
                    <a:pt x="3403" y="0"/>
                  </a:moveTo>
                  <a:lnTo>
                    <a:pt x="1" y="2269"/>
                  </a:lnTo>
                  <a:cubicBezTo>
                    <a:pt x="67" y="2802"/>
                    <a:pt x="101" y="3303"/>
                    <a:pt x="101" y="3837"/>
                  </a:cubicBezTo>
                  <a:cubicBezTo>
                    <a:pt x="1268" y="3803"/>
                    <a:pt x="3036" y="2702"/>
                    <a:pt x="3303" y="1468"/>
                  </a:cubicBezTo>
                  <a:cubicBezTo>
                    <a:pt x="3436" y="1001"/>
                    <a:pt x="3470" y="501"/>
                    <a:pt x="3403" y="0"/>
                  </a:cubicBezTo>
                  <a:close/>
                </a:path>
              </a:pathLst>
            </a:custGeom>
            <a:solidFill>
              <a:srgbClr val="9E5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156875" y="1227025"/>
              <a:ext cx="319850" cy="367775"/>
            </a:xfrm>
            <a:custGeom>
              <a:avLst/>
              <a:gdLst/>
              <a:ahLst/>
              <a:cxnLst/>
              <a:rect l="l" t="t" r="r" b="b"/>
              <a:pathLst>
                <a:path w="12794" h="14711" extrusionOk="0">
                  <a:moveTo>
                    <a:pt x="6881" y="1"/>
                  </a:moveTo>
                  <a:cubicBezTo>
                    <a:pt x="6600" y="1"/>
                    <a:pt x="6313" y="24"/>
                    <a:pt x="6022" y="72"/>
                  </a:cubicBezTo>
                  <a:cubicBezTo>
                    <a:pt x="2086" y="673"/>
                    <a:pt x="151" y="5977"/>
                    <a:pt x="51" y="9479"/>
                  </a:cubicBezTo>
                  <a:cubicBezTo>
                    <a:pt x="1" y="12410"/>
                    <a:pt x="2324" y="14710"/>
                    <a:pt x="4976" y="14710"/>
                  </a:cubicBezTo>
                  <a:cubicBezTo>
                    <a:pt x="5825" y="14710"/>
                    <a:pt x="6707" y="14475"/>
                    <a:pt x="7556" y="13949"/>
                  </a:cubicBezTo>
                  <a:cubicBezTo>
                    <a:pt x="9891" y="12515"/>
                    <a:pt x="10425" y="10346"/>
                    <a:pt x="11593" y="6744"/>
                  </a:cubicBezTo>
                  <a:cubicBezTo>
                    <a:pt x="12794" y="3386"/>
                    <a:pt x="10269" y="1"/>
                    <a:pt x="6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145625" y="1271600"/>
              <a:ext cx="114275" cy="141550"/>
            </a:xfrm>
            <a:custGeom>
              <a:avLst/>
              <a:gdLst/>
              <a:ahLst/>
              <a:cxnLst/>
              <a:rect l="l" t="t" r="r" b="b"/>
              <a:pathLst>
                <a:path w="4571" h="5662" extrusionOk="0">
                  <a:moveTo>
                    <a:pt x="2836" y="224"/>
                  </a:moveTo>
                  <a:cubicBezTo>
                    <a:pt x="2970" y="224"/>
                    <a:pt x="3136" y="224"/>
                    <a:pt x="3270" y="291"/>
                  </a:cubicBezTo>
                  <a:cubicBezTo>
                    <a:pt x="3737" y="491"/>
                    <a:pt x="4104" y="925"/>
                    <a:pt x="4204" y="1458"/>
                  </a:cubicBezTo>
                  <a:cubicBezTo>
                    <a:pt x="4371" y="2125"/>
                    <a:pt x="4304" y="2793"/>
                    <a:pt x="4070" y="3460"/>
                  </a:cubicBezTo>
                  <a:cubicBezTo>
                    <a:pt x="3642" y="4658"/>
                    <a:pt x="2726" y="5466"/>
                    <a:pt x="1865" y="5466"/>
                  </a:cubicBezTo>
                  <a:cubicBezTo>
                    <a:pt x="1719" y="5466"/>
                    <a:pt x="1575" y="5443"/>
                    <a:pt x="1435" y="5394"/>
                  </a:cubicBezTo>
                  <a:cubicBezTo>
                    <a:pt x="968" y="5194"/>
                    <a:pt x="601" y="4761"/>
                    <a:pt x="501" y="4227"/>
                  </a:cubicBezTo>
                  <a:cubicBezTo>
                    <a:pt x="201" y="2859"/>
                    <a:pt x="701" y="1458"/>
                    <a:pt x="1802" y="591"/>
                  </a:cubicBezTo>
                  <a:cubicBezTo>
                    <a:pt x="2102" y="358"/>
                    <a:pt x="2436" y="224"/>
                    <a:pt x="2836" y="224"/>
                  </a:cubicBezTo>
                  <a:close/>
                  <a:moveTo>
                    <a:pt x="2769" y="0"/>
                  </a:moveTo>
                  <a:cubicBezTo>
                    <a:pt x="2384" y="0"/>
                    <a:pt x="1993" y="134"/>
                    <a:pt x="1669" y="424"/>
                  </a:cubicBezTo>
                  <a:cubicBezTo>
                    <a:pt x="534" y="1358"/>
                    <a:pt x="1" y="2826"/>
                    <a:pt x="301" y="4294"/>
                  </a:cubicBezTo>
                  <a:cubicBezTo>
                    <a:pt x="434" y="4861"/>
                    <a:pt x="835" y="5361"/>
                    <a:pt x="1368" y="5595"/>
                  </a:cubicBezTo>
                  <a:cubicBezTo>
                    <a:pt x="1535" y="5628"/>
                    <a:pt x="1702" y="5661"/>
                    <a:pt x="1869" y="5661"/>
                  </a:cubicBezTo>
                  <a:cubicBezTo>
                    <a:pt x="2836" y="5661"/>
                    <a:pt x="3837" y="4794"/>
                    <a:pt x="4270" y="3526"/>
                  </a:cubicBezTo>
                  <a:cubicBezTo>
                    <a:pt x="4537" y="2826"/>
                    <a:pt x="4571" y="2092"/>
                    <a:pt x="4404" y="1392"/>
                  </a:cubicBezTo>
                  <a:cubicBezTo>
                    <a:pt x="4271" y="526"/>
                    <a:pt x="3533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249875" y="1309675"/>
              <a:ext cx="116775" cy="141000"/>
            </a:xfrm>
            <a:custGeom>
              <a:avLst/>
              <a:gdLst/>
              <a:ahLst/>
              <a:cxnLst/>
              <a:rect l="l" t="t" r="r" b="b"/>
              <a:pathLst>
                <a:path w="4671" h="5640" extrusionOk="0">
                  <a:moveTo>
                    <a:pt x="2936" y="202"/>
                  </a:moveTo>
                  <a:cubicBezTo>
                    <a:pt x="3069" y="202"/>
                    <a:pt x="3236" y="236"/>
                    <a:pt x="3369" y="269"/>
                  </a:cubicBezTo>
                  <a:cubicBezTo>
                    <a:pt x="3870" y="469"/>
                    <a:pt x="4203" y="903"/>
                    <a:pt x="4303" y="1436"/>
                  </a:cubicBezTo>
                  <a:cubicBezTo>
                    <a:pt x="4470" y="2104"/>
                    <a:pt x="4437" y="2804"/>
                    <a:pt x="4203" y="3438"/>
                  </a:cubicBezTo>
                  <a:cubicBezTo>
                    <a:pt x="3775" y="4636"/>
                    <a:pt x="2859" y="5444"/>
                    <a:pt x="1998" y="5444"/>
                  </a:cubicBezTo>
                  <a:cubicBezTo>
                    <a:pt x="1852" y="5444"/>
                    <a:pt x="1708" y="5421"/>
                    <a:pt x="1568" y="5373"/>
                  </a:cubicBezTo>
                  <a:cubicBezTo>
                    <a:pt x="601" y="5039"/>
                    <a:pt x="234" y="3605"/>
                    <a:pt x="734" y="2204"/>
                  </a:cubicBezTo>
                  <a:cubicBezTo>
                    <a:pt x="934" y="1570"/>
                    <a:pt x="1335" y="1003"/>
                    <a:pt x="1868" y="569"/>
                  </a:cubicBezTo>
                  <a:cubicBezTo>
                    <a:pt x="2169" y="336"/>
                    <a:pt x="2536" y="202"/>
                    <a:pt x="2936" y="202"/>
                  </a:cubicBezTo>
                  <a:close/>
                  <a:moveTo>
                    <a:pt x="2845" y="1"/>
                  </a:moveTo>
                  <a:cubicBezTo>
                    <a:pt x="2469" y="1"/>
                    <a:pt x="2088" y="127"/>
                    <a:pt x="1768" y="402"/>
                  </a:cubicBezTo>
                  <a:cubicBezTo>
                    <a:pt x="1201" y="836"/>
                    <a:pt x="768" y="1470"/>
                    <a:pt x="534" y="2137"/>
                  </a:cubicBezTo>
                  <a:cubicBezTo>
                    <a:pt x="0" y="3638"/>
                    <a:pt x="434" y="5172"/>
                    <a:pt x="1468" y="5573"/>
                  </a:cubicBezTo>
                  <a:cubicBezTo>
                    <a:pt x="1635" y="5606"/>
                    <a:pt x="1802" y="5639"/>
                    <a:pt x="1968" y="5639"/>
                  </a:cubicBezTo>
                  <a:cubicBezTo>
                    <a:pt x="2902" y="5639"/>
                    <a:pt x="3903" y="4772"/>
                    <a:pt x="4370" y="3505"/>
                  </a:cubicBezTo>
                  <a:cubicBezTo>
                    <a:pt x="4604" y="2837"/>
                    <a:pt x="4670" y="2070"/>
                    <a:pt x="4504" y="1370"/>
                  </a:cubicBezTo>
                  <a:cubicBezTo>
                    <a:pt x="4347" y="521"/>
                    <a:pt x="3607" y="1"/>
                    <a:pt x="2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247375" y="1355900"/>
              <a:ext cx="20875" cy="10550"/>
            </a:xfrm>
            <a:custGeom>
              <a:avLst/>
              <a:gdLst/>
              <a:ahLst/>
              <a:cxnLst/>
              <a:rect l="l" t="t" r="r" b="b"/>
              <a:pathLst>
                <a:path w="835" h="422" extrusionOk="0">
                  <a:moveTo>
                    <a:pt x="237" y="0"/>
                  </a:moveTo>
                  <a:cubicBezTo>
                    <a:pt x="180" y="0"/>
                    <a:pt x="123" y="7"/>
                    <a:pt x="67" y="21"/>
                  </a:cubicBezTo>
                  <a:cubicBezTo>
                    <a:pt x="34" y="21"/>
                    <a:pt x="0" y="88"/>
                    <a:pt x="34" y="154"/>
                  </a:cubicBezTo>
                  <a:cubicBezTo>
                    <a:pt x="34" y="188"/>
                    <a:pt x="100" y="221"/>
                    <a:pt x="134" y="221"/>
                  </a:cubicBezTo>
                  <a:cubicBezTo>
                    <a:pt x="178" y="207"/>
                    <a:pt x="222" y="200"/>
                    <a:pt x="264" y="200"/>
                  </a:cubicBezTo>
                  <a:cubicBezTo>
                    <a:pt x="417" y="200"/>
                    <a:pt x="556" y="284"/>
                    <a:pt x="634" y="388"/>
                  </a:cubicBezTo>
                  <a:cubicBezTo>
                    <a:pt x="667" y="421"/>
                    <a:pt x="701" y="421"/>
                    <a:pt x="734" y="421"/>
                  </a:cubicBezTo>
                  <a:cubicBezTo>
                    <a:pt x="734" y="421"/>
                    <a:pt x="768" y="421"/>
                    <a:pt x="801" y="388"/>
                  </a:cubicBezTo>
                  <a:cubicBezTo>
                    <a:pt x="834" y="355"/>
                    <a:pt x="834" y="288"/>
                    <a:pt x="801" y="255"/>
                  </a:cubicBezTo>
                  <a:cubicBezTo>
                    <a:pt x="669" y="96"/>
                    <a:pt x="453" y="0"/>
                    <a:pt x="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351875" y="1398850"/>
              <a:ext cx="80650" cy="47650"/>
            </a:xfrm>
            <a:custGeom>
              <a:avLst/>
              <a:gdLst/>
              <a:ahLst/>
              <a:cxnLst/>
              <a:rect l="l" t="t" r="r" b="b"/>
              <a:pathLst>
                <a:path w="3226" h="1906" extrusionOk="0">
                  <a:moveTo>
                    <a:pt x="128" y="1"/>
                  </a:moveTo>
                  <a:cubicBezTo>
                    <a:pt x="19" y="1"/>
                    <a:pt x="0" y="174"/>
                    <a:pt x="123" y="204"/>
                  </a:cubicBezTo>
                  <a:cubicBezTo>
                    <a:pt x="123" y="204"/>
                    <a:pt x="924" y="371"/>
                    <a:pt x="3025" y="1906"/>
                  </a:cubicBezTo>
                  <a:lnTo>
                    <a:pt x="3092" y="1906"/>
                  </a:lnTo>
                  <a:cubicBezTo>
                    <a:pt x="3126" y="1906"/>
                    <a:pt x="3159" y="1906"/>
                    <a:pt x="3192" y="1872"/>
                  </a:cubicBezTo>
                  <a:cubicBezTo>
                    <a:pt x="3226" y="1839"/>
                    <a:pt x="3192" y="1772"/>
                    <a:pt x="3159" y="1739"/>
                  </a:cubicBezTo>
                  <a:cubicBezTo>
                    <a:pt x="991" y="171"/>
                    <a:pt x="190" y="4"/>
                    <a:pt x="157" y="4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196700" y="1101925"/>
              <a:ext cx="398450" cy="369600"/>
            </a:xfrm>
            <a:custGeom>
              <a:avLst/>
              <a:gdLst/>
              <a:ahLst/>
              <a:cxnLst/>
              <a:rect l="l" t="t" r="r" b="b"/>
              <a:pathLst>
                <a:path w="15938" h="14784" extrusionOk="0">
                  <a:moveTo>
                    <a:pt x="4940" y="0"/>
                  </a:moveTo>
                  <a:cubicBezTo>
                    <a:pt x="3062" y="0"/>
                    <a:pt x="393" y="1194"/>
                    <a:pt x="159" y="3809"/>
                  </a:cubicBezTo>
                  <a:cubicBezTo>
                    <a:pt x="1" y="5648"/>
                    <a:pt x="1259" y="6854"/>
                    <a:pt x="2587" y="6854"/>
                  </a:cubicBezTo>
                  <a:cubicBezTo>
                    <a:pt x="2656" y="6854"/>
                    <a:pt x="2725" y="6851"/>
                    <a:pt x="2795" y="6844"/>
                  </a:cubicBezTo>
                  <a:cubicBezTo>
                    <a:pt x="2938" y="6829"/>
                    <a:pt x="3069" y="6822"/>
                    <a:pt x="3191" y="6822"/>
                  </a:cubicBezTo>
                  <a:cubicBezTo>
                    <a:pt x="5184" y="6822"/>
                    <a:pt x="4598" y="8716"/>
                    <a:pt x="8823" y="8716"/>
                  </a:cubicBezTo>
                  <a:cubicBezTo>
                    <a:pt x="8923" y="8716"/>
                    <a:pt x="9026" y="8714"/>
                    <a:pt x="9132" y="8712"/>
                  </a:cubicBezTo>
                  <a:lnTo>
                    <a:pt x="9132" y="8712"/>
                  </a:lnTo>
                  <a:cubicBezTo>
                    <a:pt x="7932" y="10180"/>
                    <a:pt x="9399" y="10847"/>
                    <a:pt x="8432" y="11448"/>
                  </a:cubicBezTo>
                  <a:cubicBezTo>
                    <a:pt x="7565" y="12015"/>
                    <a:pt x="6197" y="13482"/>
                    <a:pt x="7598" y="14783"/>
                  </a:cubicBezTo>
                  <a:cubicBezTo>
                    <a:pt x="9099" y="14683"/>
                    <a:pt x="10533" y="14316"/>
                    <a:pt x="11934" y="13749"/>
                  </a:cubicBezTo>
                  <a:cubicBezTo>
                    <a:pt x="14069" y="12749"/>
                    <a:pt x="15937" y="9013"/>
                    <a:pt x="12568" y="8179"/>
                  </a:cubicBezTo>
                  <a:cubicBezTo>
                    <a:pt x="12835" y="4943"/>
                    <a:pt x="10700" y="6277"/>
                    <a:pt x="8999" y="4743"/>
                  </a:cubicBezTo>
                  <a:cubicBezTo>
                    <a:pt x="7798" y="3642"/>
                    <a:pt x="8232" y="2508"/>
                    <a:pt x="5963" y="2308"/>
                  </a:cubicBezTo>
                  <a:cubicBezTo>
                    <a:pt x="5063" y="2208"/>
                    <a:pt x="4663" y="1007"/>
                    <a:pt x="6664" y="640"/>
                  </a:cubicBezTo>
                  <a:cubicBezTo>
                    <a:pt x="6404" y="220"/>
                    <a:pt x="5744" y="0"/>
                    <a:pt x="4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481700" y="1238000"/>
              <a:ext cx="85925" cy="70000"/>
            </a:xfrm>
            <a:custGeom>
              <a:avLst/>
              <a:gdLst/>
              <a:ahLst/>
              <a:cxnLst/>
              <a:rect l="l" t="t" r="r" b="b"/>
              <a:pathLst>
                <a:path w="3437" h="2800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2569" y="1435"/>
                    <a:pt x="1435" y="2669"/>
                    <a:pt x="1" y="2669"/>
                  </a:cubicBezTo>
                  <a:cubicBezTo>
                    <a:pt x="388" y="2755"/>
                    <a:pt x="757" y="2799"/>
                    <a:pt x="1093" y="2799"/>
                  </a:cubicBezTo>
                  <a:cubicBezTo>
                    <a:pt x="2583" y="2799"/>
                    <a:pt x="3437" y="1933"/>
                    <a:pt x="2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364375" y="1427350"/>
              <a:ext cx="114025" cy="93400"/>
            </a:xfrm>
            <a:custGeom>
              <a:avLst/>
              <a:gdLst/>
              <a:ahLst/>
              <a:cxnLst/>
              <a:rect l="l" t="t" r="r" b="b"/>
              <a:pathLst>
                <a:path w="4561" h="3736" extrusionOk="0">
                  <a:moveTo>
                    <a:pt x="3120" y="1"/>
                  </a:moveTo>
                  <a:cubicBezTo>
                    <a:pt x="2229" y="1"/>
                    <a:pt x="1198" y="900"/>
                    <a:pt x="691" y="1633"/>
                  </a:cubicBezTo>
                  <a:cubicBezTo>
                    <a:pt x="0" y="2619"/>
                    <a:pt x="120" y="3735"/>
                    <a:pt x="1241" y="3735"/>
                  </a:cubicBezTo>
                  <a:cubicBezTo>
                    <a:pt x="1258" y="3735"/>
                    <a:pt x="1274" y="3735"/>
                    <a:pt x="1291" y="3734"/>
                  </a:cubicBezTo>
                  <a:cubicBezTo>
                    <a:pt x="2192" y="3668"/>
                    <a:pt x="3026" y="3267"/>
                    <a:pt x="3693" y="2634"/>
                  </a:cubicBezTo>
                  <a:cubicBezTo>
                    <a:pt x="4494" y="1800"/>
                    <a:pt x="4560" y="532"/>
                    <a:pt x="3593" y="98"/>
                  </a:cubicBezTo>
                  <a:cubicBezTo>
                    <a:pt x="3443" y="31"/>
                    <a:pt x="3284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399150" y="1453100"/>
              <a:ext cx="70900" cy="63500"/>
            </a:xfrm>
            <a:custGeom>
              <a:avLst/>
              <a:gdLst/>
              <a:ahLst/>
              <a:cxnLst/>
              <a:rect l="l" t="t" r="r" b="b"/>
              <a:pathLst>
                <a:path w="2836" h="2540" extrusionOk="0">
                  <a:moveTo>
                    <a:pt x="1738" y="0"/>
                  </a:moveTo>
                  <a:cubicBezTo>
                    <a:pt x="1375" y="0"/>
                    <a:pt x="965" y="172"/>
                    <a:pt x="634" y="503"/>
                  </a:cubicBezTo>
                  <a:cubicBezTo>
                    <a:pt x="100" y="1037"/>
                    <a:pt x="0" y="1837"/>
                    <a:pt x="401" y="2271"/>
                  </a:cubicBezTo>
                  <a:cubicBezTo>
                    <a:pt x="582" y="2452"/>
                    <a:pt x="826" y="2540"/>
                    <a:pt x="1089" y="2540"/>
                  </a:cubicBezTo>
                  <a:cubicBezTo>
                    <a:pt x="1456" y="2540"/>
                    <a:pt x="1857" y="2368"/>
                    <a:pt x="2169" y="2037"/>
                  </a:cubicBezTo>
                  <a:cubicBezTo>
                    <a:pt x="2736" y="1504"/>
                    <a:pt x="2836" y="703"/>
                    <a:pt x="2402" y="269"/>
                  </a:cubicBezTo>
                  <a:cubicBezTo>
                    <a:pt x="2235" y="88"/>
                    <a:pt x="1998" y="0"/>
                    <a:pt x="1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229025" y="1504100"/>
              <a:ext cx="45175" cy="35600"/>
            </a:xfrm>
            <a:custGeom>
              <a:avLst/>
              <a:gdLst/>
              <a:ahLst/>
              <a:cxnLst/>
              <a:rect l="l" t="t" r="r" b="b"/>
              <a:pathLst>
                <a:path w="1807" h="1424" extrusionOk="0">
                  <a:moveTo>
                    <a:pt x="937" y="1"/>
                  </a:moveTo>
                  <a:cubicBezTo>
                    <a:pt x="871" y="1"/>
                    <a:pt x="803" y="10"/>
                    <a:pt x="734" y="31"/>
                  </a:cubicBezTo>
                  <a:cubicBezTo>
                    <a:pt x="134" y="197"/>
                    <a:pt x="0" y="965"/>
                    <a:pt x="501" y="1332"/>
                  </a:cubicBezTo>
                  <a:cubicBezTo>
                    <a:pt x="625" y="1393"/>
                    <a:pt x="758" y="1423"/>
                    <a:pt x="889" y="1423"/>
                  </a:cubicBezTo>
                  <a:cubicBezTo>
                    <a:pt x="1182" y="1423"/>
                    <a:pt x="1463" y="1274"/>
                    <a:pt x="1602" y="998"/>
                  </a:cubicBezTo>
                  <a:cubicBezTo>
                    <a:pt x="1807" y="499"/>
                    <a:pt x="1419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245375" y="1489425"/>
              <a:ext cx="182150" cy="42150"/>
            </a:xfrm>
            <a:custGeom>
              <a:avLst/>
              <a:gdLst/>
              <a:ahLst/>
              <a:cxnLst/>
              <a:rect l="l" t="t" r="r" b="b"/>
              <a:pathLst>
                <a:path w="7286" h="1686" extrusionOk="0">
                  <a:moveTo>
                    <a:pt x="7052" y="0"/>
                  </a:moveTo>
                  <a:cubicBezTo>
                    <a:pt x="7002" y="0"/>
                    <a:pt x="6952" y="17"/>
                    <a:pt x="6919" y="51"/>
                  </a:cubicBezTo>
                  <a:cubicBezTo>
                    <a:pt x="6068" y="854"/>
                    <a:pt x="4146" y="1256"/>
                    <a:pt x="2374" y="1256"/>
                  </a:cubicBezTo>
                  <a:cubicBezTo>
                    <a:pt x="1645" y="1256"/>
                    <a:pt x="941" y="1187"/>
                    <a:pt x="347" y="1051"/>
                  </a:cubicBezTo>
                  <a:cubicBezTo>
                    <a:pt x="327" y="1046"/>
                    <a:pt x="307" y="1044"/>
                    <a:pt x="289" y="1044"/>
                  </a:cubicBezTo>
                  <a:cubicBezTo>
                    <a:pt x="67" y="1044"/>
                    <a:pt x="1" y="1390"/>
                    <a:pt x="247" y="1452"/>
                  </a:cubicBezTo>
                  <a:cubicBezTo>
                    <a:pt x="948" y="1618"/>
                    <a:pt x="1681" y="1685"/>
                    <a:pt x="2382" y="1685"/>
                  </a:cubicBezTo>
                  <a:cubicBezTo>
                    <a:pt x="4250" y="1685"/>
                    <a:pt x="6285" y="1251"/>
                    <a:pt x="7185" y="351"/>
                  </a:cubicBezTo>
                  <a:cubicBezTo>
                    <a:pt x="7285" y="251"/>
                    <a:pt x="7285" y="117"/>
                    <a:pt x="7185" y="51"/>
                  </a:cubicBezTo>
                  <a:cubicBezTo>
                    <a:pt x="7152" y="17"/>
                    <a:pt x="7102" y="0"/>
                    <a:pt x="70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283225" y="1368600"/>
              <a:ext cx="21700" cy="27150"/>
            </a:xfrm>
            <a:custGeom>
              <a:avLst/>
              <a:gdLst/>
              <a:ahLst/>
              <a:cxnLst/>
              <a:rect l="l" t="t" r="r" b="b"/>
              <a:pathLst>
                <a:path w="868" h="1086" extrusionOk="0">
                  <a:moveTo>
                    <a:pt x="554" y="0"/>
                  </a:moveTo>
                  <a:cubicBezTo>
                    <a:pt x="375" y="0"/>
                    <a:pt x="188" y="182"/>
                    <a:pt x="101" y="414"/>
                  </a:cubicBezTo>
                  <a:cubicBezTo>
                    <a:pt x="1" y="714"/>
                    <a:pt x="67" y="1014"/>
                    <a:pt x="268" y="1081"/>
                  </a:cubicBezTo>
                  <a:cubicBezTo>
                    <a:pt x="284" y="1084"/>
                    <a:pt x="302" y="1085"/>
                    <a:pt x="319" y="1085"/>
                  </a:cubicBezTo>
                  <a:cubicBezTo>
                    <a:pt x="506" y="1085"/>
                    <a:pt x="710" y="922"/>
                    <a:pt x="801" y="647"/>
                  </a:cubicBezTo>
                  <a:cubicBezTo>
                    <a:pt x="868" y="347"/>
                    <a:pt x="801" y="80"/>
                    <a:pt x="634" y="13"/>
                  </a:cubicBezTo>
                  <a:cubicBezTo>
                    <a:pt x="608" y="5"/>
                    <a:pt x="581" y="0"/>
                    <a:pt x="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193175" y="1337125"/>
              <a:ext cx="22525" cy="27150"/>
            </a:xfrm>
            <a:custGeom>
              <a:avLst/>
              <a:gdLst/>
              <a:ahLst/>
              <a:cxnLst/>
              <a:rect l="l" t="t" r="r" b="b"/>
              <a:pathLst>
                <a:path w="901" h="1086" extrusionOk="0">
                  <a:moveTo>
                    <a:pt x="590" y="1"/>
                  </a:moveTo>
                  <a:cubicBezTo>
                    <a:pt x="423" y="1"/>
                    <a:pt x="192" y="164"/>
                    <a:pt x="100" y="438"/>
                  </a:cubicBezTo>
                  <a:cubicBezTo>
                    <a:pt x="0" y="739"/>
                    <a:pt x="100" y="1006"/>
                    <a:pt x="267" y="1072"/>
                  </a:cubicBezTo>
                  <a:cubicBezTo>
                    <a:pt x="293" y="1081"/>
                    <a:pt x="320" y="1085"/>
                    <a:pt x="347" y="1085"/>
                  </a:cubicBezTo>
                  <a:cubicBezTo>
                    <a:pt x="526" y="1085"/>
                    <a:pt x="714" y="904"/>
                    <a:pt x="801" y="672"/>
                  </a:cubicBezTo>
                  <a:cubicBezTo>
                    <a:pt x="901" y="372"/>
                    <a:pt x="834" y="72"/>
                    <a:pt x="634" y="5"/>
                  </a:cubicBezTo>
                  <a:cubicBezTo>
                    <a:pt x="620" y="2"/>
                    <a:pt x="605" y="1"/>
                    <a:pt x="5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180650" y="1378100"/>
              <a:ext cx="65075" cy="62575"/>
            </a:xfrm>
            <a:custGeom>
              <a:avLst/>
              <a:gdLst/>
              <a:ahLst/>
              <a:cxnLst/>
              <a:rect l="l" t="t" r="r" b="b"/>
              <a:pathLst>
                <a:path w="2603" h="2503" extrusionOk="0">
                  <a:moveTo>
                    <a:pt x="2603" y="0"/>
                  </a:moveTo>
                  <a:lnTo>
                    <a:pt x="2603" y="0"/>
                  </a:lnTo>
                  <a:cubicBezTo>
                    <a:pt x="1702" y="467"/>
                    <a:pt x="835" y="968"/>
                    <a:pt x="1" y="1535"/>
                  </a:cubicBezTo>
                  <a:cubicBezTo>
                    <a:pt x="201" y="2235"/>
                    <a:pt x="1302" y="2502"/>
                    <a:pt x="1302" y="2502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213175" y="1464275"/>
              <a:ext cx="61750" cy="11725"/>
            </a:xfrm>
            <a:custGeom>
              <a:avLst/>
              <a:gdLst/>
              <a:ahLst/>
              <a:cxnLst/>
              <a:rect l="l" t="t" r="r" b="b"/>
              <a:pathLst>
                <a:path w="2470" h="469" extrusionOk="0">
                  <a:moveTo>
                    <a:pt x="2390" y="1"/>
                  </a:moveTo>
                  <a:cubicBezTo>
                    <a:pt x="2369" y="1"/>
                    <a:pt x="2350" y="9"/>
                    <a:pt x="2336" y="22"/>
                  </a:cubicBezTo>
                  <a:cubicBezTo>
                    <a:pt x="1977" y="210"/>
                    <a:pt x="1592" y="302"/>
                    <a:pt x="1208" y="302"/>
                  </a:cubicBezTo>
                  <a:cubicBezTo>
                    <a:pt x="842" y="302"/>
                    <a:pt x="476" y="219"/>
                    <a:pt x="134" y="56"/>
                  </a:cubicBezTo>
                  <a:cubicBezTo>
                    <a:pt x="124" y="46"/>
                    <a:pt x="112" y="42"/>
                    <a:pt x="98" y="42"/>
                  </a:cubicBezTo>
                  <a:cubicBezTo>
                    <a:pt x="65" y="42"/>
                    <a:pt x="24" y="66"/>
                    <a:pt x="1" y="89"/>
                  </a:cubicBezTo>
                  <a:cubicBezTo>
                    <a:pt x="1" y="123"/>
                    <a:pt x="1" y="189"/>
                    <a:pt x="34" y="223"/>
                  </a:cubicBezTo>
                  <a:cubicBezTo>
                    <a:pt x="167" y="256"/>
                    <a:pt x="301" y="323"/>
                    <a:pt x="434" y="356"/>
                  </a:cubicBezTo>
                  <a:cubicBezTo>
                    <a:pt x="672" y="431"/>
                    <a:pt x="924" y="469"/>
                    <a:pt x="1179" y="469"/>
                  </a:cubicBezTo>
                  <a:cubicBezTo>
                    <a:pt x="1604" y="469"/>
                    <a:pt x="2040" y="364"/>
                    <a:pt x="2436" y="156"/>
                  </a:cubicBezTo>
                  <a:cubicBezTo>
                    <a:pt x="2469" y="156"/>
                    <a:pt x="2469" y="89"/>
                    <a:pt x="2469" y="56"/>
                  </a:cubicBezTo>
                  <a:cubicBezTo>
                    <a:pt x="2450" y="17"/>
                    <a:pt x="2419" y="1"/>
                    <a:pt x="23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316575" y="1337025"/>
              <a:ext cx="35900" cy="35050"/>
            </a:xfrm>
            <a:custGeom>
              <a:avLst/>
              <a:gdLst/>
              <a:ahLst/>
              <a:cxnLst/>
              <a:rect l="l" t="t" r="r" b="b"/>
              <a:pathLst>
                <a:path w="1436" h="1402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42"/>
                    <a:pt x="68" y="342"/>
                    <a:pt x="168" y="342"/>
                  </a:cubicBezTo>
                  <a:cubicBezTo>
                    <a:pt x="601" y="509"/>
                    <a:pt x="935" y="843"/>
                    <a:pt x="1068" y="1276"/>
                  </a:cubicBezTo>
                  <a:cubicBezTo>
                    <a:pt x="1102" y="1343"/>
                    <a:pt x="1135" y="1376"/>
                    <a:pt x="1202" y="1376"/>
                  </a:cubicBezTo>
                  <a:cubicBezTo>
                    <a:pt x="1219" y="1393"/>
                    <a:pt x="1235" y="1401"/>
                    <a:pt x="1252" y="1401"/>
                  </a:cubicBezTo>
                  <a:cubicBezTo>
                    <a:pt x="1269" y="1401"/>
                    <a:pt x="1285" y="1393"/>
                    <a:pt x="1302" y="1376"/>
                  </a:cubicBezTo>
                  <a:cubicBezTo>
                    <a:pt x="1402" y="1343"/>
                    <a:pt x="1435" y="1243"/>
                    <a:pt x="1402" y="1176"/>
                  </a:cubicBezTo>
                  <a:cubicBezTo>
                    <a:pt x="1235" y="609"/>
                    <a:pt x="802" y="1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193175" y="1299350"/>
              <a:ext cx="47550" cy="14350"/>
            </a:xfrm>
            <a:custGeom>
              <a:avLst/>
              <a:gdLst/>
              <a:ahLst/>
              <a:cxnLst/>
              <a:rect l="l" t="t" r="r" b="b"/>
              <a:pathLst>
                <a:path w="1902" h="574" extrusionOk="0">
                  <a:moveTo>
                    <a:pt x="1009" y="1"/>
                  </a:moveTo>
                  <a:cubicBezTo>
                    <a:pt x="701" y="1"/>
                    <a:pt x="391" y="85"/>
                    <a:pt x="100" y="248"/>
                  </a:cubicBezTo>
                  <a:cubicBezTo>
                    <a:pt x="0" y="315"/>
                    <a:pt x="0" y="482"/>
                    <a:pt x="100" y="548"/>
                  </a:cubicBezTo>
                  <a:lnTo>
                    <a:pt x="134" y="548"/>
                  </a:lnTo>
                  <a:cubicBezTo>
                    <a:pt x="150" y="565"/>
                    <a:pt x="175" y="573"/>
                    <a:pt x="204" y="573"/>
                  </a:cubicBezTo>
                  <a:cubicBezTo>
                    <a:pt x="234" y="573"/>
                    <a:pt x="267" y="565"/>
                    <a:pt x="300" y="548"/>
                  </a:cubicBezTo>
                  <a:cubicBezTo>
                    <a:pt x="523" y="418"/>
                    <a:pt x="767" y="350"/>
                    <a:pt x="1015" y="350"/>
                  </a:cubicBezTo>
                  <a:cubicBezTo>
                    <a:pt x="1211" y="350"/>
                    <a:pt x="1409" y="393"/>
                    <a:pt x="1601" y="482"/>
                  </a:cubicBezTo>
                  <a:cubicBezTo>
                    <a:pt x="1628" y="491"/>
                    <a:pt x="1655" y="495"/>
                    <a:pt x="1680" y="495"/>
                  </a:cubicBezTo>
                  <a:cubicBezTo>
                    <a:pt x="1750" y="495"/>
                    <a:pt x="1810" y="464"/>
                    <a:pt x="1835" y="415"/>
                  </a:cubicBezTo>
                  <a:cubicBezTo>
                    <a:pt x="1901" y="315"/>
                    <a:pt x="1868" y="215"/>
                    <a:pt x="1768" y="182"/>
                  </a:cubicBezTo>
                  <a:cubicBezTo>
                    <a:pt x="1525" y="60"/>
                    <a:pt x="1267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551875" y="1309725"/>
              <a:ext cx="153475" cy="127600"/>
            </a:xfrm>
            <a:custGeom>
              <a:avLst/>
              <a:gdLst/>
              <a:ahLst/>
              <a:cxnLst/>
              <a:rect l="l" t="t" r="r" b="b"/>
              <a:pathLst>
                <a:path w="6139" h="5104" extrusionOk="0">
                  <a:moveTo>
                    <a:pt x="3803" y="0"/>
                  </a:moveTo>
                  <a:lnTo>
                    <a:pt x="0" y="2602"/>
                  </a:lnTo>
                  <a:lnTo>
                    <a:pt x="2903" y="5104"/>
                  </a:lnTo>
                  <a:lnTo>
                    <a:pt x="5004" y="4103"/>
                  </a:lnTo>
                  <a:cubicBezTo>
                    <a:pt x="6138" y="2602"/>
                    <a:pt x="3803" y="0"/>
                    <a:pt x="3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519576" y="1253626"/>
              <a:ext cx="128450" cy="121375"/>
            </a:xfrm>
            <a:custGeom>
              <a:avLst/>
              <a:gdLst/>
              <a:ahLst/>
              <a:cxnLst/>
              <a:rect l="l" t="t" r="r" b="b"/>
              <a:pathLst>
                <a:path w="5138" h="4855" extrusionOk="0">
                  <a:moveTo>
                    <a:pt x="3014" y="1"/>
                  </a:moveTo>
                  <a:cubicBezTo>
                    <a:pt x="2832" y="1"/>
                    <a:pt x="2646" y="39"/>
                    <a:pt x="2469" y="118"/>
                  </a:cubicBezTo>
                  <a:lnTo>
                    <a:pt x="1001" y="785"/>
                  </a:lnTo>
                  <a:cubicBezTo>
                    <a:pt x="300" y="1119"/>
                    <a:pt x="0" y="1919"/>
                    <a:pt x="334" y="2620"/>
                  </a:cubicBezTo>
                  <a:lnTo>
                    <a:pt x="1334" y="4855"/>
                  </a:lnTo>
                  <a:lnTo>
                    <a:pt x="5137" y="2253"/>
                  </a:lnTo>
                  <a:lnTo>
                    <a:pt x="4103" y="618"/>
                  </a:lnTo>
                  <a:cubicBezTo>
                    <a:pt x="3868" y="218"/>
                    <a:pt x="3450" y="1"/>
                    <a:pt x="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3321900" y="1807950"/>
              <a:ext cx="742025" cy="252325"/>
            </a:xfrm>
            <a:custGeom>
              <a:avLst/>
              <a:gdLst/>
              <a:ahLst/>
              <a:cxnLst/>
              <a:rect l="l" t="t" r="r" b="b"/>
              <a:pathLst>
                <a:path w="29681" h="10093" extrusionOk="0">
                  <a:moveTo>
                    <a:pt x="1925" y="1"/>
                  </a:moveTo>
                  <a:cubicBezTo>
                    <a:pt x="770" y="1"/>
                    <a:pt x="0" y="1517"/>
                    <a:pt x="994" y="2454"/>
                  </a:cubicBezTo>
                  <a:cubicBezTo>
                    <a:pt x="1894" y="3254"/>
                    <a:pt x="2795" y="3988"/>
                    <a:pt x="3762" y="4689"/>
                  </a:cubicBezTo>
                  <a:cubicBezTo>
                    <a:pt x="4696" y="5389"/>
                    <a:pt x="5664" y="6056"/>
                    <a:pt x="6664" y="6723"/>
                  </a:cubicBezTo>
                  <a:cubicBezTo>
                    <a:pt x="7665" y="7357"/>
                    <a:pt x="8699" y="7958"/>
                    <a:pt x="9800" y="8525"/>
                  </a:cubicBezTo>
                  <a:cubicBezTo>
                    <a:pt x="10901" y="9125"/>
                    <a:pt x="12102" y="9592"/>
                    <a:pt x="13302" y="9992"/>
                  </a:cubicBezTo>
                  <a:cubicBezTo>
                    <a:pt x="13569" y="10059"/>
                    <a:pt x="13803" y="10093"/>
                    <a:pt x="14070" y="10093"/>
                  </a:cubicBezTo>
                  <a:lnTo>
                    <a:pt x="14236" y="10093"/>
                  </a:lnTo>
                  <a:cubicBezTo>
                    <a:pt x="15437" y="9992"/>
                    <a:pt x="16605" y="9826"/>
                    <a:pt x="17772" y="9626"/>
                  </a:cubicBezTo>
                  <a:cubicBezTo>
                    <a:pt x="18373" y="9525"/>
                    <a:pt x="18940" y="9392"/>
                    <a:pt x="19507" y="9259"/>
                  </a:cubicBezTo>
                  <a:cubicBezTo>
                    <a:pt x="20107" y="9125"/>
                    <a:pt x="20674" y="8958"/>
                    <a:pt x="21208" y="8792"/>
                  </a:cubicBezTo>
                  <a:cubicBezTo>
                    <a:pt x="22342" y="8491"/>
                    <a:pt x="23443" y="8091"/>
                    <a:pt x="24544" y="7657"/>
                  </a:cubicBezTo>
                  <a:cubicBezTo>
                    <a:pt x="25111" y="7457"/>
                    <a:pt x="25645" y="7257"/>
                    <a:pt x="26178" y="6990"/>
                  </a:cubicBezTo>
                  <a:cubicBezTo>
                    <a:pt x="26445" y="6857"/>
                    <a:pt x="26712" y="6723"/>
                    <a:pt x="26979" y="6590"/>
                  </a:cubicBezTo>
                  <a:cubicBezTo>
                    <a:pt x="27246" y="6457"/>
                    <a:pt x="27513" y="6323"/>
                    <a:pt x="27813" y="6156"/>
                  </a:cubicBezTo>
                  <a:cubicBezTo>
                    <a:pt x="29147" y="5456"/>
                    <a:pt x="29681" y="3821"/>
                    <a:pt x="29014" y="2454"/>
                  </a:cubicBezTo>
                  <a:cubicBezTo>
                    <a:pt x="28528" y="1433"/>
                    <a:pt x="27511" y="820"/>
                    <a:pt x="26453" y="820"/>
                  </a:cubicBezTo>
                  <a:cubicBezTo>
                    <a:pt x="26058" y="820"/>
                    <a:pt x="25658" y="905"/>
                    <a:pt x="25278" y="1086"/>
                  </a:cubicBezTo>
                  <a:lnTo>
                    <a:pt x="25144" y="1153"/>
                  </a:lnTo>
                  <a:lnTo>
                    <a:pt x="24510" y="1453"/>
                  </a:lnTo>
                  <a:lnTo>
                    <a:pt x="23810" y="1753"/>
                  </a:lnTo>
                  <a:cubicBezTo>
                    <a:pt x="23343" y="1953"/>
                    <a:pt x="22876" y="2187"/>
                    <a:pt x="22409" y="2354"/>
                  </a:cubicBezTo>
                  <a:cubicBezTo>
                    <a:pt x="21442" y="2787"/>
                    <a:pt x="20508" y="3121"/>
                    <a:pt x="19540" y="3454"/>
                  </a:cubicBezTo>
                  <a:cubicBezTo>
                    <a:pt x="18573" y="3788"/>
                    <a:pt x="17572" y="4088"/>
                    <a:pt x="16605" y="4355"/>
                  </a:cubicBezTo>
                  <a:cubicBezTo>
                    <a:pt x="15737" y="4589"/>
                    <a:pt x="14870" y="4755"/>
                    <a:pt x="14003" y="4922"/>
                  </a:cubicBezTo>
                  <a:cubicBezTo>
                    <a:pt x="13269" y="4722"/>
                    <a:pt x="12468" y="4488"/>
                    <a:pt x="11668" y="4188"/>
                  </a:cubicBezTo>
                  <a:cubicBezTo>
                    <a:pt x="10701" y="3821"/>
                    <a:pt x="9666" y="3421"/>
                    <a:pt x="8666" y="2954"/>
                  </a:cubicBezTo>
                  <a:cubicBezTo>
                    <a:pt x="7665" y="2520"/>
                    <a:pt x="6631" y="2053"/>
                    <a:pt x="5630" y="1586"/>
                  </a:cubicBezTo>
                  <a:lnTo>
                    <a:pt x="2595" y="152"/>
                  </a:lnTo>
                  <a:lnTo>
                    <a:pt x="2561" y="152"/>
                  </a:lnTo>
                  <a:cubicBezTo>
                    <a:pt x="2342" y="48"/>
                    <a:pt x="2128" y="1"/>
                    <a:pt x="192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3790375" y="1776625"/>
              <a:ext cx="353300" cy="298650"/>
            </a:xfrm>
            <a:custGeom>
              <a:avLst/>
              <a:gdLst/>
              <a:ahLst/>
              <a:cxnLst/>
              <a:rect l="l" t="t" r="r" b="b"/>
              <a:pathLst>
                <a:path w="14132" h="11946" extrusionOk="0">
                  <a:moveTo>
                    <a:pt x="10980" y="0"/>
                  </a:moveTo>
                  <a:cubicBezTo>
                    <a:pt x="10687" y="0"/>
                    <a:pt x="10363" y="54"/>
                    <a:pt x="10008" y="171"/>
                  </a:cubicBezTo>
                  <a:cubicBezTo>
                    <a:pt x="6572" y="1372"/>
                    <a:pt x="3236" y="2773"/>
                    <a:pt x="1" y="4441"/>
                  </a:cubicBezTo>
                  <a:cubicBezTo>
                    <a:pt x="835" y="7276"/>
                    <a:pt x="2369" y="9878"/>
                    <a:pt x="4504" y="11946"/>
                  </a:cubicBezTo>
                  <a:cubicBezTo>
                    <a:pt x="4504" y="11946"/>
                    <a:pt x="6305" y="11846"/>
                    <a:pt x="9974" y="9077"/>
                  </a:cubicBezTo>
                  <a:cubicBezTo>
                    <a:pt x="13728" y="6270"/>
                    <a:pt x="14131" y="0"/>
                    <a:pt x="1098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3274175" y="1764200"/>
              <a:ext cx="121775" cy="114275"/>
            </a:xfrm>
            <a:custGeom>
              <a:avLst/>
              <a:gdLst/>
              <a:ahLst/>
              <a:cxnLst/>
              <a:rect l="l" t="t" r="r" b="b"/>
              <a:pathLst>
                <a:path w="4871" h="4571" extrusionOk="0">
                  <a:moveTo>
                    <a:pt x="1535" y="1"/>
                  </a:moveTo>
                  <a:lnTo>
                    <a:pt x="1" y="4237"/>
                  </a:lnTo>
                  <a:lnTo>
                    <a:pt x="3737" y="4571"/>
                  </a:lnTo>
                  <a:lnTo>
                    <a:pt x="4837" y="2603"/>
                  </a:lnTo>
                  <a:cubicBezTo>
                    <a:pt x="4871" y="735"/>
                    <a:pt x="1535" y="1"/>
                    <a:pt x="1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3201851" y="1745001"/>
              <a:ext cx="111750" cy="126200"/>
            </a:xfrm>
            <a:custGeom>
              <a:avLst/>
              <a:gdLst/>
              <a:ahLst/>
              <a:cxnLst/>
              <a:rect l="l" t="t" r="r" b="b"/>
              <a:pathLst>
                <a:path w="4470" h="5048" extrusionOk="0">
                  <a:moveTo>
                    <a:pt x="2225" y="0"/>
                  </a:moveTo>
                  <a:cubicBezTo>
                    <a:pt x="1790" y="0"/>
                    <a:pt x="1384" y="235"/>
                    <a:pt x="1168" y="644"/>
                  </a:cubicBezTo>
                  <a:lnTo>
                    <a:pt x="367" y="2012"/>
                  </a:lnTo>
                  <a:cubicBezTo>
                    <a:pt x="0" y="2679"/>
                    <a:pt x="234" y="3479"/>
                    <a:pt x="901" y="3846"/>
                  </a:cubicBezTo>
                  <a:lnTo>
                    <a:pt x="2936" y="5047"/>
                  </a:lnTo>
                  <a:lnTo>
                    <a:pt x="4470" y="811"/>
                  </a:lnTo>
                  <a:lnTo>
                    <a:pt x="2735" y="110"/>
                  </a:lnTo>
                  <a:cubicBezTo>
                    <a:pt x="2567" y="36"/>
                    <a:pt x="2394" y="0"/>
                    <a:pt x="2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112525" y="2701550"/>
              <a:ext cx="3367425" cy="54225"/>
            </a:xfrm>
            <a:custGeom>
              <a:avLst/>
              <a:gdLst/>
              <a:ahLst/>
              <a:cxnLst/>
              <a:rect l="l" t="t" r="r" b="b"/>
              <a:pathLst>
                <a:path w="134697" h="2169" extrusionOk="0">
                  <a:moveTo>
                    <a:pt x="1101" y="0"/>
                  </a:moveTo>
                  <a:cubicBezTo>
                    <a:pt x="500" y="0"/>
                    <a:pt x="0" y="501"/>
                    <a:pt x="33" y="1101"/>
                  </a:cubicBezTo>
                  <a:cubicBezTo>
                    <a:pt x="33" y="1668"/>
                    <a:pt x="500" y="2168"/>
                    <a:pt x="1101" y="2168"/>
                  </a:cubicBezTo>
                  <a:lnTo>
                    <a:pt x="133595" y="2168"/>
                  </a:lnTo>
                  <a:cubicBezTo>
                    <a:pt x="134196" y="2168"/>
                    <a:pt x="134663" y="1668"/>
                    <a:pt x="134663" y="1101"/>
                  </a:cubicBezTo>
                  <a:cubicBezTo>
                    <a:pt x="134696" y="501"/>
                    <a:pt x="134196" y="0"/>
                    <a:pt x="13359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733550" y="2502225"/>
              <a:ext cx="157650" cy="199350"/>
            </a:xfrm>
            <a:custGeom>
              <a:avLst/>
              <a:gdLst/>
              <a:ahLst/>
              <a:cxnLst/>
              <a:rect l="l" t="t" r="r" b="b"/>
              <a:pathLst>
                <a:path w="6306" h="7974" extrusionOk="0">
                  <a:moveTo>
                    <a:pt x="534" y="1"/>
                  </a:moveTo>
                  <a:cubicBezTo>
                    <a:pt x="234" y="1"/>
                    <a:pt x="1" y="234"/>
                    <a:pt x="1" y="535"/>
                  </a:cubicBezTo>
                  <a:lnTo>
                    <a:pt x="1" y="7439"/>
                  </a:lnTo>
                  <a:cubicBezTo>
                    <a:pt x="1" y="7740"/>
                    <a:pt x="234" y="7973"/>
                    <a:pt x="534" y="7973"/>
                  </a:cubicBezTo>
                  <a:lnTo>
                    <a:pt x="5771" y="7973"/>
                  </a:lnTo>
                  <a:cubicBezTo>
                    <a:pt x="6072" y="7973"/>
                    <a:pt x="6305" y="7740"/>
                    <a:pt x="6305" y="7439"/>
                  </a:cubicBezTo>
                  <a:lnTo>
                    <a:pt x="6305" y="535"/>
                  </a:lnTo>
                  <a:cubicBezTo>
                    <a:pt x="6305" y="234"/>
                    <a:pt x="6072" y="1"/>
                    <a:pt x="57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795250" y="2529925"/>
              <a:ext cx="167650" cy="143300"/>
            </a:xfrm>
            <a:custGeom>
              <a:avLst/>
              <a:gdLst/>
              <a:ahLst/>
              <a:cxnLst/>
              <a:rect l="l" t="t" r="r" b="b"/>
              <a:pathLst>
                <a:path w="6706" h="5732" extrusionOk="0">
                  <a:moveTo>
                    <a:pt x="3797" y="861"/>
                  </a:moveTo>
                  <a:cubicBezTo>
                    <a:pt x="3810" y="861"/>
                    <a:pt x="3824" y="861"/>
                    <a:pt x="3837" y="861"/>
                  </a:cubicBezTo>
                  <a:cubicBezTo>
                    <a:pt x="4971" y="861"/>
                    <a:pt x="5872" y="1762"/>
                    <a:pt x="5872" y="2862"/>
                  </a:cubicBezTo>
                  <a:cubicBezTo>
                    <a:pt x="5872" y="4107"/>
                    <a:pt x="4859" y="4921"/>
                    <a:pt x="3812" y="4921"/>
                  </a:cubicBezTo>
                  <a:cubicBezTo>
                    <a:pt x="3315" y="4921"/>
                    <a:pt x="2811" y="4738"/>
                    <a:pt x="2403" y="4330"/>
                  </a:cubicBezTo>
                  <a:cubicBezTo>
                    <a:pt x="1112" y="3039"/>
                    <a:pt x="2022" y="861"/>
                    <a:pt x="3797" y="861"/>
                  </a:cubicBezTo>
                  <a:close/>
                  <a:moveTo>
                    <a:pt x="3816" y="0"/>
                  </a:moveTo>
                  <a:cubicBezTo>
                    <a:pt x="3108" y="0"/>
                    <a:pt x="2387" y="266"/>
                    <a:pt x="1802" y="861"/>
                  </a:cubicBezTo>
                  <a:cubicBezTo>
                    <a:pt x="1" y="2662"/>
                    <a:pt x="1269" y="5731"/>
                    <a:pt x="3837" y="5731"/>
                  </a:cubicBezTo>
                  <a:cubicBezTo>
                    <a:pt x="5438" y="5731"/>
                    <a:pt x="6706" y="4463"/>
                    <a:pt x="6706" y="2862"/>
                  </a:cubicBezTo>
                  <a:cubicBezTo>
                    <a:pt x="6706" y="1150"/>
                    <a:pt x="5290" y="0"/>
                    <a:pt x="38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505050" y="2701550"/>
              <a:ext cx="974900" cy="54225"/>
            </a:xfrm>
            <a:custGeom>
              <a:avLst/>
              <a:gdLst/>
              <a:ahLst/>
              <a:cxnLst/>
              <a:rect l="l" t="t" r="r" b="b"/>
              <a:pathLst>
                <a:path w="38996" h="2169" extrusionOk="0">
                  <a:moveTo>
                    <a:pt x="1068" y="0"/>
                  </a:moveTo>
                  <a:cubicBezTo>
                    <a:pt x="468" y="0"/>
                    <a:pt x="1" y="501"/>
                    <a:pt x="1" y="1101"/>
                  </a:cubicBezTo>
                  <a:cubicBezTo>
                    <a:pt x="1" y="1668"/>
                    <a:pt x="468" y="2168"/>
                    <a:pt x="1068" y="2168"/>
                  </a:cubicBezTo>
                  <a:lnTo>
                    <a:pt x="37894" y="2168"/>
                  </a:lnTo>
                  <a:cubicBezTo>
                    <a:pt x="38495" y="2168"/>
                    <a:pt x="38962" y="1668"/>
                    <a:pt x="38962" y="1101"/>
                  </a:cubicBezTo>
                  <a:cubicBezTo>
                    <a:pt x="38995" y="501"/>
                    <a:pt x="38495" y="0"/>
                    <a:pt x="37894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941200" y="2755750"/>
              <a:ext cx="101775" cy="813100"/>
            </a:xfrm>
            <a:custGeom>
              <a:avLst/>
              <a:gdLst/>
              <a:ahLst/>
              <a:cxnLst/>
              <a:rect l="l" t="t" r="r" b="b"/>
              <a:pathLst>
                <a:path w="4071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5145500" y="2755750"/>
              <a:ext cx="194350" cy="41725"/>
            </a:xfrm>
            <a:custGeom>
              <a:avLst/>
              <a:gdLst/>
              <a:ahLst/>
              <a:cxnLst/>
              <a:rect l="l" t="t" r="r" b="b"/>
              <a:pathLst>
                <a:path w="7774" h="1669" extrusionOk="0">
                  <a:moveTo>
                    <a:pt x="1" y="0"/>
                  </a:moveTo>
                  <a:lnTo>
                    <a:pt x="1" y="768"/>
                  </a:lnTo>
                  <a:cubicBezTo>
                    <a:pt x="1" y="1268"/>
                    <a:pt x="401" y="1668"/>
                    <a:pt x="902" y="1668"/>
                  </a:cubicBezTo>
                  <a:lnTo>
                    <a:pt x="6873" y="1668"/>
                  </a:lnTo>
                  <a:cubicBezTo>
                    <a:pt x="7373" y="1668"/>
                    <a:pt x="7773" y="1268"/>
                    <a:pt x="7773" y="768"/>
                  </a:cubicBezTo>
                  <a:lnTo>
                    <a:pt x="77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9161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1" y="0"/>
                  </a:moveTo>
                  <a:lnTo>
                    <a:pt x="1" y="32524"/>
                  </a:lnTo>
                  <a:lnTo>
                    <a:pt x="6072" y="3252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891175" y="3868200"/>
              <a:ext cx="202650" cy="813125"/>
            </a:xfrm>
            <a:custGeom>
              <a:avLst/>
              <a:gdLst/>
              <a:ahLst/>
              <a:cxnLst/>
              <a:rect l="l" t="t" r="r" b="b"/>
              <a:pathLst>
                <a:path w="8106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772750" y="4636250"/>
              <a:ext cx="438675" cy="45075"/>
            </a:xfrm>
            <a:custGeom>
              <a:avLst/>
              <a:gdLst/>
              <a:ahLst/>
              <a:cxnLst/>
              <a:rect l="l" t="t" r="r" b="b"/>
              <a:pathLst>
                <a:path w="17547" h="1803" extrusionOk="0">
                  <a:moveTo>
                    <a:pt x="1802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6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549500" y="2755750"/>
              <a:ext cx="101750" cy="813100"/>
            </a:xfrm>
            <a:custGeom>
              <a:avLst/>
              <a:gdLst/>
              <a:ahLst/>
              <a:cxnLst/>
              <a:rect l="l" t="t" r="r" b="b"/>
              <a:pathLst>
                <a:path w="4070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5244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6071" y="32524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498625" y="3868200"/>
              <a:ext cx="202675" cy="813125"/>
            </a:xfrm>
            <a:custGeom>
              <a:avLst/>
              <a:gdLst/>
              <a:ahLst/>
              <a:cxnLst/>
              <a:rect l="l" t="t" r="r" b="b"/>
              <a:pathLst>
                <a:path w="8107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381050" y="4636250"/>
              <a:ext cx="438650" cy="45075"/>
            </a:xfrm>
            <a:custGeom>
              <a:avLst/>
              <a:gdLst/>
              <a:ahLst/>
              <a:cxnLst/>
              <a:rect l="l" t="t" r="r" b="b"/>
              <a:pathLst>
                <a:path w="17546" h="1803" extrusionOk="0">
                  <a:moveTo>
                    <a:pt x="1801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5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495375" y="2086925"/>
              <a:ext cx="1060700" cy="598800"/>
            </a:xfrm>
            <a:custGeom>
              <a:avLst/>
              <a:gdLst/>
              <a:ahLst/>
              <a:cxnLst/>
              <a:rect l="l" t="t" r="r" b="b"/>
              <a:pathLst>
                <a:path w="42428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40659" y="23951"/>
                  </a:lnTo>
                  <a:cubicBezTo>
                    <a:pt x="41660" y="23951"/>
                    <a:pt x="42427" y="23084"/>
                    <a:pt x="42260" y="22083"/>
                  </a:cubicBezTo>
                  <a:lnTo>
                    <a:pt x="39325" y="1869"/>
                  </a:lnTo>
                  <a:cubicBezTo>
                    <a:pt x="39158" y="802"/>
                    <a:pt x="38258" y="34"/>
                    <a:pt x="37224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495375" y="2086925"/>
              <a:ext cx="673750" cy="598800"/>
            </a:xfrm>
            <a:custGeom>
              <a:avLst/>
              <a:gdLst/>
              <a:ahLst/>
              <a:cxnLst/>
              <a:rect l="l" t="t" r="r" b="b"/>
              <a:pathLst>
                <a:path w="26950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11805" y="23951"/>
                  </a:lnTo>
                  <a:cubicBezTo>
                    <a:pt x="13073" y="23951"/>
                    <a:pt x="14240" y="23284"/>
                    <a:pt x="14874" y="22183"/>
                  </a:cubicBezTo>
                  <a:lnTo>
                    <a:pt x="26216" y="2803"/>
                  </a:lnTo>
                  <a:cubicBezTo>
                    <a:pt x="26950" y="1569"/>
                    <a:pt x="26049" y="1"/>
                    <a:pt x="24615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61D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3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Cấu trúc database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06" name="Google Shape;1306;p43"/>
          <p:cNvGrpSpPr/>
          <p:nvPr/>
        </p:nvGrpSpPr>
        <p:grpSpPr>
          <a:xfrm>
            <a:off x="4876050" y="3311785"/>
            <a:ext cx="1389900" cy="796185"/>
            <a:chOff x="4800808" y="3455855"/>
            <a:chExt cx="1389900" cy="796185"/>
          </a:xfrm>
        </p:grpSpPr>
        <p:sp>
          <p:nvSpPr>
            <p:cNvPr id="1307" name="Google Shape;1307;p43"/>
            <p:cNvSpPr txBox="1"/>
            <p:nvPr/>
          </p:nvSpPr>
          <p:spPr>
            <a:xfrm>
              <a:off x="4800808" y="3703941"/>
              <a:ext cx="13899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Neptune is pretty far away</a:t>
              </a:r>
              <a:endParaRPr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08" name="Google Shape;1308;p43"/>
            <p:cNvSpPr txBox="1"/>
            <p:nvPr/>
          </p:nvSpPr>
          <p:spPr>
            <a:xfrm>
              <a:off x="4840158" y="3455855"/>
              <a:ext cx="12708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Sale</a:t>
              </a:r>
              <a:endParaRPr sz="18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1315" name="Google Shape;1315;p43"/>
          <p:cNvGrpSpPr/>
          <p:nvPr/>
        </p:nvGrpSpPr>
        <p:grpSpPr>
          <a:xfrm>
            <a:off x="6856500" y="3297230"/>
            <a:ext cx="1389900" cy="810741"/>
            <a:chOff x="6744412" y="3441300"/>
            <a:chExt cx="1389900" cy="810741"/>
          </a:xfrm>
        </p:grpSpPr>
        <p:sp>
          <p:nvSpPr>
            <p:cNvPr id="1316" name="Google Shape;1316;p43"/>
            <p:cNvSpPr txBox="1"/>
            <p:nvPr/>
          </p:nvSpPr>
          <p:spPr>
            <a:xfrm>
              <a:off x="6744412" y="3703941"/>
              <a:ext cx="13899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Earth is where we live on</a:t>
              </a:r>
              <a:endPara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17" name="Google Shape;1317;p43"/>
            <p:cNvSpPr txBox="1"/>
            <p:nvPr/>
          </p:nvSpPr>
          <p:spPr>
            <a:xfrm>
              <a:off x="6774112" y="3441300"/>
              <a:ext cx="13305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Objections</a:t>
              </a:r>
              <a:endParaRPr sz="18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D5DC1B-5DDA-4459-B37E-68FBDF908C88}"/>
              </a:ext>
            </a:extLst>
          </p:cNvPr>
          <p:cNvSpPr txBox="1"/>
          <p:nvPr/>
        </p:nvSpPr>
        <p:spPr>
          <a:xfrm>
            <a:off x="144297" y="968103"/>
            <a:ext cx="415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tx1"/>
                </a:solidFill>
              </a:rPr>
              <a:t>4. </a:t>
            </a:r>
            <a:r>
              <a:rPr lang="en-US" sz="1800" b="1" i="1" dirty="0" err="1">
                <a:solidFill>
                  <a:schemeClr val="tx1"/>
                </a:solidFill>
              </a:rPr>
              <a:t>Bảng</a:t>
            </a:r>
            <a:r>
              <a:rPr lang="en-US" sz="1800" b="1" i="1" dirty="0">
                <a:solidFill>
                  <a:schemeClr val="tx1"/>
                </a:solidFill>
              </a:rPr>
              <a:t> Chủ </a:t>
            </a:r>
            <a:r>
              <a:rPr lang="en-US" sz="1800" b="1" i="1" dirty="0" err="1">
                <a:solidFill>
                  <a:schemeClr val="tx1"/>
                </a:solidFill>
              </a:rPr>
              <a:t>thầu</a:t>
            </a:r>
            <a:endParaRPr lang="en-US" sz="1800" b="1" i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C3E99-B093-4018-B184-C6DB59157C06}"/>
              </a:ext>
            </a:extLst>
          </p:cNvPr>
          <p:cNvCxnSpPr/>
          <p:nvPr/>
        </p:nvCxnSpPr>
        <p:spPr>
          <a:xfrm>
            <a:off x="2615008" y="126644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B2DA55-6705-4F77-A480-A03C51B896AA}"/>
              </a:ext>
            </a:extLst>
          </p:cNvPr>
          <p:cNvSpPr txBox="1"/>
          <p:nvPr/>
        </p:nvSpPr>
        <p:spPr>
          <a:xfrm>
            <a:off x="3111586" y="1966913"/>
            <a:ext cx="35574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bg1"/>
                </a:solidFill>
              </a:rPr>
              <a:t>Họ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tên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chủ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thầu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khóa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chính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thoại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Địa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chỉ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chủ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thầu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61698-9462-488D-9B24-C12A2A175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7" y="2021750"/>
            <a:ext cx="2267266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0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3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Cấu trúc database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06" name="Google Shape;1306;p43"/>
          <p:cNvGrpSpPr/>
          <p:nvPr/>
        </p:nvGrpSpPr>
        <p:grpSpPr>
          <a:xfrm>
            <a:off x="4876050" y="3311785"/>
            <a:ext cx="1389900" cy="796185"/>
            <a:chOff x="4800808" y="3455855"/>
            <a:chExt cx="1389900" cy="796185"/>
          </a:xfrm>
        </p:grpSpPr>
        <p:sp>
          <p:nvSpPr>
            <p:cNvPr id="1307" name="Google Shape;1307;p43"/>
            <p:cNvSpPr txBox="1"/>
            <p:nvPr/>
          </p:nvSpPr>
          <p:spPr>
            <a:xfrm>
              <a:off x="4800808" y="3703941"/>
              <a:ext cx="13899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Neptune is pretty far away</a:t>
              </a:r>
              <a:endParaRPr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08" name="Google Shape;1308;p43"/>
            <p:cNvSpPr txBox="1"/>
            <p:nvPr/>
          </p:nvSpPr>
          <p:spPr>
            <a:xfrm>
              <a:off x="4840158" y="3455855"/>
              <a:ext cx="12708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Sale</a:t>
              </a:r>
              <a:endParaRPr sz="18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1315" name="Google Shape;1315;p43"/>
          <p:cNvGrpSpPr/>
          <p:nvPr/>
        </p:nvGrpSpPr>
        <p:grpSpPr>
          <a:xfrm>
            <a:off x="6856500" y="3297230"/>
            <a:ext cx="1389900" cy="810741"/>
            <a:chOff x="6744412" y="3441300"/>
            <a:chExt cx="1389900" cy="810741"/>
          </a:xfrm>
        </p:grpSpPr>
        <p:sp>
          <p:nvSpPr>
            <p:cNvPr id="1316" name="Google Shape;1316;p43"/>
            <p:cNvSpPr txBox="1"/>
            <p:nvPr/>
          </p:nvSpPr>
          <p:spPr>
            <a:xfrm>
              <a:off x="6744412" y="3703941"/>
              <a:ext cx="13899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Earth is where we live on</a:t>
              </a:r>
              <a:endPara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17" name="Google Shape;1317;p43"/>
            <p:cNvSpPr txBox="1"/>
            <p:nvPr/>
          </p:nvSpPr>
          <p:spPr>
            <a:xfrm>
              <a:off x="6774112" y="3441300"/>
              <a:ext cx="13305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Objections</a:t>
              </a:r>
              <a:endParaRPr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D5DC1B-5DDA-4459-B37E-68FBDF908C88}"/>
              </a:ext>
            </a:extLst>
          </p:cNvPr>
          <p:cNvSpPr txBox="1"/>
          <p:nvPr/>
        </p:nvSpPr>
        <p:spPr>
          <a:xfrm>
            <a:off x="144297" y="968103"/>
            <a:ext cx="415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tx1"/>
                </a:solidFill>
              </a:rPr>
              <a:t>5. </a:t>
            </a:r>
            <a:r>
              <a:rPr lang="en-US" sz="1800" b="1" i="1" dirty="0" err="1">
                <a:solidFill>
                  <a:schemeClr val="tx1"/>
                </a:solidFill>
              </a:rPr>
              <a:t>Bảng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b="1" i="1" dirty="0" err="1">
                <a:solidFill>
                  <a:schemeClr val="tx1"/>
                </a:solidFill>
              </a:rPr>
              <a:t>kiến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b="1" i="1" dirty="0" err="1">
                <a:solidFill>
                  <a:schemeClr val="tx1"/>
                </a:solidFill>
              </a:rPr>
              <a:t>trúc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b="1" i="1" dirty="0" err="1">
                <a:solidFill>
                  <a:schemeClr val="tx1"/>
                </a:solidFill>
              </a:rPr>
              <a:t>sư</a:t>
            </a:r>
            <a:endParaRPr lang="en-US" sz="1800" b="1" i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C3E99-B093-4018-B184-C6DB59157C06}"/>
              </a:ext>
            </a:extLst>
          </p:cNvPr>
          <p:cNvCxnSpPr/>
          <p:nvPr/>
        </p:nvCxnSpPr>
        <p:spPr>
          <a:xfrm>
            <a:off x="2615008" y="126644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B2DA55-6705-4F77-A480-A03C51B896AA}"/>
              </a:ext>
            </a:extLst>
          </p:cNvPr>
          <p:cNvSpPr txBox="1"/>
          <p:nvPr/>
        </p:nvSpPr>
        <p:spPr>
          <a:xfrm>
            <a:off x="3111586" y="1966913"/>
            <a:ext cx="3557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bg1"/>
                </a:solidFill>
              </a:rPr>
              <a:t>Họ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tên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kiến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trúc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sư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khóa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chính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Năm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trúc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sư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Phái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Nơi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tốt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nghiệp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Địa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chỉ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lạc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130C6-D773-4AA9-BA76-6CC42283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45" y="1723648"/>
            <a:ext cx="2200582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2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3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Cấu trúc database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06" name="Google Shape;1306;p43"/>
          <p:cNvGrpSpPr/>
          <p:nvPr/>
        </p:nvGrpSpPr>
        <p:grpSpPr>
          <a:xfrm>
            <a:off x="4876050" y="3311785"/>
            <a:ext cx="1389900" cy="796185"/>
            <a:chOff x="4800808" y="3455855"/>
            <a:chExt cx="1389900" cy="796185"/>
          </a:xfrm>
        </p:grpSpPr>
        <p:sp>
          <p:nvSpPr>
            <p:cNvPr id="1307" name="Google Shape;1307;p43"/>
            <p:cNvSpPr txBox="1"/>
            <p:nvPr/>
          </p:nvSpPr>
          <p:spPr>
            <a:xfrm>
              <a:off x="4800808" y="3703941"/>
              <a:ext cx="13899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Neptune is pretty far away</a:t>
              </a:r>
              <a:endParaRPr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08" name="Google Shape;1308;p43"/>
            <p:cNvSpPr txBox="1"/>
            <p:nvPr/>
          </p:nvSpPr>
          <p:spPr>
            <a:xfrm>
              <a:off x="4840158" y="3455855"/>
              <a:ext cx="12708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Sale</a:t>
              </a:r>
              <a:endParaRPr sz="18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1315" name="Google Shape;1315;p43"/>
          <p:cNvGrpSpPr/>
          <p:nvPr/>
        </p:nvGrpSpPr>
        <p:grpSpPr>
          <a:xfrm>
            <a:off x="6856500" y="3297230"/>
            <a:ext cx="1389900" cy="810741"/>
            <a:chOff x="6744412" y="3441300"/>
            <a:chExt cx="1389900" cy="810741"/>
          </a:xfrm>
        </p:grpSpPr>
        <p:sp>
          <p:nvSpPr>
            <p:cNvPr id="1316" name="Google Shape;1316;p43"/>
            <p:cNvSpPr txBox="1"/>
            <p:nvPr/>
          </p:nvSpPr>
          <p:spPr>
            <a:xfrm>
              <a:off x="6744412" y="3703941"/>
              <a:ext cx="13899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Earth is where we live on</a:t>
              </a:r>
              <a:endPara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17" name="Google Shape;1317;p43"/>
            <p:cNvSpPr txBox="1"/>
            <p:nvPr/>
          </p:nvSpPr>
          <p:spPr>
            <a:xfrm>
              <a:off x="6774112" y="3441300"/>
              <a:ext cx="13305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Objections</a:t>
              </a:r>
              <a:endParaRPr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D5DC1B-5DDA-4459-B37E-68FBDF908C88}"/>
              </a:ext>
            </a:extLst>
          </p:cNvPr>
          <p:cNvSpPr txBox="1"/>
          <p:nvPr/>
        </p:nvSpPr>
        <p:spPr>
          <a:xfrm>
            <a:off x="144297" y="968103"/>
            <a:ext cx="415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tx1"/>
                </a:solidFill>
              </a:rPr>
              <a:t>6. </a:t>
            </a:r>
            <a:r>
              <a:rPr lang="en-US" sz="1800" b="1" i="1" dirty="0" err="1">
                <a:solidFill>
                  <a:schemeClr val="tx1"/>
                </a:solidFill>
              </a:rPr>
              <a:t>Bảng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b="1" i="1" dirty="0" err="1">
                <a:solidFill>
                  <a:schemeClr val="tx1"/>
                </a:solidFill>
              </a:rPr>
              <a:t>tham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b="1" i="1" dirty="0" err="1">
                <a:solidFill>
                  <a:schemeClr val="tx1"/>
                </a:solidFill>
              </a:rPr>
              <a:t>gia</a:t>
            </a:r>
            <a:endParaRPr lang="en-US" sz="1800" b="1" i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C3E99-B093-4018-B184-C6DB59157C06}"/>
              </a:ext>
            </a:extLst>
          </p:cNvPr>
          <p:cNvCxnSpPr/>
          <p:nvPr/>
        </p:nvCxnSpPr>
        <p:spPr>
          <a:xfrm>
            <a:off x="2615008" y="126644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B2DA55-6705-4F77-A480-A03C51B896AA}"/>
              </a:ext>
            </a:extLst>
          </p:cNvPr>
          <p:cNvSpPr txBox="1"/>
          <p:nvPr/>
        </p:nvSpPr>
        <p:spPr>
          <a:xfrm>
            <a:off x="3089814" y="1542485"/>
            <a:ext cx="3557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bg1"/>
                </a:solidFill>
              </a:rPr>
              <a:t>Họ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tên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nhân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dirty="0" err="1">
                <a:solidFill>
                  <a:schemeClr val="bg1"/>
                </a:solidFill>
              </a:rPr>
              <a:t>khóa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chính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bg1"/>
                </a:solidFill>
              </a:rPr>
              <a:t>Số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thứ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tự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trình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dirty="0" err="1">
                <a:solidFill>
                  <a:schemeClr val="bg1"/>
                </a:solidFill>
              </a:rPr>
              <a:t>khóa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chính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Ngày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62A26-94B5-462D-9CB8-A7CC12708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84" y="1599705"/>
            <a:ext cx="2230228" cy="19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22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3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Cấu trúc database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06" name="Google Shape;1306;p43"/>
          <p:cNvGrpSpPr/>
          <p:nvPr/>
        </p:nvGrpSpPr>
        <p:grpSpPr>
          <a:xfrm>
            <a:off x="4876050" y="3311785"/>
            <a:ext cx="1389900" cy="796185"/>
            <a:chOff x="4800808" y="3455855"/>
            <a:chExt cx="1389900" cy="796185"/>
          </a:xfrm>
        </p:grpSpPr>
        <p:sp>
          <p:nvSpPr>
            <p:cNvPr id="1307" name="Google Shape;1307;p43"/>
            <p:cNvSpPr txBox="1"/>
            <p:nvPr/>
          </p:nvSpPr>
          <p:spPr>
            <a:xfrm>
              <a:off x="4800808" y="3703941"/>
              <a:ext cx="13899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Neptune is pretty far away</a:t>
              </a:r>
              <a:endParaRPr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08" name="Google Shape;1308;p43"/>
            <p:cNvSpPr txBox="1"/>
            <p:nvPr/>
          </p:nvSpPr>
          <p:spPr>
            <a:xfrm>
              <a:off x="4840158" y="3455855"/>
              <a:ext cx="12708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Sale</a:t>
              </a:r>
              <a:endParaRPr sz="18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1315" name="Google Shape;1315;p43"/>
          <p:cNvGrpSpPr/>
          <p:nvPr/>
        </p:nvGrpSpPr>
        <p:grpSpPr>
          <a:xfrm>
            <a:off x="6856500" y="3297230"/>
            <a:ext cx="1389900" cy="810741"/>
            <a:chOff x="6744412" y="3441300"/>
            <a:chExt cx="1389900" cy="810741"/>
          </a:xfrm>
        </p:grpSpPr>
        <p:sp>
          <p:nvSpPr>
            <p:cNvPr id="1316" name="Google Shape;1316;p43"/>
            <p:cNvSpPr txBox="1"/>
            <p:nvPr/>
          </p:nvSpPr>
          <p:spPr>
            <a:xfrm>
              <a:off x="6744412" y="3703941"/>
              <a:ext cx="13899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Earth is where we live on</a:t>
              </a:r>
              <a:endPara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17" name="Google Shape;1317;p43"/>
            <p:cNvSpPr txBox="1"/>
            <p:nvPr/>
          </p:nvSpPr>
          <p:spPr>
            <a:xfrm>
              <a:off x="6774112" y="3441300"/>
              <a:ext cx="13305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Objections</a:t>
              </a:r>
              <a:endParaRPr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D5DC1B-5DDA-4459-B37E-68FBDF908C88}"/>
              </a:ext>
            </a:extLst>
          </p:cNvPr>
          <p:cNvSpPr txBox="1"/>
          <p:nvPr/>
        </p:nvSpPr>
        <p:spPr>
          <a:xfrm>
            <a:off x="144297" y="968103"/>
            <a:ext cx="415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tx1"/>
                </a:solidFill>
              </a:rPr>
              <a:t>7. </a:t>
            </a:r>
            <a:r>
              <a:rPr lang="en-US" sz="1800" b="1" i="1" dirty="0" err="1">
                <a:solidFill>
                  <a:schemeClr val="tx1"/>
                </a:solidFill>
              </a:rPr>
              <a:t>Bảng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b="1" i="1" dirty="0" err="1">
                <a:solidFill>
                  <a:schemeClr val="tx1"/>
                </a:solidFill>
              </a:rPr>
              <a:t>thiết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b="1" i="1" dirty="0" err="1">
                <a:solidFill>
                  <a:schemeClr val="tx1"/>
                </a:solidFill>
              </a:rPr>
              <a:t>kế</a:t>
            </a:r>
            <a:endParaRPr lang="en-US" sz="1800" b="1" i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C3E99-B093-4018-B184-C6DB59157C06}"/>
              </a:ext>
            </a:extLst>
          </p:cNvPr>
          <p:cNvCxnSpPr/>
          <p:nvPr/>
        </p:nvCxnSpPr>
        <p:spPr>
          <a:xfrm>
            <a:off x="2615008" y="126644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B2DA55-6705-4F77-A480-A03C51B896AA}"/>
              </a:ext>
            </a:extLst>
          </p:cNvPr>
          <p:cNvSpPr txBox="1"/>
          <p:nvPr/>
        </p:nvSpPr>
        <p:spPr>
          <a:xfrm>
            <a:off x="3328782" y="1635780"/>
            <a:ext cx="3557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bg1"/>
                </a:solidFill>
              </a:rPr>
              <a:t>Họ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tên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kiến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trúc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sư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dirty="0" err="1">
                <a:solidFill>
                  <a:schemeClr val="bg1"/>
                </a:solidFill>
              </a:rPr>
              <a:t>khóa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chính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bg1"/>
                </a:solidFill>
              </a:rPr>
              <a:t>Số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thứ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tự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trình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dirty="0" err="1">
                <a:solidFill>
                  <a:schemeClr val="bg1"/>
                </a:solidFill>
              </a:rPr>
              <a:t>khóa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chính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Thù</a:t>
            </a:r>
            <a:r>
              <a:rPr lang="en-US" dirty="0">
                <a:solidFill>
                  <a:schemeClr val="bg1"/>
                </a:solidFill>
              </a:rPr>
              <a:t> lao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C7E88-A5B4-4E75-9E8B-5F28EFA8F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2" y="1572037"/>
            <a:ext cx="2327096" cy="203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59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9"/>
          <p:cNvSpPr txBox="1">
            <a:spLocks noGrp="1"/>
          </p:cNvSpPr>
          <p:nvPr>
            <p:ph type="ctrTitle"/>
          </p:nvPr>
        </p:nvSpPr>
        <p:spPr>
          <a:xfrm>
            <a:off x="5528758" y="2302336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onsolas" panose="020B0609020204030204" pitchFamily="49" charset="0"/>
              </a:rPr>
              <a:t>Source code</a:t>
            </a:r>
            <a:endParaRPr sz="4000" dirty="0">
              <a:latin typeface="Consolas" panose="020B0609020204030204" pitchFamily="49" charset="0"/>
            </a:endParaRPr>
          </a:p>
        </p:txBody>
      </p:sp>
      <p:sp>
        <p:nvSpPr>
          <p:cNvPr id="983" name="Google Shape;983;p39"/>
          <p:cNvSpPr txBox="1">
            <a:spLocks noGrp="1"/>
          </p:cNvSpPr>
          <p:nvPr>
            <p:ph type="title" idx="2"/>
          </p:nvPr>
        </p:nvSpPr>
        <p:spPr>
          <a:xfrm>
            <a:off x="5740177" y="108911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84" name="Google Shape;984;p39"/>
          <p:cNvSpPr/>
          <p:nvPr/>
        </p:nvSpPr>
        <p:spPr>
          <a:xfrm rot="-5422515" flipH="1">
            <a:off x="7897160" y="3514267"/>
            <a:ext cx="328545" cy="32830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9"/>
          <p:cNvSpPr/>
          <p:nvPr/>
        </p:nvSpPr>
        <p:spPr>
          <a:xfrm rot="-5421983" flipH="1">
            <a:off x="8199077" y="3813219"/>
            <a:ext cx="513599" cy="51322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F267BAF-98F7-43C7-B4FB-13B97F989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72641" y="82402"/>
            <a:ext cx="6731729" cy="5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0056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90D0-F6BB-415B-81DF-E2CA5D9B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Ngôn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ngữ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sử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dụng</a:t>
            </a:r>
            <a:endParaRPr lang="vi-VN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5730F-7418-4C58-A45C-4635A3530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8976" y="1271295"/>
            <a:ext cx="1365978" cy="1365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BBDA7-A6B2-4951-BDC0-C7542B6C2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5191" y="2944004"/>
            <a:ext cx="2122045" cy="2122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9FAFDD-B9A8-46D5-9950-06D54B44B397}"/>
              </a:ext>
            </a:extLst>
          </p:cNvPr>
          <p:cNvSpPr txBox="1"/>
          <p:nvPr/>
        </p:nvSpPr>
        <p:spPr>
          <a:xfrm>
            <a:off x="554636" y="996033"/>
            <a:ext cx="239093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7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Python 3.8.6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FF792-BCA3-4340-8266-410E05E505B6}"/>
              </a:ext>
            </a:extLst>
          </p:cNvPr>
          <p:cNvSpPr txBox="1"/>
          <p:nvPr/>
        </p:nvSpPr>
        <p:spPr>
          <a:xfrm>
            <a:off x="554636" y="3110544"/>
            <a:ext cx="239093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7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Mysql80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81A5F-3DBB-49CF-B4C6-F993FFAC41B3}"/>
              </a:ext>
            </a:extLst>
          </p:cNvPr>
          <p:cNvSpPr txBox="1"/>
          <p:nvPr/>
        </p:nvSpPr>
        <p:spPr>
          <a:xfrm>
            <a:off x="2676681" y="1712672"/>
            <a:ext cx="61159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vi-VN" sz="20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Module Tkinter để tạo giao diện</a:t>
            </a:r>
          </a:p>
          <a:p>
            <a:pPr>
              <a:buClr>
                <a:schemeClr val="bg1"/>
              </a:buClr>
            </a:pPr>
            <a:r>
              <a:rPr lang="vi-VN" sz="20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Thư viện python cần để kết nối với mysql</a:t>
            </a:r>
          </a:p>
          <a:p>
            <a:pPr>
              <a:buClr>
                <a:schemeClr val="bg1"/>
              </a:buClr>
            </a:pPr>
            <a:endParaRPr lang="vi-VN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</a:rPr>
              <a:t>mysql-connector-python==8.0.22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</a:rPr>
              <a:t>mysql-connector-python-rf==2.2.2</a:t>
            </a:r>
          </a:p>
        </p:txBody>
      </p:sp>
    </p:spTree>
    <p:extLst>
      <p:ext uri="{BB962C8B-B14F-4D97-AF65-F5344CB8AC3E}">
        <p14:creationId xmlns:p14="http://schemas.microsoft.com/office/powerpoint/2010/main" val="3726883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9"/>
          <p:cNvSpPr txBox="1">
            <a:spLocks noGrp="1"/>
          </p:cNvSpPr>
          <p:nvPr>
            <p:ph type="ctrTitle"/>
          </p:nvPr>
        </p:nvSpPr>
        <p:spPr>
          <a:xfrm>
            <a:off x="978274" y="2771820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latin typeface="Consolas" panose="020B0609020204030204" pitchFamily="49" charset="0"/>
              </a:rPr>
              <a:t>Các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</a:rPr>
              <a:t>hàm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</a:rPr>
              <a:t>thủ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</a:rPr>
              <a:t>tục</a:t>
            </a:r>
            <a:endParaRPr sz="4000" dirty="0">
              <a:latin typeface="Consolas" panose="020B0609020204030204" pitchFamily="49" charset="0"/>
            </a:endParaRPr>
          </a:p>
        </p:txBody>
      </p:sp>
      <p:sp>
        <p:nvSpPr>
          <p:cNvPr id="983" name="Google Shape;983;p39"/>
          <p:cNvSpPr txBox="1">
            <a:spLocks noGrp="1"/>
          </p:cNvSpPr>
          <p:nvPr>
            <p:ph type="title" idx="2"/>
          </p:nvPr>
        </p:nvSpPr>
        <p:spPr>
          <a:xfrm>
            <a:off x="1354680" y="1470160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84" name="Google Shape;984;p39"/>
          <p:cNvSpPr/>
          <p:nvPr/>
        </p:nvSpPr>
        <p:spPr>
          <a:xfrm rot="-5422515" flipH="1">
            <a:off x="7897160" y="3514267"/>
            <a:ext cx="328545" cy="32830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9"/>
          <p:cNvSpPr/>
          <p:nvPr/>
        </p:nvSpPr>
        <p:spPr>
          <a:xfrm rot="-5421983" flipH="1">
            <a:off x="8199077" y="3813219"/>
            <a:ext cx="513599" cy="51322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B43B8E-6099-4F0F-B502-142C5C731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1082" y="0"/>
            <a:ext cx="5046921" cy="50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2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6"/>
          <p:cNvSpPr txBox="1">
            <a:spLocks noGrp="1"/>
          </p:cNvSpPr>
          <p:nvPr>
            <p:ph type="title"/>
          </p:nvPr>
        </p:nvSpPr>
        <p:spPr>
          <a:xfrm>
            <a:off x="703650" y="206291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</a:rPr>
              <a:t>Bảng công trình</a:t>
            </a:r>
            <a:endParaRPr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6CF96-077D-4B42-B53F-74DD1ACB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2" y="1137084"/>
            <a:ext cx="5372376" cy="7302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35AC44-AA9D-4AEB-87B1-1CE0C0E1E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62" y="2083684"/>
            <a:ext cx="5270771" cy="7112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B76717-A2C5-4742-A0A9-78B5ACBD3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62" y="2974048"/>
            <a:ext cx="2381372" cy="7048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4ECA6B-2F90-47E5-B555-BBA41594A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62" y="3858061"/>
            <a:ext cx="1809843" cy="660434"/>
          </a:xfrm>
          <a:prstGeom prst="rect">
            <a:avLst/>
          </a:prstGeom>
        </p:spPr>
      </p:pic>
      <p:sp>
        <p:nvSpPr>
          <p:cNvPr id="17" name="Callout: Left Arrow 16">
            <a:extLst>
              <a:ext uri="{FF2B5EF4-FFF2-40B4-BE49-F238E27FC236}">
                <a16:creationId xmlns:a16="http://schemas.microsoft.com/office/drawing/2014/main" id="{C1308455-54AA-4D80-99BE-D5628E562350}"/>
              </a:ext>
            </a:extLst>
          </p:cNvPr>
          <p:cNvSpPr/>
          <p:nvPr/>
        </p:nvSpPr>
        <p:spPr>
          <a:xfrm>
            <a:off x="5731329" y="1306285"/>
            <a:ext cx="3298509" cy="3918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thêm dữ liệu</a:t>
            </a:r>
          </a:p>
        </p:txBody>
      </p:sp>
      <p:sp>
        <p:nvSpPr>
          <p:cNvPr id="19" name="Callout: Left Arrow 18">
            <a:extLst>
              <a:ext uri="{FF2B5EF4-FFF2-40B4-BE49-F238E27FC236}">
                <a16:creationId xmlns:a16="http://schemas.microsoft.com/office/drawing/2014/main" id="{928E488D-8163-410C-8D18-B6C2F0054D10}"/>
              </a:ext>
            </a:extLst>
          </p:cNvPr>
          <p:cNvSpPr/>
          <p:nvPr/>
        </p:nvSpPr>
        <p:spPr>
          <a:xfrm>
            <a:off x="5731328" y="2243359"/>
            <a:ext cx="3298509" cy="3918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cập nhật dữ liệu</a:t>
            </a:r>
          </a:p>
        </p:txBody>
      </p:sp>
      <p:sp>
        <p:nvSpPr>
          <p:cNvPr id="20" name="Callout: Left Arrow 19">
            <a:extLst>
              <a:ext uri="{FF2B5EF4-FFF2-40B4-BE49-F238E27FC236}">
                <a16:creationId xmlns:a16="http://schemas.microsoft.com/office/drawing/2014/main" id="{614CE41F-4B95-4EF7-B4C4-8EA7510258CF}"/>
              </a:ext>
            </a:extLst>
          </p:cNvPr>
          <p:cNvSpPr/>
          <p:nvPr/>
        </p:nvSpPr>
        <p:spPr>
          <a:xfrm>
            <a:off x="5731327" y="3130548"/>
            <a:ext cx="3298509" cy="3918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Consolas" panose="020B0609020204030204" pitchFamily="49" charset="0"/>
              </a:rPr>
              <a:t>Thủ tục xóa dữ liệu</a:t>
            </a:r>
            <a:endParaRPr lang="vi-VN" dirty="0">
              <a:latin typeface="Consolas" panose="020B0609020204030204" pitchFamily="49" charset="0"/>
            </a:endParaRPr>
          </a:p>
        </p:txBody>
      </p:sp>
      <p:sp>
        <p:nvSpPr>
          <p:cNvPr id="21" name="Callout: Left Arrow 20">
            <a:extLst>
              <a:ext uri="{FF2B5EF4-FFF2-40B4-BE49-F238E27FC236}">
                <a16:creationId xmlns:a16="http://schemas.microsoft.com/office/drawing/2014/main" id="{EA6A43AF-9778-4679-98C1-9A83505CCDF1}"/>
              </a:ext>
            </a:extLst>
          </p:cNvPr>
          <p:cNvSpPr/>
          <p:nvPr/>
        </p:nvSpPr>
        <p:spPr>
          <a:xfrm>
            <a:off x="5731327" y="3992335"/>
            <a:ext cx="3298509" cy="3918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tính tổng chi phí</a:t>
            </a:r>
          </a:p>
        </p:txBody>
      </p:sp>
    </p:spTree>
    <p:extLst>
      <p:ext uri="{BB962C8B-B14F-4D97-AF65-F5344CB8AC3E}">
        <p14:creationId xmlns:p14="http://schemas.microsoft.com/office/powerpoint/2010/main" val="781263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6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</a:rPr>
              <a:t>Bảng chủ thầu</a:t>
            </a:r>
            <a:endParaRPr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E67B17-6DDE-40EA-B6AB-7CA67EFF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00" y="974659"/>
            <a:ext cx="3934796" cy="822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B99B33-F307-43C2-803B-FC902511B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99" y="2200006"/>
            <a:ext cx="4862765" cy="1016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BA595E-9584-46E2-9CD0-909393773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99" y="3619239"/>
            <a:ext cx="3262565" cy="1120620"/>
          </a:xfrm>
          <a:prstGeom prst="rect">
            <a:avLst/>
          </a:prstGeom>
        </p:spPr>
      </p:pic>
      <p:sp>
        <p:nvSpPr>
          <p:cNvPr id="8" name="Callout: Left Arrow 7">
            <a:extLst>
              <a:ext uri="{FF2B5EF4-FFF2-40B4-BE49-F238E27FC236}">
                <a16:creationId xmlns:a16="http://schemas.microsoft.com/office/drawing/2014/main" id="{B6C5EF99-9264-4C2E-9D12-31B3DDB68F55}"/>
              </a:ext>
            </a:extLst>
          </p:cNvPr>
          <p:cNvSpPr/>
          <p:nvPr/>
        </p:nvSpPr>
        <p:spPr>
          <a:xfrm>
            <a:off x="5519057" y="1189775"/>
            <a:ext cx="3298509" cy="3918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thêm dữ liệu</a:t>
            </a:r>
          </a:p>
        </p:txBody>
      </p:sp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B701B14C-880B-41BF-A660-29DD0396793B}"/>
              </a:ext>
            </a:extLst>
          </p:cNvPr>
          <p:cNvSpPr/>
          <p:nvPr/>
        </p:nvSpPr>
        <p:spPr>
          <a:xfrm>
            <a:off x="5519057" y="2512065"/>
            <a:ext cx="3298509" cy="3918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cập nhật dữ liệu</a:t>
            </a:r>
          </a:p>
        </p:txBody>
      </p:sp>
      <p:sp>
        <p:nvSpPr>
          <p:cNvPr id="10" name="Callout: Left Arrow 9">
            <a:extLst>
              <a:ext uri="{FF2B5EF4-FFF2-40B4-BE49-F238E27FC236}">
                <a16:creationId xmlns:a16="http://schemas.microsoft.com/office/drawing/2014/main" id="{57145EC0-AAA5-4E92-9074-FCC8926EE592}"/>
              </a:ext>
            </a:extLst>
          </p:cNvPr>
          <p:cNvSpPr/>
          <p:nvPr/>
        </p:nvSpPr>
        <p:spPr>
          <a:xfrm>
            <a:off x="5519057" y="3983606"/>
            <a:ext cx="3298509" cy="3918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xóa dữ liệu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6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</a:rPr>
              <a:t>Bảng chủ nhân</a:t>
            </a:r>
            <a:endParaRPr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0B98DC-BFB1-45CF-88E6-22D90F22F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32" y="932000"/>
            <a:ext cx="4395668" cy="1105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80C69-F144-4282-A505-77E68CA96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32" y="3882985"/>
            <a:ext cx="3130407" cy="1121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D2E02B-CF04-41C9-A520-C905B0E8F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32" y="2337245"/>
            <a:ext cx="4305861" cy="1246154"/>
          </a:xfrm>
          <a:prstGeom prst="rect">
            <a:avLst/>
          </a:prstGeom>
        </p:spPr>
      </p:pic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29DA385D-1BBB-4F52-9D1F-F524A6740981}"/>
              </a:ext>
            </a:extLst>
          </p:cNvPr>
          <p:cNvSpPr/>
          <p:nvPr/>
        </p:nvSpPr>
        <p:spPr>
          <a:xfrm>
            <a:off x="5527221" y="1288886"/>
            <a:ext cx="3298509" cy="3918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thêm dữ liệu</a:t>
            </a:r>
          </a:p>
        </p:txBody>
      </p:sp>
      <p:sp>
        <p:nvSpPr>
          <p:cNvPr id="8" name="Callout: Left Arrow 7">
            <a:extLst>
              <a:ext uri="{FF2B5EF4-FFF2-40B4-BE49-F238E27FC236}">
                <a16:creationId xmlns:a16="http://schemas.microsoft.com/office/drawing/2014/main" id="{4F3A3697-81E2-441C-A38E-04212E419AB1}"/>
              </a:ext>
            </a:extLst>
          </p:cNvPr>
          <p:cNvSpPr/>
          <p:nvPr/>
        </p:nvSpPr>
        <p:spPr>
          <a:xfrm>
            <a:off x="5527220" y="2764379"/>
            <a:ext cx="3298509" cy="3918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cập nhật dữ liệu</a:t>
            </a:r>
          </a:p>
        </p:txBody>
      </p:sp>
      <p:sp>
        <p:nvSpPr>
          <p:cNvPr id="10" name="Callout: Left Arrow 9">
            <a:extLst>
              <a:ext uri="{FF2B5EF4-FFF2-40B4-BE49-F238E27FC236}">
                <a16:creationId xmlns:a16="http://schemas.microsoft.com/office/drawing/2014/main" id="{9DFC8850-1C38-4C95-8A6F-B34D9F3F6919}"/>
              </a:ext>
            </a:extLst>
          </p:cNvPr>
          <p:cNvSpPr/>
          <p:nvPr/>
        </p:nvSpPr>
        <p:spPr>
          <a:xfrm>
            <a:off x="5527219" y="4247554"/>
            <a:ext cx="3298509" cy="3918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xóa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2548469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1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ill Sans MT" panose="020B0502020104020203" pitchFamily="34" charset="0"/>
              </a:rPr>
              <a:t>Nội dung báo cáo</a:t>
            </a:r>
            <a:endParaRPr sz="3600" dirty="0">
              <a:latin typeface="Gill Sans MT" panose="020B0502020104020203" pitchFamily="34" charset="0"/>
            </a:endParaRPr>
          </a:p>
        </p:txBody>
      </p:sp>
      <p:sp>
        <p:nvSpPr>
          <p:cNvPr id="525" name="Google Shape;525;p31"/>
          <p:cNvSpPr txBox="1"/>
          <p:nvPr/>
        </p:nvSpPr>
        <p:spPr>
          <a:xfrm>
            <a:off x="6475056" y="1507528"/>
            <a:ext cx="19653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E0FB24E-C421-4DC4-9CDA-64B5AA51B52C}"/>
              </a:ext>
            </a:extLst>
          </p:cNvPr>
          <p:cNvGrpSpPr/>
          <p:nvPr/>
        </p:nvGrpSpPr>
        <p:grpSpPr>
          <a:xfrm>
            <a:off x="1081268" y="1279472"/>
            <a:ext cx="6677408" cy="2981385"/>
            <a:chOff x="1652174" y="1591015"/>
            <a:chExt cx="6677408" cy="2981385"/>
          </a:xfrm>
        </p:grpSpPr>
        <p:sp>
          <p:nvSpPr>
            <p:cNvPr id="24" name="Google Shape;498;p31">
              <a:extLst>
                <a:ext uri="{FF2B5EF4-FFF2-40B4-BE49-F238E27FC236}">
                  <a16:creationId xmlns:a16="http://schemas.microsoft.com/office/drawing/2014/main" id="{3D4C62D8-9E8C-45FD-8C70-F6B76A884E35}"/>
                </a:ext>
              </a:extLst>
            </p:cNvPr>
            <p:cNvSpPr txBox="1"/>
            <p:nvPr/>
          </p:nvSpPr>
          <p:spPr>
            <a:xfrm>
              <a:off x="1652174" y="3463748"/>
              <a:ext cx="19638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52400" lvl="0" algn="ctr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1200"/>
              </a:pPr>
              <a:r>
                <a:rPr lang="en-US" sz="1400" b="1" dirty="0" err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Chức</a:t>
              </a:r>
              <a:r>
                <a:rPr lang="en-US" sz="14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năng</a:t>
              </a:r>
              <a:r>
                <a:rPr lang="en-US" sz="14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của</a:t>
              </a:r>
              <a:r>
                <a:rPr lang="en-US" sz="14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hệ</a:t>
              </a:r>
              <a:r>
                <a:rPr lang="en-US" sz="14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thống</a:t>
              </a:r>
              <a:endPara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5" name="Google Shape;500;p31">
              <a:extLst>
                <a:ext uri="{FF2B5EF4-FFF2-40B4-BE49-F238E27FC236}">
                  <a16:creationId xmlns:a16="http://schemas.microsoft.com/office/drawing/2014/main" id="{692629F7-0205-4BCF-8052-9CCC75A24BA6}"/>
                </a:ext>
              </a:extLst>
            </p:cNvPr>
            <p:cNvSpPr txBox="1"/>
            <p:nvPr/>
          </p:nvSpPr>
          <p:spPr>
            <a:xfrm>
              <a:off x="6365782" y="3632825"/>
              <a:ext cx="19638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52400" lvl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</a:pPr>
              <a:r>
                <a:rPr lang="en-US" sz="14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Giao </a:t>
              </a:r>
              <a:r>
                <a:rPr lang="en-US" sz="1400" b="1" dirty="0" err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diện</a:t>
              </a:r>
              <a:r>
                <a:rPr lang="en-US" sz="14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hệ</a:t>
              </a:r>
              <a:r>
                <a:rPr lang="en-US" sz="14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thống</a:t>
              </a:r>
              <a:endPara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6" name="Google Shape;501;p31">
              <a:extLst>
                <a:ext uri="{FF2B5EF4-FFF2-40B4-BE49-F238E27FC236}">
                  <a16:creationId xmlns:a16="http://schemas.microsoft.com/office/drawing/2014/main" id="{BB0866BD-AB06-4DF4-BDC3-74105C4168F0}"/>
                </a:ext>
              </a:extLst>
            </p:cNvPr>
            <p:cNvSpPr txBox="1"/>
            <p:nvPr/>
          </p:nvSpPr>
          <p:spPr>
            <a:xfrm>
              <a:off x="5338686" y="3950500"/>
              <a:ext cx="19656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7" name="Google Shape;502;p31">
              <a:extLst>
                <a:ext uri="{FF2B5EF4-FFF2-40B4-BE49-F238E27FC236}">
                  <a16:creationId xmlns:a16="http://schemas.microsoft.com/office/drawing/2014/main" id="{F839B0CC-F64F-4082-9AAD-1890ACC5D4C5}"/>
                </a:ext>
              </a:extLst>
            </p:cNvPr>
            <p:cNvSpPr txBox="1"/>
            <p:nvPr/>
          </p:nvSpPr>
          <p:spPr>
            <a:xfrm>
              <a:off x="3964477" y="3756202"/>
              <a:ext cx="19653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52400" lvl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</a:pPr>
              <a:r>
                <a:rPr lang="en-US" sz="1400" b="1" dirty="0">
                  <a:solidFill>
                    <a:schemeClr val="lt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Source Code</a:t>
              </a:r>
            </a:p>
          </p:txBody>
        </p:sp>
        <p:sp>
          <p:nvSpPr>
            <p:cNvPr id="28" name="Google Shape;503;p31">
              <a:extLst>
                <a:ext uri="{FF2B5EF4-FFF2-40B4-BE49-F238E27FC236}">
                  <a16:creationId xmlns:a16="http://schemas.microsoft.com/office/drawing/2014/main" id="{414890F9-ED0B-42A0-AE5A-76698BB3F522}"/>
                </a:ext>
              </a:extLst>
            </p:cNvPr>
            <p:cNvSpPr txBox="1"/>
            <p:nvPr/>
          </p:nvSpPr>
          <p:spPr>
            <a:xfrm>
              <a:off x="2920674" y="1818928"/>
              <a:ext cx="19638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52400" lvl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</a:pPr>
              <a:r>
                <a:rPr lang="en-US" sz="1400" b="1" dirty="0" err="1">
                  <a:solidFill>
                    <a:schemeClr val="lt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Cấu</a:t>
              </a:r>
              <a:r>
                <a:rPr lang="en-US" sz="1400" b="1" dirty="0">
                  <a:solidFill>
                    <a:schemeClr val="lt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lang="en-US" sz="1400" b="1" dirty="0" err="1">
                  <a:solidFill>
                    <a:schemeClr val="lt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trúc</a:t>
              </a:r>
              <a:r>
                <a:rPr lang="en-US" sz="1400" b="1" dirty="0">
                  <a:solidFill>
                    <a:schemeClr val="lt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Database </a:t>
              </a:r>
            </a:p>
          </p:txBody>
        </p:sp>
        <p:grpSp>
          <p:nvGrpSpPr>
            <p:cNvPr id="29" name="Google Shape;506;p31">
              <a:extLst>
                <a:ext uri="{FF2B5EF4-FFF2-40B4-BE49-F238E27FC236}">
                  <a16:creationId xmlns:a16="http://schemas.microsoft.com/office/drawing/2014/main" id="{E1D6395D-0C91-4130-9B6E-9E5F1D7FC1D5}"/>
                </a:ext>
              </a:extLst>
            </p:cNvPr>
            <p:cNvGrpSpPr/>
            <p:nvPr/>
          </p:nvGrpSpPr>
          <p:grpSpPr>
            <a:xfrm>
              <a:off x="2146476" y="2301576"/>
              <a:ext cx="5498162" cy="1260440"/>
              <a:chOff x="1054974" y="2300817"/>
              <a:chExt cx="5498162" cy="1260440"/>
            </a:xfrm>
          </p:grpSpPr>
          <p:sp>
            <p:nvSpPr>
              <p:cNvPr id="33" name="Google Shape;507;p31">
                <a:extLst>
                  <a:ext uri="{FF2B5EF4-FFF2-40B4-BE49-F238E27FC236}">
                    <a16:creationId xmlns:a16="http://schemas.microsoft.com/office/drawing/2014/main" id="{26A5A365-F209-45ED-A1B7-5F639C91F36C}"/>
                  </a:ext>
                </a:extLst>
              </p:cNvPr>
              <p:cNvSpPr/>
              <p:nvPr/>
            </p:nvSpPr>
            <p:spPr>
              <a:xfrm>
                <a:off x="1226448" y="2525710"/>
                <a:ext cx="918181" cy="918445"/>
              </a:xfrm>
              <a:custGeom>
                <a:avLst/>
                <a:gdLst/>
                <a:ahLst/>
                <a:cxnLst/>
                <a:rect l="l" t="t" r="r" b="b"/>
                <a:pathLst>
                  <a:path w="22903" h="22901" extrusionOk="0">
                    <a:moveTo>
                      <a:pt x="11452" y="4551"/>
                    </a:moveTo>
                    <a:cubicBezTo>
                      <a:pt x="15263" y="4551"/>
                      <a:pt x="18352" y="7640"/>
                      <a:pt x="18352" y="11451"/>
                    </a:cubicBezTo>
                    <a:cubicBezTo>
                      <a:pt x="18352" y="15262"/>
                      <a:pt x="15263" y="18350"/>
                      <a:pt x="11452" y="18350"/>
                    </a:cubicBezTo>
                    <a:lnTo>
                      <a:pt x="11452" y="18351"/>
                    </a:lnTo>
                    <a:cubicBezTo>
                      <a:pt x="7640" y="18351"/>
                      <a:pt x="4552" y="15262"/>
                      <a:pt x="4552" y="11451"/>
                    </a:cubicBezTo>
                    <a:cubicBezTo>
                      <a:pt x="4552" y="7640"/>
                      <a:pt x="7640" y="4551"/>
                      <a:pt x="11452" y="4551"/>
                    </a:cubicBezTo>
                    <a:close/>
                    <a:moveTo>
                      <a:pt x="9850" y="0"/>
                    </a:moveTo>
                    <a:cubicBezTo>
                      <a:pt x="9464" y="0"/>
                      <a:pt x="9152" y="312"/>
                      <a:pt x="9152" y="698"/>
                    </a:cubicBezTo>
                    <a:lnTo>
                      <a:pt x="9152" y="2564"/>
                    </a:lnTo>
                    <a:cubicBezTo>
                      <a:pt x="8324" y="2777"/>
                      <a:pt x="7530" y="3105"/>
                      <a:pt x="6793" y="3539"/>
                    </a:cubicBezTo>
                    <a:lnTo>
                      <a:pt x="5474" y="2221"/>
                    </a:lnTo>
                    <a:cubicBezTo>
                      <a:pt x="5338" y="2085"/>
                      <a:pt x="5159" y="2017"/>
                      <a:pt x="4981" y="2017"/>
                    </a:cubicBezTo>
                    <a:cubicBezTo>
                      <a:pt x="4802" y="2017"/>
                      <a:pt x="4624" y="2085"/>
                      <a:pt x="4487" y="2221"/>
                    </a:cubicBezTo>
                    <a:lnTo>
                      <a:pt x="2222" y="4487"/>
                    </a:lnTo>
                    <a:cubicBezTo>
                      <a:pt x="1949" y="4759"/>
                      <a:pt x="1949" y="5201"/>
                      <a:pt x="2222" y="5473"/>
                    </a:cubicBezTo>
                    <a:lnTo>
                      <a:pt x="3541" y="6791"/>
                    </a:lnTo>
                    <a:cubicBezTo>
                      <a:pt x="3107" y="7528"/>
                      <a:pt x="2777" y="8322"/>
                      <a:pt x="2564" y="9150"/>
                    </a:cubicBezTo>
                    <a:lnTo>
                      <a:pt x="699" y="9150"/>
                    </a:lnTo>
                    <a:cubicBezTo>
                      <a:pt x="313" y="9150"/>
                      <a:pt x="1" y="9462"/>
                      <a:pt x="1" y="9848"/>
                    </a:cubicBezTo>
                    <a:lnTo>
                      <a:pt x="1" y="13053"/>
                    </a:lnTo>
                    <a:cubicBezTo>
                      <a:pt x="1" y="13438"/>
                      <a:pt x="313" y="13751"/>
                      <a:pt x="699" y="13751"/>
                    </a:cubicBezTo>
                    <a:lnTo>
                      <a:pt x="2564" y="13751"/>
                    </a:lnTo>
                    <a:cubicBezTo>
                      <a:pt x="2777" y="14579"/>
                      <a:pt x="3106" y="15373"/>
                      <a:pt x="3541" y="16109"/>
                    </a:cubicBezTo>
                    <a:lnTo>
                      <a:pt x="2222" y="17427"/>
                    </a:lnTo>
                    <a:cubicBezTo>
                      <a:pt x="1949" y="17701"/>
                      <a:pt x="1949" y="18142"/>
                      <a:pt x="2222" y="18415"/>
                    </a:cubicBezTo>
                    <a:lnTo>
                      <a:pt x="4487" y="20681"/>
                    </a:lnTo>
                    <a:cubicBezTo>
                      <a:pt x="4624" y="20817"/>
                      <a:pt x="4802" y="20885"/>
                      <a:pt x="4981" y="20885"/>
                    </a:cubicBezTo>
                    <a:cubicBezTo>
                      <a:pt x="5159" y="20885"/>
                      <a:pt x="5338" y="20817"/>
                      <a:pt x="5474" y="20681"/>
                    </a:cubicBezTo>
                    <a:lnTo>
                      <a:pt x="6793" y="19362"/>
                    </a:lnTo>
                    <a:cubicBezTo>
                      <a:pt x="7530" y="19796"/>
                      <a:pt x="8324" y="20124"/>
                      <a:pt x="9152" y="20339"/>
                    </a:cubicBezTo>
                    <a:lnTo>
                      <a:pt x="9152" y="22204"/>
                    </a:lnTo>
                    <a:cubicBezTo>
                      <a:pt x="9152" y="22588"/>
                      <a:pt x="9464" y="22901"/>
                      <a:pt x="9850" y="22901"/>
                    </a:cubicBezTo>
                    <a:lnTo>
                      <a:pt x="13055" y="22901"/>
                    </a:lnTo>
                    <a:cubicBezTo>
                      <a:pt x="13439" y="22901"/>
                      <a:pt x="13751" y="22588"/>
                      <a:pt x="13751" y="22204"/>
                    </a:cubicBezTo>
                    <a:lnTo>
                      <a:pt x="13751" y="20339"/>
                    </a:lnTo>
                    <a:cubicBezTo>
                      <a:pt x="14581" y="20124"/>
                      <a:pt x="15373" y="19796"/>
                      <a:pt x="16110" y="19362"/>
                    </a:cubicBezTo>
                    <a:lnTo>
                      <a:pt x="17429" y="20680"/>
                    </a:lnTo>
                    <a:cubicBezTo>
                      <a:pt x="17566" y="20816"/>
                      <a:pt x="17744" y="20884"/>
                      <a:pt x="17923" y="20884"/>
                    </a:cubicBezTo>
                    <a:cubicBezTo>
                      <a:pt x="18101" y="20884"/>
                      <a:pt x="18280" y="20816"/>
                      <a:pt x="18416" y="20680"/>
                    </a:cubicBezTo>
                    <a:lnTo>
                      <a:pt x="20682" y="18414"/>
                    </a:lnTo>
                    <a:cubicBezTo>
                      <a:pt x="20954" y="18142"/>
                      <a:pt x="20954" y="17700"/>
                      <a:pt x="20682" y="17427"/>
                    </a:cubicBezTo>
                    <a:lnTo>
                      <a:pt x="19364" y="16109"/>
                    </a:lnTo>
                    <a:cubicBezTo>
                      <a:pt x="19798" y="15373"/>
                      <a:pt x="20126" y="14579"/>
                      <a:pt x="20339" y="13751"/>
                    </a:cubicBezTo>
                    <a:lnTo>
                      <a:pt x="22205" y="13751"/>
                    </a:lnTo>
                    <a:cubicBezTo>
                      <a:pt x="22591" y="13751"/>
                      <a:pt x="22903" y="13438"/>
                      <a:pt x="22903" y="13053"/>
                    </a:cubicBezTo>
                    <a:lnTo>
                      <a:pt x="22903" y="9850"/>
                    </a:lnTo>
                    <a:cubicBezTo>
                      <a:pt x="22903" y="9465"/>
                      <a:pt x="22592" y="9152"/>
                      <a:pt x="22208" y="9152"/>
                    </a:cubicBezTo>
                    <a:cubicBezTo>
                      <a:pt x="22207" y="9152"/>
                      <a:pt x="22206" y="9152"/>
                      <a:pt x="22205" y="9152"/>
                    </a:cubicBezTo>
                    <a:lnTo>
                      <a:pt x="20339" y="9152"/>
                    </a:lnTo>
                    <a:cubicBezTo>
                      <a:pt x="20126" y="8322"/>
                      <a:pt x="19798" y="7530"/>
                      <a:pt x="19364" y="6793"/>
                    </a:cubicBezTo>
                    <a:lnTo>
                      <a:pt x="20682" y="5473"/>
                    </a:lnTo>
                    <a:cubicBezTo>
                      <a:pt x="20954" y="5201"/>
                      <a:pt x="20954" y="4759"/>
                      <a:pt x="20682" y="4487"/>
                    </a:cubicBezTo>
                    <a:lnTo>
                      <a:pt x="18416" y="2221"/>
                    </a:lnTo>
                    <a:cubicBezTo>
                      <a:pt x="18280" y="2085"/>
                      <a:pt x="18101" y="2017"/>
                      <a:pt x="17923" y="2017"/>
                    </a:cubicBezTo>
                    <a:cubicBezTo>
                      <a:pt x="17744" y="2017"/>
                      <a:pt x="17566" y="2085"/>
                      <a:pt x="17429" y="2221"/>
                    </a:cubicBezTo>
                    <a:lnTo>
                      <a:pt x="16110" y="3541"/>
                    </a:lnTo>
                    <a:cubicBezTo>
                      <a:pt x="15373" y="3105"/>
                      <a:pt x="14581" y="2777"/>
                      <a:pt x="13751" y="2564"/>
                    </a:cubicBezTo>
                    <a:lnTo>
                      <a:pt x="13751" y="698"/>
                    </a:lnTo>
                    <a:cubicBezTo>
                      <a:pt x="13751" y="312"/>
                      <a:pt x="13439" y="0"/>
                      <a:pt x="130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08;p31">
                <a:extLst>
                  <a:ext uri="{FF2B5EF4-FFF2-40B4-BE49-F238E27FC236}">
                    <a16:creationId xmlns:a16="http://schemas.microsoft.com/office/drawing/2014/main" id="{E1540F76-0F2F-4C87-B2DD-F13F5818A4DF}"/>
                  </a:ext>
                </a:extLst>
              </p:cNvPr>
              <p:cNvSpPr/>
              <p:nvPr/>
            </p:nvSpPr>
            <p:spPr>
              <a:xfrm>
                <a:off x="4523235" y="2931112"/>
                <a:ext cx="1260095" cy="630145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51" extrusionOk="0">
                    <a:moveTo>
                      <a:pt x="1" y="0"/>
                    </a:moveTo>
                    <a:cubicBezTo>
                      <a:pt x="1" y="540"/>
                      <a:pt x="113" y="1075"/>
                      <a:pt x="327" y="1571"/>
                    </a:cubicBezTo>
                    <a:cubicBezTo>
                      <a:pt x="938" y="2971"/>
                      <a:pt x="2332" y="3951"/>
                      <a:pt x="3953" y="3951"/>
                    </a:cubicBezTo>
                    <a:cubicBezTo>
                      <a:pt x="6132" y="3951"/>
                      <a:pt x="7903" y="2178"/>
                      <a:pt x="7903" y="0"/>
                    </a:cubicBezTo>
                    <a:lnTo>
                      <a:pt x="7248" y="0"/>
                    </a:lnTo>
                    <a:cubicBezTo>
                      <a:pt x="7248" y="1818"/>
                      <a:pt x="5770" y="3296"/>
                      <a:pt x="3953" y="3296"/>
                    </a:cubicBezTo>
                    <a:cubicBezTo>
                      <a:pt x="2135" y="3296"/>
                      <a:pt x="657" y="1818"/>
                      <a:pt x="657" y="0"/>
                    </a:cubicBezTo>
                    <a:close/>
                  </a:path>
                </a:pathLst>
              </a:cu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09;p31">
                <a:extLst>
                  <a:ext uri="{FF2B5EF4-FFF2-40B4-BE49-F238E27FC236}">
                    <a16:creationId xmlns:a16="http://schemas.microsoft.com/office/drawing/2014/main" id="{5D59DCE8-CF4C-45F3-96A1-9E229749BC81}"/>
                  </a:ext>
                </a:extLst>
              </p:cNvPr>
              <p:cNvSpPr/>
              <p:nvPr/>
            </p:nvSpPr>
            <p:spPr>
              <a:xfrm>
                <a:off x="3367892" y="2300817"/>
                <a:ext cx="1259776" cy="630145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3951" extrusionOk="0">
                    <a:moveTo>
                      <a:pt x="3951" y="0"/>
                    </a:moveTo>
                    <a:cubicBezTo>
                      <a:pt x="2330" y="0"/>
                      <a:pt x="935" y="982"/>
                      <a:pt x="327" y="2380"/>
                    </a:cubicBezTo>
                    <a:cubicBezTo>
                      <a:pt x="111" y="2874"/>
                      <a:pt x="0" y="3409"/>
                      <a:pt x="0" y="3951"/>
                    </a:cubicBezTo>
                    <a:lnTo>
                      <a:pt x="653" y="3951"/>
                    </a:lnTo>
                    <a:cubicBezTo>
                      <a:pt x="653" y="2135"/>
                      <a:pt x="2133" y="657"/>
                      <a:pt x="3951" y="657"/>
                    </a:cubicBezTo>
                    <a:cubicBezTo>
                      <a:pt x="5767" y="657"/>
                      <a:pt x="7246" y="2135"/>
                      <a:pt x="7246" y="3951"/>
                    </a:cubicBezTo>
                    <a:lnTo>
                      <a:pt x="7901" y="3951"/>
                    </a:lnTo>
                    <a:cubicBezTo>
                      <a:pt x="7901" y="3411"/>
                      <a:pt x="7791" y="2876"/>
                      <a:pt x="7574" y="2381"/>
                    </a:cubicBezTo>
                    <a:cubicBezTo>
                      <a:pt x="6966" y="982"/>
                      <a:pt x="5571" y="0"/>
                      <a:pt x="3951" y="0"/>
                    </a:cubicBezTo>
                    <a:close/>
                  </a:path>
                </a:pathLst>
              </a:cu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10;p31">
                <a:extLst>
                  <a:ext uri="{FF2B5EF4-FFF2-40B4-BE49-F238E27FC236}">
                    <a16:creationId xmlns:a16="http://schemas.microsoft.com/office/drawing/2014/main" id="{DA3C92C6-1734-4600-8A81-652E427BA296}"/>
                  </a:ext>
                </a:extLst>
              </p:cNvPr>
              <p:cNvSpPr/>
              <p:nvPr/>
            </p:nvSpPr>
            <p:spPr>
              <a:xfrm>
                <a:off x="1054974" y="2308250"/>
                <a:ext cx="1261052" cy="632218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3964" extrusionOk="0">
                    <a:moveTo>
                      <a:pt x="3958" y="0"/>
                    </a:moveTo>
                    <a:cubicBezTo>
                      <a:pt x="3954" y="0"/>
                      <a:pt x="3950" y="0"/>
                      <a:pt x="3946" y="0"/>
                    </a:cubicBezTo>
                    <a:cubicBezTo>
                      <a:pt x="1768" y="6"/>
                      <a:pt x="0" y="1784"/>
                      <a:pt x="6" y="3963"/>
                    </a:cubicBezTo>
                    <a:lnTo>
                      <a:pt x="661" y="3962"/>
                    </a:lnTo>
                    <a:cubicBezTo>
                      <a:pt x="657" y="2144"/>
                      <a:pt x="2131" y="661"/>
                      <a:pt x="3947" y="655"/>
                    </a:cubicBezTo>
                    <a:cubicBezTo>
                      <a:pt x="3951" y="655"/>
                      <a:pt x="3955" y="655"/>
                      <a:pt x="3959" y="655"/>
                    </a:cubicBezTo>
                    <a:cubicBezTo>
                      <a:pt x="5771" y="655"/>
                      <a:pt x="7248" y="2127"/>
                      <a:pt x="7254" y="3939"/>
                    </a:cubicBezTo>
                    <a:lnTo>
                      <a:pt x="7256" y="3939"/>
                    </a:lnTo>
                    <a:lnTo>
                      <a:pt x="7909" y="3938"/>
                    </a:lnTo>
                    <a:cubicBezTo>
                      <a:pt x="7907" y="3398"/>
                      <a:pt x="7795" y="2863"/>
                      <a:pt x="7578" y="2368"/>
                    </a:cubicBezTo>
                    <a:cubicBezTo>
                      <a:pt x="6966" y="976"/>
                      <a:pt x="5573" y="0"/>
                      <a:pt x="39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511;p31">
                <a:extLst>
                  <a:ext uri="{FF2B5EF4-FFF2-40B4-BE49-F238E27FC236}">
                    <a16:creationId xmlns:a16="http://schemas.microsoft.com/office/drawing/2014/main" id="{427005B6-3B3F-4023-8C3E-CD0E72E0E901}"/>
                  </a:ext>
                </a:extLst>
              </p:cNvPr>
              <p:cNvSpPr/>
              <p:nvPr/>
            </p:nvSpPr>
            <p:spPr>
              <a:xfrm>
                <a:off x="2212396" y="2931112"/>
                <a:ext cx="1260095" cy="630145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51" extrusionOk="0">
                    <a:moveTo>
                      <a:pt x="1" y="0"/>
                    </a:moveTo>
                    <a:cubicBezTo>
                      <a:pt x="1" y="540"/>
                      <a:pt x="111" y="1075"/>
                      <a:pt x="328" y="1571"/>
                    </a:cubicBezTo>
                    <a:cubicBezTo>
                      <a:pt x="938" y="2971"/>
                      <a:pt x="2332" y="3951"/>
                      <a:pt x="3953" y="3951"/>
                    </a:cubicBezTo>
                    <a:cubicBezTo>
                      <a:pt x="5574" y="3951"/>
                      <a:pt x="6967" y="2971"/>
                      <a:pt x="7575" y="1573"/>
                    </a:cubicBezTo>
                    <a:cubicBezTo>
                      <a:pt x="7791" y="1076"/>
                      <a:pt x="7903" y="541"/>
                      <a:pt x="7903" y="0"/>
                    </a:cubicBezTo>
                    <a:lnTo>
                      <a:pt x="7249" y="0"/>
                    </a:lnTo>
                    <a:cubicBezTo>
                      <a:pt x="7249" y="1818"/>
                      <a:pt x="5770" y="3296"/>
                      <a:pt x="3953" y="3296"/>
                    </a:cubicBezTo>
                    <a:cubicBezTo>
                      <a:pt x="2135" y="3296"/>
                      <a:pt x="657" y="1818"/>
                      <a:pt x="6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13;p31">
                <a:extLst>
                  <a:ext uri="{FF2B5EF4-FFF2-40B4-BE49-F238E27FC236}">
                    <a16:creationId xmlns:a16="http://schemas.microsoft.com/office/drawing/2014/main" id="{282217FE-F563-4D6C-A51B-77A6F52EC99C}"/>
                  </a:ext>
                </a:extLst>
              </p:cNvPr>
              <p:cNvSpPr/>
              <p:nvPr/>
            </p:nvSpPr>
            <p:spPr>
              <a:xfrm>
                <a:off x="2382864" y="2400507"/>
                <a:ext cx="918181" cy="918445"/>
              </a:xfrm>
              <a:custGeom>
                <a:avLst/>
                <a:gdLst/>
                <a:ahLst/>
                <a:cxnLst/>
                <a:rect l="l" t="t" r="r" b="b"/>
                <a:pathLst>
                  <a:path w="22903" h="22901" extrusionOk="0">
                    <a:moveTo>
                      <a:pt x="11452" y="4551"/>
                    </a:moveTo>
                    <a:cubicBezTo>
                      <a:pt x="15263" y="4551"/>
                      <a:pt x="18352" y="7640"/>
                      <a:pt x="18352" y="11451"/>
                    </a:cubicBezTo>
                    <a:cubicBezTo>
                      <a:pt x="18352" y="15262"/>
                      <a:pt x="15263" y="18350"/>
                      <a:pt x="11452" y="18350"/>
                    </a:cubicBezTo>
                    <a:lnTo>
                      <a:pt x="11452" y="18351"/>
                    </a:lnTo>
                    <a:cubicBezTo>
                      <a:pt x="7640" y="18351"/>
                      <a:pt x="4552" y="15262"/>
                      <a:pt x="4552" y="11451"/>
                    </a:cubicBezTo>
                    <a:cubicBezTo>
                      <a:pt x="4552" y="7640"/>
                      <a:pt x="7640" y="4551"/>
                      <a:pt x="11452" y="4551"/>
                    </a:cubicBezTo>
                    <a:close/>
                    <a:moveTo>
                      <a:pt x="9850" y="0"/>
                    </a:moveTo>
                    <a:cubicBezTo>
                      <a:pt x="9464" y="0"/>
                      <a:pt x="9152" y="312"/>
                      <a:pt x="9152" y="698"/>
                    </a:cubicBezTo>
                    <a:lnTo>
                      <a:pt x="9152" y="2564"/>
                    </a:lnTo>
                    <a:cubicBezTo>
                      <a:pt x="8324" y="2777"/>
                      <a:pt x="7530" y="3105"/>
                      <a:pt x="6793" y="3539"/>
                    </a:cubicBezTo>
                    <a:lnTo>
                      <a:pt x="5474" y="2221"/>
                    </a:lnTo>
                    <a:cubicBezTo>
                      <a:pt x="5338" y="2085"/>
                      <a:pt x="5159" y="2017"/>
                      <a:pt x="4981" y="2017"/>
                    </a:cubicBezTo>
                    <a:cubicBezTo>
                      <a:pt x="4802" y="2017"/>
                      <a:pt x="4624" y="2085"/>
                      <a:pt x="4487" y="2221"/>
                    </a:cubicBezTo>
                    <a:lnTo>
                      <a:pt x="2222" y="4487"/>
                    </a:lnTo>
                    <a:cubicBezTo>
                      <a:pt x="1949" y="4759"/>
                      <a:pt x="1949" y="5201"/>
                      <a:pt x="2222" y="5473"/>
                    </a:cubicBezTo>
                    <a:lnTo>
                      <a:pt x="3541" y="6791"/>
                    </a:lnTo>
                    <a:cubicBezTo>
                      <a:pt x="3107" y="7528"/>
                      <a:pt x="2777" y="8322"/>
                      <a:pt x="2564" y="9150"/>
                    </a:cubicBezTo>
                    <a:lnTo>
                      <a:pt x="699" y="9150"/>
                    </a:lnTo>
                    <a:cubicBezTo>
                      <a:pt x="313" y="9150"/>
                      <a:pt x="1" y="9462"/>
                      <a:pt x="1" y="9848"/>
                    </a:cubicBezTo>
                    <a:lnTo>
                      <a:pt x="1" y="13053"/>
                    </a:lnTo>
                    <a:cubicBezTo>
                      <a:pt x="1" y="13438"/>
                      <a:pt x="313" y="13751"/>
                      <a:pt x="699" y="13751"/>
                    </a:cubicBezTo>
                    <a:lnTo>
                      <a:pt x="2564" y="13751"/>
                    </a:lnTo>
                    <a:cubicBezTo>
                      <a:pt x="2777" y="14579"/>
                      <a:pt x="3106" y="15373"/>
                      <a:pt x="3541" y="16109"/>
                    </a:cubicBezTo>
                    <a:lnTo>
                      <a:pt x="2222" y="17427"/>
                    </a:lnTo>
                    <a:cubicBezTo>
                      <a:pt x="1949" y="17701"/>
                      <a:pt x="1949" y="18142"/>
                      <a:pt x="2222" y="18415"/>
                    </a:cubicBezTo>
                    <a:lnTo>
                      <a:pt x="4487" y="20681"/>
                    </a:lnTo>
                    <a:cubicBezTo>
                      <a:pt x="4624" y="20817"/>
                      <a:pt x="4802" y="20885"/>
                      <a:pt x="4981" y="20885"/>
                    </a:cubicBezTo>
                    <a:cubicBezTo>
                      <a:pt x="5159" y="20885"/>
                      <a:pt x="5338" y="20817"/>
                      <a:pt x="5474" y="20681"/>
                    </a:cubicBezTo>
                    <a:lnTo>
                      <a:pt x="6793" y="19362"/>
                    </a:lnTo>
                    <a:cubicBezTo>
                      <a:pt x="7530" y="19796"/>
                      <a:pt x="8324" y="20124"/>
                      <a:pt x="9152" y="20339"/>
                    </a:cubicBezTo>
                    <a:lnTo>
                      <a:pt x="9152" y="22204"/>
                    </a:lnTo>
                    <a:cubicBezTo>
                      <a:pt x="9152" y="22588"/>
                      <a:pt x="9464" y="22901"/>
                      <a:pt x="9850" y="22901"/>
                    </a:cubicBezTo>
                    <a:lnTo>
                      <a:pt x="13055" y="22901"/>
                    </a:lnTo>
                    <a:cubicBezTo>
                      <a:pt x="13439" y="22901"/>
                      <a:pt x="13751" y="22588"/>
                      <a:pt x="13751" y="22204"/>
                    </a:cubicBezTo>
                    <a:lnTo>
                      <a:pt x="13751" y="20339"/>
                    </a:lnTo>
                    <a:cubicBezTo>
                      <a:pt x="14581" y="20124"/>
                      <a:pt x="15373" y="19796"/>
                      <a:pt x="16110" y="19362"/>
                    </a:cubicBezTo>
                    <a:lnTo>
                      <a:pt x="17429" y="20680"/>
                    </a:lnTo>
                    <a:cubicBezTo>
                      <a:pt x="17566" y="20816"/>
                      <a:pt x="17744" y="20884"/>
                      <a:pt x="17923" y="20884"/>
                    </a:cubicBezTo>
                    <a:cubicBezTo>
                      <a:pt x="18101" y="20884"/>
                      <a:pt x="18280" y="20816"/>
                      <a:pt x="18416" y="20680"/>
                    </a:cubicBezTo>
                    <a:lnTo>
                      <a:pt x="20682" y="18414"/>
                    </a:lnTo>
                    <a:cubicBezTo>
                      <a:pt x="20954" y="18142"/>
                      <a:pt x="20954" y="17700"/>
                      <a:pt x="20682" y="17427"/>
                    </a:cubicBezTo>
                    <a:lnTo>
                      <a:pt x="19364" y="16109"/>
                    </a:lnTo>
                    <a:cubicBezTo>
                      <a:pt x="19798" y="15373"/>
                      <a:pt x="20126" y="14579"/>
                      <a:pt x="20339" y="13751"/>
                    </a:cubicBezTo>
                    <a:lnTo>
                      <a:pt x="22205" y="13751"/>
                    </a:lnTo>
                    <a:cubicBezTo>
                      <a:pt x="22591" y="13751"/>
                      <a:pt x="22903" y="13438"/>
                      <a:pt x="22903" y="13053"/>
                    </a:cubicBezTo>
                    <a:lnTo>
                      <a:pt x="22903" y="9850"/>
                    </a:lnTo>
                    <a:cubicBezTo>
                      <a:pt x="22903" y="9465"/>
                      <a:pt x="22592" y="9152"/>
                      <a:pt x="22208" y="9152"/>
                    </a:cubicBezTo>
                    <a:cubicBezTo>
                      <a:pt x="22207" y="9152"/>
                      <a:pt x="22206" y="9152"/>
                      <a:pt x="22205" y="9152"/>
                    </a:cubicBezTo>
                    <a:lnTo>
                      <a:pt x="20339" y="9152"/>
                    </a:lnTo>
                    <a:cubicBezTo>
                      <a:pt x="20126" y="8322"/>
                      <a:pt x="19798" y="7530"/>
                      <a:pt x="19364" y="6793"/>
                    </a:cubicBezTo>
                    <a:lnTo>
                      <a:pt x="20682" y="5473"/>
                    </a:lnTo>
                    <a:cubicBezTo>
                      <a:pt x="20954" y="5201"/>
                      <a:pt x="20954" y="4759"/>
                      <a:pt x="20682" y="4487"/>
                    </a:cubicBezTo>
                    <a:lnTo>
                      <a:pt x="18416" y="2221"/>
                    </a:lnTo>
                    <a:cubicBezTo>
                      <a:pt x="18280" y="2085"/>
                      <a:pt x="18101" y="2017"/>
                      <a:pt x="17923" y="2017"/>
                    </a:cubicBezTo>
                    <a:cubicBezTo>
                      <a:pt x="17744" y="2017"/>
                      <a:pt x="17566" y="2085"/>
                      <a:pt x="17429" y="2221"/>
                    </a:cubicBezTo>
                    <a:lnTo>
                      <a:pt x="16110" y="3541"/>
                    </a:lnTo>
                    <a:cubicBezTo>
                      <a:pt x="15373" y="3105"/>
                      <a:pt x="14581" y="2777"/>
                      <a:pt x="13751" y="2564"/>
                    </a:cubicBezTo>
                    <a:lnTo>
                      <a:pt x="13751" y="698"/>
                    </a:lnTo>
                    <a:cubicBezTo>
                      <a:pt x="13751" y="312"/>
                      <a:pt x="13439" y="0"/>
                      <a:pt x="130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14;p31">
                <a:extLst>
                  <a:ext uri="{FF2B5EF4-FFF2-40B4-BE49-F238E27FC236}">
                    <a16:creationId xmlns:a16="http://schemas.microsoft.com/office/drawing/2014/main" id="{6B24316D-F641-46E5-858C-F7FB0A8B092D}"/>
                  </a:ext>
                </a:extLst>
              </p:cNvPr>
              <p:cNvSpPr/>
              <p:nvPr/>
            </p:nvSpPr>
            <p:spPr>
              <a:xfrm>
                <a:off x="3540252" y="2525710"/>
                <a:ext cx="918181" cy="918445"/>
              </a:xfrm>
              <a:custGeom>
                <a:avLst/>
                <a:gdLst/>
                <a:ahLst/>
                <a:cxnLst/>
                <a:rect l="l" t="t" r="r" b="b"/>
                <a:pathLst>
                  <a:path w="22903" h="22901" extrusionOk="0">
                    <a:moveTo>
                      <a:pt x="11452" y="4551"/>
                    </a:moveTo>
                    <a:cubicBezTo>
                      <a:pt x="15263" y="4551"/>
                      <a:pt x="18352" y="7640"/>
                      <a:pt x="18352" y="11451"/>
                    </a:cubicBezTo>
                    <a:cubicBezTo>
                      <a:pt x="18352" y="15262"/>
                      <a:pt x="15263" y="18350"/>
                      <a:pt x="11452" y="18350"/>
                    </a:cubicBezTo>
                    <a:lnTo>
                      <a:pt x="11452" y="18351"/>
                    </a:lnTo>
                    <a:cubicBezTo>
                      <a:pt x="7640" y="18351"/>
                      <a:pt x="4552" y="15262"/>
                      <a:pt x="4552" y="11451"/>
                    </a:cubicBezTo>
                    <a:cubicBezTo>
                      <a:pt x="4552" y="7640"/>
                      <a:pt x="7640" y="4551"/>
                      <a:pt x="11452" y="4551"/>
                    </a:cubicBezTo>
                    <a:close/>
                    <a:moveTo>
                      <a:pt x="9850" y="0"/>
                    </a:moveTo>
                    <a:cubicBezTo>
                      <a:pt x="9464" y="0"/>
                      <a:pt x="9152" y="312"/>
                      <a:pt x="9152" y="698"/>
                    </a:cubicBezTo>
                    <a:lnTo>
                      <a:pt x="9152" y="2564"/>
                    </a:lnTo>
                    <a:cubicBezTo>
                      <a:pt x="8324" y="2777"/>
                      <a:pt x="7530" y="3105"/>
                      <a:pt x="6793" y="3539"/>
                    </a:cubicBezTo>
                    <a:lnTo>
                      <a:pt x="5474" y="2221"/>
                    </a:lnTo>
                    <a:cubicBezTo>
                      <a:pt x="5338" y="2085"/>
                      <a:pt x="5159" y="2017"/>
                      <a:pt x="4981" y="2017"/>
                    </a:cubicBezTo>
                    <a:cubicBezTo>
                      <a:pt x="4802" y="2017"/>
                      <a:pt x="4624" y="2085"/>
                      <a:pt x="4487" y="2221"/>
                    </a:cubicBezTo>
                    <a:lnTo>
                      <a:pt x="2222" y="4487"/>
                    </a:lnTo>
                    <a:cubicBezTo>
                      <a:pt x="1949" y="4759"/>
                      <a:pt x="1949" y="5201"/>
                      <a:pt x="2222" y="5473"/>
                    </a:cubicBezTo>
                    <a:lnTo>
                      <a:pt x="3541" y="6791"/>
                    </a:lnTo>
                    <a:cubicBezTo>
                      <a:pt x="3107" y="7528"/>
                      <a:pt x="2777" y="8322"/>
                      <a:pt x="2564" y="9150"/>
                    </a:cubicBezTo>
                    <a:lnTo>
                      <a:pt x="699" y="9150"/>
                    </a:lnTo>
                    <a:cubicBezTo>
                      <a:pt x="313" y="9150"/>
                      <a:pt x="1" y="9462"/>
                      <a:pt x="1" y="9848"/>
                    </a:cubicBezTo>
                    <a:lnTo>
                      <a:pt x="1" y="13053"/>
                    </a:lnTo>
                    <a:cubicBezTo>
                      <a:pt x="1" y="13438"/>
                      <a:pt x="313" y="13751"/>
                      <a:pt x="699" y="13751"/>
                    </a:cubicBezTo>
                    <a:lnTo>
                      <a:pt x="2564" y="13751"/>
                    </a:lnTo>
                    <a:cubicBezTo>
                      <a:pt x="2777" y="14579"/>
                      <a:pt x="3106" y="15373"/>
                      <a:pt x="3541" y="16109"/>
                    </a:cubicBezTo>
                    <a:lnTo>
                      <a:pt x="2222" y="17427"/>
                    </a:lnTo>
                    <a:cubicBezTo>
                      <a:pt x="1949" y="17701"/>
                      <a:pt x="1949" y="18142"/>
                      <a:pt x="2222" y="18415"/>
                    </a:cubicBezTo>
                    <a:lnTo>
                      <a:pt x="4487" y="20681"/>
                    </a:lnTo>
                    <a:cubicBezTo>
                      <a:pt x="4624" y="20817"/>
                      <a:pt x="4802" y="20885"/>
                      <a:pt x="4981" y="20885"/>
                    </a:cubicBezTo>
                    <a:cubicBezTo>
                      <a:pt x="5159" y="20885"/>
                      <a:pt x="5338" y="20817"/>
                      <a:pt x="5474" y="20681"/>
                    </a:cubicBezTo>
                    <a:lnTo>
                      <a:pt x="6793" y="19362"/>
                    </a:lnTo>
                    <a:cubicBezTo>
                      <a:pt x="7530" y="19796"/>
                      <a:pt x="8324" y="20124"/>
                      <a:pt x="9152" y="20339"/>
                    </a:cubicBezTo>
                    <a:lnTo>
                      <a:pt x="9152" y="22204"/>
                    </a:lnTo>
                    <a:cubicBezTo>
                      <a:pt x="9152" y="22588"/>
                      <a:pt x="9464" y="22901"/>
                      <a:pt x="9850" y="22901"/>
                    </a:cubicBezTo>
                    <a:lnTo>
                      <a:pt x="13055" y="22901"/>
                    </a:lnTo>
                    <a:cubicBezTo>
                      <a:pt x="13439" y="22901"/>
                      <a:pt x="13751" y="22588"/>
                      <a:pt x="13751" y="22204"/>
                    </a:cubicBezTo>
                    <a:lnTo>
                      <a:pt x="13751" y="20339"/>
                    </a:lnTo>
                    <a:cubicBezTo>
                      <a:pt x="14581" y="20124"/>
                      <a:pt x="15373" y="19796"/>
                      <a:pt x="16110" y="19362"/>
                    </a:cubicBezTo>
                    <a:lnTo>
                      <a:pt x="17429" y="20680"/>
                    </a:lnTo>
                    <a:cubicBezTo>
                      <a:pt x="17566" y="20816"/>
                      <a:pt x="17744" y="20884"/>
                      <a:pt x="17923" y="20884"/>
                    </a:cubicBezTo>
                    <a:cubicBezTo>
                      <a:pt x="18101" y="20884"/>
                      <a:pt x="18280" y="20816"/>
                      <a:pt x="18416" y="20680"/>
                    </a:cubicBezTo>
                    <a:lnTo>
                      <a:pt x="20682" y="18414"/>
                    </a:lnTo>
                    <a:cubicBezTo>
                      <a:pt x="20954" y="18142"/>
                      <a:pt x="20954" y="17700"/>
                      <a:pt x="20682" y="17427"/>
                    </a:cubicBezTo>
                    <a:lnTo>
                      <a:pt x="19364" y="16109"/>
                    </a:lnTo>
                    <a:cubicBezTo>
                      <a:pt x="19798" y="15373"/>
                      <a:pt x="20126" y="14579"/>
                      <a:pt x="20339" y="13751"/>
                    </a:cubicBezTo>
                    <a:lnTo>
                      <a:pt x="22205" y="13751"/>
                    </a:lnTo>
                    <a:cubicBezTo>
                      <a:pt x="22591" y="13751"/>
                      <a:pt x="22903" y="13438"/>
                      <a:pt x="22903" y="13053"/>
                    </a:cubicBezTo>
                    <a:lnTo>
                      <a:pt x="22903" y="9850"/>
                    </a:lnTo>
                    <a:cubicBezTo>
                      <a:pt x="22903" y="9465"/>
                      <a:pt x="22592" y="9152"/>
                      <a:pt x="22208" y="9152"/>
                    </a:cubicBezTo>
                    <a:cubicBezTo>
                      <a:pt x="22207" y="9152"/>
                      <a:pt x="22206" y="9152"/>
                      <a:pt x="22205" y="9152"/>
                    </a:cubicBezTo>
                    <a:lnTo>
                      <a:pt x="20339" y="9152"/>
                    </a:lnTo>
                    <a:cubicBezTo>
                      <a:pt x="20126" y="8322"/>
                      <a:pt x="19798" y="7530"/>
                      <a:pt x="19364" y="6793"/>
                    </a:cubicBezTo>
                    <a:lnTo>
                      <a:pt x="20682" y="5473"/>
                    </a:lnTo>
                    <a:cubicBezTo>
                      <a:pt x="20954" y="5201"/>
                      <a:pt x="20954" y="4759"/>
                      <a:pt x="20682" y="4487"/>
                    </a:cubicBezTo>
                    <a:lnTo>
                      <a:pt x="18416" y="2221"/>
                    </a:lnTo>
                    <a:cubicBezTo>
                      <a:pt x="18280" y="2085"/>
                      <a:pt x="18101" y="2017"/>
                      <a:pt x="17923" y="2017"/>
                    </a:cubicBezTo>
                    <a:cubicBezTo>
                      <a:pt x="17744" y="2017"/>
                      <a:pt x="17566" y="2085"/>
                      <a:pt x="17429" y="2221"/>
                    </a:cubicBezTo>
                    <a:lnTo>
                      <a:pt x="16110" y="3541"/>
                    </a:lnTo>
                    <a:cubicBezTo>
                      <a:pt x="15373" y="3105"/>
                      <a:pt x="14581" y="2777"/>
                      <a:pt x="13751" y="2564"/>
                    </a:cubicBezTo>
                    <a:lnTo>
                      <a:pt x="13751" y="698"/>
                    </a:lnTo>
                    <a:cubicBezTo>
                      <a:pt x="13751" y="312"/>
                      <a:pt x="13439" y="0"/>
                      <a:pt x="13055" y="0"/>
                    </a:cubicBezTo>
                    <a:close/>
                  </a:path>
                </a:pathLst>
              </a:cu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515;p31">
                <a:extLst>
                  <a:ext uri="{FF2B5EF4-FFF2-40B4-BE49-F238E27FC236}">
                    <a16:creationId xmlns:a16="http://schemas.microsoft.com/office/drawing/2014/main" id="{0F3222A5-1237-4CEB-8C51-336BF3C73306}"/>
                  </a:ext>
                </a:extLst>
              </p:cNvPr>
              <p:cNvSpPr/>
              <p:nvPr/>
            </p:nvSpPr>
            <p:spPr>
              <a:xfrm>
                <a:off x="4696668" y="2400507"/>
                <a:ext cx="918181" cy="918445"/>
              </a:xfrm>
              <a:custGeom>
                <a:avLst/>
                <a:gdLst/>
                <a:ahLst/>
                <a:cxnLst/>
                <a:rect l="l" t="t" r="r" b="b"/>
                <a:pathLst>
                  <a:path w="22903" h="22901" extrusionOk="0">
                    <a:moveTo>
                      <a:pt x="11452" y="4551"/>
                    </a:moveTo>
                    <a:cubicBezTo>
                      <a:pt x="15263" y="4551"/>
                      <a:pt x="18352" y="7640"/>
                      <a:pt x="18352" y="11451"/>
                    </a:cubicBezTo>
                    <a:cubicBezTo>
                      <a:pt x="18352" y="15262"/>
                      <a:pt x="15263" y="18350"/>
                      <a:pt x="11452" y="18350"/>
                    </a:cubicBezTo>
                    <a:lnTo>
                      <a:pt x="11452" y="18351"/>
                    </a:lnTo>
                    <a:cubicBezTo>
                      <a:pt x="7640" y="18351"/>
                      <a:pt x="4552" y="15262"/>
                      <a:pt x="4552" y="11451"/>
                    </a:cubicBezTo>
                    <a:cubicBezTo>
                      <a:pt x="4552" y="7640"/>
                      <a:pt x="7640" y="4551"/>
                      <a:pt x="11452" y="4551"/>
                    </a:cubicBezTo>
                    <a:close/>
                    <a:moveTo>
                      <a:pt x="9850" y="0"/>
                    </a:moveTo>
                    <a:cubicBezTo>
                      <a:pt x="9464" y="0"/>
                      <a:pt x="9152" y="312"/>
                      <a:pt x="9152" y="698"/>
                    </a:cubicBezTo>
                    <a:lnTo>
                      <a:pt x="9152" y="2564"/>
                    </a:lnTo>
                    <a:cubicBezTo>
                      <a:pt x="8324" y="2777"/>
                      <a:pt x="7530" y="3105"/>
                      <a:pt x="6793" y="3539"/>
                    </a:cubicBezTo>
                    <a:lnTo>
                      <a:pt x="5474" y="2221"/>
                    </a:lnTo>
                    <a:cubicBezTo>
                      <a:pt x="5338" y="2085"/>
                      <a:pt x="5159" y="2017"/>
                      <a:pt x="4981" y="2017"/>
                    </a:cubicBezTo>
                    <a:cubicBezTo>
                      <a:pt x="4802" y="2017"/>
                      <a:pt x="4624" y="2085"/>
                      <a:pt x="4487" y="2221"/>
                    </a:cubicBezTo>
                    <a:lnTo>
                      <a:pt x="2222" y="4487"/>
                    </a:lnTo>
                    <a:cubicBezTo>
                      <a:pt x="1949" y="4759"/>
                      <a:pt x="1949" y="5201"/>
                      <a:pt x="2222" y="5473"/>
                    </a:cubicBezTo>
                    <a:lnTo>
                      <a:pt x="3541" y="6791"/>
                    </a:lnTo>
                    <a:cubicBezTo>
                      <a:pt x="3107" y="7528"/>
                      <a:pt x="2777" y="8322"/>
                      <a:pt x="2564" y="9150"/>
                    </a:cubicBezTo>
                    <a:lnTo>
                      <a:pt x="699" y="9150"/>
                    </a:lnTo>
                    <a:cubicBezTo>
                      <a:pt x="313" y="9150"/>
                      <a:pt x="1" y="9462"/>
                      <a:pt x="1" y="9848"/>
                    </a:cubicBezTo>
                    <a:lnTo>
                      <a:pt x="1" y="13053"/>
                    </a:lnTo>
                    <a:cubicBezTo>
                      <a:pt x="1" y="13438"/>
                      <a:pt x="313" y="13751"/>
                      <a:pt x="699" y="13751"/>
                    </a:cubicBezTo>
                    <a:lnTo>
                      <a:pt x="2564" y="13751"/>
                    </a:lnTo>
                    <a:cubicBezTo>
                      <a:pt x="2777" y="14579"/>
                      <a:pt x="3106" y="15373"/>
                      <a:pt x="3541" y="16109"/>
                    </a:cubicBezTo>
                    <a:lnTo>
                      <a:pt x="2222" y="17427"/>
                    </a:lnTo>
                    <a:cubicBezTo>
                      <a:pt x="1949" y="17701"/>
                      <a:pt x="1949" y="18142"/>
                      <a:pt x="2222" y="18415"/>
                    </a:cubicBezTo>
                    <a:lnTo>
                      <a:pt x="4487" y="20681"/>
                    </a:lnTo>
                    <a:cubicBezTo>
                      <a:pt x="4624" y="20817"/>
                      <a:pt x="4802" y="20885"/>
                      <a:pt x="4981" y="20885"/>
                    </a:cubicBezTo>
                    <a:cubicBezTo>
                      <a:pt x="5159" y="20885"/>
                      <a:pt x="5338" y="20817"/>
                      <a:pt x="5474" y="20681"/>
                    </a:cubicBezTo>
                    <a:lnTo>
                      <a:pt x="6793" y="19362"/>
                    </a:lnTo>
                    <a:cubicBezTo>
                      <a:pt x="7530" y="19796"/>
                      <a:pt x="8324" y="20124"/>
                      <a:pt x="9152" y="20339"/>
                    </a:cubicBezTo>
                    <a:lnTo>
                      <a:pt x="9152" y="22204"/>
                    </a:lnTo>
                    <a:cubicBezTo>
                      <a:pt x="9152" y="22588"/>
                      <a:pt x="9464" y="22901"/>
                      <a:pt x="9850" y="22901"/>
                    </a:cubicBezTo>
                    <a:lnTo>
                      <a:pt x="13055" y="22901"/>
                    </a:lnTo>
                    <a:cubicBezTo>
                      <a:pt x="13439" y="22901"/>
                      <a:pt x="13751" y="22588"/>
                      <a:pt x="13751" y="22204"/>
                    </a:cubicBezTo>
                    <a:lnTo>
                      <a:pt x="13751" y="20339"/>
                    </a:lnTo>
                    <a:cubicBezTo>
                      <a:pt x="14581" y="20124"/>
                      <a:pt x="15373" y="19796"/>
                      <a:pt x="16110" y="19362"/>
                    </a:cubicBezTo>
                    <a:lnTo>
                      <a:pt x="17429" y="20680"/>
                    </a:lnTo>
                    <a:cubicBezTo>
                      <a:pt x="17566" y="20816"/>
                      <a:pt x="17744" y="20884"/>
                      <a:pt x="17923" y="20884"/>
                    </a:cubicBezTo>
                    <a:cubicBezTo>
                      <a:pt x="18101" y="20884"/>
                      <a:pt x="18280" y="20816"/>
                      <a:pt x="18416" y="20680"/>
                    </a:cubicBezTo>
                    <a:lnTo>
                      <a:pt x="20682" y="18414"/>
                    </a:lnTo>
                    <a:cubicBezTo>
                      <a:pt x="20954" y="18142"/>
                      <a:pt x="20954" y="17700"/>
                      <a:pt x="20682" y="17427"/>
                    </a:cubicBezTo>
                    <a:lnTo>
                      <a:pt x="19364" y="16109"/>
                    </a:lnTo>
                    <a:cubicBezTo>
                      <a:pt x="19798" y="15373"/>
                      <a:pt x="20126" y="14579"/>
                      <a:pt x="20339" y="13751"/>
                    </a:cubicBezTo>
                    <a:lnTo>
                      <a:pt x="22205" y="13751"/>
                    </a:lnTo>
                    <a:cubicBezTo>
                      <a:pt x="22591" y="13751"/>
                      <a:pt x="22903" y="13438"/>
                      <a:pt x="22903" y="13053"/>
                    </a:cubicBezTo>
                    <a:lnTo>
                      <a:pt x="22903" y="9850"/>
                    </a:lnTo>
                    <a:cubicBezTo>
                      <a:pt x="22903" y="9465"/>
                      <a:pt x="22592" y="9152"/>
                      <a:pt x="22208" y="9152"/>
                    </a:cubicBezTo>
                    <a:cubicBezTo>
                      <a:pt x="22207" y="9152"/>
                      <a:pt x="22206" y="9152"/>
                      <a:pt x="22205" y="9152"/>
                    </a:cubicBezTo>
                    <a:lnTo>
                      <a:pt x="20339" y="9152"/>
                    </a:lnTo>
                    <a:cubicBezTo>
                      <a:pt x="20126" y="8322"/>
                      <a:pt x="19798" y="7530"/>
                      <a:pt x="19364" y="6793"/>
                    </a:cubicBezTo>
                    <a:lnTo>
                      <a:pt x="20682" y="5473"/>
                    </a:lnTo>
                    <a:cubicBezTo>
                      <a:pt x="20954" y="5201"/>
                      <a:pt x="20954" y="4759"/>
                      <a:pt x="20682" y="4487"/>
                    </a:cubicBezTo>
                    <a:lnTo>
                      <a:pt x="18416" y="2221"/>
                    </a:lnTo>
                    <a:cubicBezTo>
                      <a:pt x="18280" y="2085"/>
                      <a:pt x="18101" y="2017"/>
                      <a:pt x="17923" y="2017"/>
                    </a:cubicBezTo>
                    <a:cubicBezTo>
                      <a:pt x="17744" y="2017"/>
                      <a:pt x="17566" y="2085"/>
                      <a:pt x="17429" y="2221"/>
                    </a:cubicBezTo>
                    <a:lnTo>
                      <a:pt x="16110" y="3541"/>
                    </a:lnTo>
                    <a:cubicBezTo>
                      <a:pt x="15373" y="3105"/>
                      <a:pt x="14581" y="2777"/>
                      <a:pt x="13751" y="2564"/>
                    </a:cubicBezTo>
                    <a:lnTo>
                      <a:pt x="13751" y="698"/>
                    </a:lnTo>
                    <a:cubicBezTo>
                      <a:pt x="13751" y="312"/>
                      <a:pt x="13439" y="0"/>
                      <a:pt x="13055" y="0"/>
                    </a:cubicBezTo>
                    <a:close/>
                  </a:path>
                </a:pathLst>
              </a:cu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17;p31">
                <a:extLst>
                  <a:ext uri="{FF2B5EF4-FFF2-40B4-BE49-F238E27FC236}">
                    <a16:creationId xmlns:a16="http://schemas.microsoft.com/office/drawing/2014/main" id="{631098D2-7491-44C7-B379-EE17DAEC5DA2}"/>
                  </a:ext>
                </a:extLst>
              </p:cNvPr>
              <p:cNvSpPr txBox="1"/>
              <p:nvPr/>
            </p:nvSpPr>
            <p:spPr>
              <a:xfrm>
                <a:off x="1443256" y="2828025"/>
                <a:ext cx="48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FF928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2000" dirty="0">
                  <a:solidFill>
                    <a:srgbClr val="FF928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2" name="Google Shape;518;p31">
                <a:extLst>
                  <a:ext uri="{FF2B5EF4-FFF2-40B4-BE49-F238E27FC236}">
                    <a16:creationId xmlns:a16="http://schemas.microsoft.com/office/drawing/2014/main" id="{CB4F3995-B484-473B-8FC3-B2DBA703476C}"/>
                  </a:ext>
                </a:extLst>
              </p:cNvPr>
              <p:cNvSpPr txBox="1"/>
              <p:nvPr/>
            </p:nvSpPr>
            <p:spPr>
              <a:xfrm>
                <a:off x="3755946" y="2828025"/>
                <a:ext cx="48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FF928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sz="2000" dirty="0">
                  <a:solidFill>
                    <a:srgbClr val="FF928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3" name="Google Shape;519;p31">
                <a:extLst>
                  <a:ext uri="{FF2B5EF4-FFF2-40B4-BE49-F238E27FC236}">
                    <a16:creationId xmlns:a16="http://schemas.microsoft.com/office/drawing/2014/main" id="{0D8F0EAF-99DA-4FDB-B61D-77DB095E101B}"/>
                  </a:ext>
                </a:extLst>
              </p:cNvPr>
              <p:cNvSpPr txBox="1"/>
              <p:nvPr/>
            </p:nvSpPr>
            <p:spPr>
              <a:xfrm>
                <a:off x="6068636" y="2828025"/>
                <a:ext cx="48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dirty="0">
                  <a:solidFill>
                    <a:srgbClr val="FF928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4" name="Google Shape;520;p31">
                <a:extLst>
                  <a:ext uri="{FF2B5EF4-FFF2-40B4-BE49-F238E27FC236}">
                    <a16:creationId xmlns:a16="http://schemas.microsoft.com/office/drawing/2014/main" id="{2B1315E1-5EC9-4514-AF5B-42BD07E6EF7C}"/>
                  </a:ext>
                </a:extLst>
              </p:cNvPr>
              <p:cNvSpPr txBox="1"/>
              <p:nvPr/>
            </p:nvSpPr>
            <p:spPr>
              <a:xfrm>
                <a:off x="4912291" y="2702825"/>
                <a:ext cx="48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FF928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04</a:t>
                </a:r>
                <a:endParaRPr sz="2000" dirty="0">
                  <a:solidFill>
                    <a:srgbClr val="FF928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5" name="Google Shape;521;p31">
                <a:extLst>
                  <a:ext uri="{FF2B5EF4-FFF2-40B4-BE49-F238E27FC236}">
                    <a16:creationId xmlns:a16="http://schemas.microsoft.com/office/drawing/2014/main" id="{BE677446-FA14-40FA-8570-E2523CC52C49}"/>
                  </a:ext>
                </a:extLst>
              </p:cNvPr>
              <p:cNvSpPr txBox="1"/>
              <p:nvPr/>
            </p:nvSpPr>
            <p:spPr>
              <a:xfrm>
                <a:off x="2599601" y="2702825"/>
                <a:ext cx="48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FF928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 sz="2000" dirty="0">
                  <a:solidFill>
                    <a:srgbClr val="FF928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30" name="Google Shape;514;p31">
              <a:extLst>
                <a:ext uri="{FF2B5EF4-FFF2-40B4-BE49-F238E27FC236}">
                  <a16:creationId xmlns:a16="http://schemas.microsoft.com/office/drawing/2014/main" id="{4ACA4701-539A-46F0-AA78-B972DD86EC8C}"/>
                </a:ext>
              </a:extLst>
            </p:cNvPr>
            <p:cNvSpPr/>
            <p:nvPr/>
          </p:nvSpPr>
          <p:spPr>
            <a:xfrm>
              <a:off x="6939634" y="2520820"/>
              <a:ext cx="918181" cy="91844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C3F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509;p31">
              <a:extLst>
                <a:ext uri="{FF2B5EF4-FFF2-40B4-BE49-F238E27FC236}">
                  <a16:creationId xmlns:a16="http://schemas.microsoft.com/office/drawing/2014/main" id="{2FCD8296-D5A7-454B-BF8C-A54D8E8C5BA5}"/>
                </a:ext>
              </a:extLst>
            </p:cNvPr>
            <p:cNvSpPr/>
            <p:nvPr/>
          </p:nvSpPr>
          <p:spPr>
            <a:xfrm>
              <a:off x="6768836" y="2307807"/>
              <a:ext cx="1259776" cy="630145"/>
            </a:xfrm>
            <a:custGeom>
              <a:avLst/>
              <a:gdLst/>
              <a:ahLst/>
              <a:cxnLst/>
              <a:rect l="l" t="t" r="r" b="b"/>
              <a:pathLst>
                <a:path w="7902" h="3951" extrusionOk="0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solidFill>
              <a:srgbClr val="C3F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521;p31">
              <a:extLst>
                <a:ext uri="{FF2B5EF4-FFF2-40B4-BE49-F238E27FC236}">
                  <a16:creationId xmlns:a16="http://schemas.microsoft.com/office/drawing/2014/main" id="{0C36E626-2FDA-46AD-A0A3-69D3A5E136EF}"/>
                </a:ext>
              </a:extLst>
            </p:cNvPr>
            <p:cNvSpPr txBox="1"/>
            <p:nvPr/>
          </p:nvSpPr>
          <p:spPr>
            <a:xfrm>
              <a:off x="7156474" y="2805854"/>
              <a:ext cx="48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928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000" dirty="0">
                <a:solidFill>
                  <a:srgbClr val="FF92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" name="Google Shape;500;p31">
              <a:extLst>
                <a:ext uri="{FF2B5EF4-FFF2-40B4-BE49-F238E27FC236}">
                  <a16:creationId xmlns:a16="http://schemas.microsoft.com/office/drawing/2014/main" id="{97CDBE5F-7B7C-41FF-B972-3F4698BB26CD}"/>
                </a:ext>
              </a:extLst>
            </p:cNvPr>
            <p:cNvSpPr txBox="1"/>
            <p:nvPr/>
          </p:nvSpPr>
          <p:spPr>
            <a:xfrm>
              <a:off x="5104087" y="1591015"/>
              <a:ext cx="19638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52400" lvl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</a:pPr>
              <a:r>
                <a:rPr lang="en-US" sz="1400" b="1" dirty="0" err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Các</a:t>
              </a:r>
              <a:r>
                <a:rPr lang="en-US" sz="14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hàm</a:t>
              </a:r>
              <a:r>
                <a:rPr lang="en-US" sz="14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thủ</a:t>
              </a:r>
              <a:r>
                <a:rPr lang="en-US" sz="14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tục</a:t>
              </a:r>
              <a:r>
                <a:rPr lang="en-US" sz="14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transaction </a:t>
              </a:r>
              <a:r>
                <a:rPr lang="en-US" sz="1400" b="1" dirty="0" err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của</a:t>
              </a:r>
              <a:r>
                <a:rPr lang="en-US" sz="14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hệ</a:t>
              </a:r>
              <a:r>
                <a:rPr lang="en-US" sz="14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thống</a:t>
              </a:r>
              <a:endPara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6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</a:rPr>
              <a:t>Bảng công nhân</a:t>
            </a:r>
            <a:endParaRPr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A7F49-05BF-428C-8013-2F6ACFC82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68" y="932000"/>
            <a:ext cx="4834904" cy="882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7B7D38-9EF4-4FEE-BAA5-25B8EB554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68" y="2214947"/>
            <a:ext cx="5169640" cy="1080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B76D8-0692-4270-9D7B-E40D7D883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68" y="3695536"/>
            <a:ext cx="2932626" cy="1019468"/>
          </a:xfrm>
          <a:prstGeom prst="rect">
            <a:avLst/>
          </a:prstGeom>
        </p:spPr>
      </p:pic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5F0F28AC-7ECB-44B9-AD63-E648D7CEBCEB}"/>
              </a:ext>
            </a:extLst>
          </p:cNvPr>
          <p:cNvSpPr/>
          <p:nvPr/>
        </p:nvSpPr>
        <p:spPr>
          <a:xfrm>
            <a:off x="5667523" y="1177383"/>
            <a:ext cx="3298509" cy="3918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thêm dữ liệu</a:t>
            </a:r>
          </a:p>
        </p:txBody>
      </p:sp>
      <p:sp>
        <p:nvSpPr>
          <p:cNvPr id="8" name="Callout: Left Arrow 7">
            <a:extLst>
              <a:ext uri="{FF2B5EF4-FFF2-40B4-BE49-F238E27FC236}">
                <a16:creationId xmlns:a16="http://schemas.microsoft.com/office/drawing/2014/main" id="{FEF1B80D-82E6-4296-8C98-A73F3421E52E}"/>
              </a:ext>
            </a:extLst>
          </p:cNvPr>
          <p:cNvSpPr/>
          <p:nvPr/>
        </p:nvSpPr>
        <p:spPr>
          <a:xfrm>
            <a:off x="5667522" y="2559150"/>
            <a:ext cx="3298509" cy="3918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cập nhật dữ liệu</a:t>
            </a:r>
          </a:p>
        </p:txBody>
      </p:sp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C3E640AA-F3CE-451D-8C6E-F8B5417B077D}"/>
              </a:ext>
            </a:extLst>
          </p:cNvPr>
          <p:cNvSpPr/>
          <p:nvPr/>
        </p:nvSpPr>
        <p:spPr>
          <a:xfrm>
            <a:off x="5667521" y="4009327"/>
            <a:ext cx="3298509" cy="3918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xóa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374803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6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</a:rPr>
              <a:t>Bảng kiến trúc sư</a:t>
            </a:r>
            <a:endParaRPr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F9135-C740-4C42-84F0-A0E3F9E5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8" y="932000"/>
            <a:ext cx="5132361" cy="806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9843C5-8CE0-4D69-B54B-56BD29A86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67" y="2157488"/>
            <a:ext cx="5409947" cy="981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AD137-7C29-4C51-A15E-C7B9D0D96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67" y="3557442"/>
            <a:ext cx="3426026" cy="1167107"/>
          </a:xfrm>
          <a:prstGeom prst="rect">
            <a:avLst/>
          </a:prstGeom>
        </p:spPr>
      </p:pic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DD639AF3-19E8-4252-BFA4-A8189CA67694}"/>
              </a:ext>
            </a:extLst>
          </p:cNvPr>
          <p:cNvSpPr/>
          <p:nvPr/>
        </p:nvSpPr>
        <p:spPr>
          <a:xfrm>
            <a:off x="5703723" y="1139463"/>
            <a:ext cx="3298509" cy="3918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thêm dữ liệu</a:t>
            </a:r>
          </a:p>
        </p:txBody>
      </p:sp>
      <p:sp>
        <p:nvSpPr>
          <p:cNvPr id="8" name="Callout: Left Arrow 7">
            <a:extLst>
              <a:ext uri="{FF2B5EF4-FFF2-40B4-BE49-F238E27FC236}">
                <a16:creationId xmlns:a16="http://schemas.microsoft.com/office/drawing/2014/main" id="{4B3487FD-B175-47C7-9078-36FF64539D36}"/>
              </a:ext>
            </a:extLst>
          </p:cNvPr>
          <p:cNvSpPr/>
          <p:nvPr/>
        </p:nvSpPr>
        <p:spPr>
          <a:xfrm>
            <a:off x="5703721" y="2452184"/>
            <a:ext cx="3298509" cy="3918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cập nhật dữ liệu</a:t>
            </a:r>
          </a:p>
        </p:txBody>
      </p:sp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F51C663C-6765-42CB-BB9B-7E2A4B978309}"/>
              </a:ext>
            </a:extLst>
          </p:cNvPr>
          <p:cNvSpPr/>
          <p:nvPr/>
        </p:nvSpPr>
        <p:spPr>
          <a:xfrm>
            <a:off x="5703721" y="3945052"/>
            <a:ext cx="3298509" cy="3918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xóa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291452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6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</a:rPr>
              <a:t>Bảng tham gia</a:t>
            </a:r>
            <a:endParaRPr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880E0-214F-4570-B71D-CF47D5CCF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61" y="874705"/>
            <a:ext cx="3776794" cy="799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C31012-E3FD-4827-859E-C1DD745F6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60" y="2540025"/>
            <a:ext cx="3776794" cy="896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AF50C4-444A-4FA1-8829-088747312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61" y="1757094"/>
            <a:ext cx="3776795" cy="699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39F327-56DC-4BA7-B28A-C9A3F6BCA2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98" y="3519757"/>
            <a:ext cx="3812656" cy="7782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713655-D2E0-4C46-9899-2C945642FE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98" y="4381334"/>
            <a:ext cx="3812656" cy="727092"/>
          </a:xfrm>
          <a:prstGeom prst="rect">
            <a:avLst/>
          </a:prstGeom>
        </p:spPr>
      </p:pic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18CD91B0-78FF-4C6D-9FF8-678C4626971B}"/>
              </a:ext>
            </a:extLst>
          </p:cNvPr>
          <p:cNvSpPr/>
          <p:nvPr/>
        </p:nvSpPr>
        <p:spPr>
          <a:xfrm>
            <a:off x="5222028" y="987872"/>
            <a:ext cx="3779911" cy="5726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lấy tên công trình từ công nhân</a:t>
            </a:r>
          </a:p>
        </p:txBody>
      </p:sp>
      <p:sp>
        <p:nvSpPr>
          <p:cNvPr id="11" name="Callout: Left Arrow 10">
            <a:extLst>
              <a:ext uri="{FF2B5EF4-FFF2-40B4-BE49-F238E27FC236}">
                <a16:creationId xmlns:a16="http://schemas.microsoft.com/office/drawing/2014/main" id="{D5795443-2C8F-422A-ACE4-BF43FF8E40B4}"/>
              </a:ext>
            </a:extLst>
          </p:cNvPr>
          <p:cNvSpPr/>
          <p:nvPr/>
        </p:nvSpPr>
        <p:spPr>
          <a:xfrm>
            <a:off x="5222027" y="1910939"/>
            <a:ext cx="3776795" cy="3918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thêm công nhân làm việc</a:t>
            </a:r>
          </a:p>
        </p:txBody>
      </p:sp>
      <p:sp>
        <p:nvSpPr>
          <p:cNvPr id="13" name="Callout: Left Arrow 12">
            <a:extLst>
              <a:ext uri="{FF2B5EF4-FFF2-40B4-BE49-F238E27FC236}">
                <a16:creationId xmlns:a16="http://schemas.microsoft.com/office/drawing/2014/main" id="{0E2470FC-D207-4092-96C7-F096ADFE86EF}"/>
              </a:ext>
            </a:extLst>
          </p:cNvPr>
          <p:cNvSpPr/>
          <p:nvPr/>
        </p:nvSpPr>
        <p:spPr>
          <a:xfrm>
            <a:off x="5222027" y="2792270"/>
            <a:ext cx="3298509" cy="3918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tên công nhân từ công trình</a:t>
            </a:r>
          </a:p>
        </p:txBody>
      </p:sp>
      <p:sp>
        <p:nvSpPr>
          <p:cNvPr id="15" name="Callout: Left Arrow 14">
            <a:extLst>
              <a:ext uri="{FF2B5EF4-FFF2-40B4-BE49-F238E27FC236}">
                <a16:creationId xmlns:a16="http://schemas.microsoft.com/office/drawing/2014/main" id="{B0397AA8-12C2-4E03-8360-10FB93E432E0}"/>
              </a:ext>
            </a:extLst>
          </p:cNvPr>
          <p:cNvSpPr/>
          <p:nvPr/>
        </p:nvSpPr>
        <p:spPr>
          <a:xfrm>
            <a:off x="5222026" y="3712925"/>
            <a:ext cx="3298509" cy="3918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cập nhật thông tin công nhân làm việc</a:t>
            </a:r>
          </a:p>
        </p:txBody>
      </p:sp>
      <p:sp>
        <p:nvSpPr>
          <p:cNvPr id="16" name="Callout: Left Arrow 15">
            <a:extLst>
              <a:ext uri="{FF2B5EF4-FFF2-40B4-BE49-F238E27FC236}">
                <a16:creationId xmlns:a16="http://schemas.microsoft.com/office/drawing/2014/main" id="{44334B6D-E598-49EA-87E8-D3161FB6E32A}"/>
              </a:ext>
            </a:extLst>
          </p:cNvPr>
          <p:cNvSpPr/>
          <p:nvPr/>
        </p:nvSpPr>
        <p:spPr>
          <a:xfrm>
            <a:off x="5222026" y="4545585"/>
            <a:ext cx="3298509" cy="3918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xóa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22738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6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</a:rPr>
              <a:t>Bảng thiết kế</a:t>
            </a:r>
            <a:endParaRPr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1E03FB-5B5B-45AC-9303-3B4FAD509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82" y="793337"/>
            <a:ext cx="2751204" cy="868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6D2159-A39F-4D71-ACB1-324E490C5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83" y="1730568"/>
            <a:ext cx="3469660" cy="884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73EF56-1BCC-4C50-A1E8-8A7D964EF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81" y="2713223"/>
            <a:ext cx="3592125" cy="689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C68871-876F-4A44-BF88-C8A6170ED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582" y="3500506"/>
            <a:ext cx="3592124" cy="7877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6BFA12-FDE5-4E26-A535-D951C74AC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81" y="4385984"/>
            <a:ext cx="3592123" cy="749807"/>
          </a:xfrm>
          <a:prstGeom prst="rect">
            <a:avLst/>
          </a:prstGeom>
        </p:spPr>
      </p:pic>
      <p:sp>
        <p:nvSpPr>
          <p:cNvPr id="8" name="Callout: Left Arrow 7">
            <a:extLst>
              <a:ext uri="{FF2B5EF4-FFF2-40B4-BE49-F238E27FC236}">
                <a16:creationId xmlns:a16="http://schemas.microsoft.com/office/drawing/2014/main" id="{44CAF86E-57CB-4B96-B557-B6751A1839A5}"/>
              </a:ext>
            </a:extLst>
          </p:cNvPr>
          <p:cNvSpPr/>
          <p:nvPr/>
        </p:nvSpPr>
        <p:spPr>
          <a:xfrm>
            <a:off x="4087192" y="941024"/>
            <a:ext cx="3779911" cy="5726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lấy tên công trình từ kiến trúc sư</a:t>
            </a:r>
          </a:p>
        </p:txBody>
      </p:sp>
      <p:sp>
        <p:nvSpPr>
          <p:cNvPr id="10" name="Callout: Left Arrow 9">
            <a:extLst>
              <a:ext uri="{FF2B5EF4-FFF2-40B4-BE49-F238E27FC236}">
                <a16:creationId xmlns:a16="http://schemas.microsoft.com/office/drawing/2014/main" id="{2325F2DE-2535-4736-993B-0CB00E29EBA8}"/>
              </a:ext>
            </a:extLst>
          </p:cNvPr>
          <p:cNvSpPr/>
          <p:nvPr/>
        </p:nvSpPr>
        <p:spPr>
          <a:xfrm>
            <a:off x="4087192" y="1886669"/>
            <a:ext cx="3779911" cy="5726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lấy tên kiến trúc sư từ công trình</a:t>
            </a:r>
          </a:p>
        </p:txBody>
      </p:sp>
      <p:sp>
        <p:nvSpPr>
          <p:cNvPr id="11" name="Callout: Left Arrow 10">
            <a:extLst>
              <a:ext uri="{FF2B5EF4-FFF2-40B4-BE49-F238E27FC236}">
                <a16:creationId xmlns:a16="http://schemas.microsoft.com/office/drawing/2014/main" id="{036E2DC7-613A-402D-8382-CCFD613C81D7}"/>
              </a:ext>
            </a:extLst>
          </p:cNvPr>
          <p:cNvSpPr/>
          <p:nvPr/>
        </p:nvSpPr>
        <p:spPr>
          <a:xfrm>
            <a:off x="4087192" y="2771638"/>
            <a:ext cx="3779911" cy="5726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thêm kiến trúc sư làm việc</a:t>
            </a:r>
          </a:p>
        </p:txBody>
      </p:sp>
      <p:sp>
        <p:nvSpPr>
          <p:cNvPr id="12" name="Callout: Left Arrow 11">
            <a:extLst>
              <a:ext uri="{FF2B5EF4-FFF2-40B4-BE49-F238E27FC236}">
                <a16:creationId xmlns:a16="http://schemas.microsoft.com/office/drawing/2014/main" id="{BD56BF7D-E8A6-4AB7-AD5D-90261D0007CA}"/>
              </a:ext>
            </a:extLst>
          </p:cNvPr>
          <p:cNvSpPr/>
          <p:nvPr/>
        </p:nvSpPr>
        <p:spPr>
          <a:xfrm>
            <a:off x="4087192" y="3608019"/>
            <a:ext cx="3779911" cy="5726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cập nhật thông tin kiến trúc sư làm việc</a:t>
            </a:r>
          </a:p>
        </p:txBody>
      </p:sp>
      <p:sp>
        <p:nvSpPr>
          <p:cNvPr id="14" name="Callout: Left Arrow 13">
            <a:extLst>
              <a:ext uri="{FF2B5EF4-FFF2-40B4-BE49-F238E27FC236}">
                <a16:creationId xmlns:a16="http://schemas.microsoft.com/office/drawing/2014/main" id="{81068F1A-CCD6-40E0-AA87-ED416B2DFB55}"/>
              </a:ext>
            </a:extLst>
          </p:cNvPr>
          <p:cNvSpPr/>
          <p:nvPr/>
        </p:nvSpPr>
        <p:spPr>
          <a:xfrm>
            <a:off x="4087192" y="4474537"/>
            <a:ext cx="3779911" cy="5726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5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onsolas" panose="020B0609020204030204" pitchFamily="49" charset="0"/>
              </a:rPr>
              <a:t>Thủ tục xóa kiến trúc sư làm việc</a:t>
            </a:r>
          </a:p>
        </p:txBody>
      </p:sp>
    </p:spTree>
    <p:extLst>
      <p:ext uri="{BB962C8B-B14F-4D97-AF65-F5344CB8AC3E}">
        <p14:creationId xmlns:p14="http://schemas.microsoft.com/office/powerpoint/2010/main" val="257008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9"/>
          <p:cNvSpPr txBox="1">
            <a:spLocks noGrp="1"/>
          </p:cNvSpPr>
          <p:nvPr>
            <p:ph type="ctrTitle"/>
          </p:nvPr>
        </p:nvSpPr>
        <p:spPr>
          <a:xfrm>
            <a:off x="623624" y="2204897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onsolas" panose="020B0609020204030204" pitchFamily="49" charset="0"/>
              </a:rPr>
              <a:t>Giao di</a:t>
            </a:r>
            <a:r>
              <a:rPr lang="vi-VN" sz="4000" dirty="0">
                <a:latin typeface="Consolas" panose="020B0609020204030204" pitchFamily="49" charset="0"/>
              </a:rPr>
              <a:t>ện đồ họa</a:t>
            </a:r>
            <a:endParaRPr sz="4000" dirty="0">
              <a:latin typeface="Consolas" panose="020B0609020204030204" pitchFamily="49" charset="0"/>
            </a:endParaRPr>
          </a:p>
        </p:txBody>
      </p:sp>
      <p:sp>
        <p:nvSpPr>
          <p:cNvPr id="983" name="Google Shape;983;p39"/>
          <p:cNvSpPr txBox="1">
            <a:spLocks noGrp="1"/>
          </p:cNvSpPr>
          <p:nvPr>
            <p:ph type="title" idx="2"/>
          </p:nvPr>
        </p:nvSpPr>
        <p:spPr>
          <a:xfrm>
            <a:off x="1195124" y="947351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984" name="Google Shape;984;p39"/>
          <p:cNvSpPr/>
          <p:nvPr/>
        </p:nvSpPr>
        <p:spPr>
          <a:xfrm rot="-5422515" flipH="1">
            <a:off x="7897160" y="3514267"/>
            <a:ext cx="328545" cy="32830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9"/>
          <p:cNvSpPr/>
          <p:nvPr/>
        </p:nvSpPr>
        <p:spPr>
          <a:xfrm rot="-5421983" flipH="1">
            <a:off x="8199077" y="3813219"/>
            <a:ext cx="513599" cy="51322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D03DC1-F7AC-47CD-A84C-E84EABEE5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26344" y="-284421"/>
            <a:ext cx="5712341" cy="57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53990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1C4C-CEA7-4F68-9E78-A2CD410E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onsolas" panose="020B0609020204030204" pitchFamily="49" charset="0"/>
              </a:rPr>
              <a:t>Giao diện chính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9D516-4780-40ED-8D08-BE34EC78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50" y="932000"/>
            <a:ext cx="7163300" cy="37429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66C6D6-DFF3-42F3-A214-C2BE32D5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25" y="914181"/>
            <a:ext cx="7163300" cy="3760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3131B5-DFD9-43B7-AE78-EFD537CC375C}"/>
              </a:ext>
            </a:extLst>
          </p:cNvPr>
          <p:cNvSpPr/>
          <p:nvPr/>
        </p:nvSpPr>
        <p:spPr>
          <a:xfrm>
            <a:off x="6569049" y="1394085"/>
            <a:ext cx="1603751" cy="597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B01865-011A-44CC-B607-B6FEF4B09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775" y="932000"/>
            <a:ext cx="7163300" cy="37649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B5F9F7-1329-4D1C-AB9B-1C836D7E3FDC}"/>
              </a:ext>
            </a:extLst>
          </p:cNvPr>
          <p:cNvSpPr/>
          <p:nvPr/>
        </p:nvSpPr>
        <p:spPr>
          <a:xfrm>
            <a:off x="4721902" y="1334125"/>
            <a:ext cx="891914" cy="2143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0A158-247F-48A9-B52B-CFAE42D0CE02}"/>
              </a:ext>
            </a:extLst>
          </p:cNvPr>
          <p:cNvSpPr/>
          <p:nvPr/>
        </p:nvSpPr>
        <p:spPr>
          <a:xfrm>
            <a:off x="6633147" y="2013924"/>
            <a:ext cx="1510927" cy="2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2C15B0-1790-4223-BC4F-E2B158023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924" y="931999"/>
            <a:ext cx="7106397" cy="37429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35D8DE-4D98-450E-B6AB-E821356B3307}"/>
              </a:ext>
            </a:extLst>
          </p:cNvPr>
          <p:cNvSpPr/>
          <p:nvPr/>
        </p:nvSpPr>
        <p:spPr>
          <a:xfrm>
            <a:off x="6569049" y="3177915"/>
            <a:ext cx="1510927" cy="3391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5C60BF-F145-4B4E-A447-07ED731422BB}"/>
              </a:ext>
            </a:extLst>
          </p:cNvPr>
          <p:cNvSpPr txBox="1"/>
          <p:nvPr/>
        </p:nvSpPr>
        <p:spPr>
          <a:xfrm>
            <a:off x="3669280" y="3751582"/>
            <a:ext cx="2105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Đây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chương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752AB-675F-4165-821B-948E4A541CF7}"/>
              </a:ext>
            </a:extLst>
          </p:cNvPr>
          <p:cNvSpPr txBox="1"/>
          <p:nvPr/>
        </p:nvSpPr>
        <p:spPr>
          <a:xfrm>
            <a:off x="6457908" y="861956"/>
            <a:ext cx="1861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kiếm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028618-A72F-45B9-B10E-E4E2BCF62DCD}"/>
              </a:ext>
            </a:extLst>
          </p:cNvPr>
          <p:cNvSpPr txBox="1"/>
          <p:nvPr/>
        </p:nvSpPr>
        <p:spPr>
          <a:xfrm>
            <a:off x="6420077" y="2259663"/>
            <a:ext cx="1861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sắp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thứ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dần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muốn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kiếm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955FDE-7A4D-44E7-98CC-8DCE8F3D736B}"/>
              </a:ext>
            </a:extLst>
          </p:cNvPr>
          <p:cNvSpPr txBox="1"/>
          <p:nvPr/>
        </p:nvSpPr>
        <p:spPr>
          <a:xfrm>
            <a:off x="6379865" y="3546224"/>
            <a:ext cx="1861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xóa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nhấn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Xóa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3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1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84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88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3" grpId="0" animBg="1"/>
      <p:bldP spid="3" grpId="0"/>
      <p:bldP spid="3" grpId="1"/>
      <p:bldP spid="14" grpId="0"/>
      <p:bldP spid="14" grpId="1"/>
      <p:bldP spid="15" grpId="0"/>
      <p:bldP spid="15" grpId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E875-572E-4686-89F4-5A791684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Giao </a:t>
            </a:r>
            <a:r>
              <a:rPr lang="en-US" dirty="0" err="1">
                <a:latin typeface="Consolas" panose="020B0609020204030204" pitchFamily="49" charset="0"/>
              </a:rPr>
              <a:t>diện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chính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BCDB7-0E41-414A-8461-FE8EB9DE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30" y="946400"/>
            <a:ext cx="7314739" cy="383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D38E3B-8B13-4F6E-9D0C-7EAEDDFE3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29" y="941524"/>
            <a:ext cx="7314739" cy="38475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C3FD6D-27A8-425F-96BE-DC7C79DCEF08}"/>
              </a:ext>
            </a:extLst>
          </p:cNvPr>
          <p:cNvSpPr/>
          <p:nvPr/>
        </p:nvSpPr>
        <p:spPr>
          <a:xfrm>
            <a:off x="992372" y="2332074"/>
            <a:ext cx="567070" cy="239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1F594-A4FA-4101-B264-EED25D89CDB3}"/>
              </a:ext>
            </a:extLst>
          </p:cNvPr>
          <p:cNvSpPr txBox="1"/>
          <p:nvPr/>
        </p:nvSpPr>
        <p:spPr>
          <a:xfrm>
            <a:off x="2743200" y="2865300"/>
            <a:ext cx="2354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16C6F0-4386-4E9C-BC80-42C184843386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1559442" y="2451912"/>
            <a:ext cx="1183758" cy="644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6C080A-C50A-4D93-86CB-E23333895A68}"/>
              </a:ext>
            </a:extLst>
          </p:cNvPr>
          <p:cNvCxnSpPr>
            <a:cxnSpLocks/>
          </p:cNvCxnSpPr>
          <p:nvPr/>
        </p:nvCxnSpPr>
        <p:spPr>
          <a:xfrm flipH="1" flipV="1">
            <a:off x="1559442" y="2850900"/>
            <a:ext cx="1183758" cy="245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84C6C1-35CB-4911-9332-6F35C8D84C2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559442" y="3096133"/>
            <a:ext cx="1183758" cy="153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1C9A18-06FD-4FEF-B577-D95C5AEDFCE4}"/>
              </a:ext>
            </a:extLst>
          </p:cNvPr>
          <p:cNvCxnSpPr>
            <a:cxnSpLocks/>
          </p:cNvCxnSpPr>
          <p:nvPr/>
        </p:nvCxnSpPr>
        <p:spPr>
          <a:xfrm flipH="1">
            <a:off x="1559442" y="3091485"/>
            <a:ext cx="1183758" cy="480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0D0308-FBE1-4E97-AC1E-8CA9792F84B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559442" y="2047367"/>
            <a:ext cx="1183758" cy="1048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A57A765-02FB-4896-A613-4EB22E67C7D5}"/>
              </a:ext>
            </a:extLst>
          </p:cNvPr>
          <p:cNvSpPr/>
          <p:nvPr/>
        </p:nvSpPr>
        <p:spPr>
          <a:xfrm>
            <a:off x="992372" y="1965360"/>
            <a:ext cx="567070" cy="239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 animBg="1"/>
      <p:bldP spid="2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E487-6DC2-4655-BEB0-6614BCCA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Giao </a:t>
            </a:r>
            <a:r>
              <a:rPr lang="en-US" dirty="0" err="1">
                <a:latin typeface="Consolas" panose="020B0609020204030204" pitchFamily="49" charset="0"/>
              </a:rPr>
              <a:t>diện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điền</a:t>
            </a:r>
            <a:r>
              <a:rPr lang="en-US" dirty="0">
                <a:latin typeface="Consolas" panose="020B0609020204030204" pitchFamily="49" charset="0"/>
              </a:rPr>
              <a:t> forms</a:t>
            </a:r>
            <a:endParaRPr lang="vi-VN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C8AFA-7F0B-413B-9082-D36A333D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68" y="932000"/>
            <a:ext cx="7600013" cy="3998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BB371B-6F59-48BF-94C2-D0851EFED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68" y="932000"/>
            <a:ext cx="7600013" cy="3985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A5ED4F-A5D6-467E-A899-C6F548BBB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68" y="946670"/>
            <a:ext cx="7600013" cy="39902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9FB401-8BBA-4C00-91E0-DA354799F269}"/>
              </a:ext>
            </a:extLst>
          </p:cNvPr>
          <p:cNvSpPr txBox="1"/>
          <p:nvPr/>
        </p:nvSpPr>
        <p:spPr>
          <a:xfrm>
            <a:off x="5551170" y="3069463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công nhân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công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bấm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9FCBE-913A-4960-A0C3-235DA2F2D17E}"/>
              </a:ext>
            </a:extLst>
          </p:cNvPr>
          <p:cNvSpPr txBox="1"/>
          <p:nvPr/>
        </p:nvSpPr>
        <p:spPr>
          <a:xfrm>
            <a:off x="1699260" y="4170681"/>
            <a:ext cx="1935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bấm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97070A-0F0D-4893-8928-D8607A01B7C7}"/>
              </a:ext>
            </a:extLst>
          </p:cNvPr>
          <p:cNvSpPr txBox="1"/>
          <p:nvPr/>
        </p:nvSpPr>
        <p:spPr>
          <a:xfrm>
            <a:off x="2267049" y="1122495"/>
            <a:ext cx="19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đ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ược ghi sẵn khi chỉnh sửa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27CA7-9478-4AF0-8FBA-5E86BF5972D8}"/>
              </a:ext>
            </a:extLst>
          </p:cNvPr>
          <p:cNvSpPr/>
          <p:nvPr/>
        </p:nvSpPr>
        <p:spPr>
          <a:xfrm>
            <a:off x="5661660" y="4170681"/>
            <a:ext cx="2369820" cy="241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B8009-4D87-4DAF-9CF2-D6E6198D39BD}"/>
              </a:ext>
            </a:extLst>
          </p:cNvPr>
          <p:cNvSpPr txBox="1"/>
          <p:nvPr/>
        </p:nvSpPr>
        <p:spPr>
          <a:xfrm>
            <a:off x="3813909" y="4170681"/>
            <a:ext cx="1935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Nhấn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b="1" i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forms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D2A5EC-913B-4722-BCB1-D03CB966C800}"/>
              </a:ext>
            </a:extLst>
          </p:cNvPr>
          <p:cNvSpPr/>
          <p:nvPr/>
        </p:nvSpPr>
        <p:spPr>
          <a:xfrm>
            <a:off x="7719059" y="4562065"/>
            <a:ext cx="596265" cy="279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3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9" grpId="0"/>
      <p:bldP spid="9" grpId="1"/>
      <p:bldP spid="10" grpId="0" animBg="1"/>
      <p:bldP spid="10" grpId="1" animBg="1"/>
      <p:bldP spid="11" grpId="0"/>
      <p:bldP spid="11" grpId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E487-6DC2-4655-BEB0-6614BCCA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Giao </a:t>
            </a:r>
            <a:r>
              <a:rPr lang="en-US" dirty="0" err="1">
                <a:latin typeface="Consolas" panose="020B0609020204030204" pitchFamily="49" charset="0"/>
              </a:rPr>
              <a:t>diện</a:t>
            </a:r>
            <a:r>
              <a:rPr lang="en-US" dirty="0">
                <a:latin typeface="Consolas" panose="020B0609020204030204" pitchFamily="49" charset="0"/>
              </a:rPr>
              <a:t> chi </a:t>
            </a:r>
            <a:r>
              <a:rPr lang="en-US" dirty="0" err="1">
                <a:latin typeface="Consolas" panose="020B0609020204030204" pitchFamily="49" charset="0"/>
              </a:rPr>
              <a:t>tiết</a:t>
            </a:r>
            <a:endParaRPr lang="vi-VN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8E1AE-6E99-40F2-A7C0-DBC40912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" y="994252"/>
            <a:ext cx="7459980" cy="3926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6E8E48-02E0-4537-B9F5-7A529A7B4EFF}"/>
              </a:ext>
            </a:extLst>
          </p:cNvPr>
          <p:cNvSpPr/>
          <p:nvPr/>
        </p:nvSpPr>
        <p:spPr>
          <a:xfrm>
            <a:off x="1615440" y="2330451"/>
            <a:ext cx="4892040" cy="241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2412B-3D65-4105-898C-C00FB20FEF1B}"/>
              </a:ext>
            </a:extLst>
          </p:cNvPr>
          <p:cNvSpPr txBox="1"/>
          <p:nvPr/>
        </p:nvSpPr>
        <p:spPr>
          <a:xfrm>
            <a:off x="6339840" y="2341614"/>
            <a:ext cx="258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click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sát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823CF3-BD67-4BC6-828F-5A17A4F01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95" y="999918"/>
            <a:ext cx="7452360" cy="39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8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2076;p56">
            <a:extLst>
              <a:ext uri="{FF2B5EF4-FFF2-40B4-BE49-F238E27FC236}">
                <a16:creationId xmlns:a16="http://schemas.microsoft.com/office/drawing/2014/main" id="{53C0A353-7AF7-4F1B-9BBE-D44A6041B876}"/>
              </a:ext>
            </a:extLst>
          </p:cNvPr>
          <p:cNvSpPr txBox="1">
            <a:spLocks/>
          </p:cNvSpPr>
          <p:nvPr/>
        </p:nvSpPr>
        <p:spPr>
          <a:xfrm>
            <a:off x="2822490" y="1502315"/>
            <a:ext cx="34464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B7B"/>
              </a:buClr>
              <a:buSzPts val="2800"/>
              <a:buFont typeface="Hammersmith One"/>
              <a:buNone/>
              <a:defRPr sz="3000" b="0" i="0" u="none" strike="noStrike" cap="none">
                <a:solidFill>
                  <a:srgbClr val="FF8B7B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200" dirty="0"/>
              <a:t>Thanks!</a:t>
            </a:r>
          </a:p>
          <a:p>
            <a:endParaRPr lang="en-US" dirty="0"/>
          </a:p>
        </p:txBody>
      </p:sp>
      <p:sp>
        <p:nvSpPr>
          <p:cNvPr id="78" name="Google Shape;2077;p56">
            <a:extLst>
              <a:ext uri="{FF2B5EF4-FFF2-40B4-BE49-F238E27FC236}">
                <a16:creationId xmlns:a16="http://schemas.microsoft.com/office/drawing/2014/main" id="{0455D3E5-DB5A-4413-8BDE-4B5B0CEA8A3D}"/>
              </a:ext>
            </a:extLst>
          </p:cNvPr>
          <p:cNvSpPr txBox="1">
            <a:spLocks/>
          </p:cNvSpPr>
          <p:nvPr/>
        </p:nvSpPr>
        <p:spPr>
          <a:xfrm>
            <a:off x="2979753" y="2364088"/>
            <a:ext cx="3202200" cy="13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lt1"/>
                </a:solidFill>
              </a:rPr>
              <a:t>Do you have any questions?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lt1"/>
                </a:solidFill>
                <a:hlinkClick r:id="rId3"/>
              </a:rPr>
              <a:t>baob1890677@student.ctu.edu.vn</a:t>
            </a:r>
            <a:endParaRPr lang="en-US" dirty="0">
              <a:solidFill>
                <a:schemeClr val="lt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lt1"/>
                </a:solidFill>
                <a:hlinkClick r:id="rId4"/>
              </a:rPr>
              <a:t>nguyenb1812837@student.ctu.edu.vn</a:t>
            </a:r>
            <a:endParaRPr lang="en-US" dirty="0">
              <a:solidFill>
                <a:schemeClr val="lt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lt1"/>
                </a:solidFill>
              </a:rPr>
              <a:t>+84 907 801 311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>
                <a:solidFill>
                  <a:schemeClr val="lt1"/>
                </a:solidFill>
              </a:rPr>
              <a:t>+84 939 983 979</a:t>
            </a:r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19BB59-B742-4BDD-A1A2-3411D78BBC44}"/>
              </a:ext>
            </a:extLst>
          </p:cNvPr>
          <p:cNvGrpSpPr/>
          <p:nvPr/>
        </p:nvGrpSpPr>
        <p:grpSpPr>
          <a:xfrm>
            <a:off x="640068" y="1447776"/>
            <a:ext cx="1381658" cy="2289545"/>
            <a:chOff x="640068" y="1447776"/>
            <a:chExt cx="1381658" cy="2289545"/>
          </a:xfrm>
        </p:grpSpPr>
        <p:grpSp>
          <p:nvGrpSpPr>
            <p:cNvPr id="80" name="Google Shape;2189;p56">
              <a:extLst>
                <a:ext uri="{FF2B5EF4-FFF2-40B4-BE49-F238E27FC236}">
                  <a16:creationId xmlns:a16="http://schemas.microsoft.com/office/drawing/2014/main" id="{FF2A5628-074D-466A-B3AC-CD46958619CB}"/>
                </a:ext>
              </a:extLst>
            </p:cNvPr>
            <p:cNvGrpSpPr/>
            <p:nvPr/>
          </p:nvGrpSpPr>
          <p:grpSpPr>
            <a:xfrm>
              <a:off x="1388795" y="2972062"/>
              <a:ext cx="375412" cy="368450"/>
              <a:chOff x="3763184" y="3817357"/>
              <a:chExt cx="363314" cy="356576"/>
            </a:xfrm>
          </p:grpSpPr>
          <p:sp>
            <p:nvSpPr>
              <p:cNvPr id="99" name="Google Shape;2190;p56">
                <a:extLst>
                  <a:ext uri="{FF2B5EF4-FFF2-40B4-BE49-F238E27FC236}">
                    <a16:creationId xmlns:a16="http://schemas.microsoft.com/office/drawing/2014/main" id="{B51BAEDA-A960-46F5-804F-A69B1A8E2556}"/>
                  </a:ext>
                </a:extLst>
              </p:cNvPr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191;p56">
                <a:extLst>
                  <a:ext uri="{FF2B5EF4-FFF2-40B4-BE49-F238E27FC236}">
                    <a16:creationId xmlns:a16="http://schemas.microsoft.com/office/drawing/2014/main" id="{0541F32C-A805-472D-A59E-E94D2E7331C3}"/>
                  </a:ext>
                </a:extLst>
              </p:cNvPr>
              <p:cNvSpPr/>
              <p:nvPr/>
            </p:nvSpPr>
            <p:spPr>
              <a:xfrm>
                <a:off x="3918324" y="3817357"/>
                <a:ext cx="208173" cy="356576"/>
              </a:xfrm>
              <a:custGeom>
                <a:avLst/>
                <a:gdLst/>
                <a:ahLst/>
                <a:cxnLst/>
                <a:rect l="l" t="t" r="r" b="b"/>
                <a:pathLst>
                  <a:path w="7941" h="13602" extrusionOk="0">
                    <a:moveTo>
                      <a:pt x="896" y="0"/>
                    </a:moveTo>
                    <a:cubicBezTo>
                      <a:pt x="593" y="0"/>
                      <a:pt x="304" y="15"/>
                      <a:pt x="1" y="58"/>
                    </a:cubicBezTo>
                    <a:cubicBezTo>
                      <a:pt x="3393" y="505"/>
                      <a:pt x="5919" y="3378"/>
                      <a:pt x="5919" y="6799"/>
                    </a:cubicBezTo>
                    <a:cubicBezTo>
                      <a:pt x="5919" y="10220"/>
                      <a:pt x="3393" y="13093"/>
                      <a:pt x="1" y="13541"/>
                    </a:cubicBezTo>
                    <a:cubicBezTo>
                      <a:pt x="306" y="13581"/>
                      <a:pt x="610" y="13601"/>
                      <a:pt x="909" y="13601"/>
                    </a:cubicBezTo>
                    <a:cubicBezTo>
                      <a:pt x="4431" y="13601"/>
                      <a:pt x="7441" y="10865"/>
                      <a:pt x="7681" y="7247"/>
                    </a:cubicBezTo>
                    <a:cubicBezTo>
                      <a:pt x="7940" y="3320"/>
                      <a:pt x="4822" y="0"/>
                      <a:pt x="89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192;p56">
                <a:extLst>
                  <a:ext uri="{FF2B5EF4-FFF2-40B4-BE49-F238E27FC236}">
                    <a16:creationId xmlns:a16="http://schemas.microsoft.com/office/drawing/2014/main" id="{4C83E012-0CA7-435D-9987-12EEA3786638}"/>
                  </a:ext>
                </a:extLst>
              </p:cNvPr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193;p56">
                <a:extLst>
                  <a:ext uri="{FF2B5EF4-FFF2-40B4-BE49-F238E27FC236}">
                    <a16:creationId xmlns:a16="http://schemas.microsoft.com/office/drawing/2014/main" id="{C60DB2F4-7F26-4738-A682-69F953C0D7D7}"/>
                  </a:ext>
                </a:extLst>
              </p:cNvPr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194;p56">
                <a:extLst>
                  <a:ext uri="{FF2B5EF4-FFF2-40B4-BE49-F238E27FC236}">
                    <a16:creationId xmlns:a16="http://schemas.microsoft.com/office/drawing/2014/main" id="{946DA9BA-5CF4-464E-9371-5E42724494AC}"/>
                  </a:ext>
                </a:extLst>
              </p:cNvPr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2195;p56">
              <a:extLst>
                <a:ext uri="{FF2B5EF4-FFF2-40B4-BE49-F238E27FC236}">
                  <a16:creationId xmlns:a16="http://schemas.microsoft.com/office/drawing/2014/main" id="{444AAE67-61C8-4514-887A-1A071AB2D514}"/>
                </a:ext>
              </a:extLst>
            </p:cNvPr>
            <p:cNvSpPr/>
            <p:nvPr/>
          </p:nvSpPr>
          <p:spPr>
            <a:xfrm rot="10800000" flipH="1">
              <a:off x="1279775" y="2859877"/>
              <a:ext cx="593430" cy="592998"/>
            </a:xfrm>
            <a:custGeom>
              <a:avLst/>
              <a:gdLst/>
              <a:ahLst/>
              <a:cxnLst/>
              <a:rect l="l" t="t" r="r" b="b"/>
              <a:pathLst>
                <a:path w="45300" h="45267" extrusionOk="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96;p56">
              <a:extLst>
                <a:ext uri="{FF2B5EF4-FFF2-40B4-BE49-F238E27FC236}">
                  <a16:creationId xmlns:a16="http://schemas.microsoft.com/office/drawing/2014/main" id="{5A19DA34-B09F-403F-A3FB-972F3ACF3C49}"/>
                </a:ext>
              </a:extLst>
            </p:cNvPr>
            <p:cNvSpPr/>
            <p:nvPr/>
          </p:nvSpPr>
          <p:spPr>
            <a:xfrm rot="10800000" flipH="1">
              <a:off x="842588" y="3248032"/>
              <a:ext cx="488671" cy="489289"/>
            </a:xfrm>
            <a:custGeom>
              <a:avLst/>
              <a:gdLst/>
              <a:ahLst/>
              <a:cxnLst/>
              <a:rect l="l" t="t" r="r" b="b"/>
              <a:pathLst>
                <a:path w="26887" h="26921" extrusionOk="0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C3F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97;p56">
              <a:extLst>
                <a:ext uri="{FF2B5EF4-FFF2-40B4-BE49-F238E27FC236}">
                  <a16:creationId xmlns:a16="http://schemas.microsoft.com/office/drawing/2014/main" id="{4C801B85-AE79-478E-9883-3109C0B21AEC}"/>
                </a:ext>
              </a:extLst>
            </p:cNvPr>
            <p:cNvSpPr/>
            <p:nvPr/>
          </p:nvSpPr>
          <p:spPr>
            <a:xfrm rot="10800000" flipH="1">
              <a:off x="943625" y="1447776"/>
              <a:ext cx="378098" cy="378577"/>
            </a:xfrm>
            <a:custGeom>
              <a:avLst/>
              <a:gdLst/>
              <a:ahLst/>
              <a:cxnLst/>
              <a:rect l="l" t="t" r="r" b="b"/>
              <a:pathLst>
                <a:path w="26887" h="26921" extrusionOk="0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C3F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2198;p56">
              <a:extLst>
                <a:ext uri="{FF2B5EF4-FFF2-40B4-BE49-F238E27FC236}">
                  <a16:creationId xmlns:a16="http://schemas.microsoft.com/office/drawing/2014/main" id="{67FAE773-F5C5-4F98-A1F3-74E0F93FF079}"/>
                </a:ext>
              </a:extLst>
            </p:cNvPr>
            <p:cNvGrpSpPr/>
            <p:nvPr/>
          </p:nvGrpSpPr>
          <p:grpSpPr>
            <a:xfrm>
              <a:off x="640068" y="2215758"/>
              <a:ext cx="890495" cy="890052"/>
              <a:chOff x="821043" y="1920483"/>
              <a:chExt cx="890495" cy="890052"/>
            </a:xfrm>
          </p:grpSpPr>
          <p:grpSp>
            <p:nvGrpSpPr>
              <p:cNvPr id="92" name="Google Shape;2199;p56">
                <a:extLst>
                  <a:ext uri="{FF2B5EF4-FFF2-40B4-BE49-F238E27FC236}">
                    <a16:creationId xmlns:a16="http://schemas.microsoft.com/office/drawing/2014/main" id="{49E9ED57-C449-4980-89D9-211377FECA7D}"/>
                  </a:ext>
                </a:extLst>
              </p:cNvPr>
              <p:cNvGrpSpPr/>
              <p:nvPr/>
            </p:nvGrpSpPr>
            <p:grpSpPr>
              <a:xfrm>
                <a:off x="1036617" y="2139668"/>
                <a:ext cx="459348" cy="451684"/>
                <a:chOff x="3314750" y="3817357"/>
                <a:chExt cx="362920" cy="356865"/>
              </a:xfrm>
            </p:grpSpPr>
            <p:sp>
              <p:nvSpPr>
                <p:cNvPr id="94" name="Google Shape;2200;p56">
                  <a:extLst>
                    <a:ext uri="{FF2B5EF4-FFF2-40B4-BE49-F238E27FC236}">
                      <a16:creationId xmlns:a16="http://schemas.microsoft.com/office/drawing/2014/main" id="{94347873-7A53-4209-9196-492A9D91DC1C}"/>
                    </a:ext>
                  </a:extLst>
                </p:cNvPr>
                <p:cNvSpPr/>
                <p:nvPr/>
              </p:nvSpPr>
              <p:spPr>
                <a:xfrm>
                  <a:off x="3314750" y="3817357"/>
                  <a:ext cx="356865" cy="356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3" h="13599" extrusionOk="0">
                      <a:moveTo>
                        <a:pt x="6814" y="0"/>
                      </a:moveTo>
                      <a:cubicBezTo>
                        <a:pt x="3046" y="0"/>
                        <a:pt x="0" y="3046"/>
                        <a:pt x="0" y="6799"/>
                      </a:cubicBezTo>
                      <a:cubicBezTo>
                        <a:pt x="0" y="10552"/>
                        <a:pt x="3046" y="13598"/>
                        <a:pt x="6814" y="13598"/>
                      </a:cubicBezTo>
                      <a:cubicBezTo>
                        <a:pt x="10567" y="13598"/>
                        <a:pt x="13613" y="10552"/>
                        <a:pt x="13613" y="6799"/>
                      </a:cubicBezTo>
                      <a:cubicBezTo>
                        <a:pt x="13613" y="3046"/>
                        <a:pt x="10567" y="0"/>
                        <a:pt x="6814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201;p56">
                  <a:extLst>
                    <a:ext uri="{FF2B5EF4-FFF2-40B4-BE49-F238E27FC236}">
                      <a16:creationId xmlns:a16="http://schemas.microsoft.com/office/drawing/2014/main" id="{CB9A3EB1-F2FF-49A5-BD56-1630F6558C05}"/>
                    </a:ext>
                  </a:extLst>
                </p:cNvPr>
                <p:cNvSpPr/>
                <p:nvPr/>
              </p:nvSpPr>
              <p:spPr>
                <a:xfrm>
                  <a:off x="3469891" y="3817357"/>
                  <a:ext cx="207780" cy="35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" h="13613" extrusionOk="0">
                      <a:moveTo>
                        <a:pt x="881" y="0"/>
                      </a:moveTo>
                      <a:cubicBezTo>
                        <a:pt x="884" y="0"/>
                        <a:pt x="886" y="0"/>
                        <a:pt x="888" y="0"/>
                      </a:cubicBezTo>
                      <a:lnTo>
                        <a:pt x="888" y="0"/>
                      </a:lnTo>
                      <a:cubicBezTo>
                        <a:pt x="891" y="0"/>
                        <a:pt x="893" y="0"/>
                        <a:pt x="896" y="0"/>
                      </a:cubicBezTo>
                      <a:close/>
                      <a:moveTo>
                        <a:pt x="888" y="0"/>
                      </a:moveTo>
                      <a:lnTo>
                        <a:pt x="888" y="0"/>
                      </a:lnTo>
                      <a:cubicBezTo>
                        <a:pt x="588" y="0"/>
                        <a:pt x="301" y="15"/>
                        <a:pt x="1" y="58"/>
                      </a:cubicBezTo>
                      <a:cubicBezTo>
                        <a:pt x="3393" y="491"/>
                        <a:pt x="5934" y="3378"/>
                        <a:pt x="5934" y="6799"/>
                      </a:cubicBezTo>
                      <a:cubicBezTo>
                        <a:pt x="5934" y="10220"/>
                        <a:pt x="3393" y="13107"/>
                        <a:pt x="1" y="13555"/>
                      </a:cubicBezTo>
                      <a:cubicBezTo>
                        <a:pt x="299" y="13594"/>
                        <a:pt x="595" y="13612"/>
                        <a:pt x="887" y="13612"/>
                      </a:cubicBezTo>
                      <a:cubicBezTo>
                        <a:pt x="4418" y="13612"/>
                        <a:pt x="7441" y="10873"/>
                        <a:pt x="7680" y="7247"/>
                      </a:cubicBezTo>
                      <a:cubicBezTo>
                        <a:pt x="7926" y="3323"/>
                        <a:pt x="4826" y="4"/>
                        <a:pt x="888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2202;p56">
                  <a:extLst>
                    <a:ext uri="{FF2B5EF4-FFF2-40B4-BE49-F238E27FC236}">
                      <a16:creationId xmlns:a16="http://schemas.microsoft.com/office/drawing/2014/main" id="{33D2FFEA-0BD2-4F7E-A389-01A844D26510}"/>
                    </a:ext>
                  </a:extLst>
                </p:cNvPr>
                <p:cNvSpPr/>
                <p:nvPr/>
              </p:nvSpPr>
              <p:spPr>
                <a:xfrm>
                  <a:off x="3379082" y="3881296"/>
                  <a:ext cx="228595" cy="228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0" h="8720" extrusionOk="0">
                      <a:moveTo>
                        <a:pt x="6886" y="448"/>
                      </a:moveTo>
                      <a:cubicBezTo>
                        <a:pt x="7651" y="448"/>
                        <a:pt x="8272" y="1069"/>
                        <a:pt x="8272" y="1834"/>
                      </a:cubicBezTo>
                      <a:lnTo>
                        <a:pt x="8272" y="6872"/>
                      </a:lnTo>
                      <a:lnTo>
                        <a:pt x="8272" y="6886"/>
                      </a:lnTo>
                      <a:cubicBezTo>
                        <a:pt x="8272" y="7652"/>
                        <a:pt x="7651" y="8272"/>
                        <a:pt x="6872" y="8272"/>
                      </a:cubicBezTo>
                      <a:lnTo>
                        <a:pt x="1848" y="8272"/>
                      </a:lnTo>
                      <a:cubicBezTo>
                        <a:pt x="1069" y="8272"/>
                        <a:pt x="448" y="7652"/>
                        <a:pt x="448" y="6886"/>
                      </a:cubicBezTo>
                      <a:lnTo>
                        <a:pt x="448" y="1834"/>
                      </a:lnTo>
                      <a:cubicBezTo>
                        <a:pt x="448" y="1069"/>
                        <a:pt x="1069" y="448"/>
                        <a:pt x="1848" y="448"/>
                      </a:cubicBezTo>
                      <a:close/>
                      <a:moveTo>
                        <a:pt x="1848" y="1"/>
                      </a:moveTo>
                      <a:cubicBezTo>
                        <a:pt x="823" y="1"/>
                        <a:pt x="0" y="824"/>
                        <a:pt x="0" y="1834"/>
                      </a:cubicBezTo>
                      <a:lnTo>
                        <a:pt x="0" y="6872"/>
                      </a:lnTo>
                      <a:cubicBezTo>
                        <a:pt x="0" y="7897"/>
                        <a:pt x="823" y="8720"/>
                        <a:pt x="1848" y="8720"/>
                      </a:cubicBezTo>
                      <a:lnTo>
                        <a:pt x="6886" y="8720"/>
                      </a:lnTo>
                      <a:cubicBezTo>
                        <a:pt x="7897" y="8720"/>
                        <a:pt x="8719" y="7897"/>
                        <a:pt x="8719" y="6886"/>
                      </a:cubicBezTo>
                      <a:lnTo>
                        <a:pt x="8719" y="1834"/>
                      </a:lnTo>
                      <a:cubicBezTo>
                        <a:pt x="8719" y="824"/>
                        <a:pt x="7897" y="1"/>
                        <a:pt x="68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2203;p56">
                  <a:extLst>
                    <a:ext uri="{FF2B5EF4-FFF2-40B4-BE49-F238E27FC236}">
                      <a16:creationId xmlns:a16="http://schemas.microsoft.com/office/drawing/2014/main" id="{B8C3D456-7862-4429-BC91-00781ACC13E5}"/>
                    </a:ext>
                  </a:extLst>
                </p:cNvPr>
                <p:cNvSpPr/>
                <p:nvPr/>
              </p:nvSpPr>
              <p:spPr>
                <a:xfrm>
                  <a:off x="3412768" y="3935430"/>
                  <a:ext cx="140408" cy="120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6" h="4588" extrusionOk="0">
                      <a:moveTo>
                        <a:pt x="3063" y="447"/>
                      </a:moveTo>
                      <a:cubicBezTo>
                        <a:pt x="4013" y="447"/>
                        <a:pt x="4923" y="1183"/>
                        <a:pt x="4923" y="2295"/>
                      </a:cubicBezTo>
                      <a:cubicBezTo>
                        <a:pt x="4908" y="3320"/>
                        <a:pt x="4085" y="4143"/>
                        <a:pt x="3075" y="4143"/>
                      </a:cubicBezTo>
                      <a:cubicBezTo>
                        <a:pt x="1429" y="4143"/>
                        <a:pt x="592" y="2151"/>
                        <a:pt x="1761" y="996"/>
                      </a:cubicBezTo>
                      <a:cubicBezTo>
                        <a:pt x="2140" y="617"/>
                        <a:pt x="2606" y="447"/>
                        <a:pt x="3063" y="447"/>
                      </a:cubicBezTo>
                      <a:close/>
                      <a:moveTo>
                        <a:pt x="3075" y="0"/>
                      </a:moveTo>
                      <a:cubicBezTo>
                        <a:pt x="1025" y="0"/>
                        <a:pt x="0" y="2468"/>
                        <a:pt x="1444" y="3912"/>
                      </a:cubicBezTo>
                      <a:cubicBezTo>
                        <a:pt x="1910" y="4379"/>
                        <a:pt x="2484" y="4587"/>
                        <a:pt x="3047" y="4587"/>
                      </a:cubicBezTo>
                      <a:cubicBezTo>
                        <a:pt x="4225" y="4587"/>
                        <a:pt x="5356" y="3673"/>
                        <a:pt x="5356" y="2295"/>
                      </a:cubicBezTo>
                      <a:cubicBezTo>
                        <a:pt x="5356" y="1025"/>
                        <a:pt x="4331" y="0"/>
                        <a:pt x="30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2204;p56">
                  <a:extLst>
                    <a:ext uri="{FF2B5EF4-FFF2-40B4-BE49-F238E27FC236}">
                      <a16:creationId xmlns:a16="http://schemas.microsoft.com/office/drawing/2014/main" id="{43F6C229-EB8C-4FC9-98F4-31F366CCFADA}"/>
                    </a:ext>
                  </a:extLst>
                </p:cNvPr>
                <p:cNvSpPr/>
                <p:nvPr/>
              </p:nvSpPr>
              <p:spPr>
                <a:xfrm>
                  <a:off x="3539518" y="3910447"/>
                  <a:ext cx="31065" cy="31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184" extrusionOk="0">
                      <a:moveTo>
                        <a:pt x="593" y="0"/>
                      </a:moveTo>
                      <a:cubicBezTo>
                        <a:pt x="275" y="0"/>
                        <a:pt x="1" y="260"/>
                        <a:pt x="1" y="592"/>
                      </a:cubicBezTo>
                      <a:cubicBezTo>
                        <a:pt x="1" y="910"/>
                        <a:pt x="275" y="1184"/>
                        <a:pt x="593" y="1184"/>
                      </a:cubicBezTo>
                      <a:cubicBezTo>
                        <a:pt x="925" y="1184"/>
                        <a:pt x="1185" y="910"/>
                        <a:pt x="1185" y="592"/>
                      </a:cubicBezTo>
                      <a:cubicBezTo>
                        <a:pt x="1185" y="260"/>
                        <a:pt x="925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3" name="Google Shape;2205;p56">
                <a:extLst>
                  <a:ext uri="{FF2B5EF4-FFF2-40B4-BE49-F238E27FC236}">
                    <a16:creationId xmlns:a16="http://schemas.microsoft.com/office/drawing/2014/main" id="{B39D056E-895A-4649-843F-C7315D543248}"/>
                  </a:ext>
                </a:extLst>
              </p:cNvPr>
              <p:cNvSpPr/>
              <p:nvPr/>
            </p:nvSpPr>
            <p:spPr>
              <a:xfrm rot="10159057" flipH="1">
                <a:off x="885053" y="1984549"/>
                <a:ext cx="762476" cy="761920"/>
              </a:xfrm>
              <a:custGeom>
                <a:avLst/>
                <a:gdLst/>
                <a:ahLst/>
                <a:cxnLst/>
                <a:rect l="l" t="t" r="r" b="b"/>
                <a:pathLst>
                  <a:path w="45300" h="45267" extrusionOk="0">
                    <a:moveTo>
                      <a:pt x="22629" y="6872"/>
                    </a:moveTo>
                    <a:cubicBezTo>
                      <a:pt x="26731" y="6872"/>
                      <a:pt x="30760" y="8466"/>
                      <a:pt x="33792" y="11476"/>
                    </a:cubicBezTo>
                    <a:cubicBezTo>
                      <a:pt x="38295" y="16012"/>
                      <a:pt x="39629" y="22784"/>
                      <a:pt x="37194" y="28688"/>
                    </a:cubicBezTo>
                    <a:cubicBezTo>
                      <a:pt x="34759" y="34559"/>
                      <a:pt x="29021" y="38428"/>
                      <a:pt x="22617" y="38428"/>
                    </a:cubicBezTo>
                    <a:lnTo>
                      <a:pt x="22617" y="38395"/>
                    </a:lnTo>
                    <a:cubicBezTo>
                      <a:pt x="13911" y="38395"/>
                      <a:pt x="6872" y="31356"/>
                      <a:pt x="6872" y="22650"/>
                    </a:cubicBezTo>
                    <a:cubicBezTo>
                      <a:pt x="6839" y="16279"/>
                      <a:pt x="10708" y="10508"/>
                      <a:pt x="16579" y="8073"/>
                    </a:cubicBezTo>
                    <a:cubicBezTo>
                      <a:pt x="18538" y="7265"/>
                      <a:pt x="20592" y="6872"/>
                      <a:pt x="22629" y="6872"/>
                    </a:cubicBezTo>
                    <a:close/>
                    <a:moveTo>
                      <a:pt x="20916" y="1"/>
                    </a:moveTo>
                    <a:lnTo>
                      <a:pt x="20315" y="2102"/>
                    </a:lnTo>
                    <a:cubicBezTo>
                      <a:pt x="19148" y="2236"/>
                      <a:pt x="18014" y="2469"/>
                      <a:pt x="16913" y="2769"/>
                    </a:cubicBezTo>
                    <a:lnTo>
                      <a:pt x="15545" y="1068"/>
                    </a:lnTo>
                    <a:lnTo>
                      <a:pt x="12376" y="2369"/>
                    </a:lnTo>
                    <a:lnTo>
                      <a:pt x="12643" y="4571"/>
                    </a:lnTo>
                    <a:cubicBezTo>
                      <a:pt x="11609" y="5104"/>
                      <a:pt x="10642" y="5771"/>
                      <a:pt x="9741" y="6472"/>
                    </a:cubicBezTo>
                    <a:lnTo>
                      <a:pt x="7806" y="5405"/>
                    </a:lnTo>
                    <a:lnTo>
                      <a:pt x="5405" y="7840"/>
                    </a:lnTo>
                    <a:lnTo>
                      <a:pt x="6472" y="9774"/>
                    </a:lnTo>
                    <a:cubicBezTo>
                      <a:pt x="5772" y="10675"/>
                      <a:pt x="5104" y="11642"/>
                      <a:pt x="4537" y="12643"/>
                    </a:cubicBezTo>
                    <a:lnTo>
                      <a:pt x="2369" y="12410"/>
                    </a:lnTo>
                    <a:lnTo>
                      <a:pt x="1068" y="15545"/>
                    </a:lnTo>
                    <a:lnTo>
                      <a:pt x="2769" y="16913"/>
                    </a:lnTo>
                    <a:cubicBezTo>
                      <a:pt x="2436" y="18047"/>
                      <a:pt x="2236" y="19181"/>
                      <a:pt x="2102" y="20315"/>
                    </a:cubicBezTo>
                    <a:lnTo>
                      <a:pt x="1" y="20916"/>
                    </a:lnTo>
                    <a:lnTo>
                      <a:pt x="1" y="24351"/>
                    </a:lnTo>
                    <a:lnTo>
                      <a:pt x="2102" y="24952"/>
                    </a:lnTo>
                    <a:cubicBezTo>
                      <a:pt x="2236" y="26086"/>
                      <a:pt x="2469" y="27220"/>
                      <a:pt x="2769" y="28354"/>
                    </a:cubicBezTo>
                    <a:lnTo>
                      <a:pt x="1068" y="29722"/>
                    </a:lnTo>
                    <a:lnTo>
                      <a:pt x="2369" y="32857"/>
                    </a:lnTo>
                    <a:lnTo>
                      <a:pt x="4537" y="32624"/>
                    </a:lnTo>
                    <a:cubicBezTo>
                      <a:pt x="5104" y="33625"/>
                      <a:pt x="5772" y="34592"/>
                      <a:pt x="6472" y="35493"/>
                    </a:cubicBezTo>
                    <a:lnTo>
                      <a:pt x="5405" y="37427"/>
                    </a:lnTo>
                    <a:lnTo>
                      <a:pt x="7840" y="39863"/>
                    </a:lnTo>
                    <a:lnTo>
                      <a:pt x="9774" y="38795"/>
                    </a:lnTo>
                    <a:cubicBezTo>
                      <a:pt x="10675" y="39496"/>
                      <a:pt x="11642" y="40163"/>
                      <a:pt x="12643" y="40730"/>
                    </a:cubicBezTo>
                    <a:lnTo>
                      <a:pt x="12410" y="42898"/>
                    </a:lnTo>
                    <a:lnTo>
                      <a:pt x="15545" y="44199"/>
                    </a:lnTo>
                    <a:lnTo>
                      <a:pt x="16913" y="42498"/>
                    </a:lnTo>
                    <a:cubicBezTo>
                      <a:pt x="18047" y="42798"/>
                      <a:pt x="19181" y="43031"/>
                      <a:pt x="20349" y="43165"/>
                    </a:cubicBezTo>
                    <a:lnTo>
                      <a:pt x="20916" y="45266"/>
                    </a:lnTo>
                    <a:lnTo>
                      <a:pt x="24318" y="45266"/>
                    </a:lnTo>
                    <a:lnTo>
                      <a:pt x="24952" y="43165"/>
                    </a:lnTo>
                    <a:cubicBezTo>
                      <a:pt x="26086" y="43031"/>
                      <a:pt x="27220" y="42798"/>
                      <a:pt x="28354" y="42498"/>
                    </a:cubicBezTo>
                    <a:lnTo>
                      <a:pt x="29722" y="44199"/>
                    </a:lnTo>
                    <a:lnTo>
                      <a:pt x="32858" y="42898"/>
                    </a:lnTo>
                    <a:lnTo>
                      <a:pt x="32624" y="40730"/>
                    </a:lnTo>
                    <a:cubicBezTo>
                      <a:pt x="33625" y="40163"/>
                      <a:pt x="34592" y="39496"/>
                      <a:pt x="35493" y="38795"/>
                    </a:cubicBezTo>
                    <a:lnTo>
                      <a:pt x="37427" y="39863"/>
                    </a:lnTo>
                    <a:lnTo>
                      <a:pt x="39863" y="37461"/>
                    </a:lnTo>
                    <a:lnTo>
                      <a:pt x="38795" y="35526"/>
                    </a:lnTo>
                    <a:cubicBezTo>
                      <a:pt x="39496" y="34625"/>
                      <a:pt x="40163" y="33658"/>
                      <a:pt x="40730" y="32657"/>
                    </a:cubicBezTo>
                    <a:lnTo>
                      <a:pt x="42898" y="32891"/>
                    </a:lnTo>
                    <a:lnTo>
                      <a:pt x="44199" y="29722"/>
                    </a:lnTo>
                    <a:lnTo>
                      <a:pt x="42498" y="28354"/>
                    </a:lnTo>
                    <a:cubicBezTo>
                      <a:pt x="42798" y="27253"/>
                      <a:pt x="43031" y="26119"/>
                      <a:pt x="43165" y="24952"/>
                    </a:cubicBezTo>
                    <a:lnTo>
                      <a:pt x="45300" y="24351"/>
                    </a:lnTo>
                    <a:lnTo>
                      <a:pt x="45300" y="20916"/>
                    </a:lnTo>
                    <a:lnTo>
                      <a:pt x="43165" y="20315"/>
                    </a:lnTo>
                    <a:cubicBezTo>
                      <a:pt x="43031" y="19181"/>
                      <a:pt x="42798" y="18047"/>
                      <a:pt x="42498" y="16913"/>
                    </a:cubicBezTo>
                    <a:lnTo>
                      <a:pt x="44199" y="15545"/>
                    </a:lnTo>
                    <a:lnTo>
                      <a:pt x="42898" y="12376"/>
                    </a:lnTo>
                    <a:lnTo>
                      <a:pt x="40730" y="12643"/>
                    </a:lnTo>
                    <a:cubicBezTo>
                      <a:pt x="40163" y="11642"/>
                      <a:pt x="39496" y="10675"/>
                      <a:pt x="38795" y="9774"/>
                    </a:cubicBezTo>
                    <a:lnTo>
                      <a:pt x="39863" y="7840"/>
                    </a:lnTo>
                    <a:lnTo>
                      <a:pt x="37427" y="5405"/>
                    </a:lnTo>
                    <a:lnTo>
                      <a:pt x="35493" y="6472"/>
                    </a:lnTo>
                    <a:cubicBezTo>
                      <a:pt x="34592" y="5771"/>
                      <a:pt x="33658" y="5104"/>
                      <a:pt x="32624" y="4571"/>
                    </a:cubicBezTo>
                    <a:lnTo>
                      <a:pt x="32891" y="2369"/>
                    </a:lnTo>
                    <a:lnTo>
                      <a:pt x="29722" y="1068"/>
                    </a:lnTo>
                    <a:lnTo>
                      <a:pt x="28354" y="2769"/>
                    </a:lnTo>
                    <a:cubicBezTo>
                      <a:pt x="27220" y="2469"/>
                      <a:pt x="26086" y="2236"/>
                      <a:pt x="24952" y="2102"/>
                    </a:cubicBezTo>
                    <a:lnTo>
                      <a:pt x="243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2206;p56">
              <a:extLst>
                <a:ext uri="{FF2B5EF4-FFF2-40B4-BE49-F238E27FC236}">
                  <a16:creationId xmlns:a16="http://schemas.microsoft.com/office/drawing/2014/main" id="{1085B35C-D7C0-4E1E-BEC7-35B15075AC44}"/>
                </a:ext>
              </a:extLst>
            </p:cNvPr>
            <p:cNvGrpSpPr/>
            <p:nvPr/>
          </p:nvGrpSpPr>
          <p:grpSpPr>
            <a:xfrm>
              <a:off x="1131231" y="1625508"/>
              <a:ext cx="890495" cy="890052"/>
              <a:chOff x="1307443" y="1358808"/>
              <a:chExt cx="890495" cy="890052"/>
            </a:xfrm>
          </p:grpSpPr>
          <p:grpSp>
            <p:nvGrpSpPr>
              <p:cNvPr id="86" name="Google Shape;2207;p56">
                <a:extLst>
                  <a:ext uri="{FF2B5EF4-FFF2-40B4-BE49-F238E27FC236}">
                    <a16:creationId xmlns:a16="http://schemas.microsoft.com/office/drawing/2014/main" id="{AA500BE9-34E7-4516-9937-84F5592B28D3}"/>
                  </a:ext>
                </a:extLst>
              </p:cNvPr>
              <p:cNvGrpSpPr/>
              <p:nvPr/>
            </p:nvGrpSpPr>
            <p:grpSpPr>
              <a:xfrm>
                <a:off x="1532061" y="1554180"/>
                <a:ext cx="460309" cy="451684"/>
                <a:chOff x="5529888" y="1654257"/>
                <a:chExt cx="363679" cy="356865"/>
              </a:xfrm>
            </p:grpSpPr>
            <p:grpSp>
              <p:nvGrpSpPr>
                <p:cNvPr id="88" name="Google Shape;2208;p56">
                  <a:extLst>
                    <a:ext uri="{FF2B5EF4-FFF2-40B4-BE49-F238E27FC236}">
                      <a16:creationId xmlns:a16="http://schemas.microsoft.com/office/drawing/2014/main" id="{00676D24-3C4B-41FA-817E-43C18BFE6A93}"/>
                    </a:ext>
                  </a:extLst>
                </p:cNvPr>
                <p:cNvGrpSpPr/>
                <p:nvPr/>
              </p:nvGrpSpPr>
              <p:grpSpPr>
                <a:xfrm>
                  <a:off x="5529888" y="1654257"/>
                  <a:ext cx="356865" cy="356865"/>
                  <a:chOff x="3941909" y="3079307"/>
                  <a:chExt cx="356865" cy="356865"/>
                </a:xfrm>
              </p:grpSpPr>
              <p:sp>
                <p:nvSpPr>
                  <p:cNvPr id="90" name="Google Shape;2209;p56">
                    <a:extLst>
                      <a:ext uri="{FF2B5EF4-FFF2-40B4-BE49-F238E27FC236}">
                        <a16:creationId xmlns:a16="http://schemas.microsoft.com/office/drawing/2014/main" id="{0A4048F8-F5CE-44F1-B96B-B6D43541804E}"/>
                      </a:ext>
                    </a:extLst>
                  </p:cNvPr>
                  <p:cNvSpPr/>
                  <p:nvPr/>
                </p:nvSpPr>
                <p:spPr>
                  <a:xfrm>
                    <a:off x="3941909" y="3079307"/>
                    <a:ext cx="356865" cy="3564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13" h="13599" extrusionOk="0">
                        <a:moveTo>
                          <a:pt x="6799" y="0"/>
                        </a:moveTo>
                        <a:cubicBezTo>
                          <a:pt x="3046" y="0"/>
                          <a:pt x="0" y="3046"/>
                          <a:pt x="0" y="6799"/>
                        </a:cubicBezTo>
                        <a:cubicBezTo>
                          <a:pt x="0" y="10552"/>
                          <a:pt x="3046" y="13598"/>
                          <a:pt x="6799" y="13598"/>
                        </a:cubicBezTo>
                        <a:cubicBezTo>
                          <a:pt x="10567" y="13598"/>
                          <a:pt x="13613" y="10552"/>
                          <a:pt x="13613" y="6799"/>
                        </a:cubicBezTo>
                        <a:cubicBezTo>
                          <a:pt x="13613" y="3046"/>
                          <a:pt x="10567" y="0"/>
                          <a:pt x="6799" y="0"/>
                        </a:cubicBez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2210;p56">
                    <a:extLst>
                      <a:ext uri="{FF2B5EF4-FFF2-40B4-BE49-F238E27FC236}">
                        <a16:creationId xmlns:a16="http://schemas.microsoft.com/office/drawing/2014/main" id="{52E332D2-D655-49BF-ADF3-D5C4C766BB5A}"/>
                      </a:ext>
                    </a:extLst>
                  </p:cNvPr>
                  <p:cNvSpPr/>
                  <p:nvPr/>
                </p:nvSpPr>
                <p:spPr>
                  <a:xfrm>
                    <a:off x="4003960" y="3156511"/>
                    <a:ext cx="194175" cy="279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07" h="10668" extrusionOk="0">
                        <a:moveTo>
                          <a:pt x="6208" y="0"/>
                        </a:moveTo>
                        <a:cubicBezTo>
                          <a:pt x="4086" y="14"/>
                          <a:pt x="2079" y="1732"/>
                          <a:pt x="2079" y="3854"/>
                        </a:cubicBezTo>
                        <a:lnTo>
                          <a:pt x="2079" y="4114"/>
                        </a:lnTo>
                        <a:cubicBezTo>
                          <a:pt x="2079" y="4129"/>
                          <a:pt x="2051" y="4157"/>
                          <a:pt x="2036" y="4157"/>
                        </a:cubicBezTo>
                        <a:lnTo>
                          <a:pt x="174" y="4157"/>
                        </a:lnTo>
                        <a:cubicBezTo>
                          <a:pt x="73" y="4157"/>
                          <a:pt x="1" y="4230"/>
                          <a:pt x="1" y="4331"/>
                        </a:cubicBezTo>
                        <a:lnTo>
                          <a:pt x="1" y="6048"/>
                        </a:lnTo>
                        <a:cubicBezTo>
                          <a:pt x="1" y="6149"/>
                          <a:pt x="73" y="6236"/>
                          <a:pt x="174" y="6236"/>
                        </a:cubicBezTo>
                        <a:lnTo>
                          <a:pt x="2036" y="6236"/>
                        </a:lnTo>
                        <a:cubicBezTo>
                          <a:pt x="2051" y="6236"/>
                          <a:pt x="2079" y="6251"/>
                          <a:pt x="2079" y="6279"/>
                        </a:cubicBezTo>
                        <a:lnTo>
                          <a:pt x="2079" y="10220"/>
                        </a:lnTo>
                        <a:cubicBezTo>
                          <a:pt x="2079" y="10235"/>
                          <a:pt x="2079" y="10249"/>
                          <a:pt x="2108" y="10264"/>
                        </a:cubicBezTo>
                        <a:cubicBezTo>
                          <a:pt x="2743" y="10495"/>
                          <a:pt x="3422" y="10624"/>
                          <a:pt x="4100" y="10668"/>
                        </a:cubicBezTo>
                        <a:cubicBezTo>
                          <a:pt x="4129" y="10668"/>
                          <a:pt x="4144" y="10639"/>
                          <a:pt x="4144" y="10624"/>
                        </a:cubicBezTo>
                        <a:lnTo>
                          <a:pt x="4144" y="6279"/>
                        </a:lnTo>
                        <a:cubicBezTo>
                          <a:pt x="4144" y="6251"/>
                          <a:pt x="4158" y="6236"/>
                          <a:pt x="4187" y="6236"/>
                        </a:cubicBezTo>
                        <a:lnTo>
                          <a:pt x="7218" y="6236"/>
                        </a:lnTo>
                        <a:cubicBezTo>
                          <a:pt x="7319" y="6236"/>
                          <a:pt x="7406" y="6149"/>
                          <a:pt x="7406" y="6048"/>
                        </a:cubicBezTo>
                        <a:lnTo>
                          <a:pt x="7406" y="4331"/>
                        </a:lnTo>
                        <a:cubicBezTo>
                          <a:pt x="7406" y="4230"/>
                          <a:pt x="7319" y="4143"/>
                          <a:pt x="7218" y="4143"/>
                        </a:cubicBezTo>
                        <a:lnTo>
                          <a:pt x="4187" y="4143"/>
                        </a:lnTo>
                        <a:cubicBezTo>
                          <a:pt x="4158" y="4143"/>
                          <a:pt x="4144" y="4129"/>
                          <a:pt x="4144" y="4100"/>
                        </a:cubicBezTo>
                        <a:lnTo>
                          <a:pt x="4144" y="3854"/>
                        </a:lnTo>
                        <a:cubicBezTo>
                          <a:pt x="4144" y="2714"/>
                          <a:pt x="5068" y="2079"/>
                          <a:pt x="6208" y="2079"/>
                        </a:cubicBezTo>
                        <a:lnTo>
                          <a:pt x="7218" y="2079"/>
                        </a:lnTo>
                        <a:cubicBezTo>
                          <a:pt x="7319" y="2079"/>
                          <a:pt x="7406" y="1992"/>
                          <a:pt x="7406" y="1891"/>
                        </a:cubicBezTo>
                        <a:lnTo>
                          <a:pt x="7406" y="173"/>
                        </a:lnTo>
                        <a:cubicBezTo>
                          <a:pt x="7406" y="72"/>
                          <a:pt x="7319" y="0"/>
                          <a:pt x="721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9" name="Google Shape;2211;p56">
                  <a:extLst>
                    <a:ext uri="{FF2B5EF4-FFF2-40B4-BE49-F238E27FC236}">
                      <a16:creationId xmlns:a16="http://schemas.microsoft.com/office/drawing/2014/main" id="{5E32FED9-F62C-4428-9FBE-C2B4D3CD3976}"/>
                    </a:ext>
                  </a:extLst>
                </p:cNvPr>
                <p:cNvSpPr/>
                <p:nvPr/>
              </p:nvSpPr>
              <p:spPr>
                <a:xfrm>
                  <a:off x="5685788" y="1654257"/>
                  <a:ext cx="207780" cy="35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" h="13613" extrusionOk="0">
                      <a:moveTo>
                        <a:pt x="881" y="0"/>
                      </a:moveTo>
                      <a:cubicBezTo>
                        <a:pt x="884" y="0"/>
                        <a:pt x="886" y="0"/>
                        <a:pt x="888" y="0"/>
                      </a:cubicBezTo>
                      <a:lnTo>
                        <a:pt x="888" y="0"/>
                      </a:lnTo>
                      <a:cubicBezTo>
                        <a:pt x="891" y="0"/>
                        <a:pt x="893" y="0"/>
                        <a:pt x="896" y="0"/>
                      </a:cubicBezTo>
                      <a:close/>
                      <a:moveTo>
                        <a:pt x="888" y="0"/>
                      </a:moveTo>
                      <a:lnTo>
                        <a:pt x="888" y="0"/>
                      </a:lnTo>
                      <a:cubicBezTo>
                        <a:pt x="588" y="0"/>
                        <a:pt x="301" y="15"/>
                        <a:pt x="1" y="58"/>
                      </a:cubicBezTo>
                      <a:cubicBezTo>
                        <a:pt x="3393" y="491"/>
                        <a:pt x="5934" y="3378"/>
                        <a:pt x="5934" y="6799"/>
                      </a:cubicBezTo>
                      <a:cubicBezTo>
                        <a:pt x="5934" y="10220"/>
                        <a:pt x="3393" y="13107"/>
                        <a:pt x="1" y="13555"/>
                      </a:cubicBezTo>
                      <a:cubicBezTo>
                        <a:pt x="299" y="13594"/>
                        <a:pt x="595" y="13612"/>
                        <a:pt x="887" y="13612"/>
                      </a:cubicBezTo>
                      <a:cubicBezTo>
                        <a:pt x="4418" y="13612"/>
                        <a:pt x="7441" y="10873"/>
                        <a:pt x="7680" y="7247"/>
                      </a:cubicBezTo>
                      <a:cubicBezTo>
                        <a:pt x="7926" y="3323"/>
                        <a:pt x="4826" y="4"/>
                        <a:pt x="888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7" name="Google Shape;2212;p56">
                <a:extLst>
                  <a:ext uri="{FF2B5EF4-FFF2-40B4-BE49-F238E27FC236}">
                    <a16:creationId xmlns:a16="http://schemas.microsoft.com/office/drawing/2014/main" id="{AD7E624F-F48E-4089-8C6F-1914572A3ABF}"/>
                  </a:ext>
                </a:extLst>
              </p:cNvPr>
              <p:cNvSpPr/>
              <p:nvPr/>
            </p:nvSpPr>
            <p:spPr>
              <a:xfrm rot="10159057" flipH="1">
                <a:off x="1371453" y="1422874"/>
                <a:ext cx="762476" cy="761920"/>
              </a:xfrm>
              <a:custGeom>
                <a:avLst/>
                <a:gdLst/>
                <a:ahLst/>
                <a:cxnLst/>
                <a:rect l="l" t="t" r="r" b="b"/>
                <a:pathLst>
                  <a:path w="45300" h="45267" extrusionOk="0">
                    <a:moveTo>
                      <a:pt x="22629" y="6872"/>
                    </a:moveTo>
                    <a:cubicBezTo>
                      <a:pt x="26731" y="6872"/>
                      <a:pt x="30760" y="8466"/>
                      <a:pt x="33792" y="11476"/>
                    </a:cubicBezTo>
                    <a:cubicBezTo>
                      <a:pt x="38295" y="16012"/>
                      <a:pt x="39629" y="22784"/>
                      <a:pt x="37194" y="28688"/>
                    </a:cubicBezTo>
                    <a:cubicBezTo>
                      <a:pt x="34759" y="34559"/>
                      <a:pt x="29021" y="38428"/>
                      <a:pt x="22617" y="38428"/>
                    </a:cubicBezTo>
                    <a:lnTo>
                      <a:pt x="22617" y="38395"/>
                    </a:lnTo>
                    <a:cubicBezTo>
                      <a:pt x="13911" y="38395"/>
                      <a:pt x="6872" y="31356"/>
                      <a:pt x="6872" y="22650"/>
                    </a:cubicBezTo>
                    <a:cubicBezTo>
                      <a:pt x="6839" y="16279"/>
                      <a:pt x="10708" y="10508"/>
                      <a:pt x="16579" y="8073"/>
                    </a:cubicBezTo>
                    <a:cubicBezTo>
                      <a:pt x="18538" y="7265"/>
                      <a:pt x="20592" y="6872"/>
                      <a:pt x="22629" y="6872"/>
                    </a:cubicBezTo>
                    <a:close/>
                    <a:moveTo>
                      <a:pt x="20916" y="1"/>
                    </a:moveTo>
                    <a:lnTo>
                      <a:pt x="20315" y="2102"/>
                    </a:lnTo>
                    <a:cubicBezTo>
                      <a:pt x="19148" y="2236"/>
                      <a:pt x="18014" y="2469"/>
                      <a:pt x="16913" y="2769"/>
                    </a:cubicBezTo>
                    <a:lnTo>
                      <a:pt x="15545" y="1068"/>
                    </a:lnTo>
                    <a:lnTo>
                      <a:pt x="12376" y="2369"/>
                    </a:lnTo>
                    <a:lnTo>
                      <a:pt x="12643" y="4571"/>
                    </a:lnTo>
                    <a:cubicBezTo>
                      <a:pt x="11609" y="5104"/>
                      <a:pt x="10642" y="5771"/>
                      <a:pt x="9741" y="6472"/>
                    </a:cubicBezTo>
                    <a:lnTo>
                      <a:pt x="7806" y="5405"/>
                    </a:lnTo>
                    <a:lnTo>
                      <a:pt x="5405" y="7840"/>
                    </a:lnTo>
                    <a:lnTo>
                      <a:pt x="6472" y="9774"/>
                    </a:lnTo>
                    <a:cubicBezTo>
                      <a:pt x="5772" y="10675"/>
                      <a:pt x="5104" y="11642"/>
                      <a:pt x="4537" y="12643"/>
                    </a:cubicBezTo>
                    <a:lnTo>
                      <a:pt x="2369" y="12410"/>
                    </a:lnTo>
                    <a:lnTo>
                      <a:pt x="1068" y="15545"/>
                    </a:lnTo>
                    <a:lnTo>
                      <a:pt x="2769" y="16913"/>
                    </a:lnTo>
                    <a:cubicBezTo>
                      <a:pt x="2436" y="18047"/>
                      <a:pt x="2236" y="19181"/>
                      <a:pt x="2102" y="20315"/>
                    </a:cubicBezTo>
                    <a:lnTo>
                      <a:pt x="1" y="20916"/>
                    </a:lnTo>
                    <a:lnTo>
                      <a:pt x="1" y="24351"/>
                    </a:lnTo>
                    <a:lnTo>
                      <a:pt x="2102" y="24952"/>
                    </a:lnTo>
                    <a:cubicBezTo>
                      <a:pt x="2236" y="26086"/>
                      <a:pt x="2469" y="27220"/>
                      <a:pt x="2769" y="28354"/>
                    </a:cubicBezTo>
                    <a:lnTo>
                      <a:pt x="1068" y="29722"/>
                    </a:lnTo>
                    <a:lnTo>
                      <a:pt x="2369" y="32857"/>
                    </a:lnTo>
                    <a:lnTo>
                      <a:pt x="4537" y="32624"/>
                    </a:lnTo>
                    <a:cubicBezTo>
                      <a:pt x="5104" y="33625"/>
                      <a:pt x="5772" y="34592"/>
                      <a:pt x="6472" y="35493"/>
                    </a:cubicBezTo>
                    <a:lnTo>
                      <a:pt x="5405" y="37427"/>
                    </a:lnTo>
                    <a:lnTo>
                      <a:pt x="7840" y="39863"/>
                    </a:lnTo>
                    <a:lnTo>
                      <a:pt x="9774" y="38795"/>
                    </a:lnTo>
                    <a:cubicBezTo>
                      <a:pt x="10675" y="39496"/>
                      <a:pt x="11642" y="40163"/>
                      <a:pt x="12643" y="40730"/>
                    </a:cubicBezTo>
                    <a:lnTo>
                      <a:pt x="12410" y="42898"/>
                    </a:lnTo>
                    <a:lnTo>
                      <a:pt x="15545" y="44199"/>
                    </a:lnTo>
                    <a:lnTo>
                      <a:pt x="16913" y="42498"/>
                    </a:lnTo>
                    <a:cubicBezTo>
                      <a:pt x="18047" y="42798"/>
                      <a:pt x="19181" y="43031"/>
                      <a:pt x="20349" y="43165"/>
                    </a:cubicBezTo>
                    <a:lnTo>
                      <a:pt x="20916" y="45266"/>
                    </a:lnTo>
                    <a:lnTo>
                      <a:pt x="24318" y="45266"/>
                    </a:lnTo>
                    <a:lnTo>
                      <a:pt x="24952" y="43165"/>
                    </a:lnTo>
                    <a:cubicBezTo>
                      <a:pt x="26086" y="43031"/>
                      <a:pt x="27220" y="42798"/>
                      <a:pt x="28354" y="42498"/>
                    </a:cubicBezTo>
                    <a:lnTo>
                      <a:pt x="29722" y="44199"/>
                    </a:lnTo>
                    <a:lnTo>
                      <a:pt x="32858" y="42898"/>
                    </a:lnTo>
                    <a:lnTo>
                      <a:pt x="32624" y="40730"/>
                    </a:lnTo>
                    <a:cubicBezTo>
                      <a:pt x="33625" y="40163"/>
                      <a:pt x="34592" y="39496"/>
                      <a:pt x="35493" y="38795"/>
                    </a:cubicBezTo>
                    <a:lnTo>
                      <a:pt x="37427" y="39863"/>
                    </a:lnTo>
                    <a:lnTo>
                      <a:pt x="39863" y="37461"/>
                    </a:lnTo>
                    <a:lnTo>
                      <a:pt x="38795" y="35526"/>
                    </a:lnTo>
                    <a:cubicBezTo>
                      <a:pt x="39496" y="34625"/>
                      <a:pt x="40163" y="33658"/>
                      <a:pt x="40730" y="32657"/>
                    </a:cubicBezTo>
                    <a:lnTo>
                      <a:pt x="42898" y="32891"/>
                    </a:lnTo>
                    <a:lnTo>
                      <a:pt x="44199" y="29722"/>
                    </a:lnTo>
                    <a:lnTo>
                      <a:pt x="42498" y="28354"/>
                    </a:lnTo>
                    <a:cubicBezTo>
                      <a:pt x="42798" y="27253"/>
                      <a:pt x="43031" y="26119"/>
                      <a:pt x="43165" y="24952"/>
                    </a:cubicBezTo>
                    <a:lnTo>
                      <a:pt x="45300" y="24351"/>
                    </a:lnTo>
                    <a:lnTo>
                      <a:pt x="45300" y="20916"/>
                    </a:lnTo>
                    <a:lnTo>
                      <a:pt x="43165" y="20315"/>
                    </a:lnTo>
                    <a:cubicBezTo>
                      <a:pt x="43031" y="19181"/>
                      <a:pt x="42798" y="18047"/>
                      <a:pt x="42498" y="16913"/>
                    </a:cubicBezTo>
                    <a:lnTo>
                      <a:pt x="44199" y="15545"/>
                    </a:lnTo>
                    <a:lnTo>
                      <a:pt x="42898" y="12376"/>
                    </a:lnTo>
                    <a:lnTo>
                      <a:pt x="40730" y="12643"/>
                    </a:lnTo>
                    <a:cubicBezTo>
                      <a:pt x="40163" y="11642"/>
                      <a:pt x="39496" y="10675"/>
                      <a:pt x="38795" y="9774"/>
                    </a:cubicBezTo>
                    <a:lnTo>
                      <a:pt x="39863" y="7840"/>
                    </a:lnTo>
                    <a:lnTo>
                      <a:pt x="37427" y="5405"/>
                    </a:lnTo>
                    <a:lnTo>
                      <a:pt x="35493" y="6472"/>
                    </a:lnTo>
                    <a:cubicBezTo>
                      <a:pt x="34592" y="5771"/>
                      <a:pt x="33658" y="5104"/>
                      <a:pt x="32624" y="4571"/>
                    </a:cubicBezTo>
                    <a:lnTo>
                      <a:pt x="32891" y="2369"/>
                    </a:lnTo>
                    <a:lnTo>
                      <a:pt x="29722" y="1068"/>
                    </a:lnTo>
                    <a:lnTo>
                      <a:pt x="28354" y="2769"/>
                    </a:lnTo>
                    <a:cubicBezTo>
                      <a:pt x="27220" y="2469"/>
                      <a:pt x="26086" y="2236"/>
                      <a:pt x="24952" y="2102"/>
                    </a:cubicBezTo>
                    <a:lnTo>
                      <a:pt x="24318" y="1"/>
                    </a:lnTo>
                    <a:close/>
                  </a:path>
                </a:pathLst>
              </a:cu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" name="Google Shape;2071;p56">
            <a:extLst>
              <a:ext uri="{FF2B5EF4-FFF2-40B4-BE49-F238E27FC236}">
                <a16:creationId xmlns:a16="http://schemas.microsoft.com/office/drawing/2014/main" id="{CD1F915C-9450-46E7-B20E-C35C8B4CE5D9}"/>
              </a:ext>
            </a:extLst>
          </p:cNvPr>
          <p:cNvGrpSpPr/>
          <p:nvPr/>
        </p:nvGrpSpPr>
        <p:grpSpPr>
          <a:xfrm flipH="1">
            <a:off x="-1888587" y="4395855"/>
            <a:ext cx="6236769" cy="355968"/>
            <a:chOff x="1190200" y="4396103"/>
            <a:chExt cx="5212075" cy="297483"/>
          </a:xfrm>
        </p:grpSpPr>
        <p:sp>
          <p:nvSpPr>
            <p:cNvPr id="105" name="Google Shape;2072;p56">
              <a:extLst>
                <a:ext uri="{FF2B5EF4-FFF2-40B4-BE49-F238E27FC236}">
                  <a16:creationId xmlns:a16="http://schemas.microsoft.com/office/drawing/2014/main" id="{2D9B4E5B-77DF-40E8-849A-E6D48993644B}"/>
                </a:ext>
              </a:extLst>
            </p:cNvPr>
            <p:cNvSpPr/>
            <p:nvPr/>
          </p:nvSpPr>
          <p:spPr>
            <a:xfrm>
              <a:off x="1190200" y="4396103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08482" y="100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2073;p56">
              <a:extLst>
                <a:ext uri="{FF2B5EF4-FFF2-40B4-BE49-F238E27FC236}">
                  <a16:creationId xmlns:a16="http://schemas.microsoft.com/office/drawing/2014/main" id="{4681CE16-54A0-41CB-B8F5-8D95412921D4}"/>
                </a:ext>
              </a:extLst>
            </p:cNvPr>
            <p:cNvSpPr/>
            <p:nvPr/>
          </p:nvSpPr>
          <p:spPr>
            <a:xfrm>
              <a:off x="3115094" y="4691061"/>
              <a:ext cx="196850" cy="2525"/>
            </a:xfrm>
            <a:custGeom>
              <a:avLst/>
              <a:gdLst/>
              <a:ahLst/>
              <a:cxnLst/>
              <a:rect l="l" t="t" r="r" b="b"/>
              <a:pathLst>
                <a:path w="7874" h="101" extrusionOk="0">
                  <a:moveTo>
                    <a:pt x="1" y="1"/>
                  </a:moveTo>
                  <a:lnTo>
                    <a:pt x="1" y="101"/>
                  </a:lnTo>
                  <a:lnTo>
                    <a:pt x="7873" y="101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74;p56">
              <a:extLst>
                <a:ext uri="{FF2B5EF4-FFF2-40B4-BE49-F238E27FC236}">
                  <a16:creationId xmlns:a16="http://schemas.microsoft.com/office/drawing/2014/main" id="{00764553-13E7-4F16-8954-2F2B56A02C5A}"/>
                </a:ext>
              </a:extLst>
            </p:cNvPr>
            <p:cNvSpPr/>
            <p:nvPr/>
          </p:nvSpPr>
          <p:spPr>
            <a:xfrm>
              <a:off x="1825019" y="4672736"/>
              <a:ext cx="306900" cy="2525"/>
            </a:xfrm>
            <a:custGeom>
              <a:avLst/>
              <a:gdLst/>
              <a:ahLst/>
              <a:cxnLst/>
              <a:rect l="l" t="t" r="r" b="b"/>
              <a:pathLst>
                <a:path w="1227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2276" y="100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75;p56">
              <a:extLst>
                <a:ext uri="{FF2B5EF4-FFF2-40B4-BE49-F238E27FC236}">
                  <a16:creationId xmlns:a16="http://schemas.microsoft.com/office/drawing/2014/main" id="{8734B605-E1F0-4227-AE8B-9C17A649CE04}"/>
                </a:ext>
              </a:extLst>
            </p:cNvPr>
            <p:cNvSpPr/>
            <p:nvPr/>
          </p:nvSpPr>
          <p:spPr>
            <a:xfrm>
              <a:off x="2613069" y="4594336"/>
              <a:ext cx="491225" cy="2525"/>
            </a:xfrm>
            <a:custGeom>
              <a:avLst/>
              <a:gdLst/>
              <a:ahLst/>
              <a:cxnLst/>
              <a:rect l="l" t="t" r="r" b="b"/>
              <a:pathLst>
                <a:path w="19649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9648" y="100"/>
                  </a:lnTo>
                  <a:lnTo>
                    <a:pt x="19648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2185;p56">
            <a:extLst>
              <a:ext uri="{FF2B5EF4-FFF2-40B4-BE49-F238E27FC236}">
                <a16:creationId xmlns:a16="http://schemas.microsoft.com/office/drawing/2014/main" id="{65B1A055-B61E-4A98-83F1-3C8DE70D1C2B}"/>
              </a:ext>
            </a:extLst>
          </p:cNvPr>
          <p:cNvGrpSpPr/>
          <p:nvPr/>
        </p:nvGrpSpPr>
        <p:grpSpPr>
          <a:xfrm flipH="1">
            <a:off x="190054" y="4707830"/>
            <a:ext cx="4532422" cy="253549"/>
            <a:chOff x="1944050" y="4354334"/>
            <a:chExt cx="3787750" cy="211891"/>
          </a:xfrm>
        </p:grpSpPr>
        <p:sp>
          <p:nvSpPr>
            <p:cNvPr id="110" name="Google Shape;2186;p56">
              <a:extLst>
                <a:ext uri="{FF2B5EF4-FFF2-40B4-BE49-F238E27FC236}">
                  <a16:creationId xmlns:a16="http://schemas.microsoft.com/office/drawing/2014/main" id="{B42B6A27-F113-4956-B5FB-8B4525ACBBE6}"/>
                </a:ext>
              </a:extLst>
            </p:cNvPr>
            <p:cNvSpPr/>
            <p:nvPr/>
          </p:nvSpPr>
          <p:spPr>
            <a:xfrm>
              <a:off x="5534950" y="4563700"/>
              <a:ext cx="196850" cy="2525"/>
            </a:xfrm>
            <a:custGeom>
              <a:avLst/>
              <a:gdLst/>
              <a:ahLst/>
              <a:cxnLst/>
              <a:rect l="l" t="t" r="r" b="b"/>
              <a:pathLst>
                <a:path w="7874" h="101" extrusionOk="0">
                  <a:moveTo>
                    <a:pt x="1" y="1"/>
                  </a:moveTo>
                  <a:lnTo>
                    <a:pt x="1" y="101"/>
                  </a:lnTo>
                  <a:lnTo>
                    <a:pt x="7873" y="101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187;p56">
              <a:extLst>
                <a:ext uri="{FF2B5EF4-FFF2-40B4-BE49-F238E27FC236}">
                  <a16:creationId xmlns:a16="http://schemas.microsoft.com/office/drawing/2014/main" id="{10A3BA20-DB10-44C1-9B25-A8A82B5FAD20}"/>
                </a:ext>
              </a:extLst>
            </p:cNvPr>
            <p:cNvSpPr/>
            <p:nvPr/>
          </p:nvSpPr>
          <p:spPr>
            <a:xfrm>
              <a:off x="5200081" y="4354334"/>
              <a:ext cx="306900" cy="2525"/>
            </a:xfrm>
            <a:custGeom>
              <a:avLst/>
              <a:gdLst/>
              <a:ahLst/>
              <a:cxnLst/>
              <a:rect l="l" t="t" r="r" b="b"/>
              <a:pathLst>
                <a:path w="1227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2276" y="100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188;p56">
              <a:extLst>
                <a:ext uri="{FF2B5EF4-FFF2-40B4-BE49-F238E27FC236}">
                  <a16:creationId xmlns:a16="http://schemas.microsoft.com/office/drawing/2014/main" id="{7EED9F2D-0182-41C6-8E18-0AA5C349529B}"/>
                </a:ext>
              </a:extLst>
            </p:cNvPr>
            <p:cNvSpPr/>
            <p:nvPr/>
          </p:nvSpPr>
          <p:spPr>
            <a:xfrm>
              <a:off x="1944050" y="4484475"/>
              <a:ext cx="402000" cy="2525"/>
            </a:xfrm>
            <a:custGeom>
              <a:avLst/>
              <a:gdLst/>
              <a:ahLst/>
              <a:cxnLst/>
              <a:rect l="l" t="t" r="r" b="b"/>
              <a:pathLst>
                <a:path w="16080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6079" y="101"/>
                  </a:lnTo>
                  <a:lnTo>
                    <a:pt x="16079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2079;p56">
            <a:extLst>
              <a:ext uri="{FF2B5EF4-FFF2-40B4-BE49-F238E27FC236}">
                <a16:creationId xmlns:a16="http://schemas.microsoft.com/office/drawing/2014/main" id="{46D264FB-84CD-454E-8288-9FE9B2678C56}"/>
              </a:ext>
            </a:extLst>
          </p:cNvPr>
          <p:cNvGrpSpPr/>
          <p:nvPr/>
        </p:nvGrpSpPr>
        <p:grpSpPr>
          <a:xfrm>
            <a:off x="6490768" y="1080521"/>
            <a:ext cx="3643789" cy="3463117"/>
            <a:chOff x="6490768" y="1080521"/>
            <a:chExt cx="3643789" cy="3463117"/>
          </a:xfrm>
        </p:grpSpPr>
        <p:sp>
          <p:nvSpPr>
            <p:cNvPr id="114" name="Google Shape;2080;p56">
              <a:extLst>
                <a:ext uri="{FF2B5EF4-FFF2-40B4-BE49-F238E27FC236}">
                  <a16:creationId xmlns:a16="http://schemas.microsoft.com/office/drawing/2014/main" id="{9EB2539C-757A-40CB-9F6E-8C1C3F850F45}"/>
                </a:ext>
              </a:extLst>
            </p:cNvPr>
            <p:cNvSpPr/>
            <p:nvPr/>
          </p:nvSpPr>
          <p:spPr>
            <a:xfrm flipH="1">
              <a:off x="6490768" y="4165803"/>
              <a:ext cx="190531" cy="2444"/>
            </a:xfrm>
            <a:custGeom>
              <a:avLst/>
              <a:gdLst/>
              <a:ahLst/>
              <a:cxnLst/>
              <a:rect l="l" t="t" r="r" b="b"/>
              <a:pathLst>
                <a:path w="7874" h="101" extrusionOk="0">
                  <a:moveTo>
                    <a:pt x="1" y="1"/>
                  </a:moveTo>
                  <a:lnTo>
                    <a:pt x="1" y="101"/>
                  </a:lnTo>
                  <a:lnTo>
                    <a:pt x="7873" y="101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81;p56">
              <a:extLst>
                <a:ext uri="{FF2B5EF4-FFF2-40B4-BE49-F238E27FC236}">
                  <a16:creationId xmlns:a16="http://schemas.microsoft.com/office/drawing/2014/main" id="{49FD4807-43FD-48CC-B14A-1D6745A9921C}"/>
                </a:ext>
              </a:extLst>
            </p:cNvPr>
            <p:cNvSpPr/>
            <p:nvPr/>
          </p:nvSpPr>
          <p:spPr>
            <a:xfrm flipH="1">
              <a:off x="7632914" y="4148064"/>
              <a:ext cx="297049" cy="2444"/>
            </a:xfrm>
            <a:custGeom>
              <a:avLst/>
              <a:gdLst/>
              <a:ahLst/>
              <a:cxnLst/>
              <a:rect l="l" t="t" r="r" b="b"/>
              <a:pathLst>
                <a:path w="1227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2276" y="100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82;p56">
              <a:extLst>
                <a:ext uri="{FF2B5EF4-FFF2-40B4-BE49-F238E27FC236}">
                  <a16:creationId xmlns:a16="http://schemas.microsoft.com/office/drawing/2014/main" id="{0009DF82-5A12-4319-B937-B991A331CA5E}"/>
                </a:ext>
              </a:extLst>
            </p:cNvPr>
            <p:cNvSpPr/>
            <p:nvPr/>
          </p:nvSpPr>
          <p:spPr>
            <a:xfrm flipH="1">
              <a:off x="6691752" y="4072173"/>
              <a:ext cx="475457" cy="2444"/>
            </a:xfrm>
            <a:custGeom>
              <a:avLst/>
              <a:gdLst/>
              <a:ahLst/>
              <a:cxnLst/>
              <a:rect l="l" t="t" r="r" b="b"/>
              <a:pathLst>
                <a:path w="19649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9648" y="100"/>
                  </a:lnTo>
                  <a:lnTo>
                    <a:pt x="19648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83;p56">
              <a:extLst>
                <a:ext uri="{FF2B5EF4-FFF2-40B4-BE49-F238E27FC236}">
                  <a16:creationId xmlns:a16="http://schemas.microsoft.com/office/drawing/2014/main" id="{93DE7F22-3841-4A0D-B582-A4EEB0505F11}"/>
                </a:ext>
              </a:extLst>
            </p:cNvPr>
            <p:cNvSpPr/>
            <p:nvPr/>
          </p:nvSpPr>
          <p:spPr>
            <a:xfrm flipH="1">
              <a:off x="8615211" y="4131899"/>
              <a:ext cx="545678" cy="2444"/>
            </a:xfrm>
            <a:custGeom>
              <a:avLst/>
              <a:gdLst/>
              <a:ahLst/>
              <a:cxnLst/>
              <a:rect l="l" t="t" r="r" b="b"/>
              <a:pathLst>
                <a:path w="22551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2550" y="101"/>
                  </a:lnTo>
                  <a:lnTo>
                    <a:pt x="2255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84;p56">
              <a:extLst>
                <a:ext uri="{FF2B5EF4-FFF2-40B4-BE49-F238E27FC236}">
                  <a16:creationId xmlns:a16="http://schemas.microsoft.com/office/drawing/2014/main" id="{F2A19637-DE99-4D94-AAA9-79533205E6D5}"/>
                </a:ext>
              </a:extLst>
            </p:cNvPr>
            <p:cNvSpPr/>
            <p:nvPr/>
          </p:nvSpPr>
          <p:spPr>
            <a:xfrm flipH="1">
              <a:off x="6490768" y="4165803"/>
              <a:ext cx="190531" cy="2444"/>
            </a:xfrm>
            <a:custGeom>
              <a:avLst/>
              <a:gdLst/>
              <a:ahLst/>
              <a:cxnLst/>
              <a:rect l="l" t="t" r="r" b="b"/>
              <a:pathLst>
                <a:path w="7874" h="101" extrusionOk="0">
                  <a:moveTo>
                    <a:pt x="1" y="1"/>
                  </a:moveTo>
                  <a:lnTo>
                    <a:pt x="1" y="101"/>
                  </a:lnTo>
                  <a:lnTo>
                    <a:pt x="7873" y="101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85;p56">
              <a:extLst>
                <a:ext uri="{FF2B5EF4-FFF2-40B4-BE49-F238E27FC236}">
                  <a16:creationId xmlns:a16="http://schemas.microsoft.com/office/drawing/2014/main" id="{D5C34990-8E73-4AB4-B183-A1D157D2F235}"/>
                </a:ext>
              </a:extLst>
            </p:cNvPr>
            <p:cNvSpPr/>
            <p:nvPr/>
          </p:nvSpPr>
          <p:spPr>
            <a:xfrm flipH="1">
              <a:off x="7632914" y="4148064"/>
              <a:ext cx="297049" cy="2444"/>
            </a:xfrm>
            <a:custGeom>
              <a:avLst/>
              <a:gdLst/>
              <a:ahLst/>
              <a:cxnLst/>
              <a:rect l="l" t="t" r="r" b="b"/>
              <a:pathLst>
                <a:path w="1227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2276" y="100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86;p56">
              <a:extLst>
                <a:ext uri="{FF2B5EF4-FFF2-40B4-BE49-F238E27FC236}">
                  <a16:creationId xmlns:a16="http://schemas.microsoft.com/office/drawing/2014/main" id="{2D11DDBB-C80A-4E20-A11F-2EC9460E479A}"/>
                </a:ext>
              </a:extLst>
            </p:cNvPr>
            <p:cNvSpPr/>
            <p:nvPr/>
          </p:nvSpPr>
          <p:spPr>
            <a:xfrm flipH="1">
              <a:off x="6691752" y="4072173"/>
              <a:ext cx="475457" cy="2444"/>
            </a:xfrm>
            <a:custGeom>
              <a:avLst/>
              <a:gdLst/>
              <a:ahLst/>
              <a:cxnLst/>
              <a:rect l="l" t="t" r="r" b="b"/>
              <a:pathLst>
                <a:path w="19649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9648" y="100"/>
                  </a:lnTo>
                  <a:lnTo>
                    <a:pt x="19648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87;p56">
              <a:extLst>
                <a:ext uri="{FF2B5EF4-FFF2-40B4-BE49-F238E27FC236}">
                  <a16:creationId xmlns:a16="http://schemas.microsoft.com/office/drawing/2014/main" id="{689A28A9-4C6F-4E86-88DD-BBAB8A419F83}"/>
                </a:ext>
              </a:extLst>
            </p:cNvPr>
            <p:cNvSpPr/>
            <p:nvPr/>
          </p:nvSpPr>
          <p:spPr>
            <a:xfrm flipH="1">
              <a:off x="8615211" y="4131899"/>
              <a:ext cx="545678" cy="2444"/>
            </a:xfrm>
            <a:custGeom>
              <a:avLst/>
              <a:gdLst/>
              <a:ahLst/>
              <a:cxnLst/>
              <a:rect l="l" t="t" r="r" b="b"/>
              <a:pathLst>
                <a:path w="22551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2550" y="101"/>
                  </a:lnTo>
                  <a:lnTo>
                    <a:pt x="22550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88;p56">
              <a:extLst>
                <a:ext uri="{FF2B5EF4-FFF2-40B4-BE49-F238E27FC236}">
                  <a16:creationId xmlns:a16="http://schemas.microsoft.com/office/drawing/2014/main" id="{09A5731B-7F0C-432E-88E4-E178924F1629}"/>
                </a:ext>
              </a:extLst>
            </p:cNvPr>
            <p:cNvSpPr/>
            <p:nvPr/>
          </p:nvSpPr>
          <p:spPr>
            <a:xfrm flipH="1">
              <a:off x="7560273" y="3881671"/>
              <a:ext cx="135627" cy="135641"/>
            </a:xfrm>
            <a:custGeom>
              <a:avLst/>
              <a:gdLst/>
              <a:ahLst/>
              <a:cxnLst/>
              <a:rect l="l" t="t" r="r" b="b"/>
              <a:pathLst>
                <a:path w="5605" h="5605" extrusionOk="0">
                  <a:moveTo>
                    <a:pt x="2803" y="0"/>
                  </a:moveTo>
                  <a:cubicBezTo>
                    <a:pt x="1268" y="0"/>
                    <a:pt x="1" y="1268"/>
                    <a:pt x="1" y="2802"/>
                  </a:cubicBezTo>
                  <a:cubicBezTo>
                    <a:pt x="1" y="4370"/>
                    <a:pt x="1268" y="5604"/>
                    <a:pt x="2803" y="5604"/>
                  </a:cubicBezTo>
                  <a:cubicBezTo>
                    <a:pt x="4371" y="5604"/>
                    <a:pt x="5605" y="4370"/>
                    <a:pt x="5605" y="2802"/>
                  </a:cubicBezTo>
                  <a:cubicBezTo>
                    <a:pt x="5605" y="1268"/>
                    <a:pt x="4371" y="0"/>
                    <a:pt x="280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89;p56">
              <a:extLst>
                <a:ext uri="{FF2B5EF4-FFF2-40B4-BE49-F238E27FC236}">
                  <a16:creationId xmlns:a16="http://schemas.microsoft.com/office/drawing/2014/main" id="{5DAA7C29-D89B-4CFA-873E-C41D0CF23A1C}"/>
                </a:ext>
              </a:extLst>
            </p:cNvPr>
            <p:cNvSpPr/>
            <p:nvPr/>
          </p:nvSpPr>
          <p:spPr>
            <a:xfrm flipH="1">
              <a:off x="6802335" y="4291740"/>
              <a:ext cx="3217372" cy="251898"/>
            </a:xfrm>
            <a:custGeom>
              <a:avLst/>
              <a:gdLst/>
              <a:ahLst/>
              <a:cxnLst/>
              <a:rect l="l" t="t" r="r" b="b"/>
              <a:pathLst>
                <a:path w="132963" h="10409" extrusionOk="0">
                  <a:moveTo>
                    <a:pt x="66481" y="1"/>
                  </a:moveTo>
                  <a:cubicBezTo>
                    <a:pt x="29755" y="1"/>
                    <a:pt x="1" y="2336"/>
                    <a:pt x="1" y="5204"/>
                  </a:cubicBezTo>
                  <a:cubicBezTo>
                    <a:pt x="1" y="8073"/>
                    <a:pt x="29755" y="10408"/>
                    <a:pt x="66481" y="10408"/>
                  </a:cubicBezTo>
                  <a:cubicBezTo>
                    <a:pt x="103208" y="10408"/>
                    <a:pt x="132962" y="8073"/>
                    <a:pt x="132962" y="5204"/>
                  </a:cubicBezTo>
                  <a:cubicBezTo>
                    <a:pt x="132962" y="2336"/>
                    <a:pt x="103208" y="1"/>
                    <a:pt x="6648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90;p56">
              <a:extLst>
                <a:ext uri="{FF2B5EF4-FFF2-40B4-BE49-F238E27FC236}">
                  <a16:creationId xmlns:a16="http://schemas.microsoft.com/office/drawing/2014/main" id="{27A5E4BE-C43F-4F60-9C39-86F873B6EA6A}"/>
                </a:ext>
              </a:extLst>
            </p:cNvPr>
            <p:cNvSpPr/>
            <p:nvPr/>
          </p:nvSpPr>
          <p:spPr>
            <a:xfrm flipH="1">
              <a:off x="6842486" y="1346512"/>
              <a:ext cx="3292070" cy="2020966"/>
            </a:xfrm>
            <a:custGeom>
              <a:avLst/>
              <a:gdLst/>
              <a:ahLst/>
              <a:cxnLst/>
              <a:rect l="l" t="t" r="r" b="b"/>
              <a:pathLst>
                <a:path w="136050" h="83511" extrusionOk="0">
                  <a:moveTo>
                    <a:pt x="133809" y="0"/>
                  </a:moveTo>
                  <a:cubicBezTo>
                    <a:pt x="133663" y="0"/>
                    <a:pt x="133514" y="17"/>
                    <a:pt x="133363" y="51"/>
                  </a:cubicBezTo>
                  <a:lnTo>
                    <a:pt x="104242" y="6789"/>
                  </a:lnTo>
                  <a:cubicBezTo>
                    <a:pt x="102774" y="7123"/>
                    <a:pt x="102240" y="8924"/>
                    <a:pt x="103274" y="10025"/>
                  </a:cubicBezTo>
                  <a:lnTo>
                    <a:pt x="107844" y="14762"/>
                  </a:lnTo>
                  <a:cubicBezTo>
                    <a:pt x="108578" y="15529"/>
                    <a:pt x="108545" y="16796"/>
                    <a:pt x="107744" y="17530"/>
                  </a:cubicBezTo>
                  <a:lnTo>
                    <a:pt x="77289" y="45150"/>
                  </a:lnTo>
                  <a:cubicBezTo>
                    <a:pt x="76930" y="45492"/>
                    <a:pt x="76474" y="45659"/>
                    <a:pt x="76016" y="45659"/>
                  </a:cubicBezTo>
                  <a:cubicBezTo>
                    <a:pt x="75581" y="45659"/>
                    <a:pt x="75145" y="45509"/>
                    <a:pt x="74787" y="45217"/>
                  </a:cubicBezTo>
                  <a:lnTo>
                    <a:pt x="50370" y="24902"/>
                  </a:lnTo>
                  <a:cubicBezTo>
                    <a:pt x="50013" y="24594"/>
                    <a:pt x="49576" y="24443"/>
                    <a:pt x="49142" y="24443"/>
                  </a:cubicBezTo>
                  <a:cubicBezTo>
                    <a:pt x="48684" y="24443"/>
                    <a:pt x="48228" y="24610"/>
                    <a:pt x="47868" y="24936"/>
                  </a:cubicBezTo>
                  <a:lnTo>
                    <a:pt x="2469" y="65164"/>
                  </a:lnTo>
                  <a:cubicBezTo>
                    <a:pt x="2102" y="65498"/>
                    <a:pt x="1869" y="65932"/>
                    <a:pt x="1835" y="66432"/>
                  </a:cubicBezTo>
                  <a:lnTo>
                    <a:pt x="1" y="83511"/>
                  </a:lnTo>
                  <a:lnTo>
                    <a:pt x="48135" y="40880"/>
                  </a:lnTo>
                  <a:cubicBezTo>
                    <a:pt x="48499" y="40551"/>
                    <a:pt x="48963" y="40383"/>
                    <a:pt x="49428" y="40383"/>
                  </a:cubicBezTo>
                  <a:cubicBezTo>
                    <a:pt x="49856" y="40383"/>
                    <a:pt x="50285" y="40526"/>
                    <a:pt x="50637" y="40814"/>
                  </a:cubicBezTo>
                  <a:lnTo>
                    <a:pt x="75121" y="61195"/>
                  </a:lnTo>
                  <a:cubicBezTo>
                    <a:pt x="75478" y="61487"/>
                    <a:pt x="75915" y="61637"/>
                    <a:pt x="76353" y="61637"/>
                  </a:cubicBezTo>
                  <a:cubicBezTo>
                    <a:pt x="76815" y="61637"/>
                    <a:pt x="77280" y="61471"/>
                    <a:pt x="77656" y="61128"/>
                  </a:cubicBezTo>
                  <a:lnTo>
                    <a:pt x="116217" y="26103"/>
                  </a:lnTo>
                  <a:cubicBezTo>
                    <a:pt x="116594" y="25773"/>
                    <a:pt x="117053" y="25613"/>
                    <a:pt x="117509" y="25613"/>
                  </a:cubicBezTo>
                  <a:cubicBezTo>
                    <a:pt x="118021" y="25613"/>
                    <a:pt x="118531" y="25815"/>
                    <a:pt x="118919" y="26203"/>
                  </a:cubicBezTo>
                  <a:lnTo>
                    <a:pt x="123522" y="30973"/>
                  </a:lnTo>
                  <a:cubicBezTo>
                    <a:pt x="123923" y="31387"/>
                    <a:pt x="124434" y="31580"/>
                    <a:pt x="124935" y="31580"/>
                  </a:cubicBezTo>
                  <a:cubicBezTo>
                    <a:pt x="125726" y="31580"/>
                    <a:pt x="126492" y="31097"/>
                    <a:pt x="126758" y="30239"/>
                  </a:cubicBezTo>
                  <a:lnTo>
                    <a:pt x="135631" y="2520"/>
                  </a:lnTo>
                  <a:cubicBezTo>
                    <a:pt x="136050" y="1233"/>
                    <a:pt x="135073" y="0"/>
                    <a:pt x="133809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91;p56">
              <a:extLst>
                <a:ext uri="{FF2B5EF4-FFF2-40B4-BE49-F238E27FC236}">
                  <a16:creationId xmlns:a16="http://schemas.microsoft.com/office/drawing/2014/main" id="{99BF29A0-C120-49C9-810A-15F78EDE350E}"/>
                </a:ext>
              </a:extLst>
            </p:cNvPr>
            <p:cNvSpPr/>
            <p:nvPr/>
          </p:nvSpPr>
          <p:spPr>
            <a:xfrm flipH="1">
              <a:off x="8098643" y="4126260"/>
              <a:ext cx="860463" cy="195367"/>
            </a:xfrm>
            <a:custGeom>
              <a:avLst/>
              <a:gdLst/>
              <a:ahLst/>
              <a:cxnLst/>
              <a:rect l="l" t="t" r="r" b="b"/>
              <a:pathLst>
                <a:path w="3556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35560" y="8073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92;p56">
              <a:extLst>
                <a:ext uri="{FF2B5EF4-FFF2-40B4-BE49-F238E27FC236}">
                  <a16:creationId xmlns:a16="http://schemas.microsoft.com/office/drawing/2014/main" id="{D56423EF-FA03-41B2-9984-CB55F2432E0F}"/>
                </a:ext>
              </a:extLst>
            </p:cNvPr>
            <p:cNvSpPr/>
            <p:nvPr/>
          </p:nvSpPr>
          <p:spPr>
            <a:xfrm flipH="1">
              <a:off x="8850096" y="4126260"/>
              <a:ext cx="23447" cy="195367"/>
            </a:xfrm>
            <a:custGeom>
              <a:avLst/>
              <a:gdLst/>
              <a:ahLst/>
              <a:cxnLst/>
              <a:rect l="l" t="t" r="r" b="b"/>
              <a:pathLst>
                <a:path w="969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968" y="807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093;p56">
              <a:extLst>
                <a:ext uri="{FF2B5EF4-FFF2-40B4-BE49-F238E27FC236}">
                  <a16:creationId xmlns:a16="http://schemas.microsoft.com/office/drawing/2014/main" id="{AC6A811E-FF3B-4D6C-9841-89AA8F3E189D}"/>
                </a:ext>
              </a:extLst>
            </p:cNvPr>
            <p:cNvSpPr/>
            <p:nvPr/>
          </p:nvSpPr>
          <p:spPr>
            <a:xfrm flipH="1">
              <a:off x="8730658" y="4126260"/>
              <a:ext cx="23423" cy="195367"/>
            </a:xfrm>
            <a:custGeom>
              <a:avLst/>
              <a:gdLst/>
              <a:ahLst/>
              <a:cxnLst/>
              <a:rect l="l" t="t" r="r" b="b"/>
              <a:pathLst>
                <a:path w="968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968" y="807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094;p56">
              <a:extLst>
                <a:ext uri="{FF2B5EF4-FFF2-40B4-BE49-F238E27FC236}">
                  <a16:creationId xmlns:a16="http://schemas.microsoft.com/office/drawing/2014/main" id="{DB7123E6-731A-47D9-A444-F4B442DF921C}"/>
                </a:ext>
              </a:extLst>
            </p:cNvPr>
            <p:cNvSpPr/>
            <p:nvPr/>
          </p:nvSpPr>
          <p:spPr>
            <a:xfrm flipH="1">
              <a:off x="8611195" y="4126260"/>
              <a:ext cx="23423" cy="195367"/>
            </a:xfrm>
            <a:custGeom>
              <a:avLst/>
              <a:gdLst/>
              <a:ahLst/>
              <a:cxnLst/>
              <a:rect l="l" t="t" r="r" b="b"/>
              <a:pathLst>
                <a:path w="968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968" y="8073"/>
                  </a:lnTo>
                  <a:lnTo>
                    <a:pt x="968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95;p56">
              <a:extLst>
                <a:ext uri="{FF2B5EF4-FFF2-40B4-BE49-F238E27FC236}">
                  <a16:creationId xmlns:a16="http://schemas.microsoft.com/office/drawing/2014/main" id="{BFF89790-9DF1-46E9-A42D-9608E0581BDA}"/>
                </a:ext>
              </a:extLst>
            </p:cNvPr>
            <p:cNvSpPr/>
            <p:nvPr/>
          </p:nvSpPr>
          <p:spPr>
            <a:xfrm flipH="1">
              <a:off x="8491731" y="4126260"/>
              <a:ext cx="22625" cy="195367"/>
            </a:xfrm>
            <a:custGeom>
              <a:avLst/>
              <a:gdLst/>
              <a:ahLst/>
              <a:cxnLst/>
              <a:rect l="l" t="t" r="r" b="b"/>
              <a:pathLst>
                <a:path w="935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935" y="8073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96;p56">
              <a:extLst>
                <a:ext uri="{FF2B5EF4-FFF2-40B4-BE49-F238E27FC236}">
                  <a16:creationId xmlns:a16="http://schemas.microsoft.com/office/drawing/2014/main" id="{7384186C-28EE-498E-8634-C7483E039544}"/>
                </a:ext>
              </a:extLst>
            </p:cNvPr>
            <p:cNvSpPr/>
            <p:nvPr/>
          </p:nvSpPr>
          <p:spPr>
            <a:xfrm flipH="1">
              <a:off x="8371470" y="4126260"/>
              <a:ext cx="23423" cy="195367"/>
            </a:xfrm>
            <a:custGeom>
              <a:avLst/>
              <a:gdLst/>
              <a:ahLst/>
              <a:cxnLst/>
              <a:rect l="l" t="t" r="r" b="b"/>
              <a:pathLst>
                <a:path w="968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968" y="807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097;p56">
              <a:extLst>
                <a:ext uri="{FF2B5EF4-FFF2-40B4-BE49-F238E27FC236}">
                  <a16:creationId xmlns:a16="http://schemas.microsoft.com/office/drawing/2014/main" id="{949D759A-7883-4021-BC39-EF41C83C03C4}"/>
                </a:ext>
              </a:extLst>
            </p:cNvPr>
            <p:cNvSpPr/>
            <p:nvPr/>
          </p:nvSpPr>
          <p:spPr>
            <a:xfrm flipH="1">
              <a:off x="8252007" y="4126260"/>
              <a:ext cx="23423" cy="195367"/>
            </a:xfrm>
            <a:custGeom>
              <a:avLst/>
              <a:gdLst/>
              <a:ahLst/>
              <a:cxnLst/>
              <a:rect l="l" t="t" r="r" b="b"/>
              <a:pathLst>
                <a:path w="968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968" y="807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098;p56">
              <a:extLst>
                <a:ext uri="{FF2B5EF4-FFF2-40B4-BE49-F238E27FC236}">
                  <a16:creationId xmlns:a16="http://schemas.microsoft.com/office/drawing/2014/main" id="{0B02E0B0-680B-4F77-9751-DEAF8CD1DFD4}"/>
                </a:ext>
              </a:extLst>
            </p:cNvPr>
            <p:cNvSpPr/>
            <p:nvPr/>
          </p:nvSpPr>
          <p:spPr>
            <a:xfrm flipH="1">
              <a:off x="8131745" y="4126260"/>
              <a:ext cx="23423" cy="195367"/>
            </a:xfrm>
            <a:custGeom>
              <a:avLst/>
              <a:gdLst/>
              <a:ahLst/>
              <a:cxnLst/>
              <a:rect l="l" t="t" r="r" b="b"/>
              <a:pathLst>
                <a:path w="968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968" y="807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99;p56">
              <a:extLst>
                <a:ext uri="{FF2B5EF4-FFF2-40B4-BE49-F238E27FC236}">
                  <a16:creationId xmlns:a16="http://schemas.microsoft.com/office/drawing/2014/main" id="{648C4546-F1EA-4C5B-BC4C-8D42EC7F971F}"/>
                </a:ext>
              </a:extLst>
            </p:cNvPr>
            <p:cNvSpPr/>
            <p:nvPr/>
          </p:nvSpPr>
          <p:spPr>
            <a:xfrm flipH="1">
              <a:off x="8098643" y="4126260"/>
              <a:ext cx="860463" cy="40390"/>
            </a:xfrm>
            <a:custGeom>
              <a:avLst/>
              <a:gdLst/>
              <a:ahLst/>
              <a:cxnLst/>
              <a:rect l="l" t="t" r="r" b="b"/>
              <a:pathLst>
                <a:path w="35560" h="1669" extrusionOk="0">
                  <a:moveTo>
                    <a:pt x="1" y="0"/>
                  </a:moveTo>
                  <a:lnTo>
                    <a:pt x="1" y="1668"/>
                  </a:lnTo>
                  <a:lnTo>
                    <a:pt x="35560" y="1668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00;p56">
              <a:extLst>
                <a:ext uri="{FF2B5EF4-FFF2-40B4-BE49-F238E27FC236}">
                  <a16:creationId xmlns:a16="http://schemas.microsoft.com/office/drawing/2014/main" id="{4249E25D-2027-4492-B681-D25277112C9C}"/>
                </a:ext>
              </a:extLst>
            </p:cNvPr>
            <p:cNvSpPr/>
            <p:nvPr/>
          </p:nvSpPr>
          <p:spPr>
            <a:xfrm flipH="1">
              <a:off x="7964661" y="3930894"/>
              <a:ext cx="860439" cy="195391"/>
            </a:xfrm>
            <a:custGeom>
              <a:avLst/>
              <a:gdLst/>
              <a:ahLst/>
              <a:cxnLst/>
              <a:rect l="l" t="t" r="r" b="b"/>
              <a:pathLst>
                <a:path w="35559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35559" y="8073"/>
                  </a:lnTo>
                  <a:lnTo>
                    <a:pt x="35559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01;p56">
              <a:extLst>
                <a:ext uri="{FF2B5EF4-FFF2-40B4-BE49-F238E27FC236}">
                  <a16:creationId xmlns:a16="http://schemas.microsoft.com/office/drawing/2014/main" id="{297A1B62-277C-4BD9-A9E1-9EA0FF527E0F}"/>
                </a:ext>
              </a:extLst>
            </p:cNvPr>
            <p:cNvSpPr/>
            <p:nvPr/>
          </p:nvSpPr>
          <p:spPr>
            <a:xfrm flipH="1">
              <a:off x="8716115" y="3930894"/>
              <a:ext cx="23423" cy="195391"/>
            </a:xfrm>
            <a:custGeom>
              <a:avLst/>
              <a:gdLst/>
              <a:ahLst/>
              <a:cxnLst/>
              <a:rect l="l" t="t" r="r" b="b"/>
              <a:pathLst>
                <a:path w="968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967" y="8073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02;p56">
              <a:extLst>
                <a:ext uri="{FF2B5EF4-FFF2-40B4-BE49-F238E27FC236}">
                  <a16:creationId xmlns:a16="http://schemas.microsoft.com/office/drawing/2014/main" id="{C81E3D69-8D35-4DB0-98C0-2499BE2F5C48}"/>
                </a:ext>
              </a:extLst>
            </p:cNvPr>
            <p:cNvSpPr/>
            <p:nvPr/>
          </p:nvSpPr>
          <p:spPr>
            <a:xfrm flipH="1">
              <a:off x="8596652" y="3930894"/>
              <a:ext cx="23447" cy="195391"/>
            </a:xfrm>
            <a:custGeom>
              <a:avLst/>
              <a:gdLst/>
              <a:ahLst/>
              <a:cxnLst/>
              <a:rect l="l" t="t" r="r" b="b"/>
              <a:pathLst>
                <a:path w="969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968" y="807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103;p56">
              <a:extLst>
                <a:ext uri="{FF2B5EF4-FFF2-40B4-BE49-F238E27FC236}">
                  <a16:creationId xmlns:a16="http://schemas.microsoft.com/office/drawing/2014/main" id="{92CEAEE0-673E-4F04-A811-617AA9C73BA7}"/>
                </a:ext>
              </a:extLst>
            </p:cNvPr>
            <p:cNvSpPr/>
            <p:nvPr/>
          </p:nvSpPr>
          <p:spPr>
            <a:xfrm flipH="1">
              <a:off x="8477189" y="3930894"/>
              <a:ext cx="22625" cy="195391"/>
            </a:xfrm>
            <a:custGeom>
              <a:avLst/>
              <a:gdLst/>
              <a:ahLst/>
              <a:cxnLst/>
              <a:rect l="l" t="t" r="r" b="b"/>
              <a:pathLst>
                <a:path w="935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934" y="8073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104;p56">
              <a:extLst>
                <a:ext uri="{FF2B5EF4-FFF2-40B4-BE49-F238E27FC236}">
                  <a16:creationId xmlns:a16="http://schemas.microsoft.com/office/drawing/2014/main" id="{3D93A014-3614-4887-842E-E37290E72625}"/>
                </a:ext>
              </a:extLst>
            </p:cNvPr>
            <p:cNvSpPr/>
            <p:nvPr/>
          </p:nvSpPr>
          <p:spPr>
            <a:xfrm flipH="1">
              <a:off x="8356927" y="3930894"/>
              <a:ext cx="23447" cy="195391"/>
            </a:xfrm>
            <a:custGeom>
              <a:avLst/>
              <a:gdLst/>
              <a:ahLst/>
              <a:cxnLst/>
              <a:rect l="l" t="t" r="r" b="b"/>
              <a:pathLst>
                <a:path w="969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968" y="807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105;p56">
              <a:extLst>
                <a:ext uri="{FF2B5EF4-FFF2-40B4-BE49-F238E27FC236}">
                  <a16:creationId xmlns:a16="http://schemas.microsoft.com/office/drawing/2014/main" id="{EB6FC534-FD5F-40B2-9C10-7ECDA8E72B9F}"/>
                </a:ext>
              </a:extLst>
            </p:cNvPr>
            <p:cNvSpPr/>
            <p:nvPr/>
          </p:nvSpPr>
          <p:spPr>
            <a:xfrm flipH="1">
              <a:off x="8237464" y="3930894"/>
              <a:ext cx="23447" cy="195391"/>
            </a:xfrm>
            <a:custGeom>
              <a:avLst/>
              <a:gdLst/>
              <a:ahLst/>
              <a:cxnLst/>
              <a:rect l="l" t="t" r="r" b="b"/>
              <a:pathLst>
                <a:path w="969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968" y="807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106;p56">
              <a:extLst>
                <a:ext uri="{FF2B5EF4-FFF2-40B4-BE49-F238E27FC236}">
                  <a16:creationId xmlns:a16="http://schemas.microsoft.com/office/drawing/2014/main" id="{77C88B80-FA29-4BB3-AB5E-68A790BD7E82}"/>
                </a:ext>
              </a:extLst>
            </p:cNvPr>
            <p:cNvSpPr/>
            <p:nvPr/>
          </p:nvSpPr>
          <p:spPr>
            <a:xfrm flipH="1">
              <a:off x="8118001" y="3930894"/>
              <a:ext cx="23447" cy="195391"/>
            </a:xfrm>
            <a:custGeom>
              <a:avLst/>
              <a:gdLst/>
              <a:ahLst/>
              <a:cxnLst/>
              <a:rect l="l" t="t" r="r" b="b"/>
              <a:pathLst>
                <a:path w="969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968" y="807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07;p56">
              <a:extLst>
                <a:ext uri="{FF2B5EF4-FFF2-40B4-BE49-F238E27FC236}">
                  <a16:creationId xmlns:a16="http://schemas.microsoft.com/office/drawing/2014/main" id="{C9908838-3A81-48B4-BF2F-A92598997257}"/>
                </a:ext>
              </a:extLst>
            </p:cNvPr>
            <p:cNvSpPr/>
            <p:nvPr/>
          </p:nvSpPr>
          <p:spPr>
            <a:xfrm flipH="1">
              <a:off x="7997739" y="3930894"/>
              <a:ext cx="23447" cy="195391"/>
            </a:xfrm>
            <a:custGeom>
              <a:avLst/>
              <a:gdLst/>
              <a:ahLst/>
              <a:cxnLst/>
              <a:rect l="l" t="t" r="r" b="b"/>
              <a:pathLst>
                <a:path w="969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968" y="807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108;p56">
              <a:extLst>
                <a:ext uri="{FF2B5EF4-FFF2-40B4-BE49-F238E27FC236}">
                  <a16:creationId xmlns:a16="http://schemas.microsoft.com/office/drawing/2014/main" id="{0806A754-E67E-4250-A3A4-2EA0BC7FBDF8}"/>
                </a:ext>
              </a:extLst>
            </p:cNvPr>
            <p:cNvSpPr/>
            <p:nvPr/>
          </p:nvSpPr>
          <p:spPr>
            <a:xfrm flipH="1">
              <a:off x="7964661" y="3930894"/>
              <a:ext cx="860439" cy="40390"/>
            </a:xfrm>
            <a:custGeom>
              <a:avLst/>
              <a:gdLst/>
              <a:ahLst/>
              <a:cxnLst/>
              <a:rect l="l" t="t" r="r" b="b"/>
              <a:pathLst>
                <a:path w="35559" h="1669" extrusionOk="0">
                  <a:moveTo>
                    <a:pt x="0" y="1"/>
                  </a:moveTo>
                  <a:lnTo>
                    <a:pt x="0" y="1669"/>
                  </a:lnTo>
                  <a:lnTo>
                    <a:pt x="35559" y="1669"/>
                  </a:lnTo>
                  <a:lnTo>
                    <a:pt x="35559" y="1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109;p56">
              <a:extLst>
                <a:ext uri="{FF2B5EF4-FFF2-40B4-BE49-F238E27FC236}">
                  <a16:creationId xmlns:a16="http://schemas.microsoft.com/office/drawing/2014/main" id="{D209D765-BFE2-49B1-BDA2-B30259D318C2}"/>
                </a:ext>
              </a:extLst>
            </p:cNvPr>
            <p:cNvSpPr/>
            <p:nvPr/>
          </p:nvSpPr>
          <p:spPr>
            <a:xfrm flipH="1">
              <a:off x="8084100" y="3735551"/>
              <a:ext cx="860463" cy="195367"/>
            </a:xfrm>
            <a:custGeom>
              <a:avLst/>
              <a:gdLst/>
              <a:ahLst/>
              <a:cxnLst/>
              <a:rect l="l" t="t" r="r" b="b"/>
              <a:pathLst>
                <a:path w="35560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35559" y="8073"/>
                  </a:lnTo>
                  <a:lnTo>
                    <a:pt x="35559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10;p56">
              <a:extLst>
                <a:ext uri="{FF2B5EF4-FFF2-40B4-BE49-F238E27FC236}">
                  <a16:creationId xmlns:a16="http://schemas.microsoft.com/office/drawing/2014/main" id="{37263D3D-FFAE-4AB9-BE40-9D01E661ECF5}"/>
                </a:ext>
              </a:extLst>
            </p:cNvPr>
            <p:cNvSpPr/>
            <p:nvPr/>
          </p:nvSpPr>
          <p:spPr>
            <a:xfrm flipH="1">
              <a:off x="8836376" y="3735551"/>
              <a:ext cx="22625" cy="195367"/>
            </a:xfrm>
            <a:custGeom>
              <a:avLst/>
              <a:gdLst/>
              <a:ahLst/>
              <a:cxnLst/>
              <a:rect l="l" t="t" r="r" b="b"/>
              <a:pathLst>
                <a:path w="935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934" y="8073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11;p56">
              <a:extLst>
                <a:ext uri="{FF2B5EF4-FFF2-40B4-BE49-F238E27FC236}">
                  <a16:creationId xmlns:a16="http://schemas.microsoft.com/office/drawing/2014/main" id="{B647469E-D039-4684-8AA2-3236F0FD71C0}"/>
                </a:ext>
              </a:extLst>
            </p:cNvPr>
            <p:cNvSpPr/>
            <p:nvPr/>
          </p:nvSpPr>
          <p:spPr>
            <a:xfrm flipH="1">
              <a:off x="8716115" y="3735551"/>
              <a:ext cx="23423" cy="195367"/>
            </a:xfrm>
            <a:custGeom>
              <a:avLst/>
              <a:gdLst/>
              <a:ahLst/>
              <a:cxnLst/>
              <a:rect l="l" t="t" r="r" b="b"/>
              <a:pathLst>
                <a:path w="968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967" y="8073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12;p56">
              <a:extLst>
                <a:ext uri="{FF2B5EF4-FFF2-40B4-BE49-F238E27FC236}">
                  <a16:creationId xmlns:a16="http://schemas.microsoft.com/office/drawing/2014/main" id="{1FAAE2A8-D3B9-4E9E-886C-628594094C47}"/>
                </a:ext>
              </a:extLst>
            </p:cNvPr>
            <p:cNvSpPr/>
            <p:nvPr/>
          </p:nvSpPr>
          <p:spPr>
            <a:xfrm flipH="1">
              <a:off x="8596652" y="3735551"/>
              <a:ext cx="23447" cy="195367"/>
            </a:xfrm>
            <a:custGeom>
              <a:avLst/>
              <a:gdLst/>
              <a:ahLst/>
              <a:cxnLst/>
              <a:rect l="l" t="t" r="r" b="b"/>
              <a:pathLst>
                <a:path w="969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968" y="807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13;p56">
              <a:extLst>
                <a:ext uri="{FF2B5EF4-FFF2-40B4-BE49-F238E27FC236}">
                  <a16:creationId xmlns:a16="http://schemas.microsoft.com/office/drawing/2014/main" id="{78788DE5-A326-42B4-965B-8AAC74C8BD7C}"/>
                </a:ext>
              </a:extLst>
            </p:cNvPr>
            <p:cNvSpPr/>
            <p:nvPr/>
          </p:nvSpPr>
          <p:spPr>
            <a:xfrm flipH="1">
              <a:off x="8477189" y="3735551"/>
              <a:ext cx="22625" cy="195367"/>
            </a:xfrm>
            <a:custGeom>
              <a:avLst/>
              <a:gdLst/>
              <a:ahLst/>
              <a:cxnLst/>
              <a:rect l="l" t="t" r="r" b="b"/>
              <a:pathLst>
                <a:path w="935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934" y="8073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14;p56">
              <a:extLst>
                <a:ext uri="{FF2B5EF4-FFF2-40B4-BE49-F238E27FC236}">
                  <a16:creationId xmlns:a16="http://schemas.microsoft.com/office/drawing/2014/main" id="{8E3B5E58-904D-484B-B546-91D2D82CB85D}"/>
                </a:ext>
              </a:extLst>
            </p:cNvPr>
            <p:cNvSpPr/>
            <p:nvPr/>
          </p:nvSpPr>
          <p:spPr>
            <a:xfrm flipH="1">
              <a:off x="8356927" y="3735551"/>
              <a:ext cx="23447" cy="195367"/>
            </a:xfrm>
            <a:custGeom>
              <a:avLst/>
              <a:gdLst/>
              <a:ahLst/>
              <a:cxnLst/>
              <a:rect l="l" t="t" r="r" b="b"/>
              <a:pathLst>
                <a:path w="969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968" y="807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15;p56">
              <a:extLst>
                <a:ext uri="{FF2B5EF4-FFF2-40B4-BE49-F238E27FC236}">
                  <a16:creationId xmlns:a16="http://schemas.microsoft.com/office/drawing/2014/main" id="{EEF925BC-0B91-4C0E-BC88-15C4965DE4B0}"/>
                </a:ext>
              </a:extLst>
            </p:cNvPr>
            <p:cNvSpPr/>
            <p:nvPr/>
          </p:nvSpPr>
          <p:spPr>
            <a:xfrm flipH="1">
              <a:off x="8237464" y="3735551"/>
              <a:ext cx="23447" cy="195367"/>
            </a:xfrm>
            <a:custGeom>
              <a:avLst/>
              <a:gdLst/>
              <a:ahLst/>
              <a:cxnLst/>
              <a:rect l="l" t="t" r="r" b="b"/>
              <a:pathLst>
                <a:path w="969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968" y="807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16;p56">
              <a:extLst>
                <a:ext uri="{FF2B5EF4-FFF2-40B4-BE49-F238E27FC236}">
                  <a16:creationId xmlns:a16="http://schemas.microsoft.com/office/drawing/2014/main" id="{8A02D5B3-4524-45EE-88B1-B502FFA72AC9}"/>
                </a:ext>
              </a:extLst>
            </p:cNvPr>
            <p:cNvSpPr/>
            <p:nvPr/>
          </p:nvSpPr>
          <p:spPr>
            <a:xfrm flipH="1">
              <a:off x="8118001" y="3735551"/>
              <a:ext cx="23447" cy="195367"/>
            </a:xfrm>
            <a:custGeom>
              <a:avLst/>
              <a:gdLst/>
              <a:ahLst/>
              <a:cxnLst/>
              <a:rect l="l" t="t" r="r" b="b"/>
              <a:pathLst>
                <a:path w="969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968" y="807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17;p56">
              <a:extLst>
                <a:ext uri="{FF2B5EF4-FFF2-40B4-BE49-F238E27FC236}">
                  <a16:creationId xmlns:a16="http://schemas.microsoft.com/office/drawing/2014/main" id="{CDCA3B26-CD18-4199-A533-2E707C8DE38C}"/>
                </a:ext>
              </a:extLst>
            </p:cNvPr>
            <p:cNvSpPr/>
            <p:nvPr/>
          </p:nvSpPr>
          <p:spPr>
            <a:xfrm flipH="1">
              <a:off x="8084100" y="3735551"/>
              <a:ext cx="860463" cy="47650"/>
            </a:xfrm>
            <a:custGeom>
              <a:avLst/>
              <a:gdLst/>
              <a:ahLst/>
              <a:cxnLst/>
              <a:rect l="l" t="t" r="r" b="b"/>
              <a:pathLst>
                <a:path w="35560" h="1969" extrusionOk="0">
                  <a:moveTo>
                    <a:pt x="0" y="0"/>
                  </a:moveTo>
                  <a:lnTo>
                    <a:pt x="0" y="1969"/>
                  </a:lnTo>
                  <a:lnTo>
                    <a:pt x="35559" y="1969"/>
                  </a:lnTo>
                  <a:lnTo>
                    <a:pt x="35559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18;p56">
              <a:extLst>
                <a:ext uri="{FF2B5EF4-FFF2-40B4-BE49-F238E27FC236}">
                  <a16:creationId xmlns:a16="http://schemas.microsoft.com/office/drawing/2014/main" id="{39D10964-5F90-4DD2-A4F7-CA5E64C4EC03}"/>
                </a:ext>
              </a:extLst>
            </p:cNvPr>
            <p:cNvSpPr/>
            <p:nvPr/>
          </p:nvSpPr>
          <p:spPr>
            <a:xfrm flipH="1">
              <a:off x="7964661" y="3540209"/>
              <a:ext cx="860439" cy="195367"/>
            </a:xfrm>
            <a:custGeom>
              <a:avLst/>
              <a:gdLst/>
              <a:ahLst/>
              <a:cxnLst/>
              <a:rect l="l" t="t" r="r" b="b"/>
              <a:pathLst>
                <a:path w="35559" h="8073" extrusionOk="0">
                  <a:moveTo>
                    <a:pt x="0" y="0"/>
                  </a:moveTo>
                  <a:lnTo>
                    <a:pt x="0" y="8072"/>
                  </a:lnTo>
                  <a:lnTo>
                    <a:pt x="35559" y="8072"/>
                  </a:lnTo>
                  <a:lnTo>
                    <a:pt x="35559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19;p56">
              <a:extLst>
                <a:ext uri="{FF2B5EF4-FFF2-40B4-BE49-F238E27FC236}">
                  <a16:creationId xmlns:a16="http://schemas.microsoft.com/office/drawing/2014/main" id="{3D65DE8F-5E04-4D01-AE34-5A969BC8542D}"/>
                </a:ext>
              </a:extLst>
            </p:cNvPr>
            <p:cNvSpPr/>
            <p:nvPr/>
          </p:nvSpPr>
          <p:spPr>
            <a:xfrm flipH="1">
              <a:off x="8716115" y="3540209"/>
              <a:ext cx="23423" cy="195367"/>
            </a:xfrm>
            <a:custGeom>
              <a:avLst/>
              <a:gdLst/>
              <a:ahLst/>
              <a:cxnLst/>
              <a:rect l="l" t="t" r="r" b="b"/>
              <a:pathLst>
                <a:path w="968" h="8073" extrusionOk="0">
                  <a:moveTo>
                    <a:pt x="0" y="0"/>
                  </a:moveTo>
                  <a:lnTo>
                    <a:pt x="0" y="8072"/>
                  </a:lnTo>
                  <a:lnTo>
                    <a:pt x="967" y="807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20;p56">
              <a:extLst>
                <a:ext uri="{FF2B5EF4-FFF2-40B4-BE49-F238E27FC236}">
                  <a16:creationId xmlns:a16="http://schemas.microsoft.com/office/drawing/2014/main" id="{E8982E13-FBBF-44FE-BF47-CEF70265E14B}"/>
                </a:ext>
              </a:extLst>
            </p:cNvPr>
            <p:cNvSpPr/>
            <p:nvPr/>
          </p:nvSpPr>
          <p:spPr>
            <a:xfrm flipH="1">
              <a:off x="8596652" y="3540209"/>
              <a:ext cx="23447" cy="195367"/>
            </a:xfrm>
            <a:custGeom>
              <a:avLst/>
              <a:gdLst/>
              <a:ahLst/>
              <a:cxnLst/>
              <a:rect l="l" t="t" r="r" b="b"/>
              <a:pathLst>
                <a:path w="969" h="8073" extrusionOk="0">
                  <a:moveTo>
                    <a:pt x="1" y="0"/>
                  </a:moveTo>
                  <a:lnTo>
                    <a:pt x="1" y="8072"/>
                  </a:lnTo>
                  <a:lnTo>
                    <a:pt x="968" y="8072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21;p56">
              <a:extLst>
                <a:ext uri="{FF2B5EF4-FFF2-40B4-BE49-F238E27FC236}">
                  <a16:creationId xmlns:a16="http://schemas.microsoft.com/office/drawing/2014/main" id="{5B0C9905-5959-45B5-8672-288158052394}"/>
                </a:ext>
              </a:extLst>
            </p:cNvPr>
            <p:cNvSpPr/>
            <p:nvPr/>
          </p:nvSpPr>
          <p:spPr>
            <a:xfrm flipH="1">
              <a:off x="8477189" y="3540209"/>
              <a:ext cx="22625" cy="195367"/>
            </a:xfrm>
            <a:custGeom>
              <a:avLst/>
              <a:gdLst/>
              <a:ahLst/>
              <a:cxnLst/>
              <a:rect l="l" t="t" r="r" b="b"/>
              <a:pathLst>
                <a:path w="935" h="8073" extrusionOk="0">
                  <a:moveTo>
                    <a:pt x="0" y="0"/>
                  </a:moveTo>
                  <a:lnTo>
                    <a:pt x="0" y="8072"/>
                  </a:lnTo>
                  <a:lnTo>
                    <a:pt x="934" y="8072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22;p56">
              <a:extLst>
                <a:ext uri="{FF2B5EF4-FFF2-40B4-BE49-F238E27FC236}">
                  <a16:creationId xmlns:a16="http://schemas.microsoft.com/office/drawing/2014/main" id="{9E555F05-44EA-4963-9547-F1899F514EA3}"/>
                </a:ext>
              </a:extLst>
            </p:cNvPr>
            <p:cNvSpPr/>
            <p:nvPr/>
          </p:nvSpPr>
          <p:spPr>
            <a:xfrm flipH="1">
              <a:off x="8356927" y="3540209"/>
              <a:ext cx="23447" cy="195367"/>
            </a:xfrm>
            <a:custGeom>
              <a:avLst/>
              <a:gdLst/>
              <a:ahLst/>
              <a:cxnLst/>
              <a:rect l="l" t="t" r="r" b="b"/>
              <a:pathLst>
                <a:path w="969" h="8073" extrusionOk="0">
                  <a:moveTo>
                    <a:pt x="1" y="0"/>
                  </a:moveTo>
                  <a:lnTo>
                    <a:pt x="1" y="8072"/>
                  </a:lnTo>
                  <a:lnTo>
                    <a:pt x="968" y="8072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23;p56">
              <a:extLst>
                <a:ext uri="{FF2B5EF4-FFF2-40B4-BE49-F238E27FC236}">
                  <a16:creationId xmlns:a16="http://schemas.microsoft.com/office/drawing/2014/main" id="{7709CB9E-0A6D-4162-A05E-DED1F2236C51}"/>
                </a:ext>
              </a:extLst>
            </p:cNvPr>
            <p:cNvSpPr/>
            <p:nvPr/>
          </p:nvSpPr>
          <p:spPr>
            <a:xfrm flipH="1">
              <a:off x="8237464" y="3540209"/>
              <a:ext cx="23447" cy="195367"/>
            </a:xfrm>
            <a:custGeom>
              <a:avLst/>
              <a:gdLst/>
              <a:ahLst/>
              <a:cxnLst/>
              <a:rect l="l" t="t" r="r" b="b"/>
              <a:pathLst>
                <a:path w="969" h="8073" extrusionOk="0">
                  <a:moveTo>
                    <a:pt x="1" y="0"/>
                  </a:moveTo>
                  <a:lnTo>
                    <a:pt x="1" y="8072"/>
                  </a:lnTo>
                  <a:lnTo>
                    <a:pt x="968" y="8072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24;p56">
              <a:extLst>
                <a:ext uri="{FF2B5EF4-FFF2-40B4-BE49-F238E27FC236}">
                  <a16:creationId xmlns:a16="http://schemas.microsoft.com/office/drawing/2014/main" id="{112D291E-DC7A-4947-9C1C-C97480AE92F3}"/>
                </a:ext>
              </a:extLst>
            </p:cNvPr>
            <p:cNvSpPr/>
            <p:nvPr/>
          </p:nvSpPr>
          <p:spPr>
            <a:xfrm flipH="1">
              <a:off x="8118001" y="3540209"/>
              <a:ext cx="22625" cy="195367"/>
            </a:xfrm>
            <a:custGeom>
              <a:avLst/>
              <a:gdLst/>
              <a:ahLst/>
              <a:cxnLst/>
              <a:rect l="l" t="t" r="r" b="b"/>
              <a:pathLst>
                <a:path w="935" h="8073" extrusionOk="0">
                  <a:moveTo>
                    <a:pt x="0" y="0"/>
                  </a:moveTo>
                  <a:lnTo>
                    <a:pt x="0" y="8072"/>
                  </a:lnTo>
                  <a:lnTo>
                    <a:pt x="934" y="8072"/>
                  </a:lnTo>
                  <a:lnTo>
                    <a:pt x="934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25;p56">
              <a:extLst>
                <a:ext uri="{FF2B5EF4-FFF2-40B4-BE49-F238E27FC236}">
                  <a16:creationId xmlns:a16="http://schemas.microsoft.com/office/drawing/2014/main" id="{1A5CBA0E-3DC2-4FBD-8FD6-0ED0B4523C4C}"/>
                </a:ext>
              </a:extLst>
            </p:cNvPr>
            <p:cNvSpPr/>
            <p:nvPr/>
          </p:nvSpPr>
          <p:spPr>
            <a:xfrm flipH="1">
              <a:off x="7997739" y="3540209"/>
              <a:ext cx="23447" cy="195367"/>
            </a:xfrm>
            <a:custGeom>
              <a:avLst/>
              <a:gdLst/>
              <a:ahLst/>
              <a:cxnLst/>
              <a:rect l="l" t="t" r="r" b="b"/>
              <a:pathLst>
                <a:path w="969" h="8073" extrusionOk="0">
                  <a:moveTo>
                    <a:pt x="1" y="0"/>
                  </a:moveTo>
                  <a:lnTo>
                    <a:pt x="1" y="8072"/>
                  </a:lnTo>
                  <a:lnTo>
                    <a:pt x="968" y="8072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26;p56">
              <a:extLst>
                <a:ext uri="{FF2B5EF4-FFF2-40B4-BE49-F238E27FC236}">
                  <a16:creationId xmlns:a16="http://schemas.microsoft.com/office/drawing/2014/main" id="{CD250506-E4C3-4031-9631-21A84314AC5C}"/>
                </a:ext>
              </a:extLst>
            </p:cNvPr>
            <p:cNvSpPr/>
            <p:nvPr/>
          </p:nvSpPr>
          <p:spPr>
            <a:xfrm flipH="1">
              <a:off x="7964661" y="3540209"/>
              <a:ext cx="860439" cy="40366"/>
            </a:xfrm>
            <a:custGeom>
              <a:avLst/>
              <a:gdLst/>
              <a:ahLst/>
              <a:cxnLst/>
              <a:rect l="l" t="t" r="r" b="b"/>
              <a:pathLst>
                <a:path w="35559" h="1668" extrusionOk="0">
                  <a:moveTo>
                    <a:pt x="0" y="0"/>
                  </a:moveTo>
                  <a:lnTo>
                    <a:pt x="0" y="1668"/>
                  </a:lnTo>
                  <a:lnTo>
                    <a:pt x="35559" y="1668"/>
                  </a:lnTo>
                  <a:lnTo>
                    <a:pt x="35559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27;p56">
              <a:extLst>
                <a:ext uri="{FF2B5EF4-FFF2-40B4-BE49-F238E27FC236}">
                  <a16:creationId xmlns:a16="http://schemas.microsoft.com/office/drawing/2014/main" id="{1708587B-3937-489F-BD17-3DCB24607575}"/>
                </a:ext>
              </a:extLst>
            </p:cNvPr>
            <p:cNvSpPr/>
            <p:nvPr/>
          </p:nvSpPr>
          <p:spPr>
            <a:xfrm flipH="1">
              <a:off x="7926720" y="3344842"/>
              <a:ext cx="860463" cy="195391"/>
            </a:xfrm>
            <a:custGeom>
              <a:avLst/>
              <a:gdLst/>
              <a:ahLst/>
              <a:cxnLst/>
              <a:rect l="l" t="t" r="r" b="b"/>
              <a:pathLst>
                <a:path w="35560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35560" y="8073"/>
                  </a:lnTo>
                  <a:lnTo>
                    <a:pt x="35560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28;p56">
              <a:extLst>
                <a:ext uri="{FF2B5EF4-FFF2-40B4-BE49-F238E27FC236}">
                  <a16:creationId xmlns:a16="http://schemas.microsoft.com/office/drawing/2014/main" id="{EC197908-AB99-4CFC-886E-C5884A94AF8C}"/>
                </a:ext>
              </a:extLst>
            </p:cNvPr>
            <p:cNvSpPr/>
            <p:nvPr/>
          </p:nvSpPr>
          <p:spPr>
            <a:xfrm flipH="1">
              <a:off x="8678173" y="3344842"/>
              <a:ext cx="23447" cy="195391"/>
            </a:xfrm>
            <a:custGeom>
              <a:avLst/>
              <a:gdLst/>
              <a:ahLst/>
              <a:cxnLst/>
              <a:rect l="l" t="t" r="r" b="b"/>
              <a:pathLst>
                <a:path w="969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968" y="807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129;p56">
              <a:extLst>
                <a:ext uri="{FF2B5EF4-FFF2-40B4-BE49-F238E27FC236}">
                  <a16:creationId xmlns:a16="http://schemas.microsoft.com/office/drawing/2014/main" id="{9BAEBEBC-E6AF-4F66-94BC-09A57B7AD4BD}"/>
                </a:ext>
              </a:extLst>
            </p:cNvPr>
            <p:cNvSpPr/>
            <p:nvPr/>
          </p:nvSpPr>
          <p:spPr>
            <a:xfrm flipH="1">
              <a:off x="8558710" y="3344842"/>
              <a:ext cx="23447" cy="195391"/>
            </a:xfrm>
            <a:custGeom>
              <a:avLst/>
              <a:gdLst/>
              <a:ahLst/>
              <a:cxnLst/>
              <a:rect l="l" t="t" r="r" b="b"/>
              <a:pathLst>
                <a:path w="969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968" y="807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130;p56">
              <a:extLst>
                <a:ext uri="{FF2B5EF4-FFF2-40B4-BE49-F238E27FC236}">
                  <a16:creationId xmlns:a16="http://schemas.microsoft.com/office/drawing/2014/main" id="{5B1ACA41-3C18-4696-9259-158FFC84F4AA}"/>
                </a:ext>
              </a:extLst>
            </p:cNvPr>
            <p:cNvSpPr/>
            <p:nvPr/>
          </p:nvSpPr>
          <p:spPr>
            <a:xfrm flipH="1">
              <a:off x="8439271" y="3344842"/>
              <a:ext cx="23423" cy="195391"/>
            </a:xfrm>
            <a:custGeom>
              <a:avLst/>
              <a:gdLst/>
              <a:ahLst/>
              <a:cxnLst/>
              <a:rect l="l" t="t" r="r" b="b"/>
              <a:pathLst>
                <a:path w="968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968" y="807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31;p56">
              <a:extLst>
                <a:ext uri="{FF2B5EF4-FFF2-40B4-BE49-F238E27FC236}">
                  <a16:creationId xmlns:a16="http://schemas.microsoft.com/office/drawing/2014/main" id="{A7F3D71D-84EA-480F-B603-BF522AB2E5C0}"/>
                </a:ext>
              </a:extLst>
            </p:cNvPr>
            <p:cNvSpPr/>
            <p:nvPr/>
          </p:nvSpPr>
          <p:spPr>
            <a:xfrm flipH="1">
              <a:off x="8318985" y="3344842"/>
              <a:ext cx="23447" cy="195391"/>
            </a:xfrm>
            <a:custGeom>
              <a:avLst/>
              <a:gdLst/>
              <a:ahLst/>
              <a:cxnLst/>
              <a:rect l="l" t="t" r="r" b="b"/>
              <a:pathLst>
                <a:path w="969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968" y="807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32;p56">
              <a:extLst>
                <a:ext uri="{FF2B5EF4-FFF2-40B4-BE49-F238E27FC236}">
                  <a16:creationId xmlns:a16="http://schemas.microsoft.com/office/drawing/2014/main" id="{29E464B1-7232-4AC5-BA5A-9132DC345714}"/>
                </a:ext>
              </a:extLst>
            </p:cNvPr>
            <p:cNvSpPr/>
            <p:nvPr/>
          </p:nvSpPr>
          <p:spPr>
            <a:xfrm flipH="1">
              <a:off x="8199547" y="3344842"/>
              <a:ext cx="23423" cy="195391"/>
            </a:xfrm>
            <a:custGeom>
              <a:avLst/>
              <a:gdLst/>
              <a:ahLst/>
              <a:cxnLst/>
              <a:rect l="l" t="t" r="r" b="b"/>
              <a:pathLst>
                <a:path w="968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968" y="807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33;p56">
              <a:extLst>
                <a:ext uri="{FF2B5EF4-FFF2-40B4-BE49-F238E27FC236}">
                  <a16:creationId xmlns:a16="http://schemas.microsoft.com/office/drawing/2014/main" id="{870F295C-7F41-4B22-8F43-28C8FA314375}"/>
                </a:ext>
              </a:extLst>
            </p:cNvPr>
            <p:cNvSpPr/>
            <p:nvPr/>
          </p:nvSpPr>
          <p:spPr>
            <a:xfrm flipH="1">
              <a:off x="8080084" y="3344842"/>
              <a:ext cx="23423" cy="195391"/>
            </a:xfrm>
            <a:custGeom>
              <a:avLst/>
              <a:gdLst/>
              <a:ahLst/>
              <a:cxnLst/>
              <a:rect l="l" t="t" r="r" b="b"/>
              <a:pathLst>
                <a:path w="968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968" y="807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134;p56">
              <a:extLst>
                <a:ext uri="{FF2B5EF4-FFF2-40B4-BE49-F238E27FC236}">
                  <a16:creationId xmlns:a16="http://schemas.microsoft.com/office/drawing/2014/main" id="{BA912AC5-3561-4D5A-9BF5-DF8BBD95C2D7}"/>
                </a:ext>
              </a:extLst>
            </p:cNvPr>
            <p:cNvSpPr/>
            <p:nvPr/>
          </p:nvSpPr>
          <p:spPr>
            <a:xfrm flipH="1">
              <a:off x="7959798" y="3344842"/>
              <a:ext cx="23447" cy="195391"/>
            </a:xfrm>
            <a:custGeom>
              <a:avLst/>
              <a:gdLst/>
              <a:ahLst/>
              <a:cxnLst/>
              <a:rect l="l" t="t" r="r" b="b"/>
              <a:pathLst>
                <a:path w="969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968" y="807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135;p56">
              <a:extLst>
                <a:ext uri="{FF2B5EF4-FFF2-40B4-BE49-F238E27FC236}">
                  <a16:creationId xmlns:a16="http://schemas.microsoft.com/office/drawing/2014/main" id="{6C3902D0-3983-4C51-960A-F53C730815DA}"/>
                </a:ext>
              </a:extLst>
            </p:cNvPr>
            <p:cNvSpPr/>
            <p:nvPr/>
          </p:nvSpPr>
          <p:spPr>
            <a:xfrm flipH="1">
              <a:off x="7926720" y="3344842"/>
              <a:ext cx="860463" cy="40390"/>
            </a:xfrm>
            <a:custGeom>
              <a:avLst/>
              <a:gdLst/>
              <a:ahLst/>
              <a:cxnLst/>
              <a:rect l="l" t="t" r="r" b="b"/>
              <a:pathLst>
                <a:path w="35560" h="1669" extrusionOk="0">
                  <a:moveTo>
                    <a:pt x="1" y="1"/>
                  </a:moveTo>
                  <a:lnTo>
                    <a:pt x="1" y="1668"/>
                  </a:lnTo>
                  <a:lnTo>
                    <a:pt x="35560" y="1668"/>
                  </a:lnTo>
                  <a:lnTo>
                    <a:pt x="35560" y="1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136;p56">
              <a:extLst>
                <a:ext uri="{FF2B5EF4-FFF2-40B4-BE49-F238E27FC236}">
                  <a16:creationId xmlns:a16="http://schemas.microsoft.com/office/drawing/2014/main" id="{27D3AE98-1F44-4A1D-8835-87C095F40E0A}"/>
                </a:ext>
              </a:extLst>
            </p:cNvPr>
            <p:cNvSpPr/>
            <p:nvPr/>
          </p:nvSpPr>
          <p:spPr>
            <a:xfrm flipH="1">
              <a:off x="8029220" y="3149500"/>
              <a:ext cx="860463" cy="195367"/>
            </a:xfrm>
            <a:custGeom>
              <a:avLst/>
              <a:gdLst/>
              <a:ahLst/>
              <a:cxnLst/>
              <a:rect l="l" t="t" r="r" b="b"/>
              <a:pathLst>
                <a:path w="3556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35559" y="8073"/>
                  </a:lnTo>
                  <a:lnTo>
                    <a:pt x="35559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137;p56">
              <a:extLst>
                <a:ext uri="{FF2B5EF4-FFF2-40B4-BE49-F238E27FC236}">
                  <a16:creationId xmlns:a16="http://schemas.microsoft.com/office/drawing/2014/main" id="{BF7943AD-4F3B-4A6C-8F13-264165FC4A60}"/>
                </a:ext>
              </a:extLst>
            </p:cNvPr>
            <p:cNvSpPr/>
            <p:nvPr/>
          </p:nvSpPr>
          <p:spPr>
            <a:xfrm flipH="1">
              <a:off x="8780698" y="3149500"/>
              <a:ext cx="23423" cy="195367"/>
            </a:xfrm>
            <a:custGeom>
              <a:avLst/>
              <a:gdLst/>
              <a:ahLst/>
              <a:cxnLst/>
              <a:rect l="l" t="t" r="r" b="b"/>
              <a:pathLst>
                <a:path w="968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968" y="807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138;p56">
              <a:extLst>
                <a:ext uri="{FF2B5EF4-FFF2-40B4-BE49-F238E27FC236}">
                  <a16:creationId xmlns:a16="http://schemas.microsoft.com/office/drawing/2014/main" id="{6EC68E07-AF74-4307-9CD9-FCC6DEE74ECC}"/>
                </a:ext>
              </a:extLst>
            </p:cNvPr>
            <p:cNvSpPr/>
            <p:nvPr/>
          </p:nvSpPr>
          <p:spPr>
            <a:xfrm flipH="1">
              <a:off x="8661235" y="3149500"/>
              <a:ext cx="23423" cy="195367"/>
            </a:xfrm>
            <a:custGeom>
              <a:avLst/>
              <a:gdLst/>
              <a:ahLst/>
              <a:cxnLst/>
              <a:rect l="l" t="t" r="r" b="b"/>
              <a:pathLst>
                <a:path w="968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968" y="807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139;p56">
              <a:extLst>
                <a:ext uri="{FF2B5EF4-FFF2-40B4-BE49-F238E27FC236}">
                  <a16:creationId xmlns:a16="http://schemas.microsoft.com/office/drawing/2014/main" id="{B1B1A112-5794-45DF-9C40-D5725BD22B76}"/>
                </a:ext>
              </a:extLst>
            </p:cNvPr>
            <p:cNvSpPr/>
            <p:nvPr/>
          </p:nvSpPr>
          <p:spPr>
            <a:xfrm flipH="1">
              <a:off x="8541772" y="3149500"/>
              <a:ext cx="23423" cy="195367"/>
            </a:xfrm>
            <a:custGeom>
              <a:avLst/>
              <a:gdLst/>
              <a:ahLst/>
              <a:cxnLst/>
              <a:rect l="l" t="t" r="r" b="b"/>
              <a:pathLst>
                <a:path w="968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968" y="807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140;p56">
              <a:extLst>
                <a:ext uri="{FF2B5EF4-FFF2-40B4-BE49-F238E27FC236}">
                  <a16:creationId xmlns:a16="http://schemas.microsoft.com/office/drawing/2014/main" id="{DB5EAD2F-0FFC-4E79-A072-348BC6536669}"/>
                </a:ext>
              </a:extLst>
            </p:cNvPr>
            <p:cNvSpPr/>
            <p:nvPr/>
          </p:nvSpPr>
          <p:spPr>
            <a:xfrm flipH="1">
              <a:off x="8421510" y="3149500"/>
              <a:ext cx="23423" cy="195367"/>
            </a:xfrm>
            <a:custGeom>
              <a:avLst/>
              <a:gdLst/>
              <a:ahLst/>
              <a:cxnLst/>
              <a:rect l="l" t="t" r="r" b="b"/>
              <a:pathLst>
                <a:path w="968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968" y="807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141;p56">
              <a:extLst>
                <a:ext uri="{FF2B5EF4-FFF2-40B4-BE49-F238E27FC236}">
                  <a16:creationId xmlns:a16="http://schemas.microsoft.com/office/drawing/2014/main" id="{F7814FA5-CD0D-4D93-BB08-D781C628C0C2}"/>
                </a:ext>
              </a:extLst>
            </p:cNvPr>
            <p:cNvSpPr/>
            <p:nvPr/>
          </p:nvSpPr>
          <p:spPr>
            <a:xfrm flipH="1">
              <a:off x="8302047" y="3149500"/>
              <a:ext cx="23423" cy="195367"/>
            </a:xfrm>
            <a:custGeom>
              <a:avLst/>
              <a:gdLst/>
              <a:ahLst/>
              <a:cxnLst/>
              <a:rect l="l" t="t" r="r" b="b"/>
              <a:pathLst>
                <a:path w="968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968" y="807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142;p56">
              <a:extLst>
                <a:ext uri="{FF2B5EF4-FFF2-40B4-BE49-F238E27FC236}">
                  <a16:creationId xmlns:a16="http://schemas.microsoft.com/office/drawing/2014/main" id="{5BF09A66-A1E1-4992-B6C1-F7E4927D970F}"/>
                </a:ext>
              </a:extLst>
            </p:cNvPr>
            <p:cNvSpPr/>
            <p:nvPr/>
          </p:nvSpPr>
          <p:spPr>
            <a:xfrm flipH="1">
              <a:off x="8182584" y="3149500"/>
              <a:ext cx="22625" cy="195367"/>
            </a:xfrm>
            <a:custGeom>
              <a:avLst/>
              <a:gdLst/>
              <a:ahLst/>
              <a:cxnLst/>
              <a:rect l="l" t="t" r="r" b="b"/>
              <a:pathLst>
                <a:path w="935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934" y="8073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143;p56">
              <a:extLst>
                <a:ext uri="{FF2B5EF4-FFF2-40B4-BE49-F238E27FC236}">
                  <a16:creationId xmlns:a16="http://schemas.microsoft.com/office/drawing/2014/main" id="{A39068E9-32E5-487D-8807-6C734D93D2D6}"/>
                </a:ext>
              </a:extLst>
            </p:cNvPr>
            <p:cNvSpPr/>
            <p:nvPr/>
          </p:nvSpPr>
          <p:spPr>
            <a:xfrm flipH="1">
              <a:off x="8062323" y="3149500"/>
              <a:ext cx="23423" cy="195367"/>
            </a:xfrm>
            <a:custGeom>
              <a:avLst/>
              <a:gdLst/>
              <a:ahLst/>
              <a:cxnLst/>
              <a:rect l="l" t="t" r="r" b="b"/>
              <a:pathLst>
                <a:path w="968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968" y="807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144;p56">
              <a:extLst>
                <a:ext uri="{FF2B5EF4-FFF2-40B4-BE49-F238E27FC236}">
                  <a16:creationId xmlns:a16="http://schemas.microsoft.com/office/drawing/2014/main" id="{BBAB51CD-4D5C-4FD0-985F-232C7BE023C1}"/>
                </a:ext>
              </a:extLst>
            </p:cNvPr>
            <p:cNvSpPr/>
            <p:nvPr/>
          </p:nvSpPr>
          <p:spPr>
            <a:xfrm flipH="1">
              <a:off x="8029220" y="3149500"/>
              <a:ext cx="860463" cy="40366"/>
            </a:xfrm>
            <a:custGeom>
              <a:avLst/>
              <a:gdLst/>
              <a:ahLst/>
              <a:cxnLst/>
              <a:rect l="l" t="t" r="r" b="b"/>
              <a:pathLst>
                <a:path w="35560" h="1668" extrusionOk="0">
                  <a:moveTo>
                    <a:pt x="1" y="0"/>
                  </a:moveTo>
                  <a:lnTo>
                    <a:pt x="1" y="1668"/>
                  </a:lnTo>
                  <a:lnTo>
                    <a:pt x="35559" y="1668"/>
                  </a:lnTo>
                  <a:lnTo>
                    <a:pt x="35559" y="0"/>
                  </a:ln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45;p56">
              <a:extLst>
                <a:ext uri="{FF2B5EF4-FFF2-40B4-BE49-F238E27FC236}">
                  <a16:creationId xmlns:a16="http://schemas.microsoft.com/office/drawing/2014/main" id="{F617033D-AB03-43BE-8297-D27E9853E2D0}"/>
                </a:ext>
              </a:extLst>
            </p:cNvPr>
            <p:cNvSpPr/>
            <p:nvPr/>
          </p:nvSpPr>
          <p:spPr>
            <a:xfrm flipH="1">
              <a:off x="7296327" y="3640300"/>
              <a:ext cx="188886" cy="689410"/>
            </a:xfrm>
            <a:custGeom>
              <a:avLst/>
              <a:gdLst/>
              <a:ahLst/>
              <a:cxnLst/>
              <a:rect l="l" t="t" r="r" b="b"/>
              <a:pathLst>
                <a:path w="7806" h="28488" extrusionOk="0">
                  <a:moveTo>
                    <a:pt x="0" y="0"/>
                  </a:moveTo>
                  <a:lnTo>
                    <a:pt x="0" y="28487"/>
                  </a:lnTo>
                  <a:lnTo>
                    <a:pt x="7806" y="28487"/>
                  </a:lnTo>
                  <a:lnTo>
                    <a:pt x="780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46;p56">
              <a:extLst>
                <a:ext uri="{FF2B5EF4-FFF2-40B4-BE49-F238E27FC236}">
                  <a16:creationId xmlns:a16="http://schemas.microsoft.com/office/drawing/2014/main" id="{6013C692-F6BF-4209-970A-B2C2AF2BA300}"/>
                </a:ext>
              </a:extLst>
            </p:cNvPr>
            <p:cNvSpPr/>
            <p:nvPr/>
          </p:nvSpPr>
          <p:spPr>
            <a:xfrm flipH="1">
              <a:off x="7296327" y="3823542"/>
              <a:ext cx="188886" cy="329386"/>
            </a:xfrm>
            <a:custGeom>
              <a:avLst/>
              <a:gdLst/>
              <a:ahLst/>
              <a:cxnLst/>
              <a:rect l="l" t="t" r="r" b="b"/>
              <a:pathLst>
                <a:path w="7806" h="13611" extrusionOk="0">
                  <a:moveTo>
                    <a:pt x="7806" y="0"/>
                  </a:moveTo>
                  <a:lnTo>
                    <a:pt x="0" y="7372"/>
                  </a:lnTo>
                  <a:lnTo>
                    <a:pt x="0" y="13610"/>
                  </a:lnTo>
                  <a:lnTo>
                    <a:pt x="7806" y="5805"/>
                  </a:lnTo>
                  <a:lnTo>
                    <a:pt x="7806" y="0"/>
                  </a:lnTo>
                  <a:close/>
                </a:path>
              </a:pathLst>
            </a:custGeom>
            <a:solidFill>
              <a:srgbClr val="C3F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47;p56">
              <a:extLst>
                <a:ext uri="{FF2B5EF4-FFF2-40B4-BE49-F238E27FC236}">
                  <a16:creationId xmlns:a16="http://schemas.microsoft.com/office/drawing/2014/main" id="{F6304E90-983B-4486-A6D9-F52CE17C456E}"/>
                </a:ext>
              </a:extLst>
            </p:cNvPr>
            <p:cNvSpPr/>
            <p:nvPr/>
          </p:nvSpPr>
          <p:spPr>
            <a:xfrm flipH="1">
              <a:off x="7296327" y="3721031"/>
              <a:ext cx="188886" cy="213129"/>
            </a:xfrm>
            <a:custGeom>
              <a:avLst/>
              <a:gdLst/>
              <a:ahLst/>
              <a:cxnLst/>
              <a:rect l="l" t="t" r="r" b="b"/>
              <a:pathLst>
                <a:path w="7806" h="8807" extrusionOk="0">
                  <a:moveTo>
                    <a:pt x="7806" y="0"/>
                  </a:moveTo>
                  <a:lnTo>
                    <a:pt x="0" y="7806"/>
                  </a:lnTo>
                  <a:lnTo>
                    <a:pt x="0" y="8806"/>
                  </a:lnTo>
                  <a:lnTo>
                    <a:pt x="7806" y="1001"/>
                  </a:lnTo>
                  <a:lnTo>
                    <a:pt x="7806" y="0"/>
                  </a:lnTo>
                  <a:close/>
                </a:path>
              </a:pathLst>
            </a:custGeom>
            <a:solidFill>
              <a:srgbClr val="C3F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48;p56">
              <a:extLst>
                <a:ext uri="{FF2B5EF4-FFF2-40B4-BE49-F238E27FC236}">
                  <a16:creationId xmlns:a16="http://schemas.microsoft.com/office/drawing/2014/main" id="{6C2F5519-0963-4460-85B2-519CCB164BB2}"/>
                </a:ext>
              </a:extLst>
            </p:cNvPr>
            <p:cNvSpPr/>
            <p:nvPr/>
          </p:nvSpPr>
          <p:spPr>
            <a:xfrm flipH="1">
              <a:off x="7063861" y="3862287"/>
              <a:ext cx="188910" cy="467423"/>
            </a:xfrm>
            <a:custGeom>
              <a:avLst/>
              <a:gdLst/>
              <a:ahLst/>
              <a:cxnLst/>
              <a:rect l="l" t="t" r="r" b="b"/>
              <a:pathLst>
                <a:path w="7807" h="19315" extrusionOk="0">
                  <a:moveTo>
                    <a:pt x="1" y="1"/>
                  </a:moveTo>
                  <a:lnTo>
                    <a:pt x="1" y="19314"/>
                  </a:lnTo>
                  <a:lnTo>
                    <a:pt x="7806" y="19314"/>
                  </a:lnTo>
                  <a:lnTo>
                    <a:pt x="7806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149;p56">
              <a:extLst>
                <a:ext uri="{FF2B5EF4-FFF2-40B4-BE49-F238E27FC236}">
                  <a16:creationId xmlns:a16="http://schemas.microsoft.com/office/drawing/2014/main" id="{8E797BDA-9268-4E15-B10A-0633CE3BC4F9}"/>
                </a:ext>
              </a:extLst>
            </p:cNvPr>
            <p:cNvSpPr/>
            <p:nvPr/>
          </p:nvSpPr>
          <p:spPr>
            <a:xfrm flipH="1">
              <a:off x="7063861" y="4000323"/>
              <a:ext cx="188910" cy="326966"/>
            </a:xfrm>
            <a:custGeom>
              <a:avLst/>
              <a:gdLst/>
              <a:ahLst/>
              <a:cxnLst/>
              <a:rect l="l" t="t" r="r" b="b"/>
              <a:pathLst>
                <a:path w="7807" h="13511" extrusionOk="0">
                  <a:moveTo>
                    <a:pt x="7806" y="1"/>
                  </a:moveTo>
                  <a:lnTo>
                    <a:pt x="1" y="7373"/>
                  </a:lnTo>
                  <a:lnTo>
                    <a:pt x="1" y="13510"/>
                  </a:lnTo>
                  <a:lnTo>
                    <a:pt x="7806" y="5738"/>
                  </a:lnTo>
                  <a:lnTo>
                    <a:pt x="7806" y="1"/>
                  </a:lnTo>
                  <a:close/>
                </a:path>
              </a:pathLst>
            </a:custGeom>
            <a:solidFill>
              <a:srgbClr val="C3F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150;p56">
              <a:extLst>
                <a:ext uri="{FF2B5EF4-FFF2-40B4-BE49-F238E27FC236}">
                  <a16:creationId xmlns:a16="http://schemas.microsoft.com/office/drawing/2014/main" id="{C6F3F58B-2CF3-41CA-A5C7-E4DF0F42BC79}"/>
                </a:ext>
              </a:extLst>
            </p:cNvPr>
            <p:cNvSpPr/>
            <p:nvPr/>
          </p:nvSpPr>
          <p:spPr>
            <a:xfrm flipH="1">
              <a:off x="7063861" y="3934935"/>
              <a:ext cx="188910" cy="215574"/>
            </a:xfrm>
            <a:custGeom>
              <a:avLst/>
              <a:gdLst/>
              <a:ahLst/>
              <a:cxnLst/>
              <a:rect l="l" t="t" r="r" b="b"/>
              <a:pathLst>
                <a:path w="7807" h="8908" extrusionOk="0">
                  <a:moveTo>
                    <a:pt x="7806" y="1"/>
                  </a:moveTo>
                  <a:lnTo>
                    <a:pt x="1" y="7773"/>
                  </a:lnTo>
                  <a:lnTo>
                    <a:pt x="1" y="8907"/>
                  </a:lnTo>
                  <a:lnTo>
                    <a:pt x="7806" y="1101"/>
                  </a:lnTo>
                  <a:lnTo>
                    <a:pt x="7806" y="1"/>
                  </a:lnTo>
                  <a:close/>
                </a:path>
              </a:pathLst>
            </a:custGeom>
            <a:solidFill>
              <a:srgbClr val="C3F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151;p56">
              <a:extLst>
                <a:ext uri="{FF2B5EF4-FFF2-40B4-BE49-F238E27FC236}">
                  <a16:creationId xmlns:a16="http://schemas.microsoft.com/office/drawing/2014/main" id="{4529E604-5061-4359-8720-35C75F2ED5B0}"/>
                </a:ext>
              </a:extLst>
            </p:cNvPr>
            <p:cNvSpPr/>
            <p:nvPr/>
          </p:nvSpPr>
          <p:spPr>
            <a:xfrm flipH="1">
              <a:off x="7528792" y="3309317"/>
              <a:ext cx="188087" cy="1020393"/>
            </a:xfrm>
            <a:custGeom>
              <a:avLst/>
              <a:gdLst/>
              <a:ahLst/>
              <a:cxnLst/>
              <a:rect l="l" t="t" r="r" b="b"/>
              <a:pathLst>
                <a:path w="7773" h="42165" extrusionOk="0">
                  <a:moveTo>
                    <a:pt x="1" y="1"/>
                  </a:moveTo>
                  <a:lnTo>
                    <a:pt x="1" y="42164"/>
                  </a:lnTo>
                  <a:lnTo>
                    <a:pt x="7773" y="42164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152;p56">
              <a:extLst>
                <a:ext uri="{FF2B5EF4-FFF2-40B4-BE49-F238E27FC236}">
                  <a16:creationId xmlns:a16="http://schemas.microsoft.com/office/drawing/2014/main" id="{EDC3AA04-F0FF-4A48-9637-8DEAF540FC92}"/>
                </a:ext>
              </a:extLst>
            </p:cNvPr>
            <p:cNvSpPr/>
            <p:nvPr/>
          </p:nvSpPr>
          <p:spPr>
            <a:xfrm flipH="1">
              <a:off x="7528792" y="3500642"/>
              <a:ext cx="188087" cy="328563"/>
            </a:xfrm>
            <a:custGeom>
              <a:avLst/>
              <a:gdLst/>
              <a:ahLst/>
              <a:cxnLst/>
              <a:rect l="l" t="t" r="r" b="b"/>
              <a:pathLst>
                <a:path w="7773" h="13577" extrusionOk="0">
                  <a:moveTo>
                    <a:pt x="7773" y="1"/>
                  </a:moveTo>
                  <a:lnTo>
                    <a:pt x="1" y="7372"/>
                  </a:lnTo>
                  <a:lnTo>
                    <a:pt x="1" y="13577"/>
                  </a:lnTo>
                  <a:lnTo>
                    <a:pt x="7773" y="5771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C3F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153;p56">
              <a:extLst>
                <a:ext uri="{FF2B5EF4-FFF2-40B4-BE49-F238E27FC236}">
                  <a16:creationId xmlns:a16="http://schemas.microsoft.com/office/drawing/2014/main" id="{175E4D11-4C56-4FBD-B6BF-FCDBAD004708}"/>
                </a:ext>
              </a:extLst>
            </p:cNvPr>
            <p:cNvSpPr/>
            <p:nvPr/>
          </p:nvSpPr>
          <p:spPr>
            <a:xfrm flipH="1">
              <a:off x="7528792" y="3423952"/>
              <a:ext cx="188087" cy="214751"/>
            </a:xfrm>
            <a:custGeom>
              <a:avLst/>
              <a:gdLst/>
              <a:ahLst/>
              <a:cxnLst/>
              <a:rect l="l" t="t" r="r" b="b"/>
              <a:pathLst>
                <a:path w="7773" h="8874" extrusionOk="0">
                  <a:moveTo>
                    <a:pt x="7773" y="1"/>
                  </a:moveTo>
                  <a:lnTo>
                    <a:pt x="1" y="7806"/>
                  </a:lnTo>
                  <a:lnTo>
                    <a:pt x="1" y="8874"/>
                  </a:lnTo>
                  <a:lnTo>
                    <a:pt x="7773" y="1068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C3F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154;p56">
              <a:extLst>
                <a:ext uri="{FF2B5EF4-FFF2-40B4-BE49-F238E27FC236}">
                  <a16:creationId xmlns:a16="http://schemas.microsoft.com/office/drawing/2014/main" id="{406211A9-BF51-4244-9079-2C9A51A2D704}"/>
                </a:ext>
              </a:extLst>
            </p:cNvPr>
            <p:cNvSpPr/>
            <p:nvPr/>
          </p:nvSpPr>
          <p:spPr>
            <a:xfrm flipH="1">
              <a:off x="7591754" y="3353046"/>
              <a:ext cx="61704" cy="54232"/>
            </a:xfrm>
            <a:custGeom>
              <a:avLst/>
              <a:gdLst/>
              <a:ahLst/>
              <a:cxnLst/>
              <a:rect l="l" t="t" r="r" b="b"/>
              <a:pathLst>
                <a:path w="2550" h="2241" extrusionOk="0">
                  <a:moveTo>
                    <a:pt x="1274" y="0"/>
                  </a:moveTo>
                  <a:cubicBezTo>
                    <a:pt x="604" y="0"/>
                    <a:pt x="0" y="611"/>
                    <a:pt x="182" y="1363"/>
                  </a:cubicBezTo>
                  <a:cubicBezTo>
                    <a:pt x="317" y="1926"/>
                    <a:pt x="804" y="2240"/>
                    <a:pt x="1292" y="2240"/>
                  </a:cubicBezTo>
                  <a:cubicBezTo>
                    <a:pt x="1642" y="2240"/>
                    <a:pt x="1993" y="2078"/>
                    <a:pt x="2216" y="1730"/>
                  </a:cubicBezTo>
                  <a:cubicBezTo>
                    <a:pt x="2550" y="1196"/>
                    <a:pt x="2383" y="496"/>
                    <a:pt x="1849" y="162"/>
                  </a:cubicBezTo>
                  <a:cubicBezTo>
                    <a:pt x="1664" y="50"/>
                    <a:pt x="1466" y="0"/>
                    <a:pt x="1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155;p56">
              <a:extLst>
                <a:ext uri="{FF2B5EF4-FFF2-40B4-BE49-F238E27FC236}">
                  <a16:creationId xmlns:a16="http://schemas.microsoft.com/office/drawing/2014/main" id="{291D9698-EEDD-4B1E-8F4B-DCF6006C5ED3}"/>
                </a:ext>
              </a:extLst>
            </p:cNvPr>
            <p:cNvSpPr/>
            <p:nvPr/>
          </p:nvSpPr>
          <p:spPr>
            <a:xfrm flipH="1">
              <a:off x="7360087" y="3680787"/>
              <a:ext cx="60929" cy="54232"/>
            </a:xfrm>
            <a:custGeom>
              <a:avLst/>
              <a:gdLst/>
              <a:ahLst/>
              <a:cxnLst/>
              <a:rect l="l" t="t" r="r" b="b"/>
              <a:pathLst>
                <a:path w="2518" h="2241" extrusionOk="0">
                  <a:moveTo>
                    <a:pt x="1275" y="0"/>
                  </a:moveTo>
                  <a:cubicBezTo>
                    <a:pt x="605" y="0"/>
                    <a:pt x="1" y="611"/>
                    <a:pt x="182" y="1363"/>
                  </a:cubicBezTo>
                  <a:cubicBezTo>
                    <a:pt x="299" y="1926"/>
                    <a:pt x="788" y="2240"/>
                    <a:pt x="1282" y="2240"/>
                  </a:cubicBezTo>
                  <a:cubicBezTo>
                    <a:pt x="1637" y="2240"/>
                    <a:pt x="1994" y="2078"/>
                    <a:pt x="2217" y="1730"/>
                  </a:cubicBezTo>
                  <a:cubicBezTo>
                    <a:pt x="2517" y="1196"/>
                    <a:pt x="2384" y="496"/>
                    <a:pt x="1850" y="162"/>
                  </a:cubicBezTo>
                  <a:cubicBezTo>
                    <a:pt x="1664" y="50"/>
                    <a:pt x="1467" y="0"/>
                    <a:pt x="12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156;p56">
              <a:extLst>
                <a:ext uri="{FF2B5EF4-FFF2-40B4-BE49-F238E27FC236}">
                  <a16:creationId xmlns:a16="http://schemas.microsoft.com/office/drawing/2014/main" id="{5D83B432-DA5E-435A-B221-39FF692A0E3E}"/>
                </a:ext>
              </a:extLst>
            </p:cNvPr>
            <p:cNvSpPr/>
            <p:nvPr/>
          </p:nvSpPr>
          <p:spPr>
            <a:xfrm flipH="1">
              <a:off x="7127622" y="3903136"/>
              <a:ext cx="61050" cy="53869"/>
            </a:xfrm>
            <a:custGeom>
              <a:avLst/>
              <a:gdLst/>
              <a:ahLst/>
              <a:cxnLst/>
              <a:rect l="l" t="t" r="r" b="b"/>
              <a:pathLst>
                <a:path w="2523" h="2226" extrusionOk="0">
                  <a:moveTo>
                    <a:pt x="1225" y="1"/>
                  </a:moveTo>
                  <a:cubicBezTo>
                    <a:pt x="574" y="1"/>
                    <a:pt x="0" y="606"/>
                    <a:pt x="154" y="1348"/>
                  </a:cubicBezTo>
                  <a:cubicBezTo>
                    <a:pt x="290" y="1911"/>
                    <a:pt x="776" y="2226"/>
                    <a:pt x="1264" y="2226"/>
                  </a:cubicBezTo>
                  <a:cubicBezTo>
                    <a:pt x="1614" y="2226"/>
                    <a:pt x="1966" y="2063"/>
                    <a:pt x="2189" y="1715"/>
                  </a:cubicBezTo>
                  <a:cubicBezTo>
                    <a:pt x="2522" y="1181"/>
                    <a:pt x="2355" y="481"/>
                    <a:pt x="1822" y="181"/>
                  </a:cubicBezTo>
                  <a:cubicBezTo>
                    <a:pt x="1628" y="56"/>
                    <a:pt x="1423" y="1"/>
                    <a:pt x="12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157;p56">
              <a:extLst>
                <a:ext uri="{FF2B5EF4-FFF2-40B4-BE49-F238E27FC236}">
                  <a16:creationId xmlns:a16="http://schemas.microsoft.com/office/drawing/2014/main" id="{4289C7B9-E7C0-491B-B8C2-E8240435813E}"/>
                </a:ext>
              </a:extLst>
            </p:cNvPr>
            <p:cNvSpPr/>
            <p:nvPr/>
          </p:nvSpPr>
          <p:spPr>
            <a:xfrm flipH="1">
              <a:off x="7158304" y="3380368"/>
              <a:ext cx="464132" cy="772561"/>
            </a:xfrm>
            <a:custGeom>
              <a:avLst/>
              <a:gdLst/>
              <a:ahLst/>
              <a:cxnLst/>
              <a:rect l="l" t="t" r="r" b="b"/>
              <a:pathLst>
                <a:path w="19181" h="31924" fill="none" extrusionOk="0">
                  <a:moveTo>
                    <a:pt x="19181" y="22717"/>
                  </a:moveTo>
                  <a:lnTo>
                    <a:pt x="9274" y="31923"/>
                  </a:lnTo>
                  <a:lnTo>
                    <a:pt x="9574" y="13543"/>
                  </a:lnTo>
                  <a:lnTo>
                    <a:pt x="0" y="19481"/>
                  </a:ln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2158;p56">
              <a:extLst>
                <a:ext uri="{FF2B5EF4-FFF2-40B4-BE49-F238E27FC236}">
                  <a16:creationId xmlns:a16="http://schemas.microsoft.com/office/drawing/2014/main" id="{567522E1-B77F-4706-AFC5-F9BDCCE03BC5}"/>
                </a:ext>
              </a:extLst>
            </p:cNvPr>
            <p:cNvGrpSpPr/>
            <p:nvPr/>
          </p:nvGrpSpPr>
          <p:grpSpPr>
            <a:xfrm>
              <a:off x="7290677" y="1080521"/>
              <a:ext cx="1805642" cy="3422364"/>
              <a:chOff x="7290677" y="1080521"/>
              <a:chExt cx="1805642" cy="3422364"/>
            </a:xfrm>
          </p:grpSpPr>
          <p:sp>
            <p:nvSpPr>
              <p:cNvPr id="193" name="Google Shape;2159;p56">
                <a:extLst>
                  <a:ext uri="{FF2B5EF4-FFF2-40B4-BE49-F238E27FC236}">
                    <a16:creationId xmlns:a16="http://schemas.microsoft.com/office/drawing/2014/main" id="{062FB3A9-BA72-4A07-9620-F60F9BF87B2E}"/>
                  </a:ext>
                </a:extLst>
              </p:cNvPr>
              <p:cNvSpPr/>
              <p:nvPr/>
            </p:nvSpPr>
            <p:spPr>
              <a:xfrm flipH="1">
                <a:off x="8415861" y="4129479"/>
                <a:ext cx="23423" cy="19539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8074" extrusionOk="0">
                    <a:moveTo>
                      <a:pt x="0" y="1"/>
                    </a:moveTo>
                    <a:lnTo>
                      <a:pt x="0" y="8073"/>
                    </a:lnTo>
                    <a:lnTo>
                      <a:pt x="968" y="8073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2167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160;p56">
                <a:extLst>
                  <a:ext uri="{FF2B5EF4-FFF2-40B4-BE49-F238E27FC236}">
                    <a16:creationId xmlns:a16="http://schemas.microsoft.com/office/drawing/2014/main" id="{79B74D35-3E8E-47F4-89C6-48696516332A}"/>
                  </a:ext>
                </a:extLst>
              </p:cNvPr>
              <p:cNvSpPr/>
              <p:nvPr/>
            </p:nvSpPr>
            <p:spPr>
              <a:xfrm flipH="1">
                <a:off x="8384380" y="2073423"/>
                <a:ext cx="711939" cy="301338"/>
              </a:xfrm>
              <a:custGeom>
                <a:avLst/>
                <a:gdLst/>
                <a:ahLst/>
                <a:cxnLst/>
                <a:rect l="l" t="t" r="r" b="b"/>
                <a:pathLst>
                  <a:path w="29422" h="12452" extrusionOk="0">
                    <a:moveTo>
                      <a:pt x="1868" y="1"/>
                    </a:moveTo>
                    <a:lnTo>
                      <a:pt x="0" y="3637"/>
                    </a:lnTo>
                    <a:lnTo>
                      <a:pt x="2569" y="5305"/>
                    </a:lnTo>
                    <a:cubicBezTo>
                      <a:pt x="2569" y="5305"/>
                      <a:pt x="3814" y="6758"/>
                      <a:pt x="5367" y="6758"/>
                    </a:cubicBezTo>
                    <a:cubicBezTo>
                      <a:pt x="5575" y="6758"/>
                      <a:pt x="5788" y="6732"/>
                      <a:pt x="6005" y="6672"/>
                    </a:cubicBezTo>
                    <a:cubicBezTo>
                      <a:pt x="6005" y="6672"/>
                      <a:pt x="12543" y="10942"/>
                      <a:pt x="17246" y="12043"/>
                    </a:cubicBezTo>
                    <a:cubicBezTo>
                      <a:pt x="18515" y="12331"/>
                      <a:pt x="19522" y="12451"/>
                      <a:pt x="20343" y="12451"/>
                    </a:cubicBezTo>
                    <a:cubicBezTo>
                      <a:pt x="22563" y="12451"/>
                      <a:pt x="23419" y="11570"/>
                      <a:pt x="24418" y="10742"/>
                    </a:cubicBezTo>
                    <a:cubicBezTo>
                      <a:pt x="25786" y="9641"/>
                      <a:pt x="29421" y="4337"/>
                      <a:pt x="29421" y="4337"/>
                    </a:cubicBezTo>
                    <a:lnTo>
                      <a:pt x="23584" y="2803"/>
                    </a:lnTo>
                    <a:cubicBezTo>
                      <a:pt x="23584" y="2803"/>
                      <a:pt x="20915" y="6706"/>
                      <a:pt x="20282" y="7106"/>
                    </a:cubicBezTo>
                    <a:cubicBezTo>
                      <a:pt x="20218" y="7148"/>
                      <a:pt x="20068" y="7169"/>
                      <a:pt x="19845" y="7169"/>
                    </a:cubicBezTo>
                    <a:cubicBezTo>
                      <a:pt x="17954" y="7169"/>
                      <a:pt x="10842" y="5710"/>
                      <a:pt x="7172" y="3770"/>
                    </a:cubicBezTo>
                    <a:lnTo>
                      <a:pt x="5071" y="1102"/>
                    </a:lnTo>
                    <a:lnTo>
                      <a:pt x="1868" y="1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161;p56">
                <a:extLst>
                  <a:ext uri="{FF2B5EF4-FFF2-40B4-BE49-F238E27FC236}">
                    <a16:creationId xmlns:a16="http://schemas.microsoft.com/office/drawing/2014/main" id="{0147A532-C745-4287-8A98-1472CDEF42D5}"/>
                  </a:ext>
                </a:extLst>
              </p:cNvPr>
              <p:cNvSpPr/>
              <p:nvPr/>
            </p:nvSpPr>
            <p:spPr>
              <a:xfrm flipH="1">
                <a:off x="7290677" y="1080521"/>
                <a:ext cx="625578" cy="801625"/>
              </a:xfrm>
              <a:custGeom>
                <a:avLst/>
                <a:gdLst/>
                <a:ahLst/>
                <a:cxnLst/>
                <a:rect l="l" t="t" r="r" b="b"/>
                <a:pathLst>
                  <a:path w="25853" h="33125" extrusionOk="0">
                    <a:moveTo>
                      <a:pt x="19781" y="1"/>
                    </a:moveTo>
                    <a:lnTo>
                      <a:pt x="19114" y="4170"/>
                    </a:lnTo>
                    <a:lnTo>
                      <a:pt x="20348" y="7840"/>
                    </a:lnTo>
                    <a:cubicBezTo>
                      <a:pt x="19448" y="14878"/>
                      <a:pt x="14044" y="21483"/>
                      <a:pt x="14044" y="21483"/>
                    </a:cubicBezTo>
                    <a:cubicBezTo>
                      <a:pt x="10508" y="24118"/>
                      <a:pt x="1" y="27320"/>
                      <a:pt x="1" y="27320"/>
                    </a:cubicBezTo>
                    <a:lnTo>
                      <a:pt x="468" y="33124"/>
                    </a:lnTo>
                    <a:cubicBezTo>
                      <a:pt x="468" y="33124"/>
                      <a:pt x="13977" y="29555"/>
                      <a:pt x="18314" y="24251"/>
                    </a:cubicBezTo>
                    <a:cubicBezTo>
                      <a:pt x="22650" y="18914"/>
                      <a:pt x="23317" y="8707"/>
                      <a:pt x="23317" y="8707"/>
                    </a:cubicBezTo>
                    <a:cubicBezTo>
                      <a:pt x="25852" y="5271"/>
                      <a:pt x="23751" y="901"/>
                      <a:pt x="23751" y="901"/>
                    </a:cubicBezTo>
                    <a:lnTo>
                      <a:pt x="19781" y="1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162;p56">
                <a:extLst>
                  <a:ext uri="{FF2B5EF4-FFF2-40B4-BE49-F238E27FC236}">
                    <a16:creationId xmlns:a16="http://schemas.microsoft.com/office/drawing/2014/main" id="{06D29DCA-CE19-4AF8-8026-C5A3867E9406}"/>
                  </a:ext>
                </a:extLst>
              </p:cNvPr>
              <p:cNvSpPr/>
              <p:nvPr/>
            </p:nvSpPr>
            <p:spPr>
              <a:xfrm flipH="1">
                <a:off x="7682144" y="1663354"/>
                <a:ext cx="883862" cy="1018772"/>
              </a:xfrm>
              <a:custGeom>
                <a:avLst/>
                <a:gdLst/>
                <a:ahLst/>
                <a:cxnLst/>
                <a:rect l="l" t="t" r="r" b="b"/>
                <a:pathLst>
                  <a:path w="36527" h="42098" extrusionOk="0">
                    <a:moveTo>
                      <a:pt x="32190" y="1"/>
                    </a:moveTo>
                    <a:cubicBezTo>
                      <a:pt x="32190" y="1"/>
                      <a:pt x="26919" y="1535"/>
                      <a:pt x="22383" y="1535"/>
                    </a:cubicBezTo>
                    <a:cubicBezTo>
                      <a:pt x="16312" y="1535"/>
                      <a:pt x="10241" y="6105"/>
                      <a:pt x="6938" y="7406"/>
                    </a:cubicBezTo>
                    <a:cubicBezTo>
                      <a:pt x="3636" y="8707"/>
                      <a:pt x="0" y="19915"/>
                      <a:pt x="0" y="19915"/>
                    </a:cubicBezTo>
                    <a:lnTo>
                      <a:pt x="7606" y="23984"/>
                    </a:lnTo>
                    <a:lnTo>
                      <a:pt x="9040" y="19781"/>
                    </a:lnTo>
                    <a:cubicBezTo>
                      <a:pt x="9040" y="19781"/>
                      <a:pt x="11075" y="35292"/>
                      <a:pt x="11075" y="42097"/>
                    </a:cubicBezTo>
                    <a:lnTo>
                      <a:pt x="30622" y="41797"/>
                    </a:lnTo>
                    <a:lnTo>
                      <a:pt x="29755" y="10942"/>
                    </a:lnTo>
                    <a:lnTo>
                      <a:pt x="36526" y="7706"/>
                    </a:lnTo>
                    <a:lnTo>
                      <a:pt x="32190" y="1"/>
                    </a:lnTo>
                    <a:close/>
                  </a:path>
                </a:pathLst>
              </a:cu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163;p56">
                <a:extLst>
                  <a:ext uri="{FF2B5EF4-FFF2-40B4-BE49-F238E27FC236}">
                    <a16:creationId xmlns:a16="http://schemas.microsoft.com/office/drawing/2014/main" id="{B94AFA36-A3D8-4443-B663-B3C2584296AB}"/>
                  </a:ext>
                </a:extLst>
              </p:cNvPr>
              <p:cNvSpPr/>
              <p:nvPr/>
            </p:nvSpPr>
            <p:spPr>
              <a:xfrm flipH="1">
                <a:off x="7682144" y="1663354"/>
                <a:ext cx="883862" cy="1018772"/>
              </a:xfrm>
              <a:custGeom>
                <a:avLst/>
                <a:gdLst/>
                <a:ahLst/>
                <a:cxnLst/>
                <a:rect l="l" t="t" r="r" b="b"/>
                <a:pathLst>
                  <a:path w="36527" h="42098" extrusionOk="0">
                    <a:moveTo>
                      <a:pt x="32190" y="1"/>
                    </a:moveTo>
                    <a:cubicBezTo>
                      <a:pt x="32190" y="1"/>
                      <a:pt x="26919" y="1535"/>
                      <a:pt x="22383" y="1535"/>
                    </a:cubicBezTo>
                    <a:cubicBezTo>
                      <a:pt x="16312" y="1535"/>
                      <a:pt x="10241" y="6105"/>
                      <a:pt x="6938" y="7406"/>
                    </a:cubicBezTo>
                    <a:cubicBezTo>
                      <a:pt x="3636" y="8707"/>
                      <a:pt x="0" y="19915"/>
                      <a:pt x="0" y="19915"/>
                    </a:cubicBezTo>
                    <a:lnTo>
                      <a:pt x="7606" y="23984"/>
                    </a:lnTo>
                    <a:lnTo>
                      <a:pt x="9040" y="19781"/>
                    </a:lnTo>
                    <a:cubicBezTo>
                      <a:pt x="9040" y="19781"/>
                      <a:pt x="11075" y="35292"/>
                      <a:pt x="11075" y="42097"/>
                    </a:cubicBezTo>
                    <a:lnTo>
                      <a:pt x="30622" y="41797"/>
                    </a:lnTo>
                    <a:lnTo>
                      <a:pt x="29755" y="10942"/>
                    </a:lnTo>
                    <a:lnTo>
                      <a:pt x="36526" y="7706"/>
                    </a:lnTo>
                    <a:lnTo>
                      <a:pt x="3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164;p56">
                <a:extLst>
                  <a:ext uri="{FF2B5EF4-FFF2-40B4-BE49-F238E27FC236}">
                    <a16:creationId xmlns:a16="http://schemas.microsoft.com/office/drawing/2014/main" id="{9FDD098A-6E05-4C38-BBAA-782280F753F0}"/>
                  </a:ext>
                </a:extLst>
              </p:cNvPr>
              <p:cNvSpPr/>
              <p:nvPr/>
            </p:nvSpPr>
            <p:spPr>
              <a:xfrm flipH="1">
                <a:off x="7965473" y="1180806"/>
                <a:ext cx="473811" cy="451717"/>
              </a:xfrm>
              <a:custGeom>
                <a:avLst/>
                <a:gdLst/>
                <a:ahLst/>
                <a:cxnLst/>
                <a:rect l="l" t="t" r="r" b="b"/>
                <a:pathLst>
                  <a:path w="19581" h="18666" extrusionOk="0">
                    <a:moveTo>
                      <a:pt x="10768" y="1"/>
                    </a:moveTo>
                    <a:cubicBezTo>
                      <a:pt x="10448" y="1"/>
                      <a:pt x="10027" y="56"/>
                      <a:pt x="9474" y="193"/>
                    </a:cubicBezTo>
                    <a:cubicBezTo>
                      <a:pt x="6838" y="793"/>
                      <a:pt x="4704" y="2595"/>
                      <a:pt x="3669" y="5063"/>
                    </a:cubicBezTo>
                    <a:cubicBezTo>
                      <a:pt x="0" y="6364"/>
                      <a:pt x="2869" y="10667"/>
                      <a:pt x="2869" y="10667"/>
                    </a:cubicBezTo>
                    <a:cubicBezTo>
                      <a:pt x="634" y="13769"/>
                      <a:pt x="3803" y="15004"/>
                      <a:pt x="3803" y="15004"/>
                    </a:cubicBezTo>
                    <a:cubicBezTo>
                      <a:pt x="4538" y="18314"/>
                      <a:pt x="7963" y="18665"/>
                      <a:pt x="9386" y="18665"/>
                    </a:cubicBezTo>
                    <a:cubicBezTo>
                      <a:pt x="9769" y="18665"/>
                      <a:pt x="10007" y="18640"/>
                      <a:pt x="10007" y="18640"/>
                    </a:cubicBezTo>
                    <a:lnTo>
                      <a:pt x="14744" y="5197"/>
                    </a:lnTo>
                    <a:cubicBezTo>
                      <a:pt x="14744" y="5197"/>
                      <a:pt x="19581" y="3996"/>
                      <a:pt x="18680" y="1327"/>
                    </a:cubicBezTo>
                    <a:cubicBezTo>
                      <a:pt x="18370" y="374"/>
                      <a:pt x="17380" y="68"/>
                      <a:pt x="16234" y="68"/>
                    </a:cubicBezTo>
                    <a:cubicBezTo>
                      <a:pt x="14173" y="68"/>
                      <a:pt x="11608" y="1060"/>
                      <a:pt x="11608" y="1060"/>
                    </a:cubicBezTo>
                    <a:cubicBezTo>
                      <a:pt x="11608" y="1060"/>
                      <a:pt x="12160" y="1"/>
                      <a:pt x="107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165;p56">
                <a:extLst>
                  <a:ext uri="{FF2B5EF4-FFF2-40B4-BE49-F238E27FC236}">
                    <a16:creationId xmlns:a16="http://schemas.microsoft.com/office/drawing/2014/main" id="{408BB00E-A3F3-4DDC-9D49-24D10EC5A1DA}"/>
                  </a:ext>
                </a:extLst>
              </p:cNvPr>
              <p:cNvSpPr/>
              <p:nvPr/>
            </p:nvSpPr>
            <p:spPr>
              <a:xfrm flipH="1">
                <a:off x="8004213" y="1305750"/>
                <a:ext cx="331022" cy="465971"/>
              </a:xfrm>
              <a:custGeom>
                <a:avLst/>
                <a:gdLst/>
                <a:ahLst/>
                <a:cxnLst/>
                <a:rect l="l" t="t" r="r" b="b"/>
                <a:pathLst>
                  <a:path w="13680" h="19255" extrusionOk="0">
                    <a:moveTo>
                      <a:pt x="10411" y="0"/>
                    </a:moveTo>
                    <a:cubicBezTo>
                      <a:pt x="8025" y="1457"/>
                      <a:pt x="5251" y="1725"/>
                      <a:pt x="3536" y="1725"/>
                    </a:cubicBezTo>
                    <a:cubicBezTo>
                      <a:pt x="2543" y="1725"/>
                      <a:pt x="1905" y="1635"/>
                      <a:pt x="1905" y="1635"/>
                    </a:cubicBezTo>
                    <a:lnTo>
                      <a:pt x="1905" y="1635"/>
                    </a:lnTo>
                    <a:cubicBezTo>
                      <a:pt x="4340" y="2869"/>
                      <a:pt x="3572" y="6939"/>
                      <a:pt x="3572" y="6939"/>
                    </a:cubicBezTo>
                    <a:cubicBezTo>
                      <a:pt x="2858" y="6609"/>
                      <a:pt x="2276" y="6473"/>
                      <a:pt x="1812" y="6473"/>
                    </a:cubicBezTo>
                    <a:cubicBezTo>
                      <a:pt x="68" y="6473"/>
                      <a:pt x="1" y="8404"/>
                      <a:pt x="871" y="9274"/>
                    </a:cubicBezTo>
                    <a:cubicBezTo>
                      <a:pt x="1535" y="9959"/>
                      <a:pt x="2549" y="10088"/>
                      <a:pt x="3219" y="10088"/>
                    </a:cubicBezTo>
                    <a:cubicBezTo>
                      <a:pt x="3626" y="10088"/>
                      <a:pt x="3906" y="10041"/>
                      <a:pt x="3906" y="10041"/>
                    </a:cubicBezTo>
                    <a:cubicBezTo>
                      <a:pt x="4473" y="12743"/>
                      <a:pt x="4506" y="15511"/>
                      <a:pt x="4006" y="18213"/>
                    </a:cubicBezTo>
                    <a:cubicBezTo>
                      <a:pt x="4006" y="18213"/>
                      <a:pt x="5641" y="18814"/>
                      <a:pt x="9076" y="19214"/>
                    </a:cubicBezTo>
                    <a:cubicBezTo>
                      <a:pt x="9337" y="19242"/>
                      <a:pt x="9576" y="19255"/>
                      <a:pt x="9796" y="19255"/>
                    </a:cubicBezTo>
                    <a:cubicBezTo>
                      <a:pt x="12473" y="19255"/>
                      <a:pt x="12245" y="17346"/>
                      <a:pt x="12245" y="17346"/>
                    </a:cubicBezTo>
                    <a:cubicBezTo>
                      <a:pt x="10144" y="16712"/>
                      <a:pt x="9277" y="14711"/>
                      <a:pt x="9076" y="13443"/>
                    </a:cubicBezTo>
                    <a:cubicBezTo>
                      <a:pt x="9043" y="13210"/>
                      <a:pt x="9010" y="12976"/>
                      <a:pt x="8976" y="12709"/>
                    </a:cubicBezTo>
                    <a:cubicBezTo>
                      <a:pt x="8976" y="12709"/>
                      <a:pt x="12746" y="12142"/>
                      <a:pt x="13213" y="8173"/>
                    </a:cubicBezTo>
                    <a:cubicBezTo>
                      <a:pt x="13680" y="4170"/>
                      <a:pt x="10411" y="0"/>
                      <a:pt x="10411" y="0"/>
                    </a:cubicBez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166;p56">
                <a:extLst>
                  <a:ext uri="{FF2B5EF4-FFF2-40B4-BE49-F238E27FC236}">
                    <a16:creationId xmlns:a16="http://schemas.microsoft.com/office/drawing/2014/main" id="{BDFAEBE6-8F60-4648-AD96-D170F7BEB83C}"/>
                  </a:ext>
                </a:extLst>
              </p:cNvPr>
              <p:cNvSpPr/>
              <p:nvPr/>
            </p:nvSpPr>
            <p:spPr>
              <a:xfrm flipH="1">
                <a:off x="8097833" y="1488170"/>
                <a:ext cx="62986" cy="28290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169" fill="none" extrusionOk="0">
                    <a:moveTo>
                      <a:pt x="2602" y="368"/>
                    </a:moveTo>
                    <a:cubicBezTo>
                      <a:pt x="2602" y="368"/>
                      <a:pt x="1401" y="1168"/>
                      <a:pt x="0" y="1"/>
                    </a:cubicBezTo>
                  </a:path>
                </a:pathLst>
              </a:custGeom>
              <a:noFill/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167;p56">
                <a:extLst>
                  <a:ext uri="{FF2B5EF4-FFF2-40B4-BE49-F238E27FC236}">
                    <a16:creationId xmlns:a16="http://schemas.microsoft.com/office/drawing/2014/main" id="{A59393AB-085B-4BED-AAFA-9B677A1D95F0}"/>
                  </a:ext>
                </a:extLst>
              </p:cNvPr>
              <p:cNvSpPr/>
              <p:nvPr/>
            </p:nvSpPr>
            <p:spPr>
              <a:xfrm flipH="1">
                <a:off x="8148696" y="1398291"/>
                <a:ext cx="20205" cy="27031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117" extrusionOk="0">
                    <a:moveTo>
                      <a:pt x="362" y="1"/>
                    </a:moveTo>
                    <a:cubicBezTo>
                      <a:pt x="341" y="1"/>
                      <a:pt x="320" y="5"/>
                      <a:pt x="301" y="12"/>
                    </a:cubicBezTo>
                    <a:cubicBezTo>
                      <a:pt x="101" y="46"/>
                      <a:pt x="1" y="346"/>
                      <a:pt x="101" y="646"/>
                    </a:cubicBezTo>
                    <a:cubicBezTo>
                      <a:pt x="163" y="924"/>
                      <a:pt x="339" y="1117"/>
                      <a:pt x="524" y="1117"/>
                    </a:cubicBezTo>
                    <a:cubicBezTo>
                      <a:pt x="539" y="1117"/>
                      <a:pt x="553" y="1116"/>
                      <a:pt x="568" y="1113"/>
                    </a:cubicBezTo>
                    <a:cubicBezTo>
                      <a:pt x="735" y="1046"/>
                      <a:pt x="835" y="780"/>
                      <a:pt x="768" y="479"/>
                    </a:cubicBezTo>
                    <a:cubicBezTo>
                      <a:pt x="709" y="214"/>
                      <a:pt x="520" y="1"/>
                      <a:pt x="36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168;p56">
                <a:extLst>
                  <a:ext uri="{FF2B5EF4-FFF2-40B4-BE49-F238E27FC236}">
                    <a16:creationId xmlns:a16="http://schemas.microsoft.com/office/drawing/2014/main" id="{8500FBFF-21C7-41F8-87B7-91B22BDE85B9}"/>
                  </a:ext>
                </a:extLst>
              </p:cNvPr>
              <p:cNvSpPr/>
              <p:nvPr/>
            </p:nvSpPr>
            <p:spPr>
              <a:xfrm flipH="1">
                <a:off x="8069594" y="1368622"/>
                <a:ext cx="20205" cy="27031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117" extrusionOk="0">
                    <a:moveTo>
                      <a:pt x="339" y="0"/>
                    </a:moveTo>
                    <a:cubicBezTo>
                      <a:pt x="326" y="0"/>
                      <a:pt x="313" y="2"/>
                      <a:pt x="301" y="4"/>
                    </a:cubicBezTo>
                    <a:cubicBezTo>
                      <a:pt x="101" y="37"/>
                      <a:pt x="1" y="338"/>
                      <a:pt x="101" y="638"/>
                    </a:cubicBezTo>
                    <a:cubicBezTo>
                      <a:pt x="160" y="903"/>
                      <a:pt x="323" y="1116"/>
                      <a:pt x="498" y="1116"/>
                    </a:cubicBezTo>
                    <a:cubicBezTo>
                      <a:pt x="521" y="1116"/>
                      <a:pt x="545" y="1113"/>
                      <a:pt x="568" y="1105"/>
                    </a:cubicBezTo>
                    <a:cubicBezTo>
                      <a:pt x="735" y="1072"/>
                      <a:pt x="835" y="771"/>
                      <a:pt x="768" y="471"/>
                    </a:cubicBezTo>
                    <a:cubicBezTo>
                      <a:pt x="706" y="193"/>
                      <a:pt x="501" y="0"/>
                      <a:pt x="3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169;p56">
                <a:extLst>
                  <a:ext uri="{FF2B5EF4-FFF2-40B4-BE49-F238E27FC236}">
                    <a16:creationId xmlns:a16="http://schemas.microsoft.com/office/drawing/2014/main" id="{F604295A-55ED-4DFB-A388-5CF689043A3C}"/>
                  </a:ext>
                </a:extLst>
              </p:cNvPr>
              <p:cNvSpPr/>
              <p:nvPr/>
            </p:nvSpPr>
            <p:spPr>
              <a:xfrm flipH="1">
                <a:off x="8172095" y="1359837"/>
                <a:ext cx="25867" cy="30686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268" fill="none" extrusionOk="0">
                    <a:moveTo>
                      <a:pt x="1068" y="0"/>
                    </a:moveTo>
                    <a:cubicBezTo>
                      <a:pt x="501" y="167"/>
                      <a:pt x="68" y="667"/>
                      <a:pt x="1" y="1268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170;p56">
                <a:extLst>
                  <a:ext uri="{FF2B5EF4-FFF2-40B4-BE49-F238E27FC236}">
                    <a16:creationId xmlns:a16="http://schemas.microsoft.com/office/drawing/2014/main" id="{638CE961-D951-4874-98EA-E1855E9B6A51}"/>
                  </a:ext>
                </a:extLst>
              </p:cNvPr>
              <p:cNvSpPr/>
              <p:nvPr/>
            </p:nvSpPr>
            <p:spPr>
              <a:xfrm flipH="1">
                <a:off x="8064755" y="1321093"/>
                <a:ext cx="33102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568" fill="none" extrusionOk="0">
                    <a:moveTo>
                      <a:pt x="1368" y="567"/>
                    </a:moveTo>
                    <a:cubicBezTo>
                      <a:pt x="1368" y="567"/>
                      <a:pt x="634" y="0"/>
                      <a:pt x="0" y="467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171;p56">
                <a:extLst>
                  <a:ext uri="{FF2B5EF4-FFF2-40B4-BE49-F238E27FC236}">
                    <a16:creationId xmlns:a16="http://schemas.microsoft.com/office/drawing/2014/main" id="{78C74A6F-66B8-438B-955F-3990F1B39CA0}"/>
                  </a:ext>
                </a:extLst>
              </p:cNvPr>
              <p:cNvSpPr/>
              <p:nvPr/>
            </p:nvSpPr>
            <p:spPr>
              <a:xfrm flipH="1">
                <a:off x="8051035" y="1397759"/>
                <a:ext cx="53283" cy="6214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2568" extrusionOk="0">
                    <a:moveTo>
                      <a:pt x="0" y="1"/>
                    </a:moveTo>
                    <a:lnTo>
                      <a:pt x="801" y="2536"/>
                    </a:lnTo>
                    <a:cubicBezTo>
                      <a:pt x="891" y="2557"/>
                      <a:pt x="981" y="2568"/>
                      <a:pt x="1070" y="2568"/>
                    </a:cubicBezTo>
                    <a:cubicBezTo>
                      <a:pt x="1540" y="2568"/>
                      <a:pt x="1977" y="2279"/>
                      <a:pt x="2202" y="180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027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172;p56">
                <a:extLst>
                  <a:ext uri="{FF2B5EF4-FFF2-40B4-BE49-F238E27FC236}">
                    <a16:creationId xmlns:a16="http://schemas.microsoft.com/office/drawing/2014/main" id="{70D17967-63B4-4547-9D79-843C77C53404}"/>
                  </a:ext>
                </a:extLst>
              </p:cNvPr>
              <p:cNvSpPr/>
              <p:nvPr/>
            </p:nvSpPr>
            <p:spPr>
              <a:xfrm flipH="1">
                <a:off x="8115594" y="1613308"/>
                <a:ext cx="43604" cy="1926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796" extrusionOk="0">
                    <a:moveTo>
                      <a:pt x="1701" y="0"/>
                    </a:moveTo>
                    <a:cubicBezTo>
                      <a:pt x="1701" y="0"/>
                      <a:pt x="634" y="234"/>
                      <a:pt x="0" y="301"/>
                    </a:cubicBezTo>
                    <a:cubicBezTo>
                      <a:pt x="406" y="625"/>
                      <a:pt x="920" y="796"/>
                      <a:pt x="1438" y="796"/>
                    </a:cubicBezTo>
                    <a:cubicBezTo>
                      <a:pt x="1560" y="796"/>
                      <a:pt x="1681" y="787"/>
                      <a:pt x="1801" y="768"/>
                    </a:cubicBezTo>
                    <a:cubicBezTo>
                      <a:pt x="1768" y="501"/>
                      <a:pt x="1735" y="267"/>
                      <a:pt x="17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173;p56">
                <a:extLst>
                  <a:ext uri="{FF2B5EF4-FFF2-40B4-BE49-F238E27FC236}">
                    <a16:creationId xmlns:a16="http://schemas.microsoft.com/office/drawing/2014/main" id="{719F5D9F-6DF3-4EDB-973C-186233B22909}"/>
                  </a:ext>
                </a:extLst>
              </p:cNvPr>
              <p:cNvSpPr/>
              <p:nvPr/>
            </p:nvSpPr>
            <p:spPr>
              <a:xfrm flipH="1">
                <a:off x="8070393" y="1766760"/>
                <a:ext cx="88539" cy="106504"/>
              </a:xfrm>
              <a:custGeom>
                <a:avLst/>
                <a:gdLst/>
                <a:ahLst/>
                <a:cxnLst/>
                <a:rect l="l" t="t" r="r" b="b"/>
                <a:pathLst>
                  <a:path w="3659" h="4401" extrusionOk="0">
                    <a:moveTo>
                      <a:pt x="2897" y="0"/>
                    </a:moveTo>
                    <a:cubicBezTo>
                      <a:pt x="1549" y="0"/>
                      <a:pt x="0" y="1525"/>
                      <a:pt x="56" y="2165"/>
                    </a:cubicBezTo>
                    <a:cubicBezTo>
                      <a:pt x="156" y="2933"/>
                      <a:pt x="1657" y="4400"/>
                      <a:pt x="1657" y="4400"/>
                    </a:cubicBezTo>
                    <a:lnTo>
                      <a:pt x="3625" y="4200"/>
                    </a:lnTo>
                    <a:lnTo>
                      <a:pt x="3658" y="197"/>
                    </a:lnTo>
                    <a:cubicBezTo>
                      <a:pt x="3422" y="60"/>
                      <a:pt x="3163" y="0"/>
                      <a:pt x="28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174;p56">
                <a:extLst>
                  <a:ext uri="{FF2B5EF4-FFF2-40B4-BE49-F238E27FC236}">
                    <a16:creationId xmlns:a16="http://schemas.microsoft.com/office/drawing/2014/main" id="{736016FF-ED83-476B-A1B3-1D660A0D79D1}"/>
                  </a:ext>
                </a:extLst>
              </p:cNvPr>
              <p:cNvSpPr/>
              <p:nvPr/>
            </p:nvSpPr>
            <p:spPr>
              <a:xfrm flipH="1">
                <a:off x="7972732" y="1858696"/>
                <a:ext cx="139668" cy="471464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19482" extrusionOk="0">
                    <a:moveTo>
                      <a:pt x="1402" y="1"/>
                    </a:moveTo>
                    <a:lnTo>
                      <a:pt x="1" y="168"/>
                    </a:lnTo>
                    <a:lnTo>
                      <a:pt x="1469" y="16746"/>
                    </a:lnTo>
                    <a:lnTo>
                      <a:pt x="4170" y="19482"/>
                    </a:lnTo>
                    <a:lnTo>
                      <a:pt x="5772" y="16246"/>
                    </a:lnTo>
                    <a:cubicBezTo>
                      <a:pt x="4371" y="10842"/>
                      <a:pt x="1402" y="1"/>
                      <a:pt x="14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175;p56">
                <a:extLst>
                  <a:ext uri="{FF2B5EF4-FFF2-40B4-BE49-F238E27FC236}">
                    <a16:creationId xmlns:a16="http://schemas.microsoft.com/office/drawing/2014/main" id="{6CDC8732-5A0E-418E-AF62-8AEB62F3F907}"/>
                  </a:ext>
                </a:extLst>
              </p:cNvPr>
              <p:cNvSpPr/>
              <p:nvPr/>
            </p:nvSpPr>
            <p:spPr>
              <a:xfrm flipH="1">
                <a:off x="7709584" y="2565844"/>
                <a:ext cx="731321" cy="1693637"/>
              </a:xfrm>
              <a:custGeom>
                <a:avLst/>
                <a:gdLst/>
                <a:ahLst/>
                <a:cxnLst/>
                <a:rect l="l" t="t" r="r" b="b"/>
                <a:pathLst>
                  <a:path w="30223" h="69985" extrusionOk="0">
                    <a:moveTo>
                      <a:pt x="25319" y="1"/>
                    </a:moveTo>
                    <a:lnTo>
                      <a:pt x="5771" y="835"/>
                    </a:lnTo>
                    <a:cubicBezTo>
                      <a:pt x="5771" y="835"/>
                      <a:pt x="6205" y="25152"/>
                      <a:pt x="5838" y="31090"/>
                    </a:cubicBezTo>
                    <a:cubicBezTo>
                      <a:pt x="5438" y="36994"/>
                      <a:pt x="4437" y="52805"/>
                      <a:pt x="0" y="65481"/>
                    </a:cubicBezTo>
                    <a:lnTo>
                      <a:pt x="5671" y="68116"/>
                    </a:lnTo>
                    <a:cubicBezTo>
                      <a:pt x="5671" y="68116"/>
                      <a:pt x="12910" y="52739"/>
                      <a:pt x="14611" y="42264"/>
                    </a:cubicBezTo>
                    <a:cubicBezTo>
                      <a:pt x="16312" y="31757"/>
                      <a:pt x="16946" y="18080"/>
                      <a:pt x="16946" y="18080"/>
                    </a:cubicBezTo>
                    <a:cubicBezTo>
                      <a:pt x="16946" y="18080"/>
                      <a:pt x="18847" y="26286"/>
                      <a:pt x="19748" y="33959"/>
                    </a:cubicBezTo>
                    <a:cubicBezTo>
                      <a:pt x="19948" y="35560"/>
                      <a:pt x="20081" y="37127"/>
                      <a:pt x="20182" y="38629"/>
                    </a:cubicBezTo>
                    <a:cubicBezTo>
                      <a:pt x="20649" y="47168"/>
                      <a:pt x="22483" y="69984"/>
                      <a:pt x="22483" y="69984"/>
                    </a:cubicBezTo>
                    <a:lnTo>
                      <a:pt x="28454" y="69050"/>
                    </a:lnTo>
                    <a:cubicBezTo>
                      <a:pt x="28454" y="69050"/>
                      <a:pt x="30222" y="44800"/>
                      <a:pt x="29955" y="37528"/>
                    </a:cubicBezTo>
                    <a:cubicBezTo>
                      <a:pt x="29688" y="30256"/>
                      <a:pt x="27220" y="9207"/>
                      <a:pt x="253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76;p56">
                <a:extLst>
                  <a:ext uri="{FF2B5EF4-FFF2-40B4-BE49-F238E27FC236}">
                    <a16:creationId xmlns:a16="http://schemas.microsoft.com/office/drawing/2014/main" id="{06CFB0AD-AA1E-48D8-8264-C8B3CBB48036}"/>
                  </a:ext>
                </a:extLst>
              </p:cNvPr>
              <p:cNvSpPr/>
              <p:nvPr/>
            </p:nvSpPr>
            <p:spPr>
              <a:xfrm flipH="1">
                <a:off x="7770126" y="4278817"/>
                <a:ext cx="94467" cy="135641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5605" extrusionOk="0">
                    <a:moveTo>
                      <a:pt x="3570" y="1"/>
                    </a:moveTo>
                    <a:lnTo>
                      <a:pt x="0" y="234"/>
                    </a:lnTo>
                    <a:lnTo>
                      <a:pt x="367" y="5605"/>
                    </a:lnTo>
                    <a:lnTo>
                      <a:pt x="3903" y="4804"/>
                    </a:lnTo>
                    <a:lnTo>
                      <a:pt x="3570" y="1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77;p56">
                <a:extLst>
                  <a:ext uri="{FF2B5EF4-FFF2-40B4-BE49-F238E27FC236}">
                    <a16:creationId xmlns:a16="http://schemas.microsoft.com/office/drawing/2014/main" id="{8AF9F3CF-3E0E-4B89-A9AE-EC5BEAC65448}"/>
                  </a:ext>
                </a:extLst>
              </p:cNvPr>
              <p:cNvSpPr/>
              <p:nvPr/>
            </p:nvSpPr>
            <p:spPr>
              <a:xfrm flipH="1">
                <a:off x="7728966" y="4218293"/>
                <a:ext cx="183248" cy="92033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3803" extrusionOk="0">
                    <a:moveTo>
                      <a:pt x="7572" y="0"/>
                    </a:moveTo>
                    <a:lnTo>
                      <a:pt x="0" y="1434"/>
                    </a:lnTo>
                    <a:lnTo>
                      <a:pt x="367" y="3803"/>
                    </a:lnTo>
                    <a:lnTo>
                      <a:pt x="7406" y="2502"/>
                    </a:lnTo>
                    <a:lnTo>
                      <a:pt x="7572" y="0"/>
                    </a:lnTo>
                    <a:close/>
                  </a:path>
                </a:pathLst>
              </a:cu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78;p56">
                <a:extLst>
                  <a:ext uri="{FF2B5EF4-FFF2-40B4-BE49-F238E27FC236}">
                    <a16:creationId xmlns:a16="http://schemas.microsoft.com/office/drawing/2014/main" id="{C850D1F9-49EE-4898-B4BE-E4A8937844CD}"/>
                  </a:ext>
                </a:extLst>
              </p:cNvPr>
              <p:cNvSpPr/>
              <p:nvPr/>
            </p:nvSpPr>
            <p:spPr>
              <a:xfrm flipH="1">
                <a:off x="8333541" y="4194069"/>
                <a:ext cx="131586" cy="143700"/>
              </a:xfrm>
              <a:custGeom>
                <a:avLst/>
                <a:gdLst/>
                <a:ahLst/>
                <a:cxnLst/>
                <a:rect l="l" t="t" r="r" b="b"/>
                <a:pathLst>
                  <a:path w="5438" h="5938" extrusionOk="0">
                    <a:moveTo>
                      <a:pt x="2236" y="0"/>
                    </a:moveTo>
                    <a:lnTo>
                      <a:pt x="1" y="4637"/>
                    </a:lnTo>
                    <a:lnTo>
                      <a:pt x="3370" y="5938"/>
                    </a:lnTo>
                    <a:lnTo>
                      <a:pt x="5438" y="1468"/>
                    </a:lnTo>
                    <a:lnTo>
                      <a:pt x="2236" y="0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79;p56">
                <a:extLst>
                  <a:ext uri="{FF2B5EF4-FFF2-40B4-BE49-F238E27FC236}">
                    <a16:creationId xmlns:a16="http://schemas.microsoft.com/office/drawing/2014/main" id="{E4C244A4-CF77-4C46-B937-A30678B44C0E}"/>
                  </a:ext>
                </a:extLst>
              </p:cNvPr>
              <p:cNvSpPr/>
              <p:nvPr/>
            </p:nvSpPr>
            <p:spPr>
              <a:xfrm flipH="1">
                <a:off x="8257657" y="4306623"/>
                <a:ext cx="259131" cy="166060"/>
              </a:xfrm>
              <a:custGeom>
                <a:avLst/>
                <a:gdLst/>
                <a:ahLst/>
                <a:cxnLst/>
                <a:rect l="l" t="t" r="r" b="b"/>
                <a:pathLst>
                  <a:path w="10709" h="6862" extrusionOk="0">
                    <a:moveTo>
                      <a:pt x="2125" y="0"/>
                    </a:moveTo>
                    <a:cubicBezTo>
                      <a:pt x="1902" y="0"/>
                      <a:pt x="1691" y="124"/>
                      <a:pt x="1569" y="320"/>
                    </a:cubicBezTo>
                    <a:lnTo>
                      <a:pt x="201" y="2454"/>
                    </a:lnTo>
                    <a:cubicBezTo>
                      <a:pt x="1" y="2788"/>
                      <a:pt x="134" y="3255"/>
                      <a:pt x="501" y="3422"/>
                    </a:cubicBezTo>
                    <a:cubicBezTo>
                      <a:pt x="2469" y="4256"/>
                      <a:pt x="7873" y="6524"/>
                      <a:pt x="8440" y="6657"/>
                    </a:cubicBezTo>
                    <a:cubicBezTo>
                      <a:pt x="8784" y="6756"/>
                      <a:pt x="9120" y="6862"/>
                      <a:pt x="9428" y="6862"/>
                    </a:cubicBezTo>
                    <a:cubicBezTo>
                      <a:pt x="9747" y="6862"/>
                      <a:pt x="10037" y="6747"/>
                      <a:pt x="10275" y="6391"/>
                    </a:cubicBezTo>
                    <a:cubicBezTo>
                      <a:pt x="10709" y="5657"/>
                      <a:pt x="10075" y="5190"/>
                      <a:pt x="8807" y="4489"/>
                    </a:cubicBezTo>
                    <a:cubicBezTo>
                      <a:pt x="7840" y="3956"/>
                      <a:pt x="7006" y="2521"/>
                      <a:pt x="6706" y="1954"/>
                    </a:cubicBezTo>
                    <a:cubicBezTo>
                      <a:pt x="6606" y="1787"/>
                      <a:pt x="6472" y="1654"/>
                      <a:pt x="6305" y="1587"/>
                    </a:cubicBezTo>
                    <a:lnTo>
                      <a:pt x="2369" y="53"/>
                    </a:lnTo>
                    <a:cubicBezTo>
                      <a:pt x="2289" y="17"/>
                      <a:pt x="2206" y="0"/>
                      <a:pt x="212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80;p56">
                <a:extLst>
                  <a:ext uri="{FF2B5EF4-FFF2-40B4-BE49-F238E27FC236}">
                    <a16:creationId xmlns:a16="http://schemas.microsoft.com/office/drawing/2014/main" id="{0E6101B4-9AB9-4D59-8076-9F0014A294C8}"/>
                  </a:ext>
                </a:extLst>
              </p:cNvPr>
              <p:cNvSpPr/>
              <p:nvPr/>
            </p:nvSpPr>
            <p:spPr>
              <a:xfrm flipH="1">
                <a:off x="7613544" y="4389121"/>
                <a:ext cx="256711" cy="113764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4701" extrusionOk="0">
                    <a:moveTo>
                      <a:pt x="4834" y="0"/>
                    </a:moveTo>
                    <a:cubicBezTo>
                      <a:pt x="4790" y="0"/>
                      <a:pt x="4746" y="4"/>
                      <a:pt x="4704" y="13"/>
                    </a:cubicBezTo>
                    <a:lnTo>
                      <a:pt x="535" y="847"/>
                    </a:lnTo>
                    <a:cubicBezTo>
                      <a:pt x="234" y="913"/>
                      <a:pt x="1" y="1180"/>
                      <a:pt x="1" y="1481"/>
                    </a:cubicBezTo>
                    <a:lnTo>
                      <a:pt x="1" y="4049"/>
                    </a:lnTo>
                    <a:cubicBezTo>
                      <a:pt x="1" y="4401"/>
                      <a:pt x="284" y="4701"/>
                      <a:pt x="647" y="4701"/>
                    </a:cubicBezTo>
                    <a:cubicBezTo>
                      <a:pt x="697" y="4701"/>
                      <a:pt x="749" y="4695"/>
                      <a:pt x="802" y="4683"/>
                    </a:cubicBezTo>
                    <a:cubicBezTo>
                      <a:pt x="2903" y="4316"/>
                      <a:pt x="8674" y="3315"/>
                      <a:pt x="9208" y="3148"/>
                    </a:cubicBezTo>
                    <a:cubicBezTo>
                      <a:pt x="9908" y="2915"/>
                      <a:pt x="10609" y="2781"/>
                      <a:pt x="10609" y="1914"/>
                    </a:cubicBezTo>
                    <a:cubicBezTo>
                      <a:pt x="10609" y="1260"/>
                      <a:pt x="10096" y="1078"/>
                      <a:pt x="9199" y="1078"/>
                    </a:cubicBezTo>
                    <a:cubicBezTo>
                      <a:pt x="8952" y="1078"/>
                      <a:pt x="8676" y="1092"/>
                      <a:pt x="8374" y="1114"/>
                    </a:cubicBezTo>
                    <a:cubicBezTo>
                      <a:pt x="8327" y="1116"/>
                      <a:pt x="8279" y="1118"/>
                      <a:pt x="8231" y="1118"/>
                    </a:cubicBezTo>
                    <a:cubicBezTo>
                      <a:pt x="7120" y="1118"/>
                      <a:pt x="5748" y="401"/>
                      <a:pt x="5205" y="113"/>
                    </a:cubicBezTo>
                    <a:cubicBezTo>
                      <a:pt x="5105" y="38"/>
                      <a:pt x="4967" y="0"/>
                      <a:pt x="48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81;p56">
                <a:extLst>
                  <a:ext uri="{FF2B5EF4-FFF2-40B4-BE49-F238E27FC236}">
                    <a16:creationId xmlns:a16="http://schemas.microsoft.com/office/drawing/2014/main" id="{FEE1973D-F7B2-4C67-B6AA-E2334560653D}"/>
                  </a:ext>
                </a:extLst>
              </p:cNvPr>
              <p:cNvSpPr/>
              <p:nvPr/>
            </p:nvSpPr>
            <p:spPr>
              <a:xfrm flipH="1">
                <a:off x="8252818" y="4148863"/>
                <a:ext cx="213107" cy="108997"/>
              </a:xfrm>
              <a:custGeom>
                <a:avLst/>
                <a:gdLst/>
                <a:ahLst/>
                <a:cxnLst/>
                <a:rect l="l" t="t" r="r" b="b"/>
                <a:pathLst>
                  <a:path w="8807" h="4504" extrusionOk="0">
                    <a:moveTo>
                      <a:pt x="734" y="0"/>
                    </a:moveTo>
                    <a:lnTo>
                      <a:pt x="0" y="2335"/>
                    </a:lnTo>
                    <a:lnTo>
                      <a:pt x="7372" y="4504"/>
                    </a:lnTo>
                    <a:lnTo>
                      <a:pt x="8807" y="1735"/>
                    </a:lnTo>
                    <a:lnTo>
                      <a:pt x="734" y="0"/>
                    </a:lnTo>
                    <a:close/>
                  </a:path>
                </a:pathLst>
              </a:cu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82;p56">
                <a:extLst>
                  <a:ext uri="{FF2B5EF4-FFF2-40B4-BE49-F238E27FC236}">
                    <a16:creationId xmlns:a16="http://schemas.microsoft.com/office/drawing/2014/main" id="{8A843D52-4EEC-4089-8E78-22C77B7EDB7F}"/>
                  </a:ext>
                </a:extLst>
              </p:cNvPr>
              <p:cNvSpPr/>
              <p:nvPr/>
            </p:nvSpPr>
            <p:spPr>
              <a:xfrm flipH="1">
                <a:off x="7941251" y="2757169"/>
                <a:ext cx="108986" cy="632104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26120" extrusionOk="0">
                    <a:moveTo>
                      <a:pt x="0" y="1"/>
                    </a:moveTo>
                    <a:lnTo>
                      <a:pt x="801" y="10241"/>
                    </a:lnTo>
                    <a:cubicBezTo>
                      <a:pt x="801" y="10241"/>
                      <a:pt x="2669" y="18447"/>
                      <a:pt x="3603" y="26119"/>
                    </a:cubicBezTo>
                    <a:cubicBezTo>
                      <a:pt x="4504" y="17680"/>
                      <a:pt x="1" y="2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83;p56">
                <a:extLst>
                  <a:ext uri="{FF2B5EF4-FFF2-40B4-BE49-F238E27FC236}">
                    <a16:creationId xmlns:a16="http://schemas.microsoft.com/office/drawing/2014/main" id="{F1A87821-7879-4E6B-B26C-92330DAD0A65}"/>
                  </a:ext>
                </a:extLst>
              </p:cNvPr>
              <p:cNvSpPr/>
              <p:nvPr/>
            </p:nvSpPr>
            <p:spPr>
              <a:xfrm flipH="1">
                <a:off x="8115594" y="1716642"/>
                <a:ext cx="145306" cy="145321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6005" extrusionOk="0">
                    <a:moveTo>
                      <a:pt x="1134" y="0"/>
                    </a:moveTo>
                    <a:lnTo>
                      <a:pt x="0" y="3269"/>
                    </a:lnTo>
                    <a:cubicBezTo>
                      <a:pt x="1568" y="4570"/>
                      <a:pt x="4737" y="6004"/>
                      <a:pt x="4737" y="6004"/>
                    </a:cubicBezTo>
                    <a:lnTo>
                      <a:pt x="6004" y="2235"/>
                    </a:lnTo>
                    <a:cubicBezTo>
                      <a:pt x="4270" y="1768"/>
                      <a:pt x="2602" y="1034"/>
                      <a:pt x="1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4;p56">
                <a:extLst>
                  <a:ext uri="{FF2B5EF4-FFF2-40B4-BE49-F238E27FC236}">
                    <a16:creationId xmlns:a16="http://schemas.microsoft.com/office/drawing/2014/main" id="{1800E3CD-33CE-441D-B63E-CBABAACBF377}"/>
                  </a:ext>
                </a:extLst>
              </p:cNvPr>
              <p:cNvSpPr/>
              <p:nvPr/>
            </p:nvSpPr>
            <p:spPr>
              <a:xfrm flipH="1">
                <a:off x="8014690" y="1700476"/>
                <a:ext cx="100928" cy="149387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6173" extrusionOk="0">
                    <a:moveTo>
                      <a:pt x="1802" y="1"/>
                    </a:moveTo>
                    <a:cubicBezTo>
                      <a:pt x="1802" y="1"/>
                      <a:pt x="801" y="2169"/>
                      <a:pt x="0" y="2903"/>
                    </a:cubicBezTo>
                    <a:lnTo>
                      <a:pt x="2102" y="6172"/>
                    </a:lnTo>
                    <a:cubicBezTo>
                      <a:pt x="3069" y="4838"/>
                      <a:pt x="3770" y="3337"/>
                      <a:pt x="4170" y="1736"/>
                    </a:cubicBezTo>
                    <a:lnTo>
                      <a:pt x="18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>
            <a:spLocks noGrp="1"/>
          </p:cNvSpPr>
          <p:nvPr>
            <p:ph type="ctrTitle"/>
          </p:nvPr>
        </p:nvSpPr>
        <p:spPr>
          <a:xfrm>
            <a:off x="678121" y="2368622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onsolas" panose="020B0609020204030204" pitchFamily="49" charset="0"/>
                <a:cs typeface="Amatic SC" panose="020B0604020202020204" charset="-79"/>
              </a:rPr>
              <a:t>Chức năng của hệ thống</a:t>
            </a:r>
            <a:endParaRPr sz="4000" dirty="0">
              <a:latin typeface="Consolas" panose="020B0609020204030204" pitchFamily="49" charset="0"/>
              <a:cs typeface="Amatic SC" panose="020B0604020202020204" charset="-79"/>
            </a:endParaRPr>
          </a:p>
        </p:txBody>
      </p:sp>
      <p:sp>
        <p:nvSpPr>
          <p:cNvPr id="406" name="Google Shape;406;p30"/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7" name="Google Shape;407;p30"/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/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/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22791-08C8-48EA-AA2B-7D60FE0A6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73237"/>
            <a:ext cx="2507400" cy="4209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8B7B"/>
                </a:solidFill>
                <a:latin typeface="Gill Sans MT Condensed" panose="020B0506020104020203" pitchFamily="34" charset="0"/>
              </a:rPr>
              <a:t>Quản Lý </a:t>
            </a:r>
            <a:r>
              <a:rPr lang="en" dirty="0">
                <a:latin typeface="Gill Sans MT Condensed" panose="020B0506020104020203" pitchFamily="34" charset="0"/>
              </a:rPr>
              <a:t>T</a:t>
            </a:r>
            <a:r>
              <a:rPr lang="en" dirty="0">
                <a:solidFill>
                  <a:srgbClr val="FF8B7B"/>
                </a:solidFill>
                <a:latin typeface="Gill Sans MT Condensed" panose="020B0506020104020203" pitchFamily="34" charset="0"/>
              </a:rPr>
              <a:t>hông </a:t>
            </a:r>
            <a:r>
              <a:rPr lang="en" dirty="0">
                <a:latin typeface="Gill Sans MT Condensed" panose="020B0506020104020203" pitchFamily="34" charset="0"/>
              </a:rPr>
              <a:t>T</a:t>
            </a:r>
            <a:r>
              <a:rPr lang="en" dirty="0">
                <a:solidFill>
                  <a:srgbClr val="FF8B7B"/>
                </a:solidFill>
                <a:latin typeface="Gill Sans MT Condensed" panose="020B0506020104020203" pitchFamily="34" charset="0"/>
              </a:rPr>
              <a:t>in </a:t>
            </a:r>
            <a:endParaRPr dirty="0">
              <a:solidFill>
                <a:srgbClr val="FF8B7B"/>
              </a:solidFill>
              <a:latin typeface="Gill Sans MT Condensed" panose="020B0506020104020203" pitchFamily="34" charset="0"/>
            </a:endParaRPr>
          </a:p>
        </p:txBody>
      </p:sp>
      <p:grpSp>
        <p:nvGrpSpPr>
          <p:cNvPr id="532" name="Google Shape;532;p32"/>
          <p:cNvGrpSpPr/>
          <p:nvPr/>
        </p:nvGrpSpPr>
        <p:grpSpPr>
          <a:xfrm rot="10800000">
            <a:off x="3291977" y="1375955"/>
            <a:ext cx="2560045" cy="2282143"/>
            <a:chOff x="3382498" y="1534025"/>
            <a:chExt cx="2379003" cy="2120754"/>
          </a:xfrm>
        </p:grpSpPr>
        <p:sp>
          <p:nvSpPr>
            <p:cNvPr id="533" name="Google Shape;533;p32"/>
            <p:cNvSpPr/>
            <p:nvPr/>
          </p:nvSpPr>
          <p:spPr>
            <a:xfrm>
              <a:off x="3382498" y="1922807"/>
              <a:ext cx="1315395" cy="1267793"/>
            </a:xfrm>
            <a:custGeom>
              <a:avLst/>
              <a:gdLst/>
              <a:ahLst/>
              <a:cxnLst/>
              <a:rect l="l" t="t" r="r" b="b"/>
              <a:pathLst>
                <a:path w="37056" h="35715" extrusionOk="0">
                  <a:moveTo>
                    <a:pt x="12715" y="28000"/>
                  </a:moveTo>
                  <a:cubicBezTo>
                    <a:pt x="15359" y="28869"/>
                    <a:pt x="18220" y="28869"/>
                    <a:pt x="20864" y="28072"/>
                  </a:cubicBezTo>
                  <a:lnTo>
                    <a:pt x="21263" y="27927"/>
                  </a:lnTo>
                  <a:lnTo>
                    <a:pt x="21516" y="27855"/>
                  </a:lnTo>
                  <a:cubicBezTo>
                    <a:pt x="26261" y="26587"/>
                    <a:pt x="30934" y="30064"/>
                    <a:pt x="31115" y="34954"/>
                  </a:cubicBezTo>
                  <a:lnTo>
                    <a:pt x="31115" y="35497"/>
                  </a:lnTo>
                  <a:lnTo>
                    <a:pt x="37055" y="35715"/>
                  </a:lnTo>
                  <a:lnTo>
                    <a:pt x="37055" y="34737"/>
                  </a:lnTo>
                  <a:cubicBezTo>
                    <a:pt x="36874" y="29811"/>
                    <a:pt x="34013" y="25355"/>
                    <a:pt x="29630" y="23146"/>
                  </a:cubicBezTo>
                  <a:cubicBezTo>
                    <a:pt x="26261" y="21951"/>
                    <a:pt x="22603" y="21661"/>
                    <a:pt x="19089" y="22385"/>
                  </a:cubicBezTo>
                  <a:cubicBezTo>
                    <a:pt x="13222" y="24160"/>
                    <a:pt x="7752" y="18546"/>
                    <a:pt x="9672" y="12678"/>
                  </a:cubicBezTo>
                  <a:cubicBezTo>
                    <a:pt x="11592" y="6846"/>
                    <a:pt x="19307" y="5579"/>
                    <a:pt x="23001" y="10468"/>
                  </a:cubicBezTo>
                  <a:lnTo>
                    <a:pt x="27746" y="6919"/>
                  </a:lnTo>
                  <a:cubicBezTo>
                    <a:pt x="23798" y="1667"/>
                    <a:pt x="16626" y="1"/>
                    <a:pt x="10759" y="3007"/>
                  </a:cubicBezTo>
                  <a:cubicBezTo>
                    <a:pt x="10143" y="3333"/>
                    <a:pt x="9527" y="3695"/>
                    <a:pt x="8911" y="4130"/>
                  </a:cubicBezTo>
                  <a:cubicBezTo>
                    <a:pt x="1" y="10650"/>
                    <a:pt x="2210" y="24559"/>
                    <a:pt x="12751" y="28000"/>
                  </a:cubicBezTo>
                  <a:close/>
                </a:path>
              </a:pathLst>
            </a:custGeom>
            <a:solidFill>
              <a:srgbClr val="24A5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4485725" y="2159406"/>
              <a:ext cx="1101949" cy="1495368"/>
            </a:xfrm>
            <a:custGeom>
              <a:avLst/>
              <a:gdLst/>
              <a:ahLst/>
              <a:cxnLst/>
              <a:rect l="l" t="t" r="r" b="b"/>
              <a:pathLst>
                <a:path w="31043" h="42126" extrusionOk="0">
                  <a:moveTo>
                    <a:pt x="24559" y="20574"/>
                  </a:moveTo>
                  <a:cubicBezTo>
                    <a:pt x="22929" y="18328"/>
                    <a:pt x="20647" y="16626"/>
                    <a:pt x="18003" y="15720"/>
                  </a:cubicBezTo>
                  <a:lnTo>
                    <a:pt x="17640" y="15612"/>
                  </a:lnTo>
                  <a:lnTo>
                    <a:pt x="17387" y="15503"/>
                  </a:lnTo>
                  <a:cubicBezTo>
                    <a:pt x="12823" y="13728"/>
                    <a:pt x="11048" y="8186"/>
                    <a:pt x="13801" y="4129"/>
                  </a:cubicBezTo>
                  <a:cubicBezTo>
                    <a:pt x="13910" y="3985"/>
                    <a:pt x="14018" y="3840"/>
                    <a:pt x="14127" y="3659"/>
                  </a:cubicBezTo>
                  <a:lnTo>
                    <a:pt x="9454" y="0"/>
                  </a:lnTo>
                  <a:cubicBezTo>
                    <a:pt x="9237" y="254"/>
                    <a:pt x="9056" y="507"/>
                    <a:pt x="8875" y="797"/>
                  </a:cubicBezTo>
                  <a:cubicBezTo>
                    <a:pt x="6122" y="4890"/>
                    <a:pt x="5796" y="10142"/>
                    <a:pt x="8042" y="14561"/>
                  </a:cubicBezTo>
                  <a:cubicBezTo>
                    <a:pt x="10070" y="17495"/>
                    <a:pt x="12859" y="19849"/>
                    <a:pt x="16119" y="21335"/>
                  </a:cubicBezTo>
                  <a:cubicBezTo>
                    <a:pt x="21915" y="23399"/>
                    <a:pt x="23037" y="31114"/>
                    <a:pt x="18075" y="34736"/>
                  </a:cubicBezTo>
                  <a:cubicBezTo>
                    <a:pt x="13077" y="38322"/>
                    <a:pt x="6086" y="34881"/>
                    <a:pt x="5941" y="28724"/>
                  </a:cubicBezTo>
                  <a:lnTo>
                    <a:pt x="1" y="28832"/>
                  </a:lnTo>
                  <a:cubicBezTo>
                    <a:pt x="146" y="35388"/>
                    <a:pt x="4963" y="40930"/>
                    <a:pt x="11447" y="41944"/>
                  </a:cubicBezTo>
                  <a:cubicBezTo>
                    <a:pt x="12171" y="42053"/>
                    <a:pt x="12896" y="42125"/>
                    <a:pt x="13620" y="42125"/>
                  </a:cubicBezTo>
                  <a:cubicBezTo>
                    <a:pt x="24667" y="42089"/>
                    <a:pt x="31042" y="29521"/>
                    <a:pt x="24559" y="20574"/>
                  </a:cubicBezTo>
                  <a:close/>
                </a:path>
              </a:pathLst>
            </a:custGeom>
            <a:solidFill>
              <a:srgbClr val="BE2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4062688" y="1534025"/>
              <a:ext cx="1010649" cy="1193674"/>
            </a:xfrm>
            <a:custGeom>
              <a:avLst/>
              <a:gdLst/>
              <a:ahLst/>
              <a:cxnLst/>
              <a:rect l="l" t="t" r="r" b="b"/>
              <a:pathLst>
                <a:path w="28471" h="33627" extrusionOk="0">
                  <a:moveTo>
                    <a:pt x="14934" y="1"/>
                  </a:moveTo>
                  <a:cubicBezTo>
                    <a:pt x="8114" y="1"/>
                    <a:pt x="1695" y="5222"/>
                    <a:pt x="1305" y="12945"/>
                  </a:cubicBezTo>
                  <a:lnTo>
                    <a:pt x="1305" y="13560"/>
                  </a:lnTo>
                  <a:cubicBezTo>
                    <a:pt x="1305" y="16277"/>
                    <a:pt x="2102" y="18885"/>
                    <a:pt x="3623" y="21131"/>
                  </a:cubicBezTo>
                  <a:lnTo>
                    <a:pt x="3768" y="21348"/>
                  </a:lnTo>
                  <a:lnTo>
                    <a:pt x="3804" y="21384"/>
                  </a:lnTo>
                  <a:lnTo>
                    <a:pt x="3985" y="21674"/>
                  </a:lnTo>
                  <a:lnTo>
                    <a:pt x="4094" y="21819"/>
                  </a:lnTo>
                  <a:lnTo>
                    <a:pt x="4130" y="21891"/>
                  </a:lnTo>
                  <a:cubicBezTo>
                    <a:pt x="6811" y="26021"/>
                    <a:pt x="4963" y="31526"/>
                    <a:pt x="363" y="33192"/>
                  </a:cubicBezTo>
                  <a:lnTo>
                    <a:pt x="1" y="33337"/>
                  </a:lnTo>
                  <a:cubicBezTo>
                    <a:pt x="1306" y="33086"/>
                    <a:pt x="2617" y="32957"/>
                    <a:pt x="3924" y="32957"/>
                  </a:cubicBezTo>
                  <a:cubicBezTo>
                    <a:pt x="5628" y="32957"/>
                    <a:pt x="7323" y="33176"/>
                    <a:pt x="8984" y="33627"/>
                  </a:cubicBezTo>
                  <a:cubicBezTo>
                    <a:pt x="9708" y="32577"/>
                    <a:pt x="10252" y="31418"/>
                    <a:pt x="10650" y="30222"/>
                  </a:cubicBezTo>
                  <a:cubicBezTo>
                    <a:pt x="10867" y="29534"/>
                    <a:pt x="11048" y="28846"/>
                    <a:pt x="11157" y="28158"/>
                  </a:cubicBezTo>
                  <a:cubicBezTo>
                    <a:pt x="11157" y="27651"/>
                    <a:pt x="11157" y="27143"/>
                    <a:pt x="11157" y="26636"/>
                  </a:cubicBezTo>
                  <a:cubicBezTo>
                    <a:pt x="10976" y="23594"/>
                    <a:pt x="10107" y="20660"/>
                    <a:pt x="8658" y="18016"/>
                  </a:cubicBezTo>
                  <a:lnTo>
                    <a:pt x="8622" y="17907"/>
                  </a:lnTo>
                  <a:cubicBezTo>
                    <a:pt x="5144" y="12872"/>
                    <a:pt x="8694" y="6026"/>
                    <a:pt x="14815" y="5954"/>
                  </a:cubicBezTo>
                  <a:cubicBezTo>
                    <a:pt x="14848" y="5954"/>
                    <a:pt x="14880" y="5953"/>
                    <a:pt x="14912" y="5953"/>
                  </a:cubicBezTo>
                  <a:cubicBezTo>
                    <a:pt x="20940" y="5953"/>
                    <a:pt x="24614" y="12682"/>
                    <a:pt x="21299" y="17762"/>
                  </a:cubicBezTo>
                  <a:lnTo>
                    <a:pt x="21371" y="17653"/>
                  </a:lnTo>
                  <a:cubicBezTo>
                    <a:pt x="23038" y="15516"/>
                    <a:pt x="25283" y="13959"/>
                    <a:pt x="27855" y="13126"/>
                  </a:cubicBezTo>
                  <a:cubicBezTo>
                    <a:pt x="28036" y="13053"/>
                    <a:pt x="28254" y="13017"/>
                    <a:pt x="28471" y="12945"/>
                  </a:cubicBezTo>
                  <a:cubicBezTo>
                    <a:pt x="28290" y="9576"/>
                    <a:pt x="26877" y="6352"/>
                    <a:pt x="24450" y="3998"/>
                  </a:cubicBezTo>
                  <a:cubicBezTo>
                    <a:pt x="23943" y="3455"/>
                    <a:pt x="23400" y="2984"/>
                    <a:pt x="22820" y="2585"/>
                  </a:cubicBezTo>
                  <a:cubicBezTo>
                    <a:pt x="20357" y="807"/>
                    <a:pt x="17615" y="1"/>
                    <a:pt x="14934" y="1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4115403" y="2912867"/>
              <a:ext cx="28327" cy="9052"/>
            </a:xfrm>
            <a:custGeom>
              <a:avLst/>
              <a:gdLst/>
              <a:ahLst/>
              <a:cxnLst/>
              <a:rect l="l" t="t" r="r" b="b"/>
              <a:pathLst>
                <a:path w="798" h="255" extrusionOk="0">
                  <a:moveTo>
                    <a:pt x="798" y="1"/>
                  </a:moveTo>
                  <a:cubicBezTo>
                    <a:pt x="581" y="73"/>
                    <a:pt x="327" y="146"/>
                    <a:pt x="110" y="218"/>
                  </a:cubicBezTo>
                  <a:lnTo>
                    <a:pt x="110" y="218"/>
                  </a:lnTo>
                  <a:lnTo>
                    <a:pt x="1" y="254"/>
                  </a:lnTo>
                  <a:lnTo>
                    <a:pt x="1" y="254"/>
                  </a:lnTo>
                  <a:lnTo>
                    <a:pt x="218" y="182"/>
                  </a:lnTo>
                  <a:lnTo>
                    <a:pt x="291" y="182"/>
                  </a:lnTo>
                  <a:lnTo>
                    <a:pt x="291" y="182"/>
                  </a:lnTo>
                  <a:lnTo>
                    <a:pt x="617" y="73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4814904" y="2160684"/>
              <a:ext cx="6461" cy="9016"/>
            </a:xfrm>
            <a:custGeom>
              <a:avLst/>
              <a:gdLst/>
              <a:ahLst/>
              <a:cxnLst/>
              <a:rect l="l" t="t" r="r" b="b"/>
              <a:pathLst>
                <a:path w="182" h="254" extrusionOk="0">
                  <a:moveTo>
                    <a:pt x="181" y="0"/>
                  </a:moveTo>
                  <a:lnTo>
                    <a:pt x="37" y="218"/>
                  </a:lnTo>
                  <a:lnTo>
                    <a:pt x="0" y="254"/>
                  </a:lnTo>
                  <a:lnTo>
                    <a:pt x="73" y="109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4191299" y="2285391"/>
              <a:ext cx="18033" cy="23180"/>
            </a:xfrm>
            <a:custGeom>
              <a:avLst/>
              <a:gdLst/>
              <a:ahLst/>
              <a:cxnLst/>
              <a:rect l="l" t="t" r="r" b="b"/>
              <a:pathLst>
                <a:path w="508" h="653" extrusionOk="0">
                  <a:moveTo>
                    <a:pt x="507" y="653"/>
                  </a:moveTo>
                  <a:cubicBezTo>
                    <a:pt x="362" y="472"/>
                    <a:pt x="217" y="291"/>
                    <a:pt x="72" y="73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45" y="182"/>
                  </a:lnTo>
                  <a:lnTo>
                    <a:pt x="181" y="254"/>
                  </a:lnTo>
                  <a:lnTo>
                    <a:pt x="398" y="508"/>
                  </a:lnTo>
                  <a:close/>
                </a:path>
              </a:pathLst>
            </a:custGeom>
            <a:solidFill>
              <a:srgbClr val="F23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4370000" y="1976055"/>
              <a:ext cx="1391502" cy="932981"/>
            </a:xfrm>
            <a:custGeom>
              <a:avLst/>
              <a:gdLst/>
              <a:ahLst/>
              <a:cxnLst/>
              <a:rect l="l" t="t" r="r" b="b"/>
              <a:pathLst>
                <a:path w="39200" h="26283" extrusionOk="0">
                  <a:moveTo>
                    <a:pt x="21371" y="20958"/>
                  </a:moveTo>
                  <a:lnTo>
                    <a:pt x="21371" y="20958"/>
                  </a:lnTo>
                  <a:cubicBezTo>
                    <a:pt x="21424" y="20972"/>
                    <a:pt x="21477" y="20986"/>
                    <a:pt x="21530" y="20999"/>
                  </a:cubicBezTo>
                  <a:lnTo>
                    <a:pt x="21530" y="20999"/>
                  </a:lnTo>
                  <a:cubicBezTo>
                    <a:pt x="21525" y="20997"/>
                    <a:pt x="21521" y="20996"/>
                    <a:pt x="21516" y="20994"/>
                  </a:cubicBezTo>
                  <a:lnTo>
                    <a:pt x="21371" y="20958"/>
                  </a:lnTo>
                  <a:close/>
                  <a:moveTo>
                    <a:pt x="23448" y="1"/>
                  </a:moveTo>
                  <a:cubicBezTo>
                    <a:pt x="22264" y="1"/>
                    <a:pt x="21046" y="158"/>
                    <a:pt x="19814" y="493"/>
                  </a:cubicBezTo>
                  <a:cubicBezTo>
                    <a:pt x="19597" y="529"/>
                    <a:pt x="19379" y="601"/>
                    <a:pt x="19198" y="674"/>
                  </a:cubicBezTo>
                  <a:cubicBezTo>
                    <a:pt x="16626" y="1507"/>
                    <a:pt x="14381" y="3064"/>
                    <a:pt x="12714" y="5201"/>
                  </a:cubicBezTo>
                  <a:lnTo>
                    <a:pt x="12570" y="5383"/>
                  </a:lnTo>
                  <a:lnTo>
                    <a:pt x="12533" y="5419"/>
                  </a:lnTo>
                  <a:lnTo>
                    <a:pt x="12316" y="5709"/>
                  </a:lnTo>
                  <a:lnTo>
                    <a:pt x="12207" y="5853"/>
                  </a:lnTo>
                  <a:lnTo>
                    <a:pt x="12171" y="5926"/>
                  </a:lnTo>
                  <a:cubicBezTo>
                    <a:pt x="10628" y="7810"/>
                    <a:pt x="8419" y="8751"/>
                    <a:pt x="6217" y="8751"/>
                  </a:cubicBezTo>
                  <a:cubicBezTo>
                    <a:pt x="3973" y="8751"/>
                    <a:pt x="1735" y="7773"/>
                    <a:pt x="218" y="5817"/>
                  </a:cubicBezTo>
                  <a:cubicBezTo>
                    <a:pt x="146" y="5745"/>
                    <a:pt x="73" y="5636"/>
                    <a:pt x="1" y="5527"/>
                  </a:cubicBezTo>
                  <a:lnTo>
                    <a:pt x="1" y="5527"/>
                  </a:lnTo>
                  <a:cubicBezTo>
                    <a:pt x="1486" y="8208"/>
                    <a:pt x="2319" y="11142"/>
                    <a:pt x="2500" y="14184"/>
                  </a:cubicBezTo>
                  <a:cubicBezTo>
                    <a:pt x="3700" y="14524"/>
                    <a:pt x="4928" y="14694"/>
                    <a:pt x="6158" y="14694"/>
                  </a:cubicBezTo>
                  <a:cubicBezTo>
                    <a:pt x="6896" y="14694"/>
                    <a:pt x="7634" y="14633"/>
                    <a:pt x="8368" y="14510"/>
                  </a:cubicBezTo>
                  <a:cubicBezTo>
                    <a:pt x="8875" y="14402"/>
                    <a:pt x="9346" y="14257"/>
                    <a:pt x="9817" y="14076"/>
                  </a:cubicBezTo>
                  <a:cubicBezTo>
                    <a:pt x="12642" y="12953"/>
                    <a:pt x="15178" y="11250"/>
                    <a:pt x="17278" y="9041"/>
                  </a:cubicBezTo>
                  <a:lnTo>
                    <a:pt x="17351" y="8968"/>
                  </a:lnTo>
                  <a:cubicBezTo>
                    <a:pt x="18906" y="6925"/>
                    <a:pt x="21161" y="5960"/>
                    <a:pt x="23394" y="5960"/>
                  </a:cubicBezTo>
                  <a:cubicBezTo>
                    <a:pt x="26466" y="5960"/>
                    <a:pt x="29496" y="7786"/>
                    <a:pt x="30608" y="11142"/>
                  </a:cubicBezTo>
                  <a:cubicBezTo>
                    <a:pt x="32334" y="16258"/>
                    <a:pt x="28416" y="21232"/>
                    <a:pt x="23412" y="21232"/>
                  </a:cubicBezTo>
                  <a:cubicBezTo>
                    <a:pt x="22798" y="21232"/>
                    <a:pt x="22168" y="21157"/>
                    <a:pt x="21530" y="20999"/>
                  </a:cubicBezTo>
                  <a:lnTo>
                    <a:pt x="21530" y="20999"/>
                  </a:lnTo>
                  <a:cubicBezTo>
                    <a:pt x="24060" y="21905"/>
                    <a:pt x="26264" y="23570"/>
                    <a:pt x="27819" y="25739"/>
                  </a:cubicBezTo>
                  <a:cubicBezTo>
                    <a:pt x="27927" y="25920"/>
                    <a:pt x="28072" y="26101"/>
                    <a:pt x="28181" y="26282"/>
                  </a:cubicBezTo>
                  <a:cubicBezTo>
                    <a:pt x="31332" y="25087"/>
                    <a:pt x="33940" y="22769"/>
                    <a:pt x="35461" y="19726"/>
                  </a:cubicBezTo>
                  <a:cubicBezTo>
                    <a:pt x="35787" y="19110"/>
                    <a:pt x="36077" y="18422"/>
                    <a:pt x="36295" y="17734"/>
                  </a:cubicBezTo>
                  <a:cubicBezTo>
                    <a:pt x="39200" y="8698"/>
                    <a:pt x="32255" y="1"/>
                    <a:pt x="2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5122216" y="2717446"/>
              <a:ext cx="11608" cy="3869"/>
            </a:xfrm>
            <a:custGeom>
              <a:avLst/>
              <a:gdLst/>
              <a:ahLst/>
              <a:cxnLst/>
              <a:rect l="l" t="t" r="r" b="b"/>
              <a:pathLst>
                <a:path w="327" h="109" extrusionOk="0">
                  <a:moveTo>
                    <a:pt x="326" y="109"/>
                  </a:moveTo>
                  <a:lnTo>
                    <a:pt x="326" y="109"/>
                  </a:lnTo>
                  <a:lnTo>
                    <a:pt x="109" y="0"/>
                  </a:lnTo>
                  <a:lnTo>
                    <a:pt x="0" y="0"/>
                  </a:lnTo>
                  <a:lnTo>
                    <a:pt x="181" y="36"/>
                  </a:lnTo>
                  <a:lnTo>
                    <a:pt x="181" y="36"/>
                  </a:lnTo>
                  <a:close/>
                </a:path>
              </a:pathLst>
            </a:custGeom>
            <a:solidFill>
              <a:srgbClr val="F23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3391515" y="1975806"/>
              <a:ext cx="1204785" cy="1200667"/>
            </a:xfrm>
            <a:custGeom>
              <a:avLst/>
              <a:gdLst/>
              <a:ahLst/>
              <a:cxnLst/>
              <a:rect l="l" t="t" r="r" b="b"/>
              <a:pathLst>
                <a:path w="33940" h="33824" extrusionOk="0">
                  <a:moveTo>
                    <a:pt x="16635" y="0"/>
                  </a:moveTo>
                  <a:cubicBezTo>
                    <a:pt x="14531" y="0"/>
                    <a:pt x="12442" y="493"/>
                    <a:pt x="10541" y="1478"/>
                  </a:cubicBezTo>
                  <a:cubicBezTo>
                    <a:pt x="9889" y="1804"/>
                    <a:pt x="9273" y="2202"/>
                    <a:pt x="8693" y="2601"/>
                  </a:cubicBezTo>
                  <a:cubicBezTo>
                    <a:pt x="0" y="8975"/>
                    <a:pt x="1811" y="22450"/>
                    <a:pt x="11881" y="26253"/>
                  </a:cubicBezTo>
                  <a:cubicBezTo>
                    <a:pt x="12098" y="26325"/>
                    <a:pt x="12279" y="26398"/>
                    <a:pt x="12497" y="26470"/>
                  </a:cubicBezTo>
                  <a:cubicBezTo>
                    <a:pt x="13851" y="26915"/>
                    <a:pt x="15267" y="27143"/>
                    <a:pt x="16690" y="27143"/>
                  </a:cubicBezTo>
                  <a:cubicBezTo>
                    <a:pt x="17931" y="27143"/>
                    <a:pt x="19178" y="26970"/>
                    <a:pt x="20393" y="26615"/>
                  </a:cubicBezTo>
                  <a:lnTo>
                    <a:pt x="20610" y="26543"/>
                  </a:lnTo>
                  <a:lnTo>
                    <a:pt x="20683" y="26543"/>
                  </a:lnTo>
                  <a:lnTo>
                    <a:pt x="21009" y="26434"/>
                  </a:lnTo>
                  <a:lnTo>
                    <a:pt x="21190" y="26398"/>
                  </a:lnTo>
                  <a:lnTo>
                    <a:pt x="21262" y="26362"/>
                  </a:lnTo>
                  <a:cubicBezTo>
                    <a:pt x="21919" y="26191"/>
                    <a:pt x="22574" y="26110"/>
                    <a:pt x="23216" y="26110"/>
                  </a:cubicBezTo>
                  <a:cubicBezTo>
                    <a:pt x="27215" y="26110"/>
                    <a:pt x="30705" y="29248"/>
                    <a:pt x="30861" y="33461"/>
                  </a:cubicBezTo>
                  <a:lnTo>
                    <a:pt x="30861" y="33823"/>
                  </a:lnTo>
                  <a:cubicBezTo>
                    <a:pt x="31223" y="30817"/>
                    <a:pt x="32274" y="27919"/>
                    <a:pt x="33904" y="25384"/>
                  </a:cubicBezTo>
                  <a:lnTo>
                    <a:pt x="33940" y="25347"/>
                  </a:lnTo>
                  <a:cubicBezTo>
                    <a:pt x="32708" y="23790"/>
                    <a:pt x="31151" y="22522"/>
                    <a:pt x="29412" y="21617"/>
                  </a:cubicBezTo>
                  <a:cubicBezTo>
                    <a:pt x="28941" y="21436"/>
                    <a:pt x="28434" y="21291"/>
                    <a:pt x="27963" y="21182"/>
                  </a:cubicBezTo>
                  <a:cubicBezTo>
                    <a:pt x="26277" y="20724"/>
                    <a:pt x="24543" y="20505"/>
                    <a:pt x="22809" y="20505"/>
                  </a:cubicBezTo>
                  <a:cubicBezTo>
                    <a:pt x="21526" y="20505"/>
                    <a:pt x="20243" y="20625"/>
                    <a:pt x="18980" y="20856"/>
                  </a:cubicBezTo>
                  <a:lnTo>
                    <a:pt x="18872" y="20856"/>
                  </a:lnTo>
                  <a:cubicBezTo>
                    <a:pt x="18114" y="21087"/>
                    <a:pt x="17363" y="21194"/>
                    <a:pt x="16633" y="21194"/>
                  </a:cubicBezTo>
                  <a:cubicBezTo>
                    <a:pt x="11750" y="21194"/>
                    <a:pt x="7842" y="16367"/>
                    <a:pt x="9418" y="11294"/>
                  </a:cubicBezTo>
                  <a:cubicBezTo>
                    <a:pt x="10489" y="7844"/>
                    <a:pt x="13589" y="5928"/>
                    <a:pt x="16729" y="5928"/>
                  </a:cubicBezTo>
                  <a:cubicBezTo>
                    <a:pt x="18897" y="5928"/>
                    <a:pt x="21085" y="6841"/>
                    <a:pt x="22639" y="8794"/>
                  </a:cubicBezTo>
                  <a:lnTo>
                    <a:pt x="22566" y="8686"/>
                  </a:lnTo>
                  <a:cubicBezTo>
                    <a:pt x="21081" y="6440"/>
                    <a:pt x="20248" y="3796"/>
                    <a:pt x="20284" y="1115"/>
                  </a:cubicBezTo>
                  <a:lnTo>
                    <a:pt x="20284" y="500"/>
                  </a:lnTo>
                  <a:cubicBezTo>
                    <a:pt x="19086" y="167"/>
                    <a:pt x="17858" y="0"/>
                    <a:pt x="1663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4191299" y="2285391"/>
              <a:ext cx="7738" cy="9052"/>
            </a:xfrm>
            <a:custGeom>
              <a:avLst/>
              <a:gdLst/>
              <a:ahLst/>
              <a:cxnLst/>
              <a:rect l="l" t="t" r="r" b="b"/>
              <a:pathLst>
                <a:path w="218" h="255" extrusionOk="0">
                  <a:moveTo>
                    <a:pt x="217" y="254"/>
                  </a:moveTo>
                  <a:lnTo>
                    <a:pt x="72" y="7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" y="182"/>
                  </a:lnTo>
                  <a:close/>
                </a:path>
              </a:pathLst>
            </a:custGeom>
            <a:solidFill>
              <a:srgbClr val="24A5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3720694" y="2720002"/>
              <a:ext cx="1333357" cy="933975"/>
            </a:xfrm>
            <a:custGeom>
              <a:avLst/>
              <a:gdLst/>
              <a:ahLst/>
              <a:cxnLst/>
              <a:rect l="l" t="t" r="r" b="b"/>
              <a:pathLst>
                <a:path w="37562" h="26311" extrusionOk="0">
                  <a:moveTo>
                    <a:pt x="30498" y="1"/>
                  </a:moveTo>
                  <a:cubicBezTo>
                    <a:pt x="29303" y="435"/>
                    <a:pt x="28180" y="1015"/>
                    <a:pt x="27166" y="1776"/>
                  </a:cubicBezTo>
                  <a:cubicBezTo>
                    <a:pt x="26586" y="2174"/>
                    <a:pt x="26043" y="2645"/>
                    <a:pt x="25536" y="3152"/>
                  </a:cubicBezTo>
                  <a:cubicBezTo>
                    <a:pt x="25210" y="3550"/>
                    <a:pt x="24920" y="3949"/>
                    <a:pt x="24631" y="4383"/>
                  </a:cubicBezTo>
                  <a:cubicBezTo>
                    <a:pt x="23001" y="6919"/>
                    <a:pt x="21950" y="9817"/>
                    <a:pt x="21588" y="12823"/>
                  </a:cubicBezTo>
                  <a:lnTo>
                    <a:pt x="21588" y="12932"/>
                  </a:lnTo>
                  <a:cubicBezTo>
                    <a:pt x="21483" y="17343"/>
                    <a:pt x="17818" y="20384"/>
                    <a:pt x="13905" y="20384"/>
                  </a:cubicBezTo>
                  <a:cubicBezTo>
                    <a:pt x="12421" y="20384"/>
                    <a:pt x="10901" y="19947"/>
                    <a:pt x="9526" y="18981"/>
                  </a:cubicBezTo>
                  <a:cubicBezTo>
                    <a:pt x="4564" y="15431"/>
                    <a:pt x="5542" y="7752"/>
                    <a:pt x="11229" y="5615"/>
                  </a:cubicBezTo>
                  <a:lnTo>
                    <a:pt x="11229" y="5615"/>
                  </a:lnTo>
                  <a:lnTo>
                    <a:pt x="11120" y="5651"/>
                  </a:lnTo>
                  <a:cubicBezTo>
                    <a:pt x="9892" y="5992"/>
                    <a:pt x="8632" y="6165"/>
                    <a:pt x="7377" y="6165"/>
                  </a:cubicBezTo>
                  <a:cubicBezTo>
                    <a:pt x="5968" y="6165"/>
                    <a:pt x="4565" y="5947"/>
                    <a:pt x="3224" y="5506"/>
                  </a:cubicBezTo>
                  <a:cubicBezTo>
                    <a:pt x="3006" y="5434"/>
                    <a:pt x="2825" y="5361"/>
                    <a:pt x="2608" y="5289"/>
                  </a:cubicBezTo>
                  <a:cubicBezTo>
                    <a:pt x="761" y="8114"/>
                    <a:pt x="0" y="11519"/>
                    <a:pt x="543" y="14888"/>
                  </a:cubicBezTo>
                  <a:cubicBezTo>
                    <a:pt x="688" y="15576"/>
                    <a:pt x="833" y="16300"/>
                    <a:pt x="1050" y="16988"/>
                  </a:cubicBezTo>
                  <a:cubicBezTo>
                    <a:pt x="3032" y="22997"/>
                    <a:pt x="8485" y="26311"/>
                    <a:pt x="14011" y="26311"/>
                  </a:cubicBezTo>
                  <a:cubicBezTo>
                    <a:pt x="17880" y="26311"/>
                    <a:pt x="21784" y="24687"/>
                    <a:pt x="24558" y="21226"/>
                  </a:cubicBezTo>
                  <a:cubicBezTo>
                    <a:pt x="24703" y="21081"/>
                    <a:pt x="24812" y="20900"/>
                    <a:pt x="24920" y="20719"/>
                  </a:cubicBezTo>
                  <a:cubicBezTo>
                    <a:pt x="26514" y="18546"/>
                    <a:pt x="27420" y="15938"/>
                    <a:pt x="27528" y="13258"/>
                  </a:cubicBezTo>
                  <a:lnTo>
                    <a:pt x="27528" y="13004"/>
                  </a:lnTo>
                  <a:lnTo>
                    <a:pt x="27528" y="12932"/>
                  </a:lnTo>
                  <a:lnTo>
                    <a:pt x="27528" y="12606"/>
                  </a:lnTo>
                  <a:lnTo>
                    <a:pt x="27528" y="12425"/>
                  </a:lnTo>
                  <a:lnTo>
                    <a:pt x="27528" y="12352"/>
                  </a:lnTo>
                  <a:cubicBezTo>
                    <a:pt x="27744" y="8195"/>
                    <a:pt x="31205" y="5138"/>
                    <a:pt x="35131" y="5138"/>
                  </a:cubicBezTo>
                  <a:cubicBezTo>
                    <a:pt x="35823" y="5138"/>
                    <a:pt x="36530" y="5233"/>
                    <a:pt x="37236" y="5434"/>
                  </a:cubicBezTo>
                  <a:lnTo>
                    <a:pt x="37562" y="5543"/>
                  </a:lnTo>
                  <a:cubicBezTo>
                    <a:pt x="34845" y="4239"/>
                    <a:pt x="32418" y="2355"/>
                    <a:pt x="30498" y="1"/>
                  </a:cubicBez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4115403" y="2918014"/>
              <a:ext cx="10330" cy="3905"/>
            </a:xfrm>
            <a:custGeom>
              <a:avLst/>
              <a:gdLst/>
              <a:ahLst/>
              <a:cxnLst/>
              <a:rect l="l" t="t" r="r" b="b"/>
              <a:pathLst>
                <a:path w="291" h="110" extrusionOk="0">
                  <a:moveTo>
                    <a:pt x="291" y="1"/>
                  </a:moveTo>
                  <a:lnTo>
                    <a:pt x="110" y="73"/>
                  </a:lnTo>
                  <a:lnTo>
                    <a:pt x="110" y="73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218" y="37"/>
                  </a:lnTo>
                  <a:close/>
                </a:path>
              </a:pathLst>
            </a:custGeom>
            <a:solidFill>
              <a:srgbClr val="6E6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5106774" y="2711021"/>
              <a:ext cx="27049" cy="10294"/>
            </a:xfrm>
            <a:custGeom>
              <a:avLst/>
              <a:gdLst/>
              <a:ahLst/>
              <a:cxnLst/>
              <a:rect l="l" t="t" r="r" b="b"/>
              <a:pathLst>
                <a:path w="762" h="290" extrusionOk="0">
                  <a:moveTo>
                    <a:pt x="761" y="290"/>
                  </a:moveTo>
                  <a:lnTo>
                    <a:pt x="761" y="290"/>
                  </a:lnTo>
                  <a:lnTo>
                    <a:pt x="544" y="181"/>
                  </a:lnTo>
                  <a:lnTo>
                    <a:pt x="435" y="181"/>
                  </a:lnTo>
                  <a:lnTo>
                    <a:pt x="435" y="181"/>
                  </a:lnTo>
                  <a:lnTo>
                    <a:pt x="145" y="73"/>
                  </a:lnTo>
                  <a:lnTo>
                    <a:pt x="1" y="0"/>
                  </a:lnTo>
                  <a:cubicBezTo>
                    <a:pt x="218" y="73"/>
                    <a:pt x="435" y="145"/>
                    <a:pt x="616" y="217"/>
                  </a:cubicBezTo>
                  <a:lnTo>
                    <a:pt x="616" y="217"/>
                  </a:lnTo>
                  <a:close/>
                </a:path>
              </a:pathLst>
            </a:custGeom>
            <a:solidFill>
              <a:srgbClr val="6E6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4803332" y="2160684"/>
              <a:ext cx="18033" cy="24458"/>
            </a:xfrm>
            <a:custGeom>
              <a:avLst/>
              <a:gdLst/>
              <a:ahLst/>
              <a:cxnLst/>
              <a:rect l="l" t="t" r="r" b="b"/>
              <a:pathLst>
                <a:path w="508" h="689" extrusionOk="0">
                  <a:moveTo>
                    <a:pt x="109" y="544"/>
                  </a:moveTo>
                  <a:lnTo>
                    <a:pt x="0" y="689"/>
                  </a:lnTo>
                  <a:cubicBezTo>
                    <a:pt x="145" y="471"/>
                    <a:pt x="290" y="290"/>
                    <a:pt x="399" y="109"/>
                  </a:cubicBezTo>
                  <a:lnTo>
                    <a:pt x="507" y="0"/>
                  </a:lnTo>
                  <a:lnTo>
                    <a:pt x="507" y="0"/>
                  </a:lnTo>
                  <a:lnTo>
                    <a:pt x="363" y="182"/>
                  </a:lnTo>
                  <a:lnTo>
                    <a:pt x="326" y="254"/>
                  </a:lnTo>
                  <a:close/>
                </a:path>
              </a:pathLst>
            </a:custGeom>
            <a:solidFill>
              <a:srgbClr val="BE2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4592470" y="2295685"/>
              <a:ext cx="870470" cy="1359093"/>
            </a:xfrm>
            <a:custGeom>
              <a:avLst/>
              <a:gdLst/>
              <a:ahLst/>
              <a:cxnLst/>
              <a:rect l="l" t="t" r="r" b="b"/>
              <a:pathLst>
                <a:path w="24522" h="38287" extrusionOk="0">
                  <a:moveTo>
                    <a:pt x="10975" y="1"/>
                  </a:moveTo>
                  <a:lnTo>
                    <a:pt x="10975" y="1"/>
                  </a:lnTo>
                  <a:cubicBezTo>
                    <a:pt x="8911" y="2246"/>
                    <a:pt x="6339" y="3949"/>
                    <a:pt x="3514" y="5035"/>
                  </a:cubicBezTo>
                  <a:cubicBezTo>
                    <a:pt x="3586" y="7028"/>
                    <a:pt x="4093" y="8984"/>
                    <a:pt x="4999" y="10758"/>
                  </a:cubicBezTo>
                  <a:cubicBezTo>
                    <a:pt x="5288" y="11157"/>
                    <a:pt x="5578" y="11591"/>
                    <a:pt x="5904" y="11954"/>
                  </a:cubicBezTo>
                  <a:cubicBezTo>
                    <a:pt x="7824" y="14308"/>
                    <a:pt x="10251" y="16192"/>
                    <a:pt x="13004" y="17496"/>
                  </a:cubicBezTo>
                  <a:lnTo>
                    <a:pt x="13112" y="17532"/>
                  </a:lnTo>
                  <a:cubicBezTo>
                    <a:pt x="18871" y="19560"/>
                    <a:pt x="20030" y="27203"/>
                    <a:pt x="15104" y="30861"/>
                  </a:cubicBezTo>
                  <a:cubicBezTo>
                    <a:pt x="13703" y="31909"/>
                    <a:pt x="12130" y="32384"/>
                    <a:pt x="10590" y="32384"/>
                  </a:cubicBezTo>
                  <a:cubicBezTo>
                    <a:pt x="6758" y="32384"/>
                    <a:pt x="3141" y="29443"/>
                    <a:pt x="2934" y="25102"/>
                  </a:cubicBezTo>
                  <a:lnTo>
                    <a:pt x="2934" y="25247"/>
                  </a:lnTo>
                  <a:cubicBezTo>
                    <a:pt x="2862" y="27927"/>
                    <a:pt x="1956" y="30535"/>
                    <a:pt x="362" y="32708"/>
                  </a:cubicBezTo>
                  <a:cubicBezTo>
                    <a:pt x="254" y="32890"/>
                    <a:pt x="109" y="33034"/>
                    <a:pt x="0" y="33216"/>
                  </a:cubicBezTo>
                  <a:cubicBezTo>
                    <a:pt x="2101" y="35860"/>
                    <a:pt x="5107" y="37598"/>
                    <a:pt x="8440" y="38142"/>
                  </a:cubicBezTo>
                  <a:cubicBezTo>
                    <a:pt x="9164" y="38250"/>
                    <a:pt x="9889" y="38286"/>
                    <a:pt x="10613" y="38286"/>
                  </a:cubicBezTo>
                  <a:cubicBezTo>
                    <a:pt x="17278" y="38286"/>
                    <a:pt x="22928" y="33433"/>
                    <a:pt x="23979" y="26841"/>
                  </a:cubicBezTo>
                  <a:cubicBezTo>
                    <a:pt x="24522" y="23508"/>
                    <a:pt x="23797" y="20067"/>
                    <a:pt x="21914" y="17242"/>
                  </a:cubicBezTo>
                  <a:cubicBezTo>
                    <a:pt x="21805" y="17061"/>
                    <a:pt x="21660" y="16916"/>
                    <a:pt x="21552" y="16735"/>
                  </a:cubicBezTo>
                  <a:cubicBezTo>
                    <a:pt x="19958" y="14562"/>
                    <a:pt x="17749" y="12895"/>
                    <a:pt x="15213" y="11990"/>
                  </a:cubicBezTo>
                  <a:lnTo>
                    <a:pt x="14959" y="11881"/>
                  </a:lnTo>
                  <a:lnTo>
                    <a:pt x="14887" y="11881"/>
                  </a:lnTo>
                  <a:lnTo>
                    <a:pt x="14597" y="11773"/>
                  </a:lnTo>
                  <a:lnTo>
                    <a:pt x="14416" y="11700"/>
                  </a:lnTo>
                  <a:lnTo>
                    <a:pt x="14344" y="11700"/>
                  </a:lnTo>
                  <a:cubicBezTo>
                    <a:pt x="9780" y="9925"/>
                    <a:pt x="8041" y="4383"/>
                    <a:pt x="10758" y="290"/>
                  </a:cubicBezTo>
                  <a:cubicBezTo>
                    <a:pt x="10830" y="218"/>
                    <a:pt x="10903" y="109"/>
                    <a:pt x="10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4719732" y="2295686"/>
              <a:ext cx="263640" cy="203188"/>
            </a:xfrm>
            <a:custGeom>
              <a:avLst/>
              <a:gdLst/>
              <a:ahLst/>
              <a:cxnLst/>
              <a:rect l="l" t="t" r="r" b="b"/>
              <a:pathLst>
                <a:path w="7427" h="5724" extrusionOk="0">
                  <a:moveTo>
                    <a:pt x="7426" y="1"/>
                  </a:moveTo>
                  <a:lnTo>
                    <a:pt x="7426" y="1"/>
                  </a:lnTo>
                  <a:cubicBezTo>
                    <a:pt x="5362" y="2246"/>
                    <a:pt x="2826" y="3949"/>
                    <a:pt x="1" y="5072"/>
                  </a:cubicBezTo>
                  <a:lnTo>
                    <a:pt x="1" y="5434"/>
                  </a:lnTo>
                  <a:cubicBezTo>
                    <a:pt x="1" y="5543"/>
                    <a:pt x="1" y="5615"/>
                    <a:pt x="1" y="5724"/>
                  </a:cubicBezTo>
                  <a:cubicBezTo>
                    <a:pt x="2247" y="5035"/>
                    <a:pt x="4348" y="3949"/>
                    <a:pt x="6195" y="2536"/>
                  </a:cubicBezTo>
                  <a:cubicBezTo>
                    <a:pt x="6412" y="1739"/>
                    <a:pt x="6774" y="979"/>
                    <a:pt x="7209" y="290"/>
                  </a:cubicBezTo>
                  <a:cubicBezTo>
                    <a:pt x="7281" y="218"/>
                    <a:pt x="7354" y="109"/>
                    <a:pt x="74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4780186" y="2721280"/>
              <a:ext cx="273899" cy="195485"/>
            </a:xfrm>
            <a:custGeom>
              <a:avLst/>
              <a:gdLst/>
              <a:ahLst/>
              <a:cxnLst/>
              <a:rect l="l" t="t" r="r" b="b"/>
              <a:pathLst>
                <a:path w="7716" h="5507" extrusionOk="0">
                  <a:moveTo>
                    <a:pt x="616" y="1"/>
                  </a:moveTo>
                  <a:lnTo>
                    <a:pt x="290" y="110"/>
                  </a:lnTo>
                  <a:lnTo>
                    <a:pt x="0" y="218"/>
                  </a:lnTo>
                  <a:cubicBezTo>
                    <a:pt x="1341" y="2138"/>
                    <a:pt x="3007" y="3768"/>
                    <a:pt x="4926" y="5108"/>
                  </a:cubicBezTo>
                  <a:cubicBezTo>
                    <a:pt x="5032" y="5103"/>
                    <a:pt x="5138" y="5101"/>
                    <a:pt x="5244" y="5101"/>
                  </a:cubicBezTo>
                  <a:cubicBezTo>
                    <a:pt x="5971" y="5101"/>
                    <a:pt x="6694" y="5208"/>
                    <a:pt x="7390" y="5398"/>
                  </a:cubicBezTo>
                  <a:lnTo>
                    <a:pt x="7716" y="5507"/>
                  </a:lnTo>
                  <a:cubicBezTo>
                    <a:pt x="4963" y="4239"/>
                    <a:pt x="2536" y="2319"/>
                    <a:pt x="616" y="1"/>
                  </a:cubicBezTo>
                  <a:close/>
                </a:path>
              </a:pathLst>
            </a:custGeom>
            <a:solidFill>
              <a:srgbClr val="6AB3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4470319" y="2857595"/>
              <a:ext cx="124738" cy="318910"/>
            </a:xfrm>
            <a:custGeom>
              <a:avLst/>
              <a:gdLst/>
              <a:ahLst/>
              <a:cxnLst/>
              <a:rect l="l" t="t" r="r" b="b"/>
              <a:pathLst>
                <a:path w="3514" h="8984" extrusionOk="0">
                  <a:moveTo>
                    <a:pt x="3079" y="0"/>
                  </a:moveTo>
                  <a:cubicBezTo>
                    <a:pt x="1702" y="1884"/>
                    <a:pt x="652" y="3985"/>
                    <a:pt x="0" y="6230"/>
                  </a:cubicBezTo>
                  <a:cubicBezTo>
                    <a:pt x="254" y="6991"/>
                    <a:pt x="398" y="7788"/>
                    <a:pt x="435" y="8621"/>
                  </a:cubicBezTo>
                  <a:lnTo>
                    <a:pt x="435" y="8983"/>
                  </a:lnTo>
                  <a:cubicBezTo>
                    <a:pt x="797" y="5977"/>
                    <a:pt x="1847" y="3079"/>
                    <a:pt x="3514" y="507"/>
                  </a:cubicBezTo>
                  <a:lnTo>
                    <a:pt x="3260" y="254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rgbClr val="27A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4064001" y="2670801"/>
              <a:ext cx="331760" cy="56938"/>
            </a:xfrm>
            <a:custGeom>
              <a:avLst/>
              <a:gdLst/>
              <a:ahLst/>
              <a:cxnLst/>
              <a:rect l="l" t="t" r="r" b="b"/>
              <a:pathLst>
                <a:path w="9346" h="1604" extrusionOk="0">
                  <a:moveTo>
                    <a:pt x="3129" y="0"/>
                  </a:moveTo>
                  <a:cubicBezTo>
                    <a:pt x="2919" y="0"/>
                    <a:pt x="2709" y="4"/>
                    <a:pt x="2499" y="10"/>
                  </a:cubicBezTo>
                  <a:cubicBezTo>
                    <a:pt x="1847" y="517"/>
                    <a:pt x="1123" y="916"/>
                    <a:pt x="362" y="1206"/>
                  </a:cubicBezTo>
                  <a:lnTo>
                    <a:pt x="0" y="1314"/>
                  </a:lnTo>
                  <a:cubicBezTo>
                    <a:pt x="1265" y="1067"/>
                    <a:pt x="2549" y="945"/>
                    <a:pt x="3834" y="945"/>
                  </a:cubicBezTo>
                  <a:cubicBezTo>
                    <a:pt x="5566" y="945"/>
                    <a:pt x="7298" y="1167"/>
                    <a:pt x="8983" y="1604"/>
                  </a:cubicBezTo>
                  <a:lnTo>
                    <a:pt x="9200" y="1278"/>
                  </a:lnTo>
                  <a:lnTo>
                    <a:pt x="9345" y="1024"/>
                  </a:lnTo>
                  <a:cubicBezTo>
                    <a:pt x="7336" y="333"/>
                    <a:pt x="5236" y="0"/>
                    <a:pt x="3129" y="0"/>
                  </a:cubicBezTo>
                  <a:close/>
                </a:path>
              </a:pathLst>
            </a:custGeom>
            <a:solidFill>
              <a:srgbClr val="2B8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4370000" y="2172256"/>
              <a:ext cx="113202" cy="313762"/>
            </a:xfrm>
            <a:custGeom>
              <a:avLst/>
              <a:gdLst/>
              <a:ahLst/>
              <a:cxnLst/>
              <a:rect l="l" t="t" r="r" b="b"/>
              <a:pathLst>
                <a:path w="3189" h="8839" extrusionOk="0">
                  <a:moveTo>
                    <a:pt x="1" y="0"/>
                  </a:moveTo>
                  <a:lnTo>
                    <a:pt x="1" y="0"/>
                  </a:lnTo>
                  <a:cubicBezTo>
                    <a:pt x="1450" y="2681"/>
                    <a:pt x="2319" y="5615"/>
                    <a:pt x="2464" y="8657"/>
                  </a:cubicBezTo>
                  <a:lnTo>
                    <a:pt x="2826" y="8766"/>
                  </a:lnTo>
                  <a:lnTo>
                    <a:pt x="3152" y="8838"/>
                  </a:lnTo>
                  <a:cubicBezTo>
                    <a:pt x="3188" y="6484"/>
                    <a:pt x="2790" y="4166"/>
                    <a:pt x="2029" y="1956"/>
                  </a:cubicBezTo>
                  <a:cubicBezTo>
                    <a:pt x="1305" y="1522"/>
                    <a:pt x="725" y="942"/>
                    <a:pt x="218" y="290"/>
                  </a:cubicBezTo>
                  <a:cubicBezTo>
                    <a:pt x="146" y="218"/>
                    <a:pt x="73" y="109"/>
                    <a:pt x="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32"/>
          <p:cNvSpPr txBox="1"/>
          <p:nvPr/>
        </p:nvSpPr>
        <p:spPr>
          <a:xfrm>
            <a:off x="645837" y="1295184"/>
            <a:ext cx="2264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Sitka Text" panose="02000505000000020004" pitchFamily="2" charset="0"/>
                <a:ea typeface="Hammersmith One"/>
                <a:cs typeface="Hammersmith One"/>
                <a:sym typeface="Hammersmith One"/>
              </a:rPr>
              <a:t>Công trình</a:t>
            </a:r>
            <a:endParaRPr sz="1800" dirty="0">
              <a:solidFill>
                <a:schemeClr val="lt1"/>
              </a:solidFill>
              <a:latin typeface="Sitka Text" panose="02000505000000020004" pitchFamily="2" charset="0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54" name="Google Shape;554;p32"/>
          <p:cNvSpPr txBox="1"/>
          <p:nvPr/>
        </p:nvSpPr>
        <p:spPr>
          <a:xfrm>
            <a:off x="663043" y="172512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Địa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chỉ</a:t>
            </a:r>
            <a:endParaRPr lang="en-US" sz="12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Kinh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phí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Ngày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khởi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công</a:t>
            </a:r>
          </a:p>
        </p:txBody>
      </p:sp>
      <p:cxnSp>
        <p:nvCxnSpPr>
          <p:cNvPr id="555" name="Google Shape;555;p32"/>
          <p:cNvCxnSpPr/>
          <p:nvPr/>
        </p:nvCxnSpPr>
        <p:spPr>
          <a:xfrm>
            <a:off x="1869058" y="1521950"/>
            <a:ext cx="17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56" name="Google Shape;556;p32"/>
          <p:cNvSpPr txBox="1"/>
          <p:nvPr/>
        </p:nvSpPr>
        <p:spPr>
          <a:xfrm>
            <a:off x="328476" y="2629883"/>
            <a:ext cx="226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Sitka Text" panose="02000505000000020004" pitchFamily="2" charset="0"/>
                <a:ea typeface="Hammersmith One"/>
                <a:cs typeface="Hammersmith One"/>
                <a:sym typeface="Hammersmith One"/>
              </a:rPr>
              <a:t>Kiến Trúc Sư</a:t>
            </a:r>
            <a:endParaRPr sz="1800" dirty="0">
              <a:solidFill>
                <a:schemeClr val="lt1"/>
              </a:solidFill>
              <a:latin typeface="Sitka Text" panose="02000505000000020004" pitchFamily="2" charset="0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57" name="Google Shape;557;p32"/>
          <p:cNvSpPr txBox="1"/>
          <p:nvPr/>
        </p:nvSpPr>
        <p:spPr>
          <a:xfrm>
            <a:off x="645837" y="3004148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Họ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tên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kiến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trúc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sư</a:t>
            </a:r>
            <a:endParaRPr lang="en-US" sz="12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Năm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tốt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nghiệp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Năm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sinh</a:t>
            </a:r>
            <a:endParaRPr lang="en-US" sz="12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58" name="Google Shape;558;p32"/>
          <p:cNvCxnSpPr/>
          <p:nvPr/>
        </p:nvCxnSpPr>
        <p:spPr>
          <a:xfrm>
            <a:off x="1853275" y="2872100"/>
            <a:ext cx="1353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59" name="Google Shape;559;p32"/>
          <p:cNvSpPr txBox="1"/>
          <p:nvPr/>
        </p:nvSpPr>
        <p:spPr>
          <a:xfrm>
            <a:off x="6303392" y="166419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Ngày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tháng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năm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sinh</a:t>
            </a:r>
            <a:endParaRPr lang="en-US" sz="12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Chuyên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môn</a:t>
            </a:r>
            <a:endParaRPr lang="en-US" sz="12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Họ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tên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công nhân</a:t>
            </a:r>
          </a:p>
        </p:txBody>
      </p:sp>
      <p:sp>
        <p:nvSpPr>
          <p:cNvPr id="560" name="Google Shape;560;p32"/>
          <p:cNvSpPr txBox="1"/>
          <p:nvPr/>
        </p:nvSpPr>
        <p:spPr>
          <a:xfrm>
            <a:off x="6303392" y="1286463"/>
            <a:ext cx="226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Sitka Text" panose="02000505000000020004" pitchFamily="2" charset="0"/>
                <a:ea typeface="Hammersmith One"/>
                <a:cs typeface="Hammersmith One"/>
                <a:sym typeface="Hammersmith One"/>
              </a:rPr>
              <a:t>Công nhân</a:t>
            </a:r>
            <a:endParaRPr sz="1800" dirty="0">
              <a:solidFill>
                <a:schemeClr val="lt1"/>
              </a:solidFill>
              <a:latin typeface="Sitka Text" panose="02000505000000020004" pitchFamily="2" charset="0"/>
              <a:ea typeface="Hammersmith One"/>
              <a:cs typeface="Hammersmith One"/>
              <a:sym typeface="Hammersmith One"/>
            </a:endParaRPr>
          </a:p>
        </p:txBody>
      </p:sp>
      <p:cxnSp>
        <p:nvCxnSpPr>
          <p:cNvPr id="561" name="Google Shape;561;p32"/>
          <p:cNvCxnSpPr/>
          <p:nvPr/>
        </p:nvCxnSpPr>
        <p:spPr>
          <a:xfrm>
            <a:off x="5554725" y="1521950"/>
            <a:ext cx="17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62" name="Google Shape;562;p32"/>
          <p:cNvSpPr txBox="1"/>
          <p:nvPr/>
        </p:nvSpPr>
        <p:spPr>
          <a:xfrm>
            <a:off x="6303392" y="2640221"/>
            <a:ext cx="226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Sitka Text" panose="02000505000000020004" pitchFamily="2" charset="0"/>
                <a:ea typeface="Hammersmith One"/>
                <a:cs typeface="Hammersmith One"/>
                <a:sym typeface="Hammersmith One"/>
              </a:rPr>
              <a:t>Chủ Nhân</a:t>
            </a:r>
            <a:endParaRPr sz="1800" dirty="0">
              <a:solidFill>
                <a:schemeClr val="lt1"/>
              </a:solidFill>
              <a:latin typeface="Sitka Text" panose="02000505000000020004" pitchFamily="2" charset="0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63" name="Google Shape;563;p32"/>
          <p:cNvSpPr txBox="1"/>
          <p:nvPr/>
        </p:nvSpPr>
        <p:spPr>
          <a:xfrm>
            <a:off x="6293689" y="2994764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Họ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tên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chủ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nhân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Địa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chỉ</a:t>
            </a:r>
            <a:endParaRPr sz="12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64" name="Google Shape;564;p32"/>
          <p:cNvCxnSpPr/>
          <p:nvPr/>
        </p:nvCxnSpPr>
        <p:spPr>
          <a:xfrm>
            <a:off x="5945025" y="2872100"/>
            <a:ext cx="1353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65" name="Google Shape;565;p32"/>
          <p:cNvSpPr txBox="1"/>
          <p:nvPr/>
        </p:nvSpPr>
        <p:spPr>
          <a:xfrm>
            <a:off x="4719788" y="3770592"/>
            <a:ext cx="226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Sitka Text" panose="02000505000000020004" pitchFamily="2" charset="0"/>
                <a:ea typeface="Hammersmith One"/>
                <a:cs typeface="Hammersmith One"/>
                <a:sym typeface="Hammersmith One"/>
              </a:rPr>
              <a:t>Nhà thầu</a:t>
            </a:r>
            <a:endParaRPr sz="1800" dirty="0">
              <a:solidFill>
                <a:schemeClr val="lt1"/>
              </a:solidFill>
              <a:latin typeface="Sitka Text" panose="02000505000000020004" pitchFamily="2" charset="0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66" name="Google Shape;566;p32"/>
          <p:cNvSpPr txBox="1"/>
          <p:nvPr/>
        </p:nvSpPr>
        <p:spPr>
          <a:xfrm>
            <a:off x="4697635" y="4117942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Tên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thầu</a:t>
            </a:r>
            <a:endParaRPr lang="en-US" sz="12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Số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điện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thoại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Địa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chỉ</a:t>
            </a:r>
            <a:endParaRPr sz="12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67" name="Google Shape;567;p32"/>
          <p:cNvCxnSpPr/>
          <p:nvPr/>
        </p:nvCxnSpPr>
        <p:spPr>
          <a:xfrm rot="10800000">
            <a:off x="4572000" y="3852575"/>
            <a:ext cx="0" cy="753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0" name="Google Shape;8130;p71">
            <a:extLst>
              <a:ext uri="{FF2B5EF4-FFF2-40B4-BE49-F238E27FC236}">
                <a16:creationId xmlns:a16="http://schemas.microsoft.com/office/drawing/2014/main" id="{820AFCA2-ADD4-4864-A6D4-B4A50FAD3E0E}"/>
              </a:ext>
            </a:extLst>
          </p:cNvPr>
          <p:cNvSpPr/>
          <p:nvPr/>
        </p:nvSpPr>
        <p:spPr>
          <a:xfrm>
            <a:off x="3965366" y="1694464"/>
            <a:ext cx="359748" cy="367290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71" name="Google Shape;8513;p72">
            <a:extLst>
              <a:ext uri="{FF2B5EF4-FFF2-40B4-BE49-F238E27FC236}">
                <a16:creationId xmlns:a16="http://schemas.microsoft.com/office/drawing/2014/main" id="{A88AC118-6BD5-4F1B-9A5D-5B853D93A83A}"/>
              </a:ext>
            </a:extLst>
          </p:cNvPr>
          <p:cNvSpPr/>
          <p:nvPr/>
        </p:nvSpPr>
        <p:spPr>
          <a:xfrm>
            <a:off x="5035280" y="2494361"/>
            <a:ext cx="363201" cy="354859"/>
          </a:xfrm>
          <a:custGeom>
            <a:avLst/>
            <a:gdLst/>
            <a:ahLst/>
            <a:cxnLst/>
            <a:rect l="l" t="t" r="r" b="b"/>
            <a:pathLst>
              <a:path w="11973" h="11698" extrusionOk="0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8577;p72">
            <a:extLst>
              <a:ext uri="{FF2B5EF4-FFF2-40B4-BE49-F238E27FC236}">
                <a16:creationId xmlns:a16="http://schemas.microsoft.com/office/drawing/2014/main" id="{C5DDD459-7EFF-4285-920D-5421ED0F361C}"/>
              </a:ext>
            </a:extLst>
          </p:cNvPr>
          <p:cNvGrpSpPr/>
          <p:nvPr/>
        </p:nvGrpSpPr>
        <p:grpSpPr>
          <a:xfrm>
            <a:off x="4789985" y="1733362"/>
            <a:ext cx="342406" cy="312988"/>
            <a:chOff x="-31817400" y="3910025"/>
            <a:chExt cx="301675" cy="294075"/>
          </a:xfrm>
          <a:solidFill>
            <a:schemeClr val="bg1"/>
          </a:solidFill>
        </p:grpSpPr>
        <p:sp>
          <p:nvSpPr>
            <p:cNvPr id="73" name="Google Shape;8578;p72">
              <a:extLst>
                <a:ext uri="{FF2B5EF4-FFF2-40B4-BE49-F238E27FC236}">
                  <a16:creationId xmlns:a16="http://schemas.microsoft.com/office/drawing/2014/main" id="{B4FC3EE7-A52E-4E8A-BB37-5CA792CDA346}"/>
                </a:ext>
              </a:extLst>
            </p:cNvPr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579;p72">
              <a:extLst>
                <a:ext uri="{FF2B5EF4-FFF2-40B4-BE49-F238E27FC236}">
                  <a16:creationId xmlns:a16="http://schemas.microsoft.com/office/drawing/2014/main" id="{177A86D8-52DA-4BEC-879F-88A660A435FC}"/>
                </a:ext>
              </a:extLst>
            </p:cNvPr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8580;p72">
              <a:extLst>
                <a:ext uri="{FF2B5EF4-FFF2-40B4-BE49-F238E27FC236}">
                  <a16:creationId xmlns:a16="http://schemas.microsoft.com/office/drawing/2014/main" id="{3FBBE13A-7E3A-4AC8-82D3-4B8513E8AA6B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715;p70">
            <a:extLst>
              <a:ext uri="{FF2B5EF4-FFF2-40B4-BE49-F238E27FC236}">
                <a16:creationId xmlns:a16="http://schemas.microsoft.com/office/drawing/2014/main" id="{9409E502-F882-4D61-84E0-FE6D5F62142E}"/>
              </a:ext>
            </a:extLst>
          </p:cNvPr>
          <p:cNvSpPr/>
          <p:nvPr/>
        </p:nvSpPr>
        <p:spPr>
          <a:xfrm>
            <a:off x="3720449" y="2450057"/>
            <a:ext cx="360388" cy="374393"/>
          </a:xfrm>
          <a:custGeom>
            <a:avLst/>
            <a:gdLst/>
            <a:ahLst/>
            <a:cxnLst/>
            <a:rect l="l" t="t" r="r" b="b"/>
            <a:pathLst>
              <a:path w="12729" h="12643" extrusionOk="0">
                <a:moveTo>
                  <a:pt x="6365" y="2395"/>
                </a:moveTo>
                <a:cubicBezTo>
                  <a:pt x="7026" y="2395"/>
                  <a:pt x="7562" y="2962"/>
                  <a:pt x="7562" y="3655"/>
                </a:cubicBezTo>
                <a:cubicBezTo>
                  <a:pt x="7562" y="4348"/>
                  <a:pt x="7026" y="4884"/>
                  <a:pt x="6365" y="4884"/>
                </a:cubicBezTo>
                <a:cubicBezTo>
                  <a:pt x="5672" y="4884"/>
                  <a:pt x="5136" y="4348"/>
                  <a:pt x="5136" y="3655"/>
                </a:cubicBezTo>
                <a:cubicBezTo>
                  <a:pt x="5073" y="2962"/>
                  <a:pt x="5672" y="2395"/>
                  <a:pt x="6365" y="2395"/>
                </a:cubicBezTo>
                <a:close/>
                <a:moveTo>
                  <a:pt x="6806" y="5640"/>
                </a:moveTo>
                <a:lnTo>
                  <a:pt x="8349" y="8192"/>
                </a:lnTo>
                <a:lnTo>
                  <a:pt x="7530" y="8192"/>
                </a:lnTo>
                <a:cubicBezTo>
                  <a:pt x="7373" y="7719"/>
                  <a:pt x="6900" y="7373"/>
                  <a:pt x="6333" y="7373"/>
                </a:cubicBezTo>
                <a:cubicBezTo>
                  <a:pt x="5798" y="7373"/>
                  <a:pt x="5357" y="7719"/>
                  <a:pt x="5167" y="8192"/>
                </a:cubicBezTo>
                <a:lnTo>
                  <a:pt x="4285" y="8192"/>
                </a:lnTo>
                <a:lnTo>
                  <a:pt x="5829" y="5640"/>
                </a:lnTo>
                <a:cubicBezTo>
                  <a:pt x="5987" y="5671"/>
                  <a:pt x="6144" y="5734"/>
                  <a:pt x="6365" y="5734"/>
                </a:cubicBezTo>
                <a:cubicBezTo>
                  <a:pt x="6491" y="5734"/>
                  <a:pt x="6680" y="5671"/>
                  <a:pt x="6806" y="5640"/>
                </a:cubicBezTo>
                <a:close/>
                <a:moveTo>
                  <a:pt x="6365" y="8192"/>
                </a:moveTo>
                <a:cubicBezTo>
                  <a:pt x="6585" y="8192"/>
                  <a:pt x="6743" y="8412"/>
                  <a:pt x="6743" y="8633"/>
                </a:cubicBezTo>
                <a:cubicBezTo>
                  <a:pt x="6743" y="8822"/>
                  <a:pt x="6585" y="9042"/>
                  <a:pt x="6365" y="9042"/>
                </a:cubicBezTo>
                <a:cubicBezTo>
                  <a:pt x="6113" y="9042"/>
                  <a:pt x="5955" y="8822"/>
                  <a:pt x="5955" y="8633"/>
                </a:cubicBezTo>
                <a:cubicBezTo>
                  <a:pt x="5955" y="8412"/>
                  <a:pt x="6144" y="8255"/>
                  <a:pt x="6365" y="8192"/>
                </a:cubicBezTo>
                <a:close/>
                <a:moveTo>
                  <a:pt x="6428" y="0"/>
                </a:moveTo>
                <a:cubicBezTo>
                  <a:pt x="5766" y="0"/>
                  <a:pt x="5199" y="568"/>
                  <a:pt x="5199" y="1229"/>
                </a:cubicBezTo>
                <a:lnTo>
                  <a:pt x="5199" y="2080"/>
                </a:lnTo>
                <a:cubicBezTo>
                  <a:pt x="4695" y="2489"/>
                  <a:pt x="4380" y="3025"/>
                  <a:pt x="4380" y="3718"/>
                </a:cubicBezTo>
                <a:cubicBezTo>
                  <a:pt x="4380" y="4065"/>
                  <a:pt x="4443" y="4380"/>
                  <a:pt x="4600" y="4695"/>
                </a:cubicBezTo>
                <a:lnTo>
                  <a:pt x="2458" y="8286"/>
                </a:lnTo>
                <a:lnTo>
                  <a:pt x="505" y="8286"/>
                </a:lnTo>
                <a:cubicBezTo>
                  <a:pt x="284" y="8286"/>
                  <a:pt x="95" y="8475"/>
                  <a:pt x="95" y="8664"/>
                </a:cubicBezTo>
                <a:cubicBezTo>
                  <a:pt x="1" y="8822"/>
                  <a:pt x="190" y="9042"/>
                  <a:pt x="410" y="9042"/>
                </a:cubicBezTo>
                <a:lnTo>
                  <a:pt x="1859" y="9042"/>
                </a:lnTo>
                <a:cubicBezTo>
                  <a:pt x="1261" y="9987"/>
                  <a:pt x="631" y="10775"/>
                  <a:pt x="631" y="11437"/>
                </a:cubicBezTo>
                <a:cubicBezTo>
                  <a:pt x="631" y="12108"/>
                  <a:pt x="1021" y="12642"/>
                  <a:pt x="1366" y="12642"/>
                </a:cubicBezTo>
                <a:cubicBezTo>
                  <a:pt x="1491" y="12642"/>
                  <a:pt x="1610" y="12572"/>
                  <a:pt x="1702" y="12413"/>
                </a:cubicBezTo>
                <a:lnTo>
                  <a:pt x="3781" y="9074"/>
                </a:lnTo>
                <a:lnTo>
                  <a:pt x="5167" y="9074"/>
                </a:lnTo>
                <a:cubicBezTo>
                  <a:pt x="5325" y="9546"/>
                  <a:pt x="5798" y="9893"/>
                  <a:pt x="6333" y="9893"/>
                </a:cubicBezTo>
                <a:cubicBezTo>
                  <a:pt x="6900" y="9893"/>
                  <a:pt x="7341" y="9546"/>
                  <a:pt x="7530" y="9074"/>
                </a:cubicBezTo>
                <a:lnTo>
                  <a:pt x="8854" y="9074"/>
                </a:lnTo>
                <a:lnTo>
                  <a:pt x="10964" y="12413"/>
                </a:lnTo>
                <a:cubicBezTo>
                  <a:pt x="11056" y="12572"/>
                  <a:pt x="11173" y="12642"/>
                  <a:pt x="11295" y="12642"/>
                </a:cubicBezTo>
                <a:cubicBezTo>
                  <a:pt x="11630" y="12642"/>
                  <a:pt x="12004" y="12108"/>
                  <a:pt x="12004" y="11437"/>
                </a:cubicBezTo>
                <a:cubicBezTo>
                  <a:pt x="12004" y="10775"/>
                  <a:pt x="11374" y="9987"/>
                  <a:pt x="10807" y="9042"/>
                </a:cubicBezTo>
                <a:lnTo>
                  <a:pt x="12288" y="9042"/>
                </a:lnTo>
                <a:cubicBezTo>
                  <a:pt x="12540" y="9042"/>
                  <a:pt x="12729" y="8822"/>
                  <a:pt x="12729" y="8633"/>
                </a:cubicBezTo>
                <a:cubicBezTo>
                  <a:pt x="12729" y="8412"/>
                  <a:pt x="12540" y="8255"/>
                  <a:pt x="12288" y="8255"/>
                </a:cubicBezTo>
                <a:lnTo>
                  <a:pt x="10334" y="8255"/>
                </a:lnTo>
                <a:lnTo>
                  <a:pt x="8192" y="4695"/>
                </a:lnTo>
                <a:cubicBezTo>
                  <a:pt x="8349" y="4380"/>
                  <a:pt x="8475" y="4065"/>
                  <a:pt x="8475" y="3718"/>
                </a:cubicBezTo>
                <a:cubicBezTo>
                  <a:pt x="8475" y="3056"/>
                  <a:pt x="8160" y="2458"/>
                  <a:pt x="7656" y="2080"/>
                </a:cubicBezTo>
                <a:lnTo>
                  <a:pt x="7656" y="1229"/>
                </a:lnTo>
                <a:cubicBezTo>
                  <a:pt x="7656" y="568"/>
                  <a:pt x="7089" y="0"/>
                  <a:pt x="64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01;p70">
            <a:extLst>
              <a:ext uri="{FF2B5EF4-FFF2-40B4-BE49-F238E27FC236}">
                <a16:creationId xmlns:a16="http://schemas.microsoft.com/office/drawing/2014/main" id="{D230BB68-D380-431F-B3F1-4882088140F1}"/>
              </a:ext>
            </a:extLst>
          </p:cNvPr>
          <p:cNvGrpSpPr/>
          <p:nvPr/>
        </p:nvGrpSpPr>
        <p:grpSpPr>
          <a:xfrm>
            <a:off x="4366313" y="2955561"/>
            <a:ext cx="375465" cy="371814"/>
            <a:chOff x="-37385100" y="3949908"/>
            <a:chExt cx="321350" cy="318225"/>
          </a:xfrm>
          <a:solidFill>
            <a:schemeClr val="bg1"/>
          </a:solidFill>
        </p:grpSpPr>
        <p:sp>
          <p:nvSpPr>
            <p:cNvPr id="78" name="Google Shape;7702;p70">
              <a:extLst>
                <a:ext uri="{FF2B5EF4-FFF2-40B4-BE49-F238E27FC236}">
                  <a16:creationId xmlns:a16="http://schemas.microsoft.com/office/drawing/2014/main" id="{164621C1-0830-4932-81FB-9B67CCC70A96}"/>
                </a:ext>
              </a:extLst>
            </p:cNvPr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703;p70">
              <a:extLst>
                <a:ext uri="{FF2B5EF4-FFF2-40B4-BE49-F238E27FC236}">
                  <a16:creationId xmlns:a16="http://schemas.microsoft.com/office/drawing/2014/main" id="{8C3C2BF9-6AF0-482E-AFAB-23D9C96E94B5}"/>
                </a:ext>
              </a:extLst>
            </p:cNvPr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" grpId="0"/>
      <p:bldP spid="554" grpId="0"/>
      <p:bldP spid="556" grpId="0"/>
      <p:bldP spid="557" grpId="0"/>
      <p:bldP spid="559" grpId="0"/>
      <p:bldP spid="560" grpId="0"/>
      <p:bldP spid="562" grpId="0"/>
      <p:bldP spid="563" grpId="0"/>
      <p:bldP spid="565" grpId="0"/>
      <p:bldP spid="566" grpId="0"/>
      <p:bldP spid="70" grpId="0" animBg="1"/>
      <p:bldP spid="71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39"/>
          <p:cNvGrpSpPr/>
          <p:nvPr/>
        </p:nvGrpSpPr>
        <p:grpSpPr>
          <a:xfrm>
            <a:off x="-445825" y="638163"/>
            <a:ext cx="5415574" cy="4504858"/>
            <a:chOff x="-445825" y="638163"/>
            <a:chExt cx="5415574" cy="4504858"/>
          </a:xfrm>
        </p:grpSpPr>
        <p:sp>
          <p:nvSpPr>
            <p:cNvPr id="860" name="Google Shape;860;p39"/>
            <p:cNvSpPr/>
            <p:nvPr/>
          </p:nvSpPr>
          <p:spPr>
            <a:xfrm flipH="1">
              <a:off x="-119842" y="4604250"/>
              <a:ext cx="5089591" cy="2900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 flipH="1">
              <a:off x="-445825" y="4796264"/>
              <a:ext cx="660095" cy="2892"/>
            </a:xfrm>
            <a:custGeom>
              <a:avLst/>
              <a:gdLst/>
              <a:ahLst/>
              <a:cxnLst/>
              <a:rect l="l" t="t" r="r" b="b"/>
              <a:pathLst>
                <a:path w="230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051" y="100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 flipH="1">
              <a:off x="980319" y="4734180"/>
              <a:ext cx="103205" cy="2892"/>
            </a:xfrm>
            <a:custGeom>
              <a:avLst/>
              <a:gdLst/>
              <a:ahLst/>
              <a:cxnLst/>
              <a:rect l="l" t="t" r="r" b="b"/>
              <a:pathLst>
                <a:path w="3604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 flipH="1">
              <a:off x="249579" y="4685441"/>
              <a:ext cx="229291" cy="2892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8007" y="101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 flipH="1">
              <a:off x="3783896" y="4705515"/>
              <a:ext cx="515854" cy="2892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 flipH="1">
              <a:off x="2130409" y="4732262"/>
              <a:ext cx="1118590" cy="2892"/>
            </a:xfrm>
            <a:custGeom>
              <a:avLst/>
              <a:gdLst/>
              <a:ahLst/>
              <a:cxnLst/>
              <a:rect l="l" t="t" r="r" b="b"/>
              <a:pathLst>
                <a:path w="3906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9061" y="100"/>
                  </a:lnTo>
                  <a:lnTo>
                    <a:pt x="3906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 flipH="1">
              <a:off x="3364575" y="3095012"/>
              <a:ext cx="718341" cy="1509275"/>
            </a:xfrm>
            <a:custGeom>
              <a:avLst/>
              <a:gdLst/>
              <a:ahLst/>
              <a:cxnLst/>
              <a:rect l="l" t="t" r="r" b="b"/>
              <a:pathLst>
                <a:path w="25085" h="52705" extrusionOk="0">
                  <a:moveTo>
                    <a:pt x="0" y="0"/>
                  </a:moveTo>
                  <a:lnTo>
                    <a:pt x="0" y="52704"/>
                  </a:lnTo>
                  <a:lnTo>
                    <a:pt x="25085" y="52704"/>
                  </a:lnTo>
                  <a:lnTo>
                    <a:pt x="2508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 flipH="1">
              <a:off x="3934837" y="4398878"/>
              <a:ext cx="148078" cy="205408"/>
            </a:xfrm>
            <a:custGeom>
              <a:avLst/>
              <a:gdLst/>
              <a:ahLst/>
              <a:cxnLst/>
              <a:rect l="l" t="t" r="r" b="b"/>
              <a:pathLst>
                <a:path w="5171" h="7173" extrusionOk="0">
                  <a:moveTo>
                    <a:pt x="0" y="1"/>
                  </a:moveTo>
                  <a:lnTo>
                    <a:pt x="0" y="7172"/>
                  </a:lnTo>
                  <a:lnTo>
                    <a:pt x="2536" y="7172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 flipH="1">
              <a:off x="1465589" y="3095012"/>
              <a:ext cx="718341" cy="1509275"/>
            </a:xfrm>
            <a:custGeom>
              <a:avLst/>
              <a:gdLst/>
              <a:ahLst/>
              <a:cxnLst/>
              <a:rect l="l" t="t" r="r" b="b"/>
              <a:pathLst>
                <a:path w="25085" h="52705" extrusionOk="0">
                  <a:moveTo>
                    <a:pt x="0" y="0"/>
                  </a:moveTo>
                  <a:lnTo>
                    <a:pt x="0" y="52704"/>
                  </a:lnTo>
                  <a:lnTo>
                    <a:pt x="25085" y="52704"/>
                  </a:lnTo>
                  <a:lnTo>
                    <a:pt x="2508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 flipH="1">
              <a:off x="2120873" y="3095012"/>
              <a:ext cx="1962043" cy="1383189"/>
            </a:xfrm>
            <a:custGeom>
              <a:avLst/>
              <a:gdLst/>
              <a:ahLst/>
              <a:cxnLst/>
              <a:rect l="l" t="t" r="r" b="b"/>
              <a:pathLst>
                <a:path w="68516" h="48302" extrusionOk="0">
                  <a:moveTo>
                    <a:pt x="0" y="0"/>
                  </a:moveTo>
                  <a:lnTo>
                    <a:pt x="0" y="48301"/>
                  </a:lnTo>
                  <a:lnTo>
                    <a:pt x="68516" y="48301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 flipH="1">
              <a:off x="2176255" y="3156121"/>
              <a:ext cx="1850304" cy="379259"/>
            </a:xfrm>
            <a:custGeom>
              <a:avLst/>
              <a:gdLst/>
              <a:ahLst/>
              <a:cxnLst/>
              <a:rect l="l" t="t" r="r" b="b"/>
              <a:pathLst>
                <a:path w="64614" h="13244" extrusionOk="0">
                  <a:moveTo>
                    <a:pt x="0" y="1"/>
                  </a:moveTo>
                  <a:lnTo>
                    <a:pt x="0" y="13244"/>
                  </a:lnTo>
                  <a:lnTo>
                    <a:pt x="64613" y="13244"/>
                  </a:lnTo>
                  <a:lnTo>
                    <a:pt x="6461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 flipH="1">
              <a:off x="2669172" y="3145641"/>
              <a:ext cx="864500" cy="128978"/>
            </a:xfrm>
            <a:custGeom>
              <a:avLst/>
              <a:gdLst/>
              <a:ahLst/>
              <a:cxnLst/>
              <a:rect l="l" t="t" r="r" b="b"/>
              <a:pathLst>
                <a:path w="30189" h="4504" extrusionOk="0">
                  <a:moveTo>
                    <a:pt x="1" y="0"/>
                  </a:moveTo>
                  <a:cubicBezTo>
                    <a:pt x="2736" y="2869"/>
                    <a:pt x="6539" y="4503"/>
                    <a:pt x="10508" y="4503"/>
                  </a:cubicBezTo>
                  <a:lnTo>
                    <a:pt x="19681" y="4503"/>
                  </a:lnTo>
                  <a:cubicBezTo>
                    <a:pt x="23651" y="4503"/>
                    <a:pt x="27420" y="2869"/>
                    <a:pt x="3018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 flipH="1">
              <a:off x="2120873" y="4398878"/>
              <a:ext cx="148078" cy="205408"/>
            </a:xfrm>
            <a:custGeom>
              <a:avLst/>
              <a:gdLst/>
              <a:ahLst/>
              <a:cxnLst/>
              <a:rect l="l" t="t" r="r" b="b"/>
              <a:pathLst>
                <a:path w="5171" h="7173" extrusionOk="0">
                  <a:moveTo>
                    <a:pt x="1" y="1"/>
                  </a:moveTo>
                  <a:lnTo>
                    <a:pt x="2669" y="7172"/>
                  </a:lnTo>
                  <a:lnTo>
                    <a:pt x="5171" y="7172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 flipH="1">
              <a:off x="2176255" y="3597435"/>
              <a:ext cx="1850304" cy="379259"/>
            </a:xfrm>
            <a:custGeom>
              <a:avLst/>
              <a:gdLst/>
              <a:ahLst/>
              <a:cxnLst/>
              <a:rect l="l" t="t" r="r" b="b"/>
              <a:pathLst>
                <a:path w="64614" h="13244" extrusionOk="0">
                  <a:moveTo>
                    <a:pt x="0" y="1"/>
                  </a:moveTo>
                  <a:lnTo>
                    <a:pt x="0" y="13244"/>
                  </a:lnTo>
                  <a:lnTo>
                    <a:pt x="64613" y="13244"/>
                  </a:lnTo>
                  <a:lnTo>
                    <a:pt x="6461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 flipH="1">
              <a:off x="2669172" y="3585981"/>
              <a:ext cx="864500" cy="128978"/>
            </a:xfrm>
            <a:custGeom>
              <a:avLst/>
              <a:gdLst/>
              <a:ahLst/>
              <a:cxnLst/>
              <a:rect l="l" t="t" r="r" b="b"/>
              <a:pathLst>
                <a:path w="30189" h="4504" extrusionOk="0">
                  <a:moveTo>
                    <a:pt x="1" y="1"/>
                  </a:moveTo>
                  <a:cubicBezTo>
                    <a:pt x="2736" y="2869"/>
                    <a:pt x="6539" y="4504"/>
                    <a:pt x="10508" y="4504"/>
                  </a:cubicBezTo>
                  <a:lnTo>
                    <a:pt x="19681" y="4504"/>
                  </a:lnTo>
                  <a:cubicBezTo>
                    <a:pt x="23651" y="4504"/>
                    <a:pt x="27454" y="2869"/>
                    <a:pt x="3018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 flipH="1">
              <a:off x="2176255" y="4037804"/>
              <a:ext cx="1850304" cy="379259"/>
            </a:xfrm>
            <a:custGeom>
              <a:avLst/>
              <a:gdLst/>
              <a:ahLst/>
              <a:cxnLst/>
              <a:rect l="l" t="t" r="r" b="b"/>
              <a:pathLst>
                <a:path w="64614" h="13244" extrusionOk="0">
                  <a:moveTo>
                    <a:pt x="0" y="1"/>
                  </a:moveTo>
                  <a:lnTo>
                    <a:pt x="0" y="13243"/>
                  </a:lnTo>
                  <a:lnTo>
                    <a:pt x="64613" y="13243"/>
                  </a:lnTo>
                  <a:lnTo>
                    <a:pt x="6461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 flipH="1">
              <a:off x="2669172" y="4026349"/>
              <a:ext cx="864500" cy="128978"/>
            </a:xfrm>
            <a:custGeom>
              <a:avLst/>
              <a:gdLst/>
              <a:ahLst/>
              <a:cxnLst/>
              <a:rect l="l" t="t" r="r" b="b"/>
              <a:pathLst>
                <a:path w="30189" h="4504" extrusionOk="0">
                  <a:moveTo>
                    <a:pt x="1" y="0"/>
                  </a:moveTo>
                  <a:cubicBezTo>
                    <a:pt x="2736" y="2869"/>
                    <a:pt x="6539" y="4504"/>
                    <a:pt x="10508" y="4504"/>
                  </a:cubicBezTo>
                  <a:lnTo>
                    <a:pt x="19681" y="4504"/>
                  </a:lnTo>
                  <a:cubicBezTo>
                    <a:pt x="23651" y="4504"/>
                    <a:pt x="27454" y="2869"/>
                    <a:pt x="3018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 flipH="1">
              <a:off x="3859595" y="2606633"/>
              <a:ext cx="65007" cy="495830"/>
            </a:xfrm>
            <a:custGeom>
              <a:avLst/>
              <a:gdLst/>
              <a:ahLst/>
              <a:cxnLst/>
              <a:rect l="l" t="t" r="r" b="b"/>
              <a:pathLst>
                <a:path w="2270" h="17314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lnTo>
                    <a:pt x="1" y="17080"/>
                  </a:lnTo>
                  <a:cubicBezTo>
                    <a:pt x="1" y="17213"/>
                    <a:pt x="101" y="17313"/>
                    <a:pt x="234" y="17313"/>
                  </a:cubicBezTo>
                  <a:lnTo>
                    <a:pt x="2036" y="17313"/>
                  </a:lnTo>
                  <a:cubicBezTo>
                    <a:pt x="2169" y="17313"/>
                    <a:pt x="2269" y="17213"/>
                    <a:pt x="2269" y="17080"/>
                  </a:cubicBezTo>
                  <a:lnTo>
                    <a:pt x="2269" y="268"/>
                  </a:lnTo>
                  <a:cubicBezTo>
                    <a:pt x="2269" y="134"/>
                    <a:pt x="2169" y="1"/>
                    <a:pt x="20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 flipH="1">
              <a:off x="3859595" y="2658207"/>
              <a:ext cx="65007" cy="180588"/>
            </a:xfrm>
            <a:custGeom>
              <a:avLst/>
              <a:gdLst/>
              <a:ahLst/>
              <a:cxnLst/>
              <a:rect l="l" t="t" r="r" b="b"/>
              <a:pathLst>
                <a:path w="2270" h="6306" extrusionOk="0">
                  <a:moveTo>
                    <a:pt x="1" y="1"/>
                  </a:moveTo>
                  <a:lnTo>
                    <a:pt x="1" y="6305"/>
                  </a:lnTo>
                  <a:lnTo>
                    <a:pt x="2269" y="6305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 flipH="1">
              <a:off x="3859595" y="2894169"/>
              <a:ext cx="65007" cy="110827"/>
            </a:xfrm>
            <a:custGeom>
              <a:avLst/>
              <a:gdLst/>
              <a:ahLst/>
              <a:cxnLst/>
              <a:rect l="l" t="t" r="r" b="b"/>
              <a:pathLst>
                <a:path w="2270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2269" y="3870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 flipH="1">
              <a:off x="3588069" y="2606633"/>
              <a:ext cx="278958" cy="495830"/>
            </a:xfrm>
            <a:custGeom>
              <a:avLst/>
              <a:gdLst/>
              <a:ahLst/>
              <a:cxnLst/>
              <a:rect l="l" t="t" r="r" b="b"/>
              <a:pathLst>
                <a:path w="9741" h="17314" extrusionOk="0">
                  <a:moveTo>
                    <a:pt x="267" y="1"/>
                  </a:moveTo>
                  <a:cubicBezTo>
                    <a:pt x="100" y="1"/>
                    <a:pt x="0" y="134"/>
                    <a:pt x="0" y="268"/>
                  </a:cubicBezTo>
                  <a:lnTo>
                    <a:pt x="0" y="17080"/>
                  </a:lnTo>
                  <a:cubicBezTo>
                    <a:pt x="0" y="17213"/>
                    <a:pt x="100" y="17313"/>
                    <a:pt x="267" y="17313"/>
                  </a:cubicBezTo>
                  <a:lnTo>
                    <a:pt x="9474" y="17313"/>
                  </a:lnTo>
                  <a:cubicBezTo>
                    <a:pt x="9607" y="17313"/>
                    <a:pt x="9740" y="17213"/>
                    <a:pt x="9740" y="17080"/>
                  </a:cubicBezTo>
                  <a:lnTo>
                    <a:pt x="9740" y="268"/>
                  </a:lnTo>
                  <a:cubicBezTo>
                    <a:pt x="9740" y="134"/>
                    <a:pt x="9607" y="1"/>
                    <a:pt x="94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 flipH="1">
              <a:off x="3761929" y="2556004"/>
              <a:ext cx="71680" cy="546461"/>
            </a:xfrm>
            <a:custGeom>
              <a:avLst/>
              <a:gdLst/>
              <a:ahLst/>
              <a:cxnLst/>
              <a:rect l="l" t="t" r="r" b="b"/>
              <a:pathLst>
                <a:path w="2503" h="19082" extrusionOk="0">
                  <a:moveTo>
                    <a:pt x="267" y="1"/>
                  </a:moveTo>
                  <a:cubicBezTo>
                    <a:pt x="101" y="1"/>
                    <a:pt x="1" y="101"/>
                    <a:pt x="1" y="268"/>
                  </a:cubicBezTo>
                  <a:lnTo>
                    <a:pt x="1" y="18814"/>
                  </a:lnTo>
                  <a:cubicBezTo>
                    <a:pt x="1" y="18981"/>
                    <a:pt x="101" y="19081"/>
                    <a:pt x="267" y="19081"/>
                  </a:cubicBezTo>
                  <a:lnTo>
                    <a:pt x="2236" y="19081"/>
                  </a:lnTo>
                  <a:cubicBezTo>
                    <a:pt x="2369" y="19081"/>
                    <a:pt x="2502" y="18981"/>
                    <a:pt x="2502" y="18814"/>
                  </a:cubicBezTo>
                  <a:lnTo>
                    <a:pt x="2502" y="268"/>
                  </a:lnTo>
                  <a:cubicBezTo>
                    <a:pt x="2502" y="101"/>
                    <a:pt x="2369" y="1"/>
                    <a:pt x="22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 flipH="1">
              <a:off x="3761928" y="2627652"/>
              <a:ext cx="72625" cy="48741"/>
            </a:xfrm>
            <a:custGeom>
              <a:avLst/>
              <a:gdLst/>
              <a:ahLst/>
              <a:cxnLst/>
              <a:rect l="l" t="t" r="r" b="b"/>
              <a:pathLst>
                <a:path w="2536" h="1702" extrusionOk="0">
                  <a:moveTo>
                    <a:pt x="0" y="1"/>
                  </a:moveTo>
                  <a:lnTo>
                    <a:pt x="0" y="1702"/>
                  </a:lnTo>
                  <a:lnTo>
                    <a:pt x="2535" y="17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 flipH="1">
              <a:off x="3761928" y="2769029"/>
              <a:ext cx="72625" cy="48741"/>
            </a:xfrm>
            <a:custGeom>
              <a:avLst/>
              <a:gdLst/>
              <a:ahLst/>
              <a:cxnLst/>
              <a:rect l="l" t="t" r="r" b="b"/>
              <a:pathLst>
                <a:path w="2536" h="1702" extrusionOk="0">
                  <a:moveTo>
                    <a:pt x="0" y="0"/>
                  </a:moveTo>
                  <a:lnTo>
                    <a:pt x="0" y="1702"/>
                  </a:lnTo>
                  <a:lnTo>
                    <a:pt x="2535" y="17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 flipH="1">
              <a:off x="3761928" y="2910406"/>
              <a:ext cx="72625" cy="48741"/>
            </a:xfrm>
            <a:custGeom>
              <a:avLst/>
              <a:gdLst/>
              <a:ahLst/>
              <a:cxnLst/>
              <a:rect l="l" t="t" r="r" b="b"/>
              <a:pathLst>
                <a:path w="2536" h="1702" extrusionOk="0">
                  <a:moveTo>
                    <a:pt x="0" y="0"/>
                  </a:moveTo>
                  <a:lnTo>
                    <a:pt x="0" y="1701"/>
                  </a:lnTo>
                  <a:lnTo>
                    <a:pt x="2535" y="1701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 flipH="1">
              <a:off x="3454336" y="2556004"/>
              <a:ext cx="307624" cy="546461"/>
            </a:xfrm>
            <a:custGeom>
              <a:avLst/>
              <a:gdLst/>
              <a:ahLst/>
              <a:cxnLst/>
              <a:rect l="l" t="t" r="r" b="b"/>
              <a:pathLst>
                <a:path w="10742" h="19082" extrusionOk="0">
                  <a:moveTo>
                    <a:pt x="301" y="1"/>
                  </a:moveTo>
                  <a:cubicBezTo>
                    <a:pt x="134" y="1"/>
                    <a:pt x="0" y="101"/>
                    <a:pt x="0" y="268"/>
                  </a:cubicBezTo>
                  <a:lnTo>
                    <a:pt x="0" y="18814"/>
                  </a:lnTo>
                  <a:cubicBezTo>
                    <a:pt x="0" y="18981"/>
                    <a:pt x="134" y="19081"/>
                    <a:pt x="301" y="19081"/>
                  </a:cubicBezTo>
                  <a:lnTo>
                    <a:pt x="10475" y="19081"/>
                  </a:lnTo>
                  <a:cubicBezTo>
                    <a:pt x="10608" y="19081"/>
                    <a:pt x="10741" y="18981"/>
                    <a:pt x="10741" y="18814"/>
                  </a:cubicBezTo>
                  <a:lnTo>
                    <a:pt x="10741" y="268"/>
                  </a:lnTo>
                  <a:cubicBezTo>
                    <a:pt x="10741" y="101"/>
                    <a:pt x="10608" y="1"/>
                    <a:pt x="1047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 flipH="1">
              <a:off x="3663535" y="2606633"/>
              <a:ext cx="65952" cy="495830"/>
            </a:xfrm>
            <a:custGeom>
              <a:avLst/>
              <a:gdLst/>
              <a:ahLst/>
              <a:cxnLst/>
              <a:rect l="l" t="t" r="r" b="b"/>
              <a:pathLst>
                <a:path w="2303" h="17314" extrusionOk="0">
                  <a:moveTo>
                    <a:pt x="267" y="1"/>
                  </a:moveTo>
                  <a:cubicBezTo>
                    <a:pt x="134" y="1"/>
                    <a:pt x="1" y="134"/>
                    <a:pt x="1" y="268"/>
                  </a:cubicBezTo>
                  <a:lnTo>
                    <a:pt x="1" y="17080"/>
                  </a:lnTo>
                  <a:cubicBezTo>
                    <a:pt x="1" y="17213"/>
                    <a:pt x="134" y="17313"/>
                    <a:pt x="267" y="17313"/>
                  </a:cubicBezTo>
                  <a:lnTo>
                    <a:pt x="2035" y="17313"/>
                  </a:lnTo>
                  <a:cubicBezTo>
                    <a:pt x="2169" y="17313"/>
                    <a:pt x="2302" y="17213"/>
                    <a:pt x="2302" y="17080"/>
                  </a:cubicBezTo>
                  <a:lnTo>
                    <a:pt x="2302" y="268"/>
                  </a:lnTo>
                  <a:cubicBezTo>
                    <a:pt x="2302" y="134"/>
                    <a:pt x="2169" y="1"/>
                    <a:pt x="20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 flipH="1">
              <a:off x="3663535" y="2704082"/>
              <a:ext cx="65952" cy="92671"/>
            </a:xfrm>
            <a:custGeom>
              <a:avLst/>
              <a:gdLst/>
              <a:ahLst/>
              <a:cxnLst/>
              <a:rect l="l" t="t" r="r" b="b"/>
              <a:pathLst>
                <a:path w="2303" h="3236" extrusionOk="0">
                  <a:moveTo>
                    <a:pt x="1" y="0"/>
                  </a:moveTo>
                  <a:lnTo>
                    <a:pt x="1" y="3236"/>
                  </a:lnTo>
                  <a:lnTo>
                    <a:pt x="2302" y="3236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 flipH="1">
              <a:off x="3663535" y="2825385"/>
              <a:ext cx="65952" cy="57332"/>
            </a:xfrm>
            <a:custGeom>
              <a:avLst/>
              <a:gdLst/>
              <a:ahLst/>
              <a:cxnLst/>
              <a:rect l="l" t="t" r="r" b="b"/>
              <a:pathLst>
                <a:path w="2303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2302" y="2002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 flipH="1">
              <a:off x="3385553" y="2606633"/>
              <a:ext cx="278013" cy="495830"/>
            </a:xfrm>
            <a:custGeom>
              <a:avLst/>
              <a:gdLst/>
              <a:ahLst/>
              <a:cxnLst/>
              <a:rect l="l" t="t" r="r" b="b"/>
              <a:pathLst>
                <a:path w="9708" h="17314" extrusionOk="0">
                  <a:moveTo>
                    <a:pt x="234" y="1"/>
                  </a:moveTo>
                  <a:cubicBezTo>
                    <a:pt x="100" y="1"/>
                    <a:pt x="0" y="134"/>
                    <a:pt x="0" y="268"/>
                  </a:cubicBezTo>
                  <a:lnTo>
                    <a:pt x="0" y="17080"/>
                  </a:lnTo>
                  <a:cubicBezTo>
                    <a:pt x="0" y="17213"/>
                    <a:pt x="100" y="17313"/>
                    <a:pt x="234" y="17313"/>
                  </a:cubicBezTo>
                  <a:lnTo>
                    <a:pt x="9474" y="17313"/>
                  </a:lnTo>
                  <a:cubicBezTo>
                    <a:pt x="9607" y="17313"/>
                    <a:pt x="9707" y="17213"/>
                    <a:pt x="9707" y="17080"/>
                  </a:cubicBezTo>
                  <a:lnTo>
                    <a:pt x="9707" y="268"/>
                  </a:lnTo>
                  <a:cubicBezTo>
                    <a:pt x="9707" y="134"/>
                    <a:pt x="9607" y="1"/>
                    <a:pt x="94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9"/>
            <p:cNvSpPr/>
            <p:nvPr/>
          </p:nvSpPr>
          <p:spPr>
            <a:xfrm flipH="1">
              <a:off x="3567059" y="2676362"/>
              <a:ext cx="71680" cy="426097"/>
            </a:xfrm>
            <a:custGeom>
              <a:avLst/>
              <a:gdLst/>
              <a:ahLst/>
              <a:cxnLst/>
              <a:rect l="l" t="t" r="r" b="b"/>
              <a:pathLst>
                <a:path w="2503" h="14879" extrusionOk="0">
                  <a:moveTo>
                    <a:pt x="267" y="1"/>
                  </a:moveTo>
                  <a:cubicBezTo>
                    <a:pt x="101" y="1"/>
                    <a:pt x="0" y="101"/>
                    <a:pt x="0" y="268"/>
                  </a:cubicBezTo>
                  <a:lnTo>
                    <a:pt x="0" y="14611"/>
                  </a:lnTo>
                  <a:cubicBezTo>
                    <a:pt x="0" y="14778"/>
                    <a:pt x="101" y="14878"/>
                    <a:pt x="267" y="14878"/>
                  </a:cubicBezTo>
                  <a:lnTo>
                    <a:pt x="2235" y="14878"/>
                  </a:lnTo>
                  <a:cubicBezTo>
                    <a:pt x="2369" y="14878"/>
                    <a:pt x="2502" y="14778"/>
                    <a:pt x="2502" y="14611"/>
                  </a:cubicBezTo>
                  <a:lnTo>
                    <a:pt x="2502" y="268"/>
                  </a:lnTo>
                  <a:cubicBezTo>
                    <a:pt x="2502" y="101"/>
                    <a:pt x="2369" y="1"/>
                    <a:pt x="22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 flipH="1">
              <a:off x="3567059" y="2771893"/>
              <a:ext cx="72625" cy="79326"/>
            </a:xfrm>
            <a:custGeom>
              <a:avLst/>
              <a:gdLst/>
              <a:ahLst/>
              <a:cxnLst/>
              <a:rect l="l" t="t" r="r" b="b"/>
              <a:pathLst>
                <a:path w="2536" h="2770" extrusionOk="0">
                  <a:moveTo>
                    <a:pt x="0" y="0"/>
                  </a:moveTo>
                  <a:lnTo>
                    <a:pt x="0" y="2769"/>
                  </a:lnTo>
                  <a:lnTo>
                    <a:pt x="2535" y="276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 flipH="1">
              <a:off x="3567059" y="3030764"/>
              <a:ext cx="72625" cy="19130"/>
            </a:xfrm>
            <a:custGeom>
              <a:avLst/>
              <a:gdLst/>
              <a:ahLst/>
              <a:cxnLst/>
              <a:rect l="l" t="t" r="r" b="b"/>
              <a:pathLst>
                <a:path w="2536" h="668" extrusionOk="0">
                  <a:moveTo>
                    <a:pt x="0" y="0"/>
                  </a:moveTo>
                  <a:lnTo>
                    <a:pt x="0" y="667"/>
                  </a:lnTo>
                  <a:lnTo>
                    <a:pt x="2535" y="667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 flipH="1">
              <a:off x="3567059" y="2868368"/>
              <a:ext cx="72625" cy="79326"/>
            </a:xfrm>
            <a:custGeom>
              <a:avLst/>
              <a:gdLst/>
              <a:ahLst/>
              <a:cxnLst/>
              <a:rect l="l" t="t" r="r" b="b"/>
              <a:pathLst>
                <a:path w="2536" h="2770" extrusionOk="0">
                  <a:moveTo>
                    <a:pt x="0" y="1"/>
                  </a:moveTo>
                  <a:lnTo>
                    <a:pt x="0" y="2769"/>
                  </a:lnTo>
                  <a:lnTo>
                    <a:pt x="2535" y="2769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9"/>
            <p:cNvSpPr/>
            <p:nvPr/>
          </p:nvSpPr>
          <p:spPr>
            <a:xfrm flipH="1">
              <a:off x="3259466" y="2676362"/>
              <a:ext cx="307624" cy="426097"/>
            </a:xfrm>
            <a:custGeom>
              <a:avLst/>
              <a:gdLst/>
              <a:ahLst/>
              <a:cxnLst/>
              <a:rect l="l" t="t" r="r" b="b"/>
              <a:pathLst>
                <a:path w="10742" h="14879" extrusionOk="0">
                  <a:moveTo>
                    <a:pt x="300" y="1"/>
                  </a:moveTo>
                  <a:cubicBezTo>
                    <a:pt x="134" y="1"/>
                    <a:pt x="0" y="101"/>
                    <a:pt x="0" y="268"/>
                  </a:cubicBezTo>
                  <a:lnTo>
                    <a:pt x="0" y="14611"/>
                  </a:lnTo>
                  <a:cubicBezTo>
                    <a:pt x="0" y="14778"/>
                    <a:pt x="134" y="14878"/>
                    <a:pt x="300" y="14878"/>
                  </a:cubicBezTo>
                  <a:lnTo>
                    <a:pt x="10474" y="14878"/>
                  </a:lnTo>
                  <a:cubicBezTo>
                    <a:pt x="10608" y="14878"/>
                    <a:pt x="10741" y="14778"/>
                    <a:pt x="10741" y="14611"/>
                  </a:cubicBezTo>
                  <a:lnTo>
                    <a:pt x="10741" y="268"/>
                  </a:lnTo>
                  <a:cubicBezTo>
                    <a:pt x="10741" y="101"/>
                    <a:pt x="10608" y="1"/>
                    <a:pt x="104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 flipH="1">
              <a:off x="3471557" y="2593260"/>
              <a:ext cx="65924" cy="509203"/>
            </a:xfrm>
            <a:custGeom>
              <a:avLst/>
              <a:gdLst/>
              <a:ahLst/>
              <a:cxnLst/>
              <a:rect l="l" t="t" r="r" b="b"/>
              <a:pathLst>
                <a:path w="2302" h="17781" extrusionOk="0">
                  <a:moveTo>
                    <a:pt x="267" y="1"/>
                  </a:moveTo>
                  <a:cubicBezTo>
                    <a:pt x="100" y="1"/>
                    <a:pt x="0" y="101"/>
                    <a:pt x="0" y="234"/>
                  </a:cubicBezTo>
                  <a:lnTo>
                    <a:pt x="0" y="17547"/>
                  </a:lnTo>
                  <a:cubicBezTo>
                    <a:pt x="0" y="17680"/>
                    <a:pt x="100" y="17780"/>
                    <a:pt x="267" y="17780"/>
                  </a:cubicBezTo>
                  <a:lnTo>
                    <a:pt x="2035" y="17780"/>
                  </a:lnTo>
                  <a:cubicBezTo>
                    <a:pt x="2169" y="17780"/>
                    <a:pt x="2302" y="17680"/>
                    <a:pt x="2302" y="17547"/>
                  </a:cubicBezTo>
                  <a:lnTo>
                    <a:pt x="2302" y="234"/>
                  </a:lnTo>
                  <a:cubicBezTo>
                    <a:pt x="2302" y="101"/>
                    <a:pt x="2169" y="1"/>
                    <a:pt x="20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9"/>
            <p:cNvSpPr/>
            <p:nvPr/>
          </p:nvSpPr>
          <p:spPr>
            <a:xfrm flipH="1">
              <a:off x="3471557" y="2645807"/>
              <a:ext cx="65924" cy="185342"/>
            </a:xfrm>
            <a:custGeom>
              <a:avLst/>
              <a:gdLst/>
              <a:ahLst/>
              <a:cxnLst/>
              <a:rect l="l" t="t" r="r" b="b"/>
              <a:pathLst>
                <a:path w="2302" h="6472" extrusionOk="0">
                  <a:moveTo>
                    <a:pt x="0" y="0"/>
                  </a:moveTo>
                  <a:lnTo>
                    <a:pt x="0" y="6472"/>
                  </a:lnTo>
                  <a:lnTo>
                    <a:pt x="2302" y="6472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9"/>
            <p:cNvSpPr/>
            <p:nvPr/>
          </p:nvSpPr>
          <p:spPr>
            <a:xfrm flipH="1">
              <a:off x="3471557" y="2888442"/>
              <a:ext cx="65924" cy="113691"/>
            </a:xfrm>
            <a:custGeom>
              <a:avLst/>
              <a:gdLst/>
              <a:ahLst/>
              <a:cxnLst/>
              <a:rect l="l" t="t" r="r" b="b"/>
              <a:pathLst>
                <a:path w="2302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2302" y="3970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 flipH="1">
              <a:off x="3193576" y="2593260"/>
              <a:ext cx="278013" cy="509203"/>
            </a:xfrm>
            <a:custGeom>
              <a:avLst/>
              <a:gdLst/>
              <a:ahLst/>
              <a:cxnLst/>
              <a:rect l="l" t="t" r="r" b="b"/>
              <a:pathLst>
                <a:path w="9708" h="17781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17547"/>
                  </a:lnTo>
                  <a:cubicBezTo>
                    <a:pt x="1" y="17680"/>
                    <a:pt x="101" y="17780"/>
                    <a:pt x="234" y="17780"/>
                  </a:cubicBezTo>
                  <a:lnTo>
                    <a:pt x="9441" y="17780"/>
                  </a:lnTo>
                  <a:cubicBezTo>
                    <a:pt x="9608" y="17780"/>
                    <a:pt x="9708" y="17680"/>
                    <a:pt x="9708" y="17547"/>
                  </a:cubicBezTo>
                  <a:lnTo>
                    <a:pt x="9708" y="234"/>
                  </a:lnTo>
                  <a:cubicBezTo>
                    <a:pt x="9708" y="101"/>
                    <a:pt x="9608" y="1"/>
                    <a:pt x="94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 flipH="1">
              <a:off x="3367435" y="2646752"/>
              <a:ext cx="71651" cy="455709"/>
            </a:xfrm>
            <a:custGeom>
              <a:avLst/>
              <a:gdLst/>
              <a:ahLst/>
              <a:cxnLst/>
              <a:rect l="l" t="t" r="r" b="b"/>
              <a:pathLst>
                <a:path w="2502" h="15913" extrusionOk="0">
                  <a:moveTo>
                    <a:pt x="234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15679"/>
                  </a:lnTo>
                  <a:cubicBezTo>
                    <a:pt x="0" y="15812"/>
                    <a:pt x="100" y="15912"/>
                    <a:pt x="234" y="15912"/>
                  </a:cubicBezTo>
                  <a:lnTo>
                    <a:pt x="2268" y="15912"/>
                  </a:lnTo>
                  <a:cubicBezTo>
                    <a:pt x="2402" y="15912"/>
                    <a:pt x="2502" y="15812"/>
                    <a:pt x="2502" y="15679"/>
                  </a:cubicBezTo>
                  <a:lnTo>
                    <a:pt x="2502" y="268"/>
                  </a:lnTo>
                  <a:cubicBezTo>
                    <a:pt x="2502" y="101"/>
                    <a:pt x="2402" y="1"/>
                    <a:pt x="226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 flipH="1">
              <a:off x="3367435" y="2705972"/>
              <a:ext cx="71651" cy="41123"/>
            </a:xfrm>
            <a:custGeom>
              <a:avLst/>
              <a:gdLst/>
              <a:ahLst/>
              <a:cxnLst/>
              <a:rect l="l" t="t" r="r" b="b"/>
              <a:pathLst>
                <a:path w="2502" h="1436" extrusionOk="0">
                  <a:moveTo>
                    <a:pt x="0" y="1"/>
                  </a:moveTo>
                  <a:lnTo>
                    <a:pt x="0" y="1435"/>
                  </a:lnTo>
                  <a:lnTo>
                    <a:pt x="2502" y="14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 flipH="1">
              <a:off x="3367435" y="2824440"/>
              <a:ext cx="71651" cy="41095"/>
            </a:xfrm>
            <a:custGeom>
              <a:avLst/>
              <a:gdLst/>
              <a:ahLst/>
              <a:cxnLst/>
              <a:rect l="l" t="t" r="r" b="b"/>
              <a:pathLst>
                <a:path w="2502" h="1435" extrusionOk="0">
                  <a:moveTo>
                    <a:pt x="0" y="0"/>
                  </a:moveTo>
                  <a:lnTo>
                    <a:pt x="0" y="1434"/>
                  </a:lnTo>
                  <a:lnTo>
                    <a:pt x="2502" y="1434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 flipH="1">
              <a:off x="3367435" y="2942880"/>
              <a:ext cx="71651" cy="40150"/>
            </a:xfrm>
            <a:custGeom>
              <a:avLst/>
              <a:gdLst/>
              <a:ahLst/>
              <a:cxnLst/>
              <a:rect l="l" t="t" r="r" b="b"/>
              <a:pathLst>
                <a:path w="2502" h="1402" extrusionOk="0">
                  <a:moveTo>
                    <a:pt x="0" y="0"/>
                  </a:moveTo>
                  <a:lnTo>
                    <a:pt x="0" y="1401"/>
                  </a:lnTo>
                  <a:lnTo>
                    <a:pt x="2502" y="1401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 flipH="1">
              <a:off x="3059843" y="2646752"/>
              <a:ext cx="306650" cy="455709"/>
            </a:xfrm>
            <a:custGeom>
              <a:avLst/>
              <a:gdLst/>
              <a:ahLst/>
              <a:cxnLst/>
              <a:rect l="l" t="t" r="r" b="b"/>
              <a:pathLst>
                <a:path w="10708" h="15913" extrusionOk="0">
                  <a:moveTo>
                    <a:pt x="234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15679"/>
                  </a:lnTo>
                  <a:cubicBezTo>
                    <a:pt x="0" y="15812"/>
                    <a:pt x="100" y="15912"/>
                    <a:pt x="234" y="15912"/>
                  </a:cubicBezTo>
                  <a:lnTo>
                    <a:pt x="10474" y="15912"/>
                  </a:lnTo>
                  <a:cubicBezTo>
                    <a:pt x="10608" y="15912"/>
                    <a:pt x="10708" y="15812"/>
                    <a:pt x="10708" y="15679"/>
                  </a:cubicBezTo>
                  <a:lnTo>
                    <a:pt x="10708" y="268"/>
                  </a:lnTo>
                  <a:cubicBezTo>
                    <a:pt x="10708" y="101"/>
                    <a:pt x="10608" y="1"/>
                    <a:pt x="104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 flipH="1">
              <a:off x="3269041" y="2606633"/>
              <a:ext cx="64978" cy="495830"/>
            </a:xfrm>
            <a:custGeom>
              <a:avLst/>
              <a:gdLst/>
              <a:ahLst/>
              <a:cxnLst/>
              <a:rect l="l" t="t" r="r" b="b"/>
              <a:pathLst>
                <a:path w="2269" h="17314" extrusionOk="0">
                  <a:moveTo>
                    <a:pt x="234" y="1"/>
                  </a:moveTo>
                  <a:cubicBezTo>
                    <a:pt x="100" y="1"/>
                    <a:pt x="0" y="134"/>
                    <a:pt x="0" y="268"/>
                  </a:cubicBezTo>
                  <a:lnTo>
                    <a:pt x="0" y="17080"/>
                  </a:lnTo>
                  <a:cubicBezTo>
                    <a:pt x="0" y="17213"/>
                    <a:pt x="100" y="17313"/>
                    <a:pt x="234" y="17313"/>
                  </a:cubicBezTo>
                  <a:lnTo>
                    <a:pt x="2035" y="17313"/>
                  </a:lnTo>
                  <a:cubicBezTo>
                    <a:pt x="2169" y="17313"/>
                    <a:pt x="2269" y="17213"/>
                    <a:pt x="2269" y="17080"/>
                  </a:cubicBezTo>
                  <a:lnTo>
                    <a:pt x="2269" y="268"/>
                  </a:lnTo>
                  <a:cubicBezTo>
                    <a:pt x="2269" y="134"/>
                    <a:pt x="2169" y="1"/>
                    <a:pt x="20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 flipH="1">
              <a:off x="3269041" y="2704082"/>
              <a:ext cx="64978" cy="92671"/>
            </a:xfrm>
            <a:custGeom>
              <a:avLst/>
              <a:gdLst/>
              <a:ahLst/>
              <a:cxnLst/>
              <a:rect l="l" t="t" r="r" b="b"/>
              <a:pathLst>
                <a:path w="2269" h="3236" extrusionOk="0">
                  <a:moveTo>
                    <a:pt x="0" y="0"/>
                  </a:moveTo>
                  <a:lnTo>
                    <a:pt x="0" y="3236"/>
                  </a:lnTo>
                  <a:lnTo>
                    <a:pt x="2269" y="3236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9"/>
            <p:cNvSpPr/>
            <p:nvPr/>
          </p:nvSpPr>
          <p:spPr>
            <a:xfrm flipH="1">
              <a:off x="3269041" y="2825385"/>
              <a:ext cx="64978" cy="57332"/>
            </a:xfrm>
            <a:custGeom>
              <a:avLst/>
              <a:gdLst/>
              <a:ahLst/>
              <a:cxnLst/>
              <a:rect l="l" t="t" r="r" b="b"/>
              <a:pathLst>
                <a:path w="2269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2269" y="2002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9"/>
            <p:cNvSpPr/>
            <p:nvPr/>
          </p:nvSpPr>
          <p:spPr>
            <a:xfrm flipH="1">
              <a:off x="2991060" y="2606633"/>
              <a:ext cx="278013" cy="495830"/>
            </a:xfrm>
            <a:custGeom>
              <a:avLst/>
              <a:gdLst/>
              <a:ahLst/>
              <a:cxnLst/>
              <a:rect l="l" t="t" r="r" b="b"/>
              <a:pathLst>
                <a:path w="9708" h="17314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lnTo>
                    <a:pt x="1" y="17080"/>
                  </a:lnTo>
                  <a:cubicBezTo>
                    <a:pt x="1" y="17213"/>
                    <a:pt x="101" y="17313"/>
                    <a:pt x="234" y="17313"/>
                  </a:cubicBezTo>
                  <a:lnTo>
                    <a:pt x="9474" y="17313"/>
                  </a:lnTo>
                  <a:cubicBezTo>
                    <a:pt x="9608" y="17313"/>
                    <a:pt x="9708" y="17213"/>
                    <a:pt x="9708" y="17080"/>
                  </a:cubicBezTo>
                  <a:lnTo>
                    <a:pt x="9708" y="268"/>
                  </a:lnTo>
                  <a:cubicBezTo>
                    <a:pt x="9708" y="134"/>
                    <a:pt x="9608" y="1"/>
                    <a:pt x="94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 flipH="1">
              <a:off x="3172565" y="2676362"/>
              <a:ext cx="71680" cy="426097"/>
            </a:xfrm>
            <a:custGeom>
              <a:avLst/>
              <a:gdLst/>
              <a:ahLst/>
              <a:cxnLst/>
              <a:rect l="l" t="t" r="r" b="b"/>
              <a:pathLst>
                <a:path w="2503" h="14879" extrusionOk="0">
                  <a:moveTo>
                    <a:pt x="268" y="1"/>
                  </a:moveTo>
                  <a:cubicBezTo>
                    <a:pt x="101" y="1"/>
                    <a:pt x="1" y="101"/>
                    <a:pt x="1" y="268"/>
                  </a:cubicBezTo>
                  <a:lnTo>
                    <a:pt x="1" y="14611"/>
                  </a:lnTo>
                  <a:cubicBezTo>
                    <a:pt x="1" y="14778"/>
                    <a:pt x="101" y="14878"/>
                    <a:pt x="268" y="14878"/>
                  </a:cubicBezTo>
                  <a:lnTo>
                    <a:pt x="2236" y="14878"/>
                  </a:lnTo>
                  <a:cubicBezTo>
                    <a:pt x="2403" y="14878"/>
                    <a:pt x="2503" y="14778"/>
                    <a:pt x="2503" y="14611"/>
                  </a:cubicBezTo>
                  <a:lnTo>
                    <a:pt x="2503" y="268"/>
                  </a:lnTo>
                  <a:cubicBezTo>
                    <a:pt x="2503" y="101"/>
                    <a:pt x="2403" y="1"/>
                    <a:pt x="22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 flipH="1">
              <a:off x="3172565" y="2771893"/>
              <a:ext cx="71680" cy="79326"/>
            </a:xfrm>
            <a:custGeom>
              <a:avLst/>
              <a:gdLst/>
              <a:ahLst/>
              <a:cxnLst/>
              <a:rect l="l" t="t" r="r" b="b"/>
              <a:pathLst>
                <a:path w="2503" h="2770" extrusionOk="0">
                  <a:moveTo>
                    <a:pt x="1" y="0"/>
                  </a:moveTo>
                  <a:lnTo>
                    <a:pt x="1" y="2769"/>
                  </a:lnTo>
                  <a:lnTo>
                    <a:pt x="2503" y="2769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 flipH="1">
              <a:off x="3172565" y="3030764"/>
              <a:ext cx="71680" cy="19130"/>
            </a:xfrm>
            <a:custGeom>
              <a:avLst/>
              <a:gdLst/>
              <a:ahLst/>
              <a:cxnLst/>
              <a:rect l="l" t="t" r="r" b="b"/>
              <a:pathLst>
                <a:path w="2503" h="668" extrusionOk="0">
                  <a:moveTo>
                    <a:pt x="1" y="0"/>
                  </a:moveTo>
                  <a:lnTo>
                    <a:pt x="1" y="667"/>
                  </a:lnTo>
                  <a:lnTo>
                    <a:pt x="2503" y="667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 flipH="1">
              <a:off x="3172565" y="2868368"/>
              <a:ext cx="71680" cy="79326"/>
            </a:xfrm>
            <a:custGeom>
              <a:avLst/>
              <a:gdLst/>
              <a:ahLst/>
              <a:cxnLst/>
              <a:rect l="l" t="t" r="r" b="b"/>
              <a:pathLst>
                <a:path w="2503" h="2770" extrusionOk="0">
                  <a:moveTo>
                    <a:pt x="1" y="1"/>
                  </a:moveTo>
                  <a:lnTo>
                    <a:pt x="1" y="2769"/>
                  </a:lnTo>
                  <a:lnTo>
                    <a:pt x="2503" y="2769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 flipH="1">
              <a:off x="2864973" y="2676362"/>
              <a:ext cx="306650" cy="426097"/>
            </a:xfrm>
            <a:custGeom>
              <a:avLst/>
              <a:gdLst/>
              <a:ahLst/>
              <a:cxnLst/>
              <a:rect l="l" t="t" r="r" b="b"/>
              <a:pathLst>
                <a:path w="10708" h="14879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14611"/>
                  </a:lnTo>
                  <a:cubicBezTo>
                    <a:pt x="0" y="14778"/>
                    <a:pt x="100" y="14878"/>
                    <a:pt x="267" y="14878"/>
                  </a:cubicBezTo>
                  <a:lnTo>
                    <a:pt x="10441" y="14878"/>
                  </a:lnTo>
                  <a:cubicBezTo>
                    <a:pt x="10608" y="14878"/>
                    <a:pt x="10708" y="14778"/>
                    <a:pt x="10708" y="14611"/>
                  </a:cubicBezTo>
                  <a:lnTo>
                    <a:pt x="10708" y="268"/>
                  </a:lnTo>
                  <a:cubicBezTo>
                    <a:pt x="10708" y="101"/>
                    <a:pt x="10608" y="1"/>
                    <a:pt x="104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9"/>
            <p:cNvSpPr/>
            <p:nvPr/>
          </p:nvSpPr>
          <p:spPr>
            <a:xfrm flipH="1">
              <a:off x="-46821" y="3851525"/>
              <a:ext cx="628593" cy="752794"/>
            </a:xfrm>
            <a:custGeom>
              <a:avLst/>
              <a:gdLst/>
              <a:ahLst/>
              <a:cxnLst/>
              <a:rect l="l" t="t" r="r" b="b"/>
              <a:pathLst>
                <a:path w="21950" h="26287" extrusionOk="0">
                  <a:moveTo>
                    <a:pt x="0" y="1"/>
                  </a:moveTo>
                  <a:lnTo>
                    <a:pt x="0" y="26286"/>
                  </a:lnTo>
                  <a:lnTo>
                    <a:pt x="21949" y="26286"/>
                  </a:lnTo>
                  <a:lnTo>
                    <a:pt x="2194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9"/>
            <p:cNvSpPr/>
            <p:nvPr/>
          </p:nvSpPr>
          <p:spPr>
            <a:xfrm flipH="1">
              <a:off x="-180313" y="3634474"/>
              <a:ext cx="754684" cy="224489"/>
            </a:xfrm>
            <a:custGeom>
              <a:avLst/>
              <a:gdLst/>
              <a:ahLst/>
              <a:cxnLst/>
              <a:rect l="l" t="t" r="r" b="b"/>
              <a:pathLst>
                <a:path w="26353" h="7839" extrusionOk="0">
                  <a:moveTo>
                    <a:pt x="4403" y="0"/>
                  </a:moveTo>
                  <a:lnTo>
                    <a:pt x="0" y="7839"/>
                  </a:lnTo>
                  <a:lnTo>
                    <a:pt x="21949" y="7839"/>
                  </a:lnTo>
                  <a:lnTo>
                    <a:pt x="2635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9"/>
            <p:cNvSpPr/>
            <p:nvPr/>
          </p:nvSpPr>
          <p:spPr>
            <a:xfrm flipH="1">
              <a:off x="1059580" y="3634474"/>
              <a:ext cx="754684" cy="224489"/>
            </a:xfrm>
            <a:custGeom>
              <a:avLst/>
              <a:gdLst/>
              <a:ahLst/>
              <a:cxnLst/>
              <a:rect l="l" t="t" r="r" b="b"/>
              <a:pathLst>
                <a:path w="26353" h="7839" extrusionOk="0">
                  <a:moveTo>
                    <a:pt x="1" y="0"/>
                  </a:moveTo>
                  <a:lnTo>
                    <a:pt x="4404" y="7839"/>
                  </a:lnTo>
                  <a:lnTo>
                    <a:pt x="26353" y="7839"/>
                  </a:lnTo>
                  <a:lnTo>
                    <a:pt x="21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9"/>
            <p:cNvSpPr/>
            <p:nvPr/>
          </p:nvSpPr>
          <p:spPr>
            <a:xfrm flipH="1">
              <a:off x="574343" y="3851525"/>
              <a:ext cx="1113836" cy="752762"/>
            </a:xfrm>
            <a:custGeom>
              <a:avLst/>
              <a:gdLst/>
              <a:ahLst/>
              <a:cxnLst/>
              <a:rect l="l" t="t" r="r" b="b"/>
              <a:pathLst>
                <a:path w="38896" h="26287" extrusionOk="0">
                  <a:moveTo>
                    <a:pt x="1" y="1"/>
                  </a:moveTo>
                  <a:lnTo>
                    <a:pt x="1" y="26286"/>
                  </a:lnTo>
                  <a:lnTo>
                    <a:pt x="38895" y="26286"/>
                  </a:lnTo>
                  <a:lnTo>
                    <a:pt x="3889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9"/>
            <p:cNvSpPr/>
            <p:nvPr/>
          </p:nvSpPr>
          <p:spPr>
            <a:xfrm flipH="1">
              <a:off x="574343" y="4053095"/>
              <a:ext cx="350594" cy="350594"/>
            </a:xfrm>
            <a:custGeom>
              <a:avLst/>
              <a:gdLst/>
              <a:ahLst/>
              <a:cxnLst/>
              <a:rect l="l" t="t" r="r" b="b"/>
              <a:pathLst>
                <a:path w="12243" h="12243" extrusionOk="0">
                  <a:moveTo>
                    <a:pt x="0" y="0"/>
                  </a:moveTo>
                  <a:lnTo>
                    <a:pt x="0" y="12242"/>
                  </a:lnTo>
                  <a:lnTo>
                    <a:pt x="12242" y="12242"/>
                  </a:lnTo>
                  <a:lnTo>
                    <a:pt x="1224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9"/>
            <p:cNvSpPr/>
            <p:nvPr/>
          </p:nvSpPr>
          <p:spPr>
            <a:xfrm flipH="1">
              <a:off x="1336611" y="4053095"/>
              <a:ext cx="201599" cy="201571"/>
            </a:xfrm>
            <a:custGeom>
              <a:avLst/>
              <a:gdLst/>
              <a:ahLst/>
              <a:cxnLst/>
              <a:rect l="l" t="t" r="r" b="b"/>
              <a:pathLst>
                <a:path w="7040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7039" y="7039"/>
                  </a:lnTo>
                  <a:lnTo>
                    <a:pt x="703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9"/>
            <p:cNvSpPr/>
            <p:nvPr/>
          </p:nvSpPr>
          <p:spPr>
            <a:xfrm flipH="1">
              <a:off x="1336611" y="4302403"/>
              <a:ext cx="201599" cy="201571"/>
            </a:xfrm>
            <a:custGeom>
              <a:avLst/>
              <a:gdLst/>
              <a:ahLst/>
              <a:cxnLst/>
              <a:rect l="l" t="t" r="r" b="b"/>
              <a:pathLst>
                <a:path w="7040" h="7039" extrusionOk="0">
                  <a:moveTo>
                    <a:pt x="1" y="1"/>
                  </a:moveTo>
                  <a:lnTo>
                    <a:pt x="1" y="7039"/>
                  </a:lnTo>
                  <a:lnTo>
                    <a:pt x="7039" y="7039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9"/>
            <p:cNvSpPr/>
            <p:nvPr/>
          </p:nvSpPr>
          <p:spPr>
            <a:xfrm flipH="1">
              <a:off x="392846" y="4053095"/>
              <a:ext cx="181525" cy="350594"/>
            </a:xfrm>
            <a:custGeom>
              <a:avLst/>
              <a:gdLst/>
              <a:ahLst/>
              <a:cxnLst/>
              <a:rect l="l" t="t" r="r" b="b"/>
              <a:pathLst>
                <a:path w="6339" h="12243" extrusionOk="0">
                  <a:moveTo>
                    <a:pt x="0" y="0"/>
                  </a:moveTo>
                  <a:lnTo>
                    <a:pt x="0" y="12242"/>
                  </a:lnTo>
                  <a:lnTo>
                    <a:pt x="6338" y="12242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 flipH="1">
              <a:off x="-374177" y="4872665"/>
              <a:ext cx="4630943" cy="27035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 flipH="1">
              <a:off x="2782829" y="1461169"/>
              <a:ext cx="407924" cy="358727"/>
            </a:xfrm>
            <a:custGeom>
              <a:avLst/>
              <a:gdLst/>
              <a:ahLst/>
              <a:cxnLst/>
              <a:rect l="l" t="t" r="r" b="b"/>
              <a:pathLst>
                <a:path w="14245" h="12527" extrusionOk="0">
                  <a:moveTo>
                    <a:pt x="7101" y="1"/>
                  </a:moveTo>
                  <a:cubicBezTo>
                    <a:pt x="5884" y="1"/>
                    <a:pt x="4654" y="351"/>
                    <a:pt x="3570" y="1082"/>
                  </a:cubicBezTo>
                  <a:cubicBezTo>
                    <a:pt x="735" y="3050"/>
                    <a:pt x="1" y="6953"/>
                    <a:pt x="1969" y="9788"/>
                  </a:cubicBezTo>
                  <a:cubicBezTo>
                    <a:pt x="3170" y="11569"/>
                    <a:pt x="5129" y="12527"/>
                    <a:pt x="7121" y="12527"/>
                  </a:cubicBezTo>
                  <a:cubicBezTo>
                    <a:pt x="8337" y="12527"/>
                    <a:pt x="9566" y="12169"/>
                    <a:pt x="10642" y="11422"/>
                  </a:cubicBezTo>
                  <a:cubicBezTo>
                    <a:pt x="13511" y="9488"/>
                    <a:pt x="14244" y="5585"/>
                    <a:pt x="12276" y="2716"/>
                  </a:cubicBezTo>
                  <a:cubicBezTo>
                    <a:pt x="11072" y="952"/>
                    <a:pt x="9106" y="1"/>
                    <a:pt x="710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9"/>
            <p:cNvSpPr/>
            <p:nvPr/>
          </p:nvSpPr>
          <p:spPr>
            <a:xfrm flipH="1">
              <a:off x="2867850" y="1580010"/>
              <a:ext cx="235963" cy="48510"/>
            </a:xfrm>
            <a:custGeom>
              <a:avLst/>
              <a:gdLst/>
              <a:ahLst/>
              <a:cxnLst/>
              <a:rect l="l" t="t" r="r" b="b"/>
              <a:pathLst>
                <a:path w="8240" h="1694" extrusionOk="0">
                  <a:moveTo>
                    <a:pt x="234" y="1"/>
                  </a:moveTo>
                  <a:cubicBezTo>
                    <a:pt x="134" y="1"/>
                    <a:pt x="67" y="34"/>
                    <a:pt x="0" y="67"/>
                  </a:cubicBezTo>
                  <a:lnTo>
                    <a:pt x="3503" y="1568"/>
                  </a:lnTo>
                  <a:cubicBezTo>
                    <a:pt x="3686" y="1652"/>
                    <a:pt x="3895" y="1693"/>
                    <a:pt x="4108" y="1693"/>
                  </a:cubicBezTo>
                  <a:cubicBezTo>
                    <a:pt x="4320" y="1693"/>
                    <a:pt x="4537" y="1652"/>
                    <a:pt x="4737" y="1568"/>
                  </a:cubicBezTo>
                  <a:lnTo>
                    <a:pt x="8240" y="67"/>
                  </a:lnTo>
                  <a:cubicBezTo>
                    <a:pt x="8140" y="34"/>
                    <a:pt x="8073" y="1"/>
                    <a:pt x="7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9"/>
            <p:cNvSpPr/>
            <p:nvPr/>
          </p:nvSpPr>
          <p:spPr>
            <a:xfrm flipH="1">
              <a:off x="2861149" y="1596247"/>
              <a:ext cx="251255" cy="113715"/>
            </a:xfrm>
            <a:custGeom>
              <a:avLst/>
              <a:gdLst/>
              <a:ahLst/>
              <a:cxnLst/>
              <a:rect l="l" t="t" r="r" b="b"/>
              <a:pathLst>
                <a:path w="8774" h="3971" extrusionOk="0">
                  <a:moveTo>
                    <a:pt x="0" y="1"/>
                  </a:moveTo>
                  <a:cubicBezTo>
                    <a:pt x="0" y="34"/>
                    <a:pt x="0" y="34"/>
                    <a:pt x="0" y="67"/>
                  </a:cubicBezTo>
                  <a:lnTo>
                    <a:pt x="0" y="3470"/>
                  </a:lnTo>
                  <a:cubicBezTo>
                    <a:pt x="0" y="3737"/>
                    <a:pt x="234" y="3970"/>
                    <a:pt x="501" y="3970"/>
                  </a:cubicBezTo>
                  <a:lnTo>
                    <a:pt x="8273" y="3970"/>
                  </a:lnTo>
                  <a:cubicBezTo>
                    <a:pt x="8540" y="3970"/>
                    <a:pt x="8773" y="3737"/>
                    <a:pt x="8773" y="3470"/>
                  </a:cubicBezTo>
                  <a:lnTo>
                    <a:pt x="8773" y="67"/>
                  </a:lnTo>
                  <a:cubicBezTo>
                    <a:pt x="8773" y="34"/>
                    <a:pt x="8773" y="34"/>
                    <a:pt x="8740" y="1"/>
                  </a:cubicBezTo>
                  <a:lnTo>
                    <a:pt x="5171" y="1535"/>
                  </a:lnTo>
                  <a:cubicBezTo>
                    <a:pt x="4937" y="1635"/>
                    <a:pt x="4637" y="1702"/>
                    <a:pt x="4370" y="1702"/>
                  </a:cubicBezTo>
                  <a:cubicBezTo>
                    <a:pt x="4103" y="1702"/>
                    <a:pt x="3836" y="1635"/>
                    <a:pt x="3603" y="15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9"/>
            <p:cNvSpPr/>
            <p:nvPr/>
          </p:nvSpPr>
          <p:spPr>
            <a:xfrm flipH="1">
              <a:off x="1922166" y="638163"/>
              <a:ext cx="400278" cy="358755"/>
            </a:xfrm>
            <a:custGeom>
              <a:avLst/>
              <a:gdLst/>
              <a:ahLst/>
              <a:cxnLst/>
              <a:rect l="l" t="t" r="r" b="b"/>
              <a:pathLst>
                <a:path w="13978" h="12528" extrusionOk="0">
                  <a:moveTo>
                    <a:pt x="6966" y="0"/>
                  </a:moveTo>
                  <a:cubicBezTo>
                    <a:pt x="4264" y="0"/>
                    <a:pt x="1788" y="1765"/>
                    <a:pt x="968" y="4470"/>
                  </a:cubicBezTo>
                  <a:cubicBezTo>
                    <a:pt x="1" y="7806"/>
                    <a:pt x="1902" y="11275"/>
                    <a:pt x="5204" y="12276"/>
                  </a:cubicBezTo>
                  <a:cubicBezTo>
                    <a:pt x="5787" y="12447"/>
                    <a:pt x="6377" y="12528"/>
                    <a:pt x="6957" y="12528"/>
                  </a:cubicBezTo>
                  <a:cubicBezTo>
                    <a:pt x="9665" y="12528"/>
                    <a:pt x="12180" y="10759"/>
                    <a:pt x="12977" y="8039"/>
                  </a:cubicBezTo>
                  <a:cubicBezTo>
                    <a:pt x="13977" y="4737"/>
                    <a:pt x="12076" y="1235"/>
                    <a:pt x="8774" y="267"/>
                  </a:cubicBezTo>
                  <a:cubicBezTo>
                    <a:pt x="8170" y="86"/>
                    <a:pt x="7562" y="0"/>
                    <a:pt x="69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9"/>
            <p:cNvSpPr/>
            <p:nvPr/>
          </p:nvSpPr>
          <p:spPr>
            <a:xfrm flipH="1">
              <a:off x="2004323" y="735584"/>
              <a:ext cx="235018" cy="184389"/>
            </a:xfrm>
            <a:custGeom>
              <a:avLst/>
              <a:gdLst/>
              <a:ahLst/>
              <a:cxnLst/>
              <a:rect l="l" t="t" r="r" b="b"/>
              <a:pathLst>
                <a:path w="8207" h="6439" extrusionOk="0">
                  <a:moveTo>
                    <a:pt x="2669" y="1001"/>
                  </a:moveTo>
                  <a:cubicBezTo>
                    <a:pt x="2836" y="1001"/>
                    <a:pt x="3003" y="1135"/>
                    <a:pt x="3003" y="1335"/>
                  </a:cubicBezTo>
                  <a:cubicBezTo>
                    <a:pt x="3003" y="1502"/>
                    <a:pt x="2836" y="1635"/>
                    <a:pt x="2669" y="1635"/>
                  </a:cubicBezTo>
                  <a:lnTo>
                    <a:pt x="1302" y="1635"/>
                  </a:lnTo>
                  <a:cubicBezTo>
                    <a:pt x="1135" y="1635"/>
                    <a:pt x="968" y="1502"/>
                    <a:pt x="968" y="1335"/>
                  </a:cubicBezTo>
                  <a:lnTo>
                    <a:pt x="1001" y="1335"/>
                  </a:lnTo>
                  <a:cubicBezTo>
                    <a:pt x="1001" y="1135"/>
                    <a:pt x="1135" y="1001"/>
                    <a:pt x="1302" y="1001"/>
                  </a:cubicBezTo>
                  <a:close/>
                  <a:moveTo>
                    <a:pt x="6739" y="1001"/>
                  </a:moveTo>
                  <a:cubicBezTo>
                    <a:pt x="6906" y="1001"/>
                    <a:pt x="7039" y="1135"/>
                    <a:pt x="7039" y="1335"/>
                  </a:cubicBezTo>
                  <a:cubicBezTo>
                    <a:pt x="7039" y="1502"/>
                    <a:pt x="6906" y="1635"/>
                    <a:pt x="6705" y="1635"/>
                  </a:cubicBezTo>
                  <a:lnTo>
                    <a:pt x="3703" y="1635"/>
                  </a:lnTo>
                  <a:cubicBezTo>
                    <a:pt x="3537" y="1635"/>
                    <a:pt x="3403" y="1502"/>
                    <a:pt x="3403" y="1335"/>
                  </a:cubicBezTo>
                  <a:cubicBezTo>
                    <a:pt x="3403" y="1135"/>
                    <a:pt x="3537" y="1001"/>
                    <a:pt x="3703" y="1001"/>
                  </a:cubicBezTo>
                  <a:close/>
                  <a:moveTo>
                    <a:pt x="6705" y="2336"/>
                  </a:moveTo>
                  <a:cubicBezTo>
                    <a:pt x="6906" y="2336"/>
                    <a:pt x="7039" y="2469"/>
                    <a:pt x="7039" y="2636"/>
                  </a:cubicBezTo>
                  <a:cubicBezTo>
                    <a:pt x="7039" y="2803"/>
                    <a:pt x="6906" y="2970"/>
                    <a:pt x="6705" y="2970"/>
                  </a:cubicBezTo>
                  <a:lnTo>
                    <a:pt x="1602" y="2970"/>
                  </a:lnTo>
                  <a:cubicBezTo>
                    <a:pt x="1435" y="2970"/>
                    <a:pt x="1302" y="2803"/>
                    <a:pt x="1302" y="2636"/>
                  </a:cubicBezTo>
                  <a:cubicBezTo>
                    <a:pt x="1302" y="2469"/>
                    <a:pt x="1435" y="2336"/>
                    <a:pt x="1602" y="2336"/>
                  </a:cubicBezTo>
                  <a:close/>
                  <a:moveTo>
                    <a:pt x="6739" y="3670"/>
                  </a:moveTo>
                  <a:cubicBezTo>
                    <a:pt x="7139" y="3670"/>
                    <a:pt x="7139" y="4304"/>
                    <a:pt x="6739" y="4304"/>
                  </a:cubicBezTo>
                  <a:lnTo>
                    <a:pt x="4370" y="4304"/>
                  </a:lnTo>
                  <a:cubicBezTo>
                    <a:pt x="3937" y="4304"/>
                    <a:pt x="3937" y="3670"/>
                    <a:pt x="4370" y="3670"/>
                  </a:cubicBezTo>
                  <a:close/>
                  <a:moveTo>
                    <a:pt x="1101" y="1"/>
                  </a:moveTo>
                  <a:cubicBezTo>
                    <a:pt x="501" y="34"/>
                    <a:pt x="1" y="534"/>
                    <a:pt x="1" y="1135"/>
                  </a:cubicBezTo>
                  <a:lnTo>
                    <a:pt x="1" y="4204"/>
                  </a:lnTo>
                  <a:cubicBezTo>
                    <a:pt x="1" y="4838"/>
                    <a:pt x="501" y="5338"/>
                    <a:pt x="1135" y="5371"/>
                  </a:cubicBezTo>
                  <a:lnTo>
                    <a:pt x="5505" y="5371"/>
                  </a:lnTo>
                  <a:lnTo>
                    <a:pt x="5438" y="6439"/>
                  </a:lnTo>
                  <a:lnTo>
                    <a:pt x="6572" y="5371"/>
                  </a:lnTo>
                  <a:lnTo>
                    <a:pt x="7072" y="5371"/>
                  </a:lnTo>
                  <a:cubicBezTo>
                    <a:pt x="7706" y="5338"/>
                    <a:pt x="8207" y="4838"/>
                    <a:pt x="8207" y="4204"/>
                  </a:cubicBezTo>
                  <a:lnTo>
                    <a:pt x="8207" y="1135"/>
                  </a:lnTo>
                  <a:cubicBezTo>
                    <a:pt x="8207" y="501"/>
                    <a:pt x="7706" y="1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 flipH="1">
              <a:off x="2477165" y="905082"/>
              <a:ext cx="409814" cy="358812"/>
            </a:xfrm>
            <a:custGeom>
              <a:avLst/>
              <a:gdLst/>
              <a:ahLst/>
              <a:cxnLst/>
              <a:rect l="l" t="t" r="r" b="b"/>
              <a:pathLst>
                <a:path w="14311" h="12530" extrusionOk="0">
                  <a:moveTo>
                    <a:pt x="7160" y="1"/>
                  </a:moveTo>
                  <a:cubicBezTo>
                    <a:pt x="4959" y="1"/>
                    <a:pt x="2827" y="1155"/>
                    <a:pt x="1668" y="3222"/>
                  </a:cubicBezTo>
                  <a:cubicBezTo>
                    <a:pt x="1" y="6224"/>
                    <a:pt x="1068" y="10060"/>
                    <a:pt x="4103" y="11728"/>
                  </a:cubicBezTo>
                  <a:cubicBezTo>
                    <a:pt x="5064" y="12272"/>
                    <a:pt x="6110" y="12530"/>
                    <a:pt x="7144" y="12530"/>
                  </a:cubicBezTo>
                  <a:cubicBezTo>
                    <a:pt x="9339" y="12530"/>
                    <a:pt x="11475" y="11367"/>
                    <a:pt x="12610" y="9326"/>
                  </a:cubicBezTo>
                  <a:cubicBezTo>
                    <a:pt x="14311" y="6291"/>
                    <a:pt x="13210" y="2488"/>
                    <a:pt x="10208" y="787"/>
                  </a:cubicBezTo>
                  <a:cubicBezTo>
                    <a:pt x="9239" y="254"/>
                    <a:pt x="8192" y="1"/>
                    <a:pt x="71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 flipH="1">
              <a:off x="2576505" y="1008774"/>
              <a:ext cx="212080" cy="151915"/>
            </a:xfrm>
            <a:custGeom>
              <a:avLst/>
              <a:gdLst/>
              <a:ahLst/>
              <a:cxnLst/>
              <a:rect l="l" t="t" r="r" b="b"/>
              <a:pathLst>
                <a:path w="7406" h="5305" extrusionOk="0">
                  <a:moveTo>
                    <a:pt x="2836" y="1269"/>
                  </a:moveTo>
                  <a:lnTo>
                    <a:pt x="5271" y="2636"/>
                  </a:lnTo>
                  <a:lnTo>
                    <a:pt x="2836" y="4071"/>
                  </a:lnTo>
                  <a:lnTo>
                    <a:pt x="2836" y="1269"/>
                  </a:lnTo>
                  <a:close/>
                  <a:moveTo>
                    <a:pt x="1001" y="1"/>
                  </a:moveTo>
                  <a:cubicBezTo>
                    <a:pt x="467" y="1"/>
                    <a:pt x="0" y="435"/>
                    <a:pt x="0" y="968"/>
                  </a:cubicBezTo>
                  <a:lnTo>
                    <a:pt x="0" y="4304"/>
                  </a:lnTo>
                  <a:cubicBezTo>
                    <a:pt x="0" y="4871"/>
                    <a:pt x="467" y="5305"/>
                    <a:pt x="1001" y="5305"/>
                  </a:cubicBezTo>
                  <a:lnTo>
                    <a:pt x="6438" y="5305"/>
                  </a:lnTo>
                  <a:cubicBezTo>
                    <a:pt x="6972" y="5305"/>
                    <a:pt x="7406" y="4871"/>
                    <a:pt x="7406" y="4337"/>
                  </a:cubicBezTo>
                  <a:lnTo>
                    <a:pt x="7406" y="1002"/>
                  </a:lnTo>
                  <a:cubicBezTo>
                    <a:pt x="7406" y="435"/>
                    <a:pt x="6972" y="1"/>
                    <a:pt x="6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 flipH="1">
              <a:off x="1284092" y="756746"/>
              <a:ext cx="408869" cy="358412"/>
            </a:xfrm>
            <a:custGeom>
              <a:avLst/>
              <a:gdLst/>
              <a:ahLst/>
              <a:cxnLst/>
              <a:rect l="l" t="t" r="r" b="b"/>
              <a:pathLst>
                <a:path w="14278" h="12516" extrusionOk="0">
                  <a:moveTo>
                    <a:pt x="7139" y="0"/>
                  </a:moveTo>
                  <a:cubicBezTo>
                    <a:pt x="6244" y="0"/>
                    <a:pt x="5335" y="192"/>
                    <a:pt x="4471" y="596"/>
                  </a:cubicBezTo>
                  <a:cubicBezTo>
                    <a:pt x="1335" y="2064"/>
                    <a:pt x="1" y="5800"/>
                    <a:pt x="1469" y="8935"/>
                  </a:cubicBezTo>
                  <a:cubicBezTo>
                    <a:pt x="2530" y="11179"/>
                    <a:pt x="4778" y="12515"/>
                    <a:pt x="7127" y="12515"/>
                  </a:cubicBezTo>
                  <a:cubicBezTo>
                    <a:pt x="8026" y="12515"/>
                    <a:pt x="8940" y="12320"/>
                    <a:pt x="9808" y="11904"/>
                  </a:cubicBezTo>
                  <a:cubicBezTo>
                    <a:pt x="12944" y="10436"/>
                    <a:pt x="14278" y="6700"/>
                    <a:pt x="12810" y="3598"/>
                  </a:cubicBezTo>
                  <a:cubicBezTo>
                    <a:pt x="11747" y="1326"/>
                    <a:pt x="9492" y="0"/>
                    <a:pt x="7139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 flipH="1">
              <a:off x="1366221" y="836698"/>
              <a:ext cx="218781" cy="195987"/>
            </a:xfrm>
            <a:custGeom>
              <a:avLst/>
              <a:gdLst/>
              <a:ahLst/>
              <a:cxnLst/>
              <a:rect l="l" t="t" r="r" b="b"/>
              <a:pathLst>
                <a:path w="7640" h="6844" extrusionOk="0">
                  <a:moveTo>
                    <a:pt x="4370" y="506"/>
                  </a:moveTo>
                  <a:cubicBezTo>
                    <a:pt x="6138" y="506"/>
                    <a:pt x="7005" y="2641"/>
                    <a:pt x="5771" y="3875"/>
                  </a:cubicBezTo>
                  <a:cubicBezTo>
                    <a:pt x="5371" y="4275"/>
                    <a:pt x="4862" y="4475"/>
                    <a:pt x="4358" y="4475"/>
                  </a:cubicBezTo>
                  <a:cubicBezTo>
                    <a:pt x="3853" y="4475"/>
                    <a:pt x="3353" y="4275"/>
                    <a:pt x="2969" y="3875"/>
                  </a:cubicBezTo>
                  <a:cubicBezTo>
                    <a:pt x="1702" y="2641"/>
                    <a:pt x="2569" y="506"/>
                    <a:pt x="4370" y="506"/>
                  </a:cubicBezTo>
                  <a:close/>
                  <a:moveTo>
                    <a:pt x="4338" y="0"/>
                  </a:moveTo>
                  <a:cubicBezTo>
                    <a:pt x="2303" y="0"/>
                    <a:pt x="1103" y="2385"/>
                    <a:pt x="2402" y="4042"/>
                  </a:cubicBezTo>
                  <a:cubicBezTo>
                    <a:pt x="2202" y="4175"/>
                    <a:pt x="2068" y="4309"/>
                    <a:pt x="1902" y="4475"/>
                  </a:cubicBezTo>
                  <a:cubicBezTo>
                    <a:pt x="1668" y="4676"/>
                    <a:pt x="1435" y="4876"/>
                    <a:pt x="1201" y="5076"/>
                  </a:cubicBezTo>
                  <a:cubicBezTo>
                    <a:pt x="968" y="5276"/>
                    <a:pt x="734" y="5476"/>
                    <a:pt x="534" y="5710"/>
                  </a:cubicBezTo>
                  <a:lnTo>
                    <a:pt x="200" y="6043"/>
                  </a:lnTo>
                  <a:cubicBezTo>
                    <a:pt x="134" y="6077"/>
                    <a:pt x="100" y="6143"/>
                    <a:pt x="67" y="6210"/>
                  </a:cubicBezTo>
                  <a:cubicBezTo>
                    <a:pt x="34" y="6243"/>
                    <a:pt x="34" y="6310"/>
                    <a:pt x="0" y="6344"/>
                  </a:cubicBezTo>
                  <a:cubicBezTo>
                    <a:pt x="0" y="6377"/>
                    <a:pt x="0" y="6444"/>
                    <a:pt x="0" y="6477"/>
                  </a:cubicBezTo>
                  <a:cubicBezTo>
                    <a:pt x="34" y="6677"/>
                    <a:pt x="167" y="6844"/>
                    <a:pt x="367" y="6844"/>
                  </a:cubicBezTo>
                  <a:lnTo>
                    <a:pt x="534" y="6844"/>
                  </a:lnTo>
                  <a:lnTo>
                    <a:pt x="634" y="6811"/>
                  </a:lnTo>
                  <a:cubicBezTo>
                    <a:pt x="701" y="6777"/>
                    <a:pt x="768" y="6710"/>
                    <a:pt x="834" y="6677"/>
                  </a:cubicBezTo>
                  <a:cubicBezTo>
                    <a:pt x="934" y="6544"/>
                    <a:pt x="1034" y="6444"/>
                    <a:pt x="1168" y="6344"/>
                  </a:cubicBezTo>
                  <a:cubicBezTo>
                    <a:pt x="1368" y="6110"/>
                    <a:pt x="1568" y="5876"/>
                    <a:pt x="1802" y="5676"/>
                  </a:cubicBezTo>
                  <a:cubicBezTo>
                    <a:pt x="2002" y="5443"/>
                    <a:pt x="2202" y="5209"/>
                    <a:pt x="2402" y="4976"/>
                  </a:cubicBezTo>
                  <a:cubicBezTo>
                    <a:pt x="2535" y="4809"/>
                    <a:pt x="2669" y="4642"/>
                    <a:pt x="2802" y="4475"/>
                  </a:cubicBezTo>
                  <a:cubicBezTo>
                    <a:pt x="3259" y="4841"/>
                    <a:pt x="3805" y="5018"/>
                    <a:pt x="4350" y="5018"/>
                  </a:cubicBezTo>
                  <a:cubicBezTo>
                    <a:pt x="5000" y="5018"/>
                    <a:pt x="5648" y="4765"/>
                    <a:pt x="6138" y="4275"/>
                  </a:cubicBezTo>
                  <a:cubicBezTo>
                    <a:pt x="7639" y="2741"/>
                    <a:pt x="6638" y="139"/>
                    <a:pt x="4504" y="6"/>
                  </a:cubicBezTo>
                  <a:cubicBezTo>
                    <a:pt x="4448" y="2"/>
                    <a:pt x="4393" y="0"/>
                    <a:pt x="4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 flipH="1">
              <a:off x="859961" y="1208741"/>
              <a:ext cx="407924" cy="358297"/>
            </a:xfrm>
            <a:custGeom>
              <a:avLst/>
              <a:gdLst/>
              <a:ahLst/>
              <a:cxnLst/>
              <a:rect l="l" t="t" r="r" b="b"/>
              <a:pathLst>
                <a:path w="14245" h="12512" extrusionOk="0">
                  <a:moveTo>
                    <a:pt x="7132" y="1"/>
                  </a:moveTo>
                  <a:cubicBezTo>
                    <a:pt x="5912" y="1"/>
                    <a:pt x="4681" y="355"/>
                    <a:pt x="3603" y="1090"/>
                  </a:cubicBezTo>
                  <a:cubicBezTo>
                    <a:pt x="735" y="3058"/>
                    <a:pt x="1" y="6928"/>
                    <a:pt x="1969" y="9797"/>
                  </a:cubicBezTo>
                  <a:cubicBezTo>
                    <a:pt x="3194" y="11561"/>
                    <a:pt x="5155" y="12512"/>
                    <a:pt x="7153" y="12512"/>
                  </a:cubicBezTo>
                  <a:cubicBezTo>
                    <a:pt x="8366" y="12512"/>
                    <a:pt x="9592" y="12162"/>
                    <a:pt x="10675" y="11431"/>
                  </a:cubicBezTo>
                  <a:cubicBezTo>
                    <a:pt x="13511" y="9463"/>
                    <a:pt x="14244" y="5560"/>
                    <a:pt x="12310" y="2725"/>
                  </a:cubicBezTo>
                  <a:cubicBezTo>
                    <a:pt x="11089" y="946"/>
                    <a:pt x="9125" y="1"/>
                    <a:pt x="713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 flipH="1">
              <a:off x="948790" y="1272428"/>
              <a:ext cx="229291" cy="230236"/>
            </a:xfrm>
            <a:custGeom>
              <a:avLst/>
              <a:gdLst/>
              <a:ahLst/>
              <a:cxnLst/>
              <a:rect l="l" t="t" r="r" b="b"/>
              <a:pathLst>
                <a:path w="8007" h="8040" extrusionOk="0">
                  <a:moveTo>
                    <a:pt x="2244" y="1184"/>
                  </a:moveTo>
                  <a:lnTo>
                    <a:pt x="2244" y="1184"/>
                  </a:lnTo>
                  <a:cubicBezTo>
                    <a:pt x="2148" y="1372"/>
                    <a:pt x="2030" y="1587"/>
                    <a:pt x="1969" y="1802"/>
                  </a:cubicBezTo>
                  <a:lnTo>
                    <a:pt x="1502" y="1802"/>
                  </a:lnTo>
                  <a:cubicBezTo>
                    <a:pt x="1728" y="1543"/>
                    <a:pt x="1985" y="1347"/>
                    <a:pt x="2244" y="1184"/>
                  </a:cubicBezTo>
                  <a:close/>
                  <a:moveTo>
                    <a:pt x="3670" y="734"/>
                  </a:moveTo>
                  <a:lnTo>
                    <a:pt x="3670" y="1802"/>
                  </a:lnTo>
                  <a:lnTo>
                    <a:pt x="2669" y="1802"/>
                  </a:lnTo>
                  <a:cubicBezTo>
                    <a:pt x="2869" y="1335"/>
                    <a:pt x="3203" y="935"/>
                    <a:pt x="3670" y="734"/>
                  </a:cubicBezTo>
                  <a:close/>
                  <a:moveTo>
                    <a:pt x="4337" y="734"/>
                  </a:moveTo>
                  <a:cubicBezTo>
                    <a:pt x="4404" y="768"/>
                    <a:pt x="4504" y="801"/>
                    <a:pt x="4604" y="868"/>
                  </a:cubicBezTo>
                  <a:cubicBezTo>
                    <a:pt x="4904" y="1101"/>
                    <a:pt x="5171" y="1435"/>
                    <a:pt x="5338" y="1802"/>
                  </a:cubicBezTo>
                  <a:lnTo>
                    <a:pt x="4337" y="1802"/>
                  </a:lnTo>
                  <a:lnTo>
                    <a:pt x="4337" y="734"/>
                  </a:lnTo>
                  <a:close/>
                  <a:moveTo>
                    <a:pt x="5705" y="1135"/>
                  </a:moveTo>
                  <a:lnTo>
                    <a:pt x="5705" y="1135"/>
                  </a:lnTo>
                  <a:cubicBezTo>
                    <a:pt x="5805" y="1201"/>
                    <a:pt x="5871" y="1235"/>
                    <a:pt x="5971" y="1301"/>
                  </a:cubicBezTo>
                  <a:cubicBezTo>
                    <a:pt x="6172" y="1435"/>
                    <a:pt x="6338" y="1602"/>
                    <a:pt x="6505" y="1802"/>
                  </a:cubicBezTo>
                  <a:lnTo>
                    <a:pt x="6038" y="1802"/>
                  </a:lnTo>
                  <a:cubicBezTo>
                    <a:pt x="5938" y="1568"/>
                    <a:pt x="5838" y="1335"/>
                    <a:pt x="5705" y="1135"/>
                  </a:cubicBezTo>
                  <a:close/>
                  <a:moveTo>
                    <a:pt x="1735" y="2436"/>
                  </a:moveTo>
                  <a:cubicBezTo>
                    <a:pt x="1635" y="2836"/>
                    <a:pt x="1568" y="3270"/>
                    <a:pt x="1568" y="3703"/>
                  </a:cubicBezTo>
                  <a:lnTo>
                    <a:pt x="668" y="3703"/>
                  </a:lnTo>
                  <a:cubicBezTo>
                    <a:pt x="701" y="3270"/>
                    <a:pt x="834" y="2836"/>
                    <a:pt x="1035" y="2469"/>
                  </a:cubicBezTo>
                  <a:lnTo>
                    <a:pt x="1035" y="2436"/>
                  </a:lnTo>
                  <a:close/>
                  <a:moveTo>
                    <a:pt x="3670" y="2436"/>
                  </a:moveTo>
                  <a:lnTo>
                    <a:pt x="3670" y="3703"/>
                  </a:lnTo>
                  <a:lnTo>
                    <a:pt x="2202" y="3703"/>
                  </a:lnTo>
                  <a:cubicBezTo>
                    <a:pt x="2235" y="3270"/>
                    <a:pt x="2302" y="2836"/>
                    <a:pt x="2436" y="2436"/>
                  </a:cubicBezTo>
                  <a:close/>
                  <a:moveTo>
                    <a:pt x="5571" y="2436"/>
                  </a:moveTo>
                  <a:cubicBezTo>
                    <a:pt x="5671" y="2769"/>
                    <a:pt x="5738" y="3136"/>
                    <a:pt x="5771" y="3470"/>
                  </a:cubicBezTo>
                  <a:lnTo>
                    <a:pt x="5771" y="3703"/>
                  </a:lnTo>
                  <a:lnTo>
                    <a:pt x="4304" y="3703"/>
                  </a:lnTo>
                  <a:lnTo>
                    <a:pt x="4304" y="2436"/>
                  </a:lnTo>
                  <a:close/>
                  <a:moveTo>
                    <a:pt x="6972" y="2436"/>
                  </a:moveTo>
                  <a:cubicBezTo>
                    <a:pt x="7139" y="2769"/>
                    <a:pt x="7272" y="3136"/>
                    <a:pt x="7339" y="3503"/>
                  </a:cubicBezTo>
                  <a:cubicBezTo>
                    <a:pt x="7339" y="3570"/>
                    <a:pt x="7339" y="3636"/>
                    <a:pt x="7372" y="3703"/>
                  </a:cubicBezTo>
                  <a:lnTo>
                    <a:pt x="6438" y="3703"/>
                  </a:lnTo>
                  <a:lnTo>
                    <a:pt x="6438" y="3403"/>
                  </a:lnTo>
                  <a:cubicBezTo>
                    <a:pt x="6405" y="3069"/>
                    <a:pt x="6338" y="2769"/>
                    <a:pt x="6272" y="2436"/>
                  </a:cubicBezTo>
                  <a:close/>
                  <a:moveTo>
                    <a:pt x="1568" y="4337"/>
                  </a:moveTo>
                  <a:lnTo>
                    <a:pt x="1568" y="4637"/>
                  </a:lnTo>
                  <a:cubicBezTo>
                    <a:pt x="1602" y="4971"/>
                    <a:pt x="1635" y="5304"/>
                    <a:pt x="1735" y="5605"/>
                  </a:cubicBezTo>
                  <a:lnTo>
                    <a:pt x="1035" y="5605"/>
                  </a:lnTo>
                  <a:cubicBezTo>
                    <a:pt x="868" y="5304"/>
                    <a:pt x="734" y="4937"/>
                    <a:pt x="701" y="4570"/>
                  </a:cubicBezTo>
                  <a:lnTo>
                    <a:pt x="668" y="4570"/>
                  </a:lnTo>
                  <a:cubicBezTo>
                    <a:pt x="668" y="4504"/>
                    <a:pt x="668" y="4437"/>
                    <a:pt x="668" y="4337"/>
                  </a:cubicBezTo>
                  <a:close/>
                  <a:moveTo>
                    <a:pt x="3703" y="4370"/>
                  </a:moveTo>
                  <a:lnTo>
                    <a:pt x="3703" y="5605"/>
                  </a:lnTo>
                  <a:lnTo>
                    <a:pt x="2436" y="5605"/>
                  </a:lnTo>
                  <a:cubicBezTo>
                    <a:pt x="2335" y="5271"/>
                    <a:pt x="2269" y="4937"/>
                    <a:pt x="2235" y="4604"/>
                  </a:cubicBezTo>
                  <a:lnTo>
                    <a:pt x="2235" y="4370"/>
                  </a:lnTo>
                  <a:close/>
                  <a:moveTo>
                    <a:pt x="5771" y="4370"/>
                  </a:moveTo>
                  <a:cubicBezTo>
                    <a:pt x="5771" y="4771"/>
                    <a:pt x="5705" y="5204"/>
                    <a:pt x="5571" y="5605"/>
                  </a:cubicBezTo>
                  <a:lnTo>
                    <a:pt x="4337" y="5605"/>
                  </a:lnTo>
                  <a:lnTo>
                    <a:pt x="4337" y="4370"/>
                  </a:lnTo>
                  <a:close/>
                  <a:moveTo>
                    <a:pt x="7339" y="4370"/>
                  </a:moveTo>
                  <a:cubicBezTo>
                    <a:pt x="7306" y="4804"/>
                    <a:pt x="7172" y="5238"/>
                    <a:pt x="6972" y="5638"/>
                  </a:cubicBezTo>
                  <a:lnTo>
                    <a:pt x="6972" y="5605"/>
                  </a:lnTo>
                  <a:lnTo>
                    <a:pt x="6272" y="5605"/>
                  </a:lnTo>
                  <a:cubicBezTo>
                    <a:pt x="6372" y="5204"/>
                    <a:pt x="6438" y="4771"/>
                    <a:pt x="6438" y="4370"/>
                  </a:cubicBezTo>
                  <a:close/>
                  <a:moveTo>
                    <a:pt x="1969" y="6272"/>
                  </a:moveTo>
                  <a:cubicBezTo>
                    <a:pt x="2069" y="6472"/>
                    <a:pt x="2169" y="6705"/>
                    <a:pt x="2302" y="6905"/>
                  </a:cubicBezTo>
                  <a:cubicBezTo>
                    <a:pt x="2002" y="6739"/>
                    <a:pt x="1735" y="6539"/>
                    <a:pt x="1502" y="6272"/>
                  </a:cubicBezTo>
                  <a:close/>
                  <a:moveTo>
                    <a:pt x="6505" y="6272"/>
                  </a:moveTo>
                  <a:cubicBezTo>
                    <a:pt x="6272" y="6539"/>
                    <a:pt x="6005" y="6772"/>
                    <a:pt x="5705" y="6939"/>
                  </a:cubicBezTo>
                  <a:cubicBezTo>
                    <a:pt x="5838" y="6739"/>
                    <a:pt x="5938" y="6505"/>
                    <a:pt x="6038" y="6272"/>
                  </a:cubicBezTo>
                  <a:close/>
                  <a:moveTo>
                    <a:pt x="3670" y="6272"/>
                  </a:moveTo>
                  <a:lnTo>
                    <a:pt x="3670" y="7372"/>
                  </a:lnTo>
                  <a:cubicBezTo>
                    <a:pt x="3570" y="7306"/>
                    <a:pt x="3503" y="7272"/>
                    <a:pt x="3403" y="7206"/>
                  </a:cubicBezTo>
                  <a:cubicBezTo>
                    <a:pt x="3069" y="6972"/>
                    <a:pt x="2836" y="6672"/>
                    <a:pt x="2669" y="6305"/>
                  </a:cubicBezTo>
                  <a:lnTo>
                    <a:pt x="3670" y="6272"/>
                  </a:lnTo>
                  <a:close/>
                  <a:moveTo>
                    <a:pt x="5338" y="6272"/>
                  </a:moveTo>
                  <a:cubicBezTo>
                    <a:pt x="5137" y="6739"/>
                    <a:pt x="4771" y="7139"/>
                    <a:pt x="4337" y="7372"/>
                  </a:cubicBezTo>
                  <a:lnTo>
                    <a:pt x="4337" y="7306"/>
                  </a:lnTo>
                  <a:lnTo>
                    <a:pt x="4337" y="6272"/>
                  </a:lnTo>
                  <a:close/>
                  <a:moveTo>
                    <a:pt x="3903" y="1"/>
                  </a:moveTo>
                  <a:cubicBezTo>
                    <a:pt x="3703" y="1"/>
                    <a:pt x="3536" y="34"/>
                    <a:pt x="3370" y="67"/>
                  </a:cubicBezTo>
                  <a:cubicBezTo>
                    <a:pt x="1435" y="367"/>
                    <a:pt x="0" y="2069"/>
                    <a:pt x="0" y="4037"/>
                  </a:cubicBezTo>
                  <a:lnTo>
                    <a:pt x="0" y="4070"/>
                  </a:lnTo>
                  <a:cubicBezTo>
                    <a:pt x="0" y="4270"/>
                    <a:pt x="0" y="4470"/>
                    <a:pt x="34" y="4671"/>
                  </a:cubicBezTo>
                  <a:cubicBezTo>
                    <a:pt x="367" y="6605"/>
                    <a:pt x="2035" y="8040"/>
                    <a:pt x="4003" y="8040"/>
                  </a:cubicBezTo>
                  <a:cubicBezTo>
                    <a:pt x="4203" y="8040"/>
                    <a:pt x="4404" y="8040"/>
                    <a:pt x="4637" y="8006"/>
                  </a:cubicBezTo>
                  <a:cubicBezTo>
                    <a:pt x="6538" y="7673"/>
                    <a:pt x="7973" y="6038"/>
                    <a:pt x="7973" y="4070"/>
                  </a:cubicBezTo>
                  <a:cubicBezTo>
                    <a:pt x="7973" y="4070"/>
                    <a:pt x="8006" y="4037"/>
                    <a:pt x="8006" y="4037"/>
                  </a:cubicBezTo>
                  <a:lnTo>
                    <a:pt x="8006" y="4003"/>
                  </a:lnTo>
                  <a:cubicBezTo>
                    <a:pt x="8006" y="3803"/>
                    <a:pt x="8006" y="3570"/>
                    <a:pt x="7973" y="3370"/>
                  </a:cubicBezTo>
                  <a:cubicBezTo>
                    <a:pt x="7639" y="1468"/>
                    <a:pt x="6038" y="67"/>
                    <a:pt x="4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 flipH="1">
              <a:off x="777803" y="1837278"/>
              <a:ext cx="406979" cy="358297"/>
            </a:xfrm>
            <a:custGeom>
              <a:avLst/>
              <a:gdLst/>
              <a:ahLst/>
              <a:cxnLst/>
              <a:rect l="l" t="t" r="r" b="b"/>
              <a:pathLst>
                <a:path w="14212" h="12512" extrusionOk="0">
                  <a:moveTo>
                    <a:pt x="7114" y="1"/>
                  </a:moveTo>
                  <a:cubicBezTo>
                    <a:pt x="5894" y="1"/>
                    <a:pt x="4660" y="355"/>
                    <a:pt x="3570" y="1090"/>
                  </a:cubicBezTo>
                  <a:cubicBezTo>
                    <a:pt x="735" y="3058"/>
                    <a:pt x="1" y="6928"/>
                    <a:pt x="1936" y="9797"/>
                  </a:cubicBezTo>
                  <a:cubicBezTo>
                    <a:pt x="3161" y="11561"/>
                    <a:pt x="5135" y="12512"/>
                    <a:pt x="7135" y="12512"/>
                  </a:cubicBezTo>
                  <a:cubicBezTo>
                    <a:pt x="8348" y="12512"/>
                    <a:pt x="9571" y="12162"/>
                    <a:pt x="10642" y="11431"/>
                  </a:cubicBezTo>
                  <a:cubicBezTo>
                    <a:pt x="13511" y="9463"/>
                    <a:pt x="14211" y="5560"/>
                    <a:pt x="12276" y="2725"/>
                  </a:cubicBezTo>
                  <a:cubicBezTo>
                    <a:pt x="11056" y="946"/>
                    <a:pt x="9104" y="1"/>
                    <a:pt x="711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 flipH="1">
              <a:off x="883843" y="1908611"/>
              <a:ext cx="225453" cy="215917"/>
            </a:xfrm>
            <a:custGeom>
              <a:avLst/>
              <a:gdLst/>
              <a:ahLst/>
              <a:cxnLst/>
              <a:rect l="l" t="t" r="r" b="b"/>
              <a:pathLst>
                <a:path w="7873" h="7540" extrusionOk="0">
                  <a:moveTo>
                    <a:pt x="4459" y="1934"/>
                  </a:moveTo>
                  <a:cubicBezTo>
                    <a:pt x="5176" y="1934"/>
                    <a:pt x="5871" y="2496"/>
                    <a:pt x="5871" y="3336"/>
                  </a:cubicBezTo>
                  <a:cubicBezTo>
                    <a:pt x="5871" y="4103"/>
                    <a:pt x="5237" y="4737"/>
                    <a:pt x="4470" y="4737"/>
                  </a:cubicBezTo>
                  <a:lnTo>
                    <a:pt x="4470" y="4704"/>
                  </a:lnTo>
                  <a:cubicBezTo>
                    <a:pt x="3236" y="4704"/>
                    <a:pt x="2635" y="3236"/>
                    <a:pt x="3503" y="2335"/>
                  </a:cubicBezTo>
                  <a:cubicBezTo>
                    <a:pt x="3780" y="2058"/>
                    <a:pt x="4122" y="1934"/>
                    <a:pt x="4459" y="1934"/>
                  </a:cubicBezTo>
                  <a:close/>
                  <a:moveTo>
                    <a:pt x="4470" y="0"/>
                  </a:moveTo>
                  <a:cubicBezTo>
                    <a:pt x="634" y="134"/>
                    <a:pt x="0" y="5571"/>
                    <a:pt x="3703" y="6572"/>
                  </a:cubicBezTo>
                  <a:lnTo>
                    <a:pt x="4470" y="7539"/>
                  </a:lnTo>
                  <a:lnTo>
                    <a:pt x="5237" y="6572"/>
                  </a:lnTo>
                  <a:cubicBezTo>
                    <a:pt x="6838" y="6138"/>
                    <a:pt x="7872" y="4604"/>
                    <a:pt x="7706" y="2969"/>
                  </a:cubicBezTo>
                  <a:cubicBezTo>
                    <a:pt x="7506" y="1301"/>
                    <a:pt x="6138" y="67"/>
                    <a:pt x="4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 flipH="1">
              <a:off x="2048251" y="4692142"/>
              <a:ext cx="96504" cy="213025"/>
            </a:xfrm>
            <a:custGeom>
              <a:avLst/>
              <a:gdLst/>
              <a:ahLst/>
              <a:cxnLst/>
              <a:rect l="l" t="t" r="r" b="b"/>
              <a:pathLst>
                <a:path w="3370" h="7439" extrusionOk="0">
                  <a:moveTo>
                    <a:pt x="0" y="0"/>
                  </a:moveTo>
                  <a:lnTo>
                    <a:pt x="167" y="7439"/>
                  </a:lnTo>
                  <a:lnTo>
                    <a:pt x="3369" y="7439"/>
                  </a:lnTo>
                  <a:lnTo>
                    <a:pt x="3236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 flipH="1">
              <a:off x="1495199" y="4692142"/>
              <a:ext cx="133760" cy="213025"/>
            </a:xfrm>
            <a:custGeom>
              <a:avLst/>
              <a:gdLst/>
              <a:ahLst/>
              <a:cxnLst/>
              <a:rect l="l" t="t" r="r" b="b"/>
              <a:pathLst>
                <a:path w="4671" h="7439" extrusionOk="0">
                  <a:moveTo>
                    <a:pt x="1" y="0"/>
                  </a:moveTo>
                  <a:lnTo>
                    <a:pt x="1435" y="7439"/>
                  </a:lnTo>
                  <a:lnTo>
                    <a:pt x="4671" y="7439"/>
                  </a:lnTo>
                  <a:lnTo>
                    <a:pt x="3237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 flipH="1">
              <a:off x="1464615" y="4894658"/>
              <a:ext cx="281838" cy="105095"/>
            </a:xfrm>
            <a:custGeom>
              <a:avLst/>
              <a:gdLst/>
              <a:ahLst/>
              <a:cxnLst/>
              <a:rect l="l" t="t" r="r" b="b"/>
              <a:pathLst>
                <a:path w="9842" h="3670" extrusionOk="0">
                  <a:moveTo>
                    <a:pt x="5338" y="0"/>
                  </a:moveTo>
                  <a:cubicBezTo>
                    <a:pt x="5138" y="0"/>
                    <a:pt x="4938" y="67"/>
                    <a:pt x="4804" y="200"/>
                  </a:cubicBezTo>
                  <a:cubicBezTo>
                    <a:pt x="4004" y="934"/>
                    <a:pt x="3070" y="1668"/>
                    <a:pt x="568" y="2202"/>
                  </a:cubicBezTo>
                  <a:cubicBezTo>
                    <a:pt x="1" y="2335"/>
                    <a:pt x="134" y="3669"/>
                    <a:pt x="1502" y="3669"/>
                  </a:cubicBezTo>
                  <a:cubicBezTo>
                    <a:pt x="2836" y="3669"/>
                    <a:pt x="4838" y="3569"/>
                    <a:pt x="5838" y="3569"/>
                  </a:cubicBezTo>
                  <a:cubicBezTo>
                    <a:pt x="7440" y="3569"/>
                    <a:pt x="8040" y="3636"/>
                    <a:pt x="9308" y="3669"/>
                  </a:cubicBezTo>
                  <a:cubicBezTo>
                    <a:pt x="9608" y="3669"/>
                    <a:pt x="9841" y="3369"/>
                    <a:pt x="9775" y="3069"/>
                  </a:cubicBezTo>
                  <a:lnTo>
                    <a:pt x="9208" y="234"/>
                  </a:lnTo>
                  <a:cubicBezTo>
                    <a:pt x="9174" y="100"/>
                    <a:pt x="9074" y="0"/>
                    <a:pt x="89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 flipH="1">
              <a:off x="2013888" y="4894658"/>
              <a:ext cx="359185" cy="105095"/>
            </a:xfrm>
            <a:custGeom>
              <a:avLst/>
              <a:gdLst/>
              <a:ahLst/>
              <a:cxnLst/>
              <a:rect l="l" t="t" r="r" b="b"/>
              <a:pathLst>
                <a:path w="12543" h="3670" extrusionOk="0">
                  <a:moveTo>
                    <a:pt x="8140" y="0"/>
                  </a:moveTo>
                  <a:cubicBezTo>
                    <a:pt x="7873" y="0"/>
                    <a:pt x="7606" y="100"/>
                    <a:pt x="7373" y="267"/>
                  </a:cubicBezTo>
                  <a:cubicBezTo>
                    <a:pt x="5171" y="1601"/>
                    <a:pt x="3103" y="1668"/>
                    <a:pt x="568" y="2202"/>
                  </a:cubicBezTo>
                  <a:cubicBezTo>
                    <a:pt x="1" y="2335"/>
                    <a:pt x="368" y="3669"/>
                    <a:pt x="1669" y="3669"/>
                  </a:cubicBezTo>
                  <a:cubicBezTo>
                    <a:pt x="3870" y="3669"/>
                    <a:pt x="5471" y="3569"/>
                    <a:pt x="7339" y="3569"/>
                  </a:cubicBezTo>
                  <a:cubicBezTo>
                    <a:pt x="8940" y="3569"/>
                    <a:pt x="10775" y="3636"/>
                    <a:pt x="12009" y="3669"/>
                  </a:cubicBezTo>
                  <a:cubicBezTo>
                    <a:pt x="12343" y="3669"/>
                    <a:pt x="12543" y="3369"/>
                    <a:pt x="12510" y="3069"/>
                  </a:cubicBezTo>
                  <a:lnTo>
                    <a:pt x="11943" y="234"/>
                  </a:lnTo>
                  <a:cubicBezTo>
                    <a:pt x="11909" y="100"/>
                    <a:pt x="11809" y="0"/>
                    <a:pt x="116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 flipH="1">
              <a:off x="2141863" y="1926766"/>
              <a:ext cx="704051" cy="351596"/>
            </a:xfrm>
            <a:custGeom>
              <a:avLst/>
              <a:gdLst/>
              <a:ahLst/>
              <a:cxnLst/>
              <a:rect l="l" t="t" r="r" b="b"/>
              <a:pathLst>
                <a:path w="24586" h="12278" extrusionOk="0">
                  <a:moveTo>
                    <a:pt x="21149" y="0"/>
                  </a:moveTo>
                  <a:cubicBezTo>
                    <a:pt x="21149" y="0"/>
                    <a:pt x="12746" y="7706"/>
                    <a:pt x="11086" y="7706"/>
                  </a:cubicBezTo>
                  <a:cubicBezTo>
                    <a:pt x="11083" y="7706"/>
                    <a:pt x="11079" y="7706"/>
                    <a:pt x="11075" y="7706"/>
                  </a:cubicBezTo>
                  <a:cubicBezTo>
                    <a:pt x="8807" y="7672"/>
                    <a:pt x="4137" y="7439"/>
                    <a:pt x="1535" y="6872"/>
                  </a:cubicBezTo>
                  <a:cubicBezTo>
                    <a:pt x="1068" y="7172"/>
                    <a:pt x="101" y="8239"/>
                    <a:pt x="1" y="8740"/>
                  </a:cubicBezTo>
                  <a:cubicBezTo>
                    <a:pt x="2539" y="10765"/>
                    <a:pt x="8613" y="12278"/>
                    <a:pt x="11552" y="12278"/>
                  </a:cubicBezTo>
                  <a:cubicBezTo>
                    <a:pt x="12050" y="12278"/>
                    <a:pt x="12458" y="12234"/>
                    <a:pt x="12743" y="12142"/>
                  </a:cubicBezTo>
                  <a:cubicBezTo>
                    <a:pt x="17180" y="10641"/>
                    <a:pt x="24585" y="3069"/>
                    <a:pt x="24585" y="3069"/>
                  </a:cubicBezTo>
                  <a:lnTo>
                    <a:pt x="2114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 flipH="1">
              <a:off x="2086824" y="1867174"/>
              <a:ext cx="371269" cy="360502"/>
            </a:xfrm>
            <a:custGeom>
              <a:avLst/>
              <a:gdLst/>
              <a:ahLst/>
              <a:cxnLst/>
              <a:rect l="l" t="t" r="r" b="b"/>
              <a:pathLst>
                <a:path w="12965" h="12589" extrusionOk="0">
                  <a:moveTo>
                    <a:pt x="9707" y="1"/>
                  </a:moveTo>
                  <a:cubicBezTo>
                    <a:pt x="8633" y="1"/>
                    <a:pt x="7398" y="406"/>
                    <a:pt x="6172" y="1281"/>
                  </a:cubicBezTo>
                  <a:cubicBezTo>
                    <a:pt x="3937" y="3015"/>
                    <a:pt x="1869" y="4983"/>
                    <a:pt x="1" y="7118"/>
                  </a:cubicBezTo>
                  <a:lnTo>
                    <a:pt x="4771" y="12589"/>
                  </a:lnTo>
                  <a:cubicBezTo>
                    <a:pt x="4771" y="12589"/>
                    <a:pt x="12943" y="6451"/>
                    <a:pt x="12943" y="3382"/>
                  </a:cubicBezTo>
                  <a:cubicBezTo>
                    <a:pt x="12965" y="1239"/>
                    <a:pt x="11583" y="1"/>
                    <a:pt x="97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 flipH="1">
              <a:off x="2088371" y="1969205"/>
              <a:ext cx="233128" cy="258471"/>
            </a:xfrm>
            <a:custGeom>
              <a:avLst/>
              <a:gdLst/>
              <a:ahLst/>
              <a:cxnLst/>
              <a:rect l="l" t="t" r="r" b="b"/>
              <a:pathLst>
                <a:path w="8141" h="9026" extrusionOk="0">
                  <a:moveTo>
                    <a:pt x="7582" y="1"/>
                  </a:moveTo>
                  <a:cubicBezTo>
                    <a:pt x="5914" y="1"/>
                    <a:pt x="1777" y="2913"/>
                    <a:pt x="1" y="9026"/>
                  </a:cubicBezTo>
                  <a:cubicBezTo>
                    <a:pt x="1" y="9026"/>
                    <a:pt x="7540" y="3355"/>
                    <a:pt x="8140" y="186"/>
                  </a:cubicBezTo>
                  <a:cubicBezTo>
                    <a:pt x="8017" y="63"/>
                    <a:pt x="7826" y="1"/>
                    <a:pt x="7582" y="1"/>
                  </a:cubicBez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 flipH="1">
              <a:off x="2787611" y="2053797"/>
              <a:ext cx="154779" cy="135679"/>
            </a:xfrm>
            <a:custGeom>
              <a:avLst/>
              <a:gdLst/>
              <a:ahLst/>
              <a:cxnLst/>
              <a:rect l="l" t="t" r="r" b="b"/>
              <a:pathLst>
                <a:path w="5405" h="4738" extrusionOk="0">
                  <a:moveTo>
                    <a:pt x="2569" y="1"/>
                  </a:moveTo>
                  <a:lnTo>
                    <a:pt x="1" y="3270"/>
                  </a:lnTo>
                  <a:cubicBezTo>
                    <a:pt x="1268" y="3970"/>
                    <a:pt x="2669" y="4471"/>
                    <a:pt x="4070" y="4737"/>
                  </a:cubicBezTo>
                  <a:lnTo>
                    <a:pt x="5405" y="26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 flipH="1">
              <a:off x="2868795" y="2009869"/>
              <a:ext cx="123251" cy="137569"/>
            </a:xfrm>
            <a:custGeom>
              <a:avLst/>
              <a:gdLst/>
              <a:ahLst/>
              <a:cxnLst/>
              <a:rect l="l" t="t" r="r" b="b"/>
              <a:pathLst>
                <a:path w="4304" h="4804" extrusionOk="0">
                  <a:moveTo>
                    <a:pt x="901" y="0"/>
                  </a:moveTo>
                  <a:lnTo>
                    <a:pt x="0" y="2469"/>
                  </a:lnTo>
                  <a:lnTo>
                    <a:pt x="1735" y="4804"/>
                  </a:lnTo>
                  <a:lnTo>
                    <a:pt x="4303" y="153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 flipH="1">
              <a:off x="2050170" y="4692142"/>
              <a:ext cx="94586" cy="109877"/>
            </a:xfrm>
            <a:custGeom>
              <a:avLst/>
              <a:gdLst/>
              <a:ahLst/>
              <a:cxnLst/>
              <a:rect l="l" t="t" r="r" b="b"/>
              <a:pathLst>
                <a:path w="3303" h="3837" extrusionOk="0">
                  <a:moveTo>
                    <a:pt x="0" y="0"/>
                  </a:moveTo>
                  <a:lnTo>
                    <a:pt x="100" y="3836"/>
                  </a:lnTo>
                  <a:lnTo>
                    <a:pt x="3302" y="3836"/>
                  </a:lnTo>
                  <a:lnTo>
                    <a:pt x="3236" y="0"/>
                  </a:lnTo>
                  <a:close/>
                </a:path>
              </a:pathLst>
            </a:custGeom>
            <a:solidFill>
              <a:srgbClr val="99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 flipH="1">
              <a:off x="1515244" y="4692142"/>
              <a:ext cx="113715" cy="109877"/>
            </a:xfrm>
            <a:custGeom>
              <a:avLst/>
              <a:gdLst/>
              <a:ahLst/>
              <a:cxnLst/>
              <a:rect l="l" t="t" r="r" b="b"/>
              <a:pathLst>
                <a:path w="3971" h="3837" extrusionOk="0">
                  <a:moveTo>
                    <a:pt x="1" y="0"/>
                  </a:moveTo>
                  <a:lnTo>
                    <a:pt x="768" y="3836"/>
                  </a:lnTo>
                  <a:lnTo>
                    <a:pt x="3970" y="3836"/>
                  </a:lnTo>
                  <a:lnTo>
                    <a:pt x="3237" y="0"/>
                  </a:lnTo>
                  <a:close/>
                </a:path>
              </a:pathLst>
            </a:custGeom>
            <a:solidFill>
              <a:srgbClr val="99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 flipH="1">
              <a:off x="1690040" y="1842690"/>
              <a:ext cx="632403" cy="824410"/>
            </a:xfrm>
            <a:custGeom>
              <a:avLst/>
              <a:gdLst/>
              <a:ahLst/>
              <a:cxnLst/>
              <a:rect l="l" t="t" r="r" b="b"/>
              <a:pathLst>
                <a:path w="22084" h="28789" extrusionOk="0">
                  <a:moveTo>
                    <a:pt x="12660" y="1"/>
                  </a:moveTo>
                  <a:cubicBezTo>
                    <a:pt x="11442" y="1"/>
                    <a:pt x="10225" y="34"/>
                    <a:pt x="9007" y="101"/>
                  </a:cubicBezTo>
                  <a:cubicBezTo>
                    <a:pt x="7339" y="268"/>
                    <a:pt x="5671" y="568"/>
                    <a:pt x="4037" y="1001"/>
                  </a:cubicBezTo>
                  <a:cubicBezTo>
                    <a:pt x="4037" y="1001"/>
                    <a:pt x="1" y="10708"/>
                    <a:pt x="3170" y="28788"/>
                  </a:cubicBezTo>
                  <a:lnTo>
                    <a:pt x="20382" y="28788"/>
                  </a:lnTo>
                  <a:cubicBezTo>
                    <a:pt x="20549" y="26153"/>
                    <a:pt x="19214" y="13277"/>
                    <a:pt x="22083" y="835"/>
                  </a:cubicBezTo>
                  <a:cubicBezTo>
                    <a:pt x="20182" y="468"/>
                    <a:pt x="18247" y="201"/>
                    <a:pt x="16312" y="101"/>
                  </a:cubicBezTo>
                  <a:cubicBezTo>
                    <a:pt x="15095" y="34"/>
                    <a:pt x="13877" y="1"/>
                    <a:pt x="126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 flipH="1">
              <a:off x="1698660" y="1900077"/>
              <a:ext cx="110822" cy="415484"/>
            </a:xfrm>
            <a:custGeom>
              <a:avLst/>
              <a:gdLst/>
              <a:ahLst/>
              <a:cxnLst/>
              <a:rect l="l" t="t" r="r" b="b"/>
              <a:pathLst>
                <a:path w="3870" h="14509" extrusionOk="0">
                  <a:moveTo>
                    <a:pt x="3218" y="1"/>
                  </a:moveTo>
                  <a:cubicBezTo>
                    <a:pt x="2091" y="1"/>
                    <a:pt x="609" y="302"/>
                    <a:pt x="334" y="1900"/>
                  </a:cubicBezTo>
                  <a:cubicBezTo>
                    <a:pt x="0" y="3934"/>
                    <a:pt x="534" y="8838"/>
                    <a:pt x="2335" y="14509"/>
                  </a:cubicBezTo>
                  <a:cubicBezTo>
                    <a:pt x="2435" y="9638"/>
                    <a:pt x="2936" y="4835"/>
                    <a:pt x="3870" y="65"/>
                  </a:cubicBezTo>
                  <a:lnTo>
                    <a:pt x="3870" y="32"/>
                  </a:lnTo>
                  <a:cubicBezTo>
                    <a:pt x="3678" y="14"/>
                    <a:pt x="3456" y="1"/>
                    <a:pt x="3218" y="1"/>
                  </a:cubicBez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 flipH="1">
              <a:off x="1855300" y="1650684"/>
              <a:ext cx="267491" cy="263683"/>
            </a:xfrm>
            <a:custGeom>
              <a:avLst/>
              <a:gdLst/>
              <a:ahLst/>
              <a:cxnLst/>
              <a:rect l="l" t="t" r="r" b="b"/>
              <a:pathLst>
                <a:path w="9341" h="9208" extrusionOk="0">
                  <a:moveTo>
                    <a:pt x="8573" y="1"/>
                  </a:moveTo>
                  <a:lnTo>
                    <a:pt x="4203" y="1135"/>
                  </a:lnTo>
                  <a:cubicBezTo>
                    <a:pt x="4637" y="2970"/>
                    <a:pt x="4670" y="6205"/>
                    <a:pt x="2035" y="6839"/>
                  </a:cubicBezTo>
                  <a:cubicBezTo>
                    <a:pt x="2035" y="6839"/>
                    <a:pt x="0" y="9208"/>
                    <a:pt x="3970" y="9208"/>
                  </a:cubicBezTo>
                  <a:cubicBezTo>
                    <a:pt x="8340" y="9208"/>
                    <a:pt x="9340" y="6839"/>
                    <a:pt x="9340" y="6839"/>
                  </a:cubicBezTo>
                  <a:cubicBezTo>
                    <a:pt x="7739" y="5238"/>
                    <a:pt x="8039" y="2336"/>
                    <a:pt x="857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 flipH="1">
              <a:off x="1971850" y="1905747"/>
              <a:ext cx="72622" cy="73567"/>
            </a:xfrm>
            <a:custGeom>
              <a:avLst/>
              <a:gdLst/>
              <a:ahLst/>
              <a:cxnLst/>
              <a:rect l="l" t="t" r="r" b="b"/>
              <a:pathLst>
                <a:path w="2536" h="2569" extrusionOk="0">
                  <a:moveTo>
                    <a:pt x="1251" y="0"/>
                  </a:moveTo>
                  <a:cubicBezTo>
                    <a:pt x="1168" y="0"/>
                    <a:pt x="1085" y="34"/>
                    <a:pt x="1035" y="100"/>
                  </a:cubicBezTo>
                  <a:lnTo>
                    <a:pt x="101" y="1134"/>
                  </a:lnTo>
                  <a:cubicBezTo>
                    <a:pt x="34" y="1201"/>
                    <a:pt x="1" y="1335"/>
                    <a:pt x="34" y="1401"/>
                  </a:cubicBezTo>
                  <a:lnTo>
                    <a:pt x="334" y="2335"/>
                  </a:lnTo>
                  <a:cubicBezTo>
                    <a:pt x="367" y="2435"/>
                    <a:pt x="468" y="2502"/>
                    <a:pt x="568" y="2535"/>
                  </a:cubicBezTo>
                  <a:lnTo>
                    <a:pt x="1602" y="2569"/>
                  </a:lnTo>
                  <a:cubicBezTo>
                    <a:pt x="1702" y="2569"/>
                    <a:pt x="1802" y="2535"/>
                    <a:pt x="1835" y="2435"/>
                  </a:cubicBezTo>
                  <a:lnTo>
                    <a:pt x="2469" y="1568"/>
                  </a:lnTo>
                  <a:cubicBezTo>
                    <a:pt x="2536" y="1468"/>
                    <a:pt x="2536" y="1301"/>
                    <a:pt x="2469" y="1201"/>
                  </a:cubicBezTo>
                  <a:lnTo>
                    <a:pt x="1468" y="100"/>
                  </a:lnTo>
                  <a:cubicBezTo>
                    <a:pt x="1418" y="34"/>
                    <a:pt x="1335" y="0"/>
                    <a:pt x="125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 flipH="1">
              <a:off x="1828554" y="1818808"/>
              <a:ext cx="180580" cy="159561"/>
            </a:xfrm>
            <a:custGeom>
              <a:avLst/>
              <a:gdLst/>
              <a:ahLst/>
              <a:cxnLst/>
              <a:rect l="l" t="t" r="r" b="b"/>
              <a:pathLst>
                <a:path w="6306" h="5572" extrusionOk="0">
                  <a:moveTo>
                    <a:pt x="4871" y="0"/>
                  </a:moveTo>
                  <a:cubicBezTo>
                    <a:pt x="4866" y="0"/>
                    <a:pt x="4595" y="1779"/>
                    <a:pt x="1" y="2903"/>
                  </a:cubicBezTo>
                  <a:cubicBezTo>
                    <a:pt x="501" y="3703"/>
                    <a:pt x="768" y="4637"/>
                    <a:pt x="801" y="5571"/>
                  </a:cubicBezTo>
                  <a:cubicBezTo>
                    <a:pt x="801" y="5571"/>
                    <a:pt x="6305" y="3637"/>
                    <a:pt x="6138" y="835"/>
                  </a:cubicBezTo>
                  <a:cubicBezTo>
                    <a:pt x="6138" y="835"/>
                    <a:pt x="5371" y="368"/>
                    <a:pt x="4871" y="1"/>
                  </a:cubicBezTo>
                  <a:cubicBezTo>
                    <a:pt x="4871" y="1"/>
                    <a:pt x="4871" y="0"/>
                    <a:pt x="4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 flipH="1">
              <a:off x="2009106" y="1832181"/>
              <a:ext cx="102231" cy="141406"/>
            </a:xfrm>
            <a:custGeom>
              <a:avLst/>
              <a:gdLst/>
              <a:ahLst/>
              <a:cxnLst/>
              <a:rect l="l" t="t" r="r" b="b"/>
              <a:pathLst>
                <a:path w="3570" h="4938" extrusionOk="0">
                  <a:moveTo>
                    <a:pt x="2235" y="1"/>
                  </a:moveTo>
                  <a:lnTo>
                    <a:pt x="2235" y="1"/>
                  </a:lnTo>
                  <a:cubicBezTo>
                    <a:pt x="1768" y="134"/>
                    <a:pt x="1301" y="268"/>
                    <a:pt x="834" y="468"/>
                  </a:cubicBezTo>
                  <a:cubicBezTo>
                    <a:pt x="1" y="3270"/>
                    <a:pt x="2469" y="4938"/>
                    <a:pt x="2469" y="4938"/>
                  </a:cubicBezTo>
                  <a:cubicBezTo>
                    <a:pt x="2669" y="4037"/>
                    <a:pt x="3069" y="3203"/>
                    <a:pt x="3570" y="2436"/>
                  </a:cubicBezTo>
                  <a:cubicBezTo>
                    <a:pt x="1869" y="1836"/>
                    <a:pt x="2235" y="1"/>
                    <a:pt x="2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 flipH="1">
              <a:off x="2001460" y="1973558"/>
              <a:ext cx="65949" cy="547382"/>
            </a:xfrm>
            <a:custGeom>
              <a:avLst/>
              <a:gdLst/>
              <a:ahLst/>
              <a:cxnLst/>
              <a:rect l="l" t="t" r="r" b="b"/>
              <a:pathLst>
                <a:path w="2303" h="19115" extrusionOk="0">
                  <a:moveTo>
                    <a:pt x="1602" y="1"/>
                  </a:moveTo>
                  <a:cubicBezTo>
                    <a:pt x="1602" y="1"/>
                    <a:pt x="34" y="11509"/>
                    <a:pt x="1" y="13510"/>
                  </a:cubicBezTo>
                  <a:cubicBezTo>
                    <a:pt x="34" y="15412"/>
                    <a:pt x="335" y="17313"/>
                    <a:pt x="902" y="19114"/>
                  </a:cubicBezTo>
                  <a:cubicBezTo>
                    <a:pt x="902" y="19114"/>
                    <a:pt x="1969" y="17080"/>
                    <a:pt x="2136" y="13444"/>
                  </a:cubicBezTo>
                  <a:cubicBezTo>
                    <a:pt x="2303" y="9808"/>
                    <a:pt x="2102" y="2036"/>
                    <a:pt x="216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 flipH="1">
              <a:off x="1877264" y="1649739"/>
              <a:ext cx="128033" cy="143325"/>
            </a:xfrm>
            <a:custGeom>
              <a:avLst/>
              <a:gdLst/>
              <a:ahLst/>
              <a:cxnLst/>
              <a:rect l="l" t="t" r="r" b="b"/>
              <a:pathLst>
                <a:path w="4471" h="5005" extrusionOk="0">
                  <a:moveTo>
                    <a:pt x="4470" y="1"/>
                  </a:moveTo>
                  <a:lnTo>
                    <a:pt x="100" y="1135"/>
                  </a:lnTo>
                  <a:cubicBezTo>
                    <a:pt x="367" y="2202"/>
                    <a:pt x="467" y="3770"/>
                    <a:pt x="0" y="5004"/>
                  </a:cubicBezTo>
                  <a:cubicBezTo>
                    <a:pt x="400" y="4937"/>
                    <a:pt x="801" y="4804"/>
                    <a:pt x="1168" y="4637"/>
                  </a:cubicBezTo>
                  <a:cubicBezTo>
                    <a:pt x="2669" y="3937"/>
                    <a:pt x="3436" y="2836"/>
                    <a:pt x="4237" y="1201"/>
                  </a:cubicBezTo>
                  <a:cubicBezTo>
                    <a:pt x="4303" y="801"/>
                    <a:pt x="4370" y="368"/>
                    <a:pt x="4470" y="1"/>
                  </a:cubicBezTo>
                  <a:close/>
                </a:path>
              </a:pathLst>
            </a:custGeom>
            <a:solidFill>
              <a:srgbClr val="99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 flipH="1">
              <a:off x="2018641" y="1544300"/>
              <a:ext cx="91292" cy="109763"/>
            </a:xfrm>
            <a:custGeom>
              <a:avLst/>
              <a:gdLst/>
              <a:ahLst/>
              <a:cxnLst/>
              <a:rect l="l" t="t" r="r" b="b"/>
              <a:pathLst>
                <a:path w="3188" h="3833" extrusionOk="0">
                  <a:moveTo>
                    <a:pt x="1562" y="0"/>
                  </a:moveTo>
                  <a:cubicBezTo>
                    <a:pt x="683" y="0"/>
                    <a:pt x="0" y="843"/>
                    <a:pt x="218" y="1715"/>
                  </a:cubicBezTo>
                  <a:cubicBezTo>
                    <a:pt x="352" y="2515"/>
                    <a:pt x="819" y="3182"/>
                    <a:pt x="1486" y="3616"/>
                  </a:cubicBezTo>
                  <a:cubicBezTo>
                    <a:pt x="1703" y="3766"/>
                    <a:pt x="1915" y="3833"/>
                    <a:pt x="2113" y="3833"/>
                  </a:cubicBezTo>
                  <a:cubicBezTo>
                    <a:pt x="2706" y="3833"/>
                    <a:pt x="3162" y="3232"/>
                    <a:pt x="3187" y="2482"/>
                  </a:cubicBezTo>
                  <a:cubicBezTo>
                    <a:pt x="3187" y="1548"/>
                    <a:pt x="2787" y="180"/>
                    <a:pt x="1753" y="13"/>
                  </a:cubicBezTo>
                  <a:cubicBezTo>
                    <a:pt x="1688" y="4"/>
                    <a:pt x="1625" y="0"/>
                    <a:pt x="1562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 flipH="1">
              <a:off x="2018641" y="1544300"/>
              <a:ext cx="91292" cy="109763"/>
            </a:xfrm>
            <a:custGeom>
              <a:avLst/>
              <a:gdLst/>
              <a:ahLst/>
              <a:cxnLst/>
              <a:rect l="l" t="t" r="r" b="b"/>
              <a:pathLst>
                <a:path w="3188" h="3833" extrusionOk="0">
                  <a:moveTo>
                    <a:pt x="1562" y="0"/>
                  </a:moveTo>
                  <a:cubicBezTo>
                    <a:pt x="683" y="0"/>
                    <a:pt x="0" y="843"/>
                    <a:pt x="218" y="1715"/>
                  </a:cubicBezTo>
                  <a:cubicBezTo>
                    <a:pt x="352" y="2515"/>
                    <a:pt x="819" y="3182"/>
                    <a:pt x="1486" y="3616"/>
                  </a:cubicBezTo>
                  <a:cubicBezTo>
                    <a:pt x="1703" y="3766"/>
                    <a:pt x="1915" y="3833"/>
                    <a:pt x="2113" y="3833"/>
                  </a:cubicBezTo>
                  <a:cubicBezTo>
                    <a:pt x="2706" y="3833"/>
                    <a:pt x="3162" y="3232"/>
                    <a:pt x="3187" y="2482"/>
                  </a:cubicBezTo>
                  <a:cubicBezTo>
                    <a:pt x="3187" y="1548"/>
                    <a:pt x="2787" y="180"/>
                    <a:pt x="1753" y="13"/>
                  </a:cubicBezTo>
                  <a:cubicBezTo>
                    <a:pt x="1688" y="4"/>
                    <a:pt x="1625" y="0"/>
                    <a:pt x="15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 flipH="1">
              <a:off x="1898455" y="1417556"/>
              <a:ext cx="201428" cy="167322"/>
            </a:xfrm>
            <a:custGeom>
              <a:avLst/>
              <a:gdLst/>
              <a:ahLst/>
              <a:cxnLst/>
              <a:rect l="l" t="t" r="r" b="b"/>
              <a:pathLst>
                <a:path w="7034" h="5843" extrusionOk="0">
                  <a:moveTo>
                    <a:pt x="4277" y="0"/>
                  </a:moveTo>
                  <a:cubicBezTo>
                    <a:pt x="4242" y="0"/>
                    <a:pt x="4207" y="1"/>
                    <a:pt x="4170" y="3"/>
                  </a:cubicBezTo>
                  <a:cubicBezTo>
                    <a:pt x="2469" y="70"/>
                    <a:pt x="1" y="3939"/>
                    <a:pt x="1535" y="5607"/>
                  </a:cubicBezTo>
                  <a:cubicBezTo>
                    <a:pt x="1685" y="5769"/>
                    <a:pt x="1863" y="5843"/>
                    <a:pt x="2059" y="5843"/>
                  </a:cubicBezTo>
                  <a:cubicBezTo>
                    <a:pt x="3815" y="5843"/>
                    <a:pt x="7033" y="0"/>
                    <a:pt x="42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 flipH="1">
              <a:off x="1772026" y="1417499"/>
              <a:ext cx="335016" cy="350050"/>
            </a:xfrm>
            <a:custGeom>
              <a:avLst/>
              <a:gdLst/>
              <a:ahLst/>
              <a:cxnLst/>
              <a:rect l="l" t="t" r="r" b="b"/>
              <a:pathLst>
                <a:path w="11699" h="12224" extrusionOk="0">
                  <a:moveTo>
                    <a:pt x="6474" y="1"/>
                  </a:moveTo>
                  <a:cubicBezTo>
                    <a:pt x="6413" y="1"/>
                    <a:pt x="6351" y="2"/>
                    <a:pt x="6288" y="5"/>
                  </a:cubicBezTo>
                  <a:cubicBezTo>
                    <a:pt x="2919" y="105"/>
                    <a:pt x="785" y="4408"/>
                    <a:pt x="351" y="7310"/>
                  </a:cubicBezTo>
                  <a:cubicBezTo>
                    <a:pt x="0" y="9952"/>
                    <a:pt x="1959" y="12223"/>
                    <a:pt x="4396" y="12223"/>
                  </a:cubicBezTo>
                  <a:cubicBezTo>
                    <a:pt x="4975" y="12223"/>
                    <a:pt x="5580" y="12095"/>
                    <a:pt x="6188" y="11813"/>
                  </a:cubicBezTo>
                  <a:cubicBezTo>
                    <a:pt x="8257" y="10846"/>
                    <a:pt x="8924" y="9078"/>
                    <a:pt x="10291" y="6143"/>
                  </a:cubicBezTo>
                  <a:cubicBezTo>
                    <a:pt x="11698" y="3296"/>
                    <a:pt x="9608" y="1"/>
                    <a:pt x="647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 flipH="1">
              <a:off x="1700263" y="1298229"/>
              <a:ext cx="335617" cy="351625"/>
            </a:xfrm>
            <a:custGeom>
              <a:avLst/>
              <a:gdLst/>
              <a:ahLst/>
              <a:cxnLst/>
              <a:rect l="l" t="t" r="r" b="b"/>
              <a:pathLst>
                <a:path w="11720" h="12279" extrusionOk="0">
                  <a:moveTo>
                    <a:pt x="3236" y="0"/>
                  </a:moveTo>
                  <a:lnTo>
                    <a:pt x="3236" y="0"/>
                  </a:lnTo>
                  <a:cubicBezTo>
                    <a:pt x="3470" y="734"/>
                    <a:pt x="3103" y="1535"/>
                    <a:pt x="2402" y="1835"/>
                  </a:cubicBezTo>
                  <a:cubicBezTo>
                    <a:pt x="1135" y="2502"/>
                    <a:pt x="234" y="3036"/>
                    <a:pt x="168" y="3903"/>
                  </a:cubicBezTo>
                  <a:cubicBezTo>
                    <a:pt x="1" y="6572"/>
                    <a:pt x="5671" y="7839"/>
                    <a:pt x="7406" y="7906"/>
                  </a:cubicBezTo>
                  <a:cubicBezTo>
                    <a:pt x="6472" y="9907"/>
                    <a:pt x="6272" y="12209"/>
                    <a:pt x="7239" y="12276"/>
                  </a:cubicBezTo>
                  <a:cubicBezTo>
                    <a:pt x="7269" y="12277"/>
                    <a:pt x="7298" y="12278"/>
                    <a:pt x="7328" y="12278"/>
                  </a:cubicBezTo>
                  <a:cubicBezTo>
                    <a:pt x="9439" y="12278"/>
                    <a:pt x="11720" y="7624"/>
                    <a:pt x="10075" y="6572"/>
                  </a:cubicBezTo>
                  <a:cubicBezTo>
                    <a:pt x="11650" y="4930"/>
                    <a:pt x="10190" y="2934"/>
                    <a:pt x="7537" y="2934"/>
                  </a:cubicBezTo>
                  <a:cubicBezTo>
                    <a:pt x="7493" y="2934"/>
                    <a:pt x="7450" y="2935"/>
                    <a:pt x="7406" y="2936"/>
                  </a:cubicBezTo>
                  <a:cubicBezTo>
                    <a:pt x="6710" y="2951"/>
                    <a:pt x="5788" y="3069"/>
                    <a:pt x="5034" y="3069"/>
                  </a:cubicBezTo>
                  <a:cubicBezTo>
                    <a:pt x="4126" y="3069"/>
                    <a:pt x="3463" y="2897"/>
                    <a:pt x="3737" y="2168"/>
                  </a:cubicBezTo>
                  <a:cubicBezTo>
                    <a:pt x="4004" y="1435"/>
                    <a:pt x="3837" y="567"/>
                    <a:pt x="32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 flipH="1">
              <a:off x="1707251" y="1483334"/>
              <a:ext cx="50658" cy="22193"/>
            </a:xfrm>
            <a:custGeom>
              <a:avLst/>
              <a:gdLst/>
              <a:ahLst/>
              <a:cxnLst/>
              <a:rect l="l" t="t" r="r" b="b"/>
              <a:pathLst>
                <a:path w="1769" h="775" extrusionOk="0">
                  <a:moveTo>
                    <a:pt x="634" y="1"/>
                  </a:moveTo>
                  <a:cubicBezTo>
                    <a:pt x="285" y="1"/>
                    <a:pt x="1" y="108"/>
                    <a:pt x="1" y="108"/>
                  </a:cubicBezTo>
                  <a:cubicBezTo>
                    <a:pt x="634" y="174"/>
                    <a:pt x="1235" y="408"/>
                    <a:pt x="1769" y="775"/>
                  </a:cubicBezTo>
                  <a:cubicBezTo>
                    <a:pt x="1535" y="146"/>
                    <a:pt x="1040" y="1"/>
                    <a:pt x="6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 flipH="1">
              <a:off x="1785571" y="1631670"/>
              <a:ext cx="123251" cy="88543"/>
            </a:xfrm>
            <a:custGeom>
              <a:avLst/>
              <a:gdLst/>
              <a:ahLst/>
              <a:cxnLst/>
              <a:rect l="l" t="t" r="r" b="b"/>
              <a:pathLst>
                <a:path w="4304" h="3092" extrusionOk="0">
                  <a:moveTo>
                    <a:pt x="2727" y="1"/>
                  </a:moveTo>
                  <a:cubicBezTo>
                    <a:pt x="1957" y="1"/>
                    <a:pt x="1122" y="569"/>
                    <a:pt x="667" y="1099"/>
                  </a:cubicBezTo>
                  <a:cubicBezTo>
                    <a:pt x="0" y="1866"/>
                    <a:pt x="100" y="2933"/>
                    <a:pt x="1134" y="3067"/>
                  </a:cubicBezTo>
                  <a:cubicBezTo>
                    <a:pt x="1268" y="3083"/>
                    <a:pt x="1401" y="3092"/>
                    <a:pt x="1534" y="3092"/>
                  </a:cubicBezTo>
                  <a:cubicBezTo>
                    <a:pt x="2198" y="3092"/>
                    <a:pt x="2847" y="2883"/>
                    <a:pt x="3403" y="2466"/>
                  </a:cubicBezTo>
                  <a:cubicBezTo>
                    <a:pt x="4203" y="1866"/>
                    <a:pt x="4303" y="732"/>
                    <a:pt x="3436" y="198"/>
                  </a:cubicBezTo>
                  <a:cubicBezTo>
                    <a:pt x="3217" y="60"/>
                    <a:pt x="2975" y="1"/>
                    <a:pt x="2727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 flipH="1">
              <a:off x="1907848" y="2667071"/>
              <a:ext cx="353457" cy="2113929"/>
            </a:xfrm>
            <a:custGeom>
              <a:avLst/>
              <a:gdLst/>
              <a:ahLst/>
              <a:cxnLst/>
              <a:rect l="l" t="t" r="r" b="b"/>
              <a:pathLst>
                <a:path w="12343" h="73820" extrusionOk="0">
                  <a:moveTo>
                    <a:pt x="1035" y="0"/>
                  </a:moveTo>
                  <a:cubicBezTo>
                    <a:pt x="1035" y="0"/>
                    <a:pt x="0" y="24051"/>
                    <a:pt x="101" y="33858"/>
                  </a:cubicBezTo>
                  <a:cubicBezTo>
                    <a:pt x="234" y="44065"/>
                    <a:pt x="2969" y="73820"/>
                    <a:pt x="2969" y="73820"/>
                  </a:cubicBezTo>
                  <a:lnTo>
                    <a:pt x="8440" y="73820"/>
                  </a:lnTo>
                  <a:cubicBezTo>
                    <a:pt x="8440" y="73820"/>
                    <a:pt x="9441" y="44665"/>
                    <a:pt x="9908" y="34625"/>
                  </a:cubicBezTo>
                  <a:cubicBezTo>
                    <a:pt x="10441" y="23717"/>
                    <a:pt x="12343" y="0"/>
                    <a:pt x="1234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 flipH="1">
              <a:off x="2008132" y="4726535"/>
              <a:ext cx="188226" cy="57330"/>
            </a:xfrm>
            <a:custGeom>
              <a:avLst/>
              <a:gdLst/>
              <a:ahLst/>
              <a:cxnLst/>
              <a:rect l="l" t="t" r="r" b="b"/>
              <a:pathLst>
                <a:path w="6573" h="2002" extrusionOk="0">
                  <a:moveTo>
                    <a:pt x="1" y="0"/>
                  </a:moveTo>
                  <a:lnTo>
                    <a:pt x="234" y="2002"/>
                  </a:lnTo>
                  <a:lnTo>
                    <a:pt x="6505" y="2002"/>
                  </a:lnTo>
                  <a:cubicBezTo>
                    <a:pt x="6505" y="2002"/>
                    <a:pt x="6572" y="234"/>
                    <a:pt x="6572" y="2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 flipH="1">
              <a:off x="1934594" y="2849513"/>
              <a:ext cx="91722" cy="716451"/>
            </a:xfrm>
            <a:custGeom>
              <a:avLst/>
              <a:gdLst/>
              <a:ahLst/>
              <a:cxnLst/>
              <a:rect l="l" t="t" r="r" b="b"/>
              <a:pathLst>
                <a:path w="3203" h="25019" extrusionOk="0">
                  <a:moveTo>
                    <a:pt x="200" y="0"/>
                  </a:moveTo>
                  <a:cubicBezTo>
                    <a:pt x="0" y="11942"/>
                    <a:pt x="567" y="19181"/>
                    <a:pt x="1868" y="25018"/>
                  </a:cubicBezTo>
                  <a:cubicBezTo>
                    <a:pt x="2202" y="19314"/>
                    <a:pt x="2736" y="11809"/>
                    <a:pt x="3203" y="553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 flipH="1">
              <a:off x="1480852" y="2667071"/>
              <a:ext cx="576047" cy="2113929"/>
            </a:xfrm>
            <a:custGeom>
              <a:avLst/>
              <a:gdLst/>
              <a:ahLst/>
              <a:cxnLst/>
              <a:rect l="l" t="t" r="r" b="b"/>
              <a:pathLst>
                <a:path w="20116" h="73820" extrusionOk="0">
                  <a:moveTo>
                    <a:pt x="1" y="0"/>
                  </a:moveTo>
                  <a:cubicBezTo>
                    <a:pt x="1" y="0"/>
                    <a:pt x="3036" y="24584"/>
                    <a:pt x="4838" y="33758"/>
                  </a:cubicBezTo>
                  <a:cubicBezTo>
                    <a:pt x="6772" y="43865"/>
                    <a:pt x="14211" y="73820"/>
                    <a:pt x="14211" y="73820"/>
                  </a:cubicBezTo>
                  <a:lnTo>
                    <a:pt x="20115" y="73820"/>
                  </a:lnTo>
                  <a:cubicBezTo>
                    <a:pt x="20115" y="73820"/>
                    <a:pt x="15445" y="44699"/>
                    <a:pt x="14478" y="34692"/>
                  </a:cubicBezTo>
                  <a:cubicBezTo>
                    <a:pt x="13377" y="23850"/>
                    <a:pt x="11142" y="0"/>
                    <a:pt x="1114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 flipH="1">
              <a:off x="1472261" y="4729398"/>
              <a:ext cx="200626" cy="54466"/>
            </a:xfrm>
            <a:custGeom>
              <a:avLst/>
              <a:gdLst/>
              <a:ahLst/>
              <a:cxnLst/>
              <a:rect l="l" t="t" r="r" b="b"/>
              <a:pathLst>
                <a:path w="7006" h="1902" extrusionOk="0">
                  <a:moveTo>
                    <a:pt x="0" y="0"/>
                  </a:moveTo>
                  <a:lnTo>
                    <a:pt x="501" y="1902"/>
                  </a:lnTo>
                  <a:lnTo>
                    <a:pt x="7005" y="1902"/>
                  </a:lnTo>
                  <a:cubicBezTo>
                    <a:pt x="7005" y="1902"/>
                    <a:pt x="6772" y="267"/>
                    <a:pt x="6739" y="2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 flipH="1">
              <a:off x="1544854" y="2766410"/>
              <a:ext cx="237881" cy="1915251"/>
            </a:xfrm>
            <a:custGeom>
              <a:avLst/>
              <a:gdLst/>
              <a:ahLst/>
              <a:cxnLst/>
              <a:rect l="l" t="t" r="r" b="b"/>
              <a:pathLst>
                <a:path w="8307" h="66882" extrusionOk="0">
                  <a:moveTo>
                    <a:pt x="67" y="0"/>
                  </a:moveTo>
                  <a:cubicBezTo>
                    <a:pt x="34" y="0"/>
                    <a:pt x="0" y="34"/>
                    <a:pt x="0" y="67"/>
                  </a:cubicBezTo>
                  <a:cubicBezTo>
                    <a:pt x="34" y="300"/>
                    <a:pt x="2069" y="21883"/>
                    <a:pt x="3069" y="31589"/>
                  </a:cubicBezTo>
                  <a:cubicBezTo>
                    <a:pt x="3970" y="40563"/>
                    <a:pt x="8140" y="66514"/>
                    <a:pt x="8206" y="66815"/>
                  </a:cubicBezTo>
                  <a:cubicBezTo>
                    <a:pt x="8206" y="66848"/>
                    <a:pt x="8206" y="66881"/>
                    <a:pt x="8240" y="66881"/>
                  </a:cubicBezTo>
                  <a:lnTo>
                    <a:pt x="8273" y="66881"/>
                  </a:lnTo>
                  <a:cubicBezTo>
                    <a:pt x="8273" y="66848"/>
                    <a:pt x="8306" y="66848"/>
                    <a:pt x="8306" y="66815"/>
                  </a:cubicBezTo>
                  <a:cubicBezTo>
                    <a:pt x="8273" y="66514"/>
                    <a:pt x="4070" y="40563"/>
                    <a:pt x="3169" y="31589"/>
                  </a:cubicBezTo>
                  <a:cubicBezTo>
                    <a:pt x="2169" y="21849"/>
                    <a:pt x="134" y="267"/>
                    <a:pt x="134" y="67"/>
                  </a:cubicBezTo>
                  <a:cubicBezTo>
                    <a:pt x="100" y="34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 flipH="1">
              <a:off x="1947967" y="1553722"/>
              <a:ext cx="21993" cy="25859"/>
            </a:xfrm>
            <a:custGeom>
              <a:avLst/>
              <a:gdLst/>
              <a:ahLst/>
              <a:cxnLst/>
              <a:rect l="l" t="t" r="r" b="b"/>
              <a:pathLst>
                <a:path w="768" h="903" extrusionOk="0">
                  <a:moveTo>
                    <a:pt x="479" y="1"/>
                  </a:moveTo>
                  <a:cubicBezTo>
                    <a:pt x="335" y="1"/>
                    <a:pt x="183" y="130"/>
                    <a:pt x="100" y="351"/>
                  </a:cubicBezTo>
                  <a:cubicBezTo>
                    <a:pt x="0" y="585"/>
                    <a:pt x="67" y="818"/>
                    <a:pt x="201" y="885"/>
                  </a:cubicBezTo>
                  <a:cubicBezTo>
                    <a:pt x="229" y="897"/>
                    <a:pt x="259" y="902"/>
                    <a:pt x="289" y="902"/>
                  </a:cubicBezTo>
                  <a:cubicBezTo>
                    <a:pt x="433" y="902"/>
                    <a:pt x="585" y="773"/>
                    <a:pt x="668" y="552"/>
                  </a:cubicBezTo>
                  <a:cubicBezTo>
                    <a:pt x="768" y="318"/>
                    <a:pt x="734" y="85"/>
                    <a:pt x="567" y="18"/>
                  </a:cubicBezTo>
                  <a:cubicBezTo>
                    <a:pt x="539" y="6"/>
                    <a:pt x="509" y="1"/>
                    <a:pt x="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 flipH="1">
              <a:off x="2026287" y="1524169"/>
              <a:ext cx="21993" cy="26689"/>
            </a:xfrm>
            <a:custGeom>
              <a:avLst/>
              <a:gdLst/>
              <a:ahLst/>
              <a:cxnLst/>
              <a:rect l="l" t="t" r="r" b="b"/>
              <a:pathLst>
                <a:path w="768" h="932" extrusionOk="0">
                  <a:moveTo>
                    <a:pt x="490" y="1"/>
                  </a:moveTo>
                  <a:cubicBezTo>
                    <a:pt x="342" y="1"/>
                    <a:pt x="185" y="151"/>
                    <a:pt x="100" y="349"/>
                  </a:cubicBezTo>
                  <a:cubicBezTo>
                    <a:pt x="0" y="616"/>
                    <a:pt x="67" y="850"/>
                    <a:pt x="234" y="916"/>
                  </a:cubicBezTo>
                  <a:cubicBezTo>
                    <a:pt x="254" y="927"/>
                    <a:pt x="276" y="931"/>
                    <a:pt x="300" y="931"/>
                  </a:cubicBezTo>
                  <a:cubicBezTo>
                    <a:pt x="434" y="931"/>
                    <a:pt x="611" y="781"/>
                    <a:pt x="667" y="583"/>
                  </a:cubicBezTo>
                  <a:cubicBezTo>
                    <a:pt x="767" y="316"/>
                    <a:pt x="734" y="116"/>
                    <a:pt x="567" y="16"/>
                  </a:cubicBezTo>
                  <a:cubicBezTo>
                    <a:pt x="542" y="6"/>
                    <a:pt x="516" y="1"/>
                    <a:pt x="4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 flipH="1">
              <a:off x="2005268" y="1553264"/>
              <a:ext cx="56385" cy="66894"/>
            </a:xfrm>
            <a:custGeom>
              <a:avLst/>
              <a:gdLst/>
              <a:ahLst/>
              <a:cxnLst/>
              <a:rect l="l" t="t" r="r" b="b"/>
              <a:pathLst>
                <a:path w="1969" h="2336" extrusionOk="0">
                  <a:moveTo>
                    <a:pt x="1968" y="1"/>
                  </a:moveTo>
                  <a:lnTo>
                    <a:pt x="1968" y="1"/>
                  </a:lnTo>
                  <a:cubicBezTo>
                    <a:pt x="1401" y="634"/>
                    <a:pt x="734" y="1201"/>
                    <a:pt x="0" y="1668"/>
                  </a:cubicBezTo>
                  <a:cubicBezTo>
                    <a:pt x="234" y="2035"/>
                    <a:pt x="634" y="2269"/>
                    <a:pt x="1068" y="2336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 flipH="1">
              <a:off x="1960395" y="1636595"/>
              <a:ext cx="60193" cy="13946"/>
            </a:xfrm>
            <a:custGeom>
              <a:avLst/>
              <a:gdLst/>
              <a:ahLst/>
              <a:cxnLst/>
              <a:rect l="l" t="t" r="r" b="b"/>
              <a:pathLst>
                <a:path w="2102" h="487" extrusionOk="0">
                  <a:moveTo>
                    <a:pt x="2019" y="1"/>
                  </a:moveTo>
                  <a:cubicBezTo>
                    <a:pt x="2002" y="1"/>
                    <a:pt x="1985" y="9"/>
                    <a:pt x="1969" y="26"/>
                  </a:cubicBezTo>
                  <a:cubicBezTo>
                    <a:pt x="1627" y="227"/>
                    <a:pt x="1249" y="331"/>
                    <a:pt x="871" y="331"/>
                  </a:cubicBezTo>
                  <a:cubicBezTo>
                    <a:pt x="622" y="331"/>
                    <a:pt x="373" y="286"/>
                    <a:pt x="134" y="193"/>
                  </a:cubicBezTo>
                  <a:cubicBezTo>
                    <a:pt x="114" y="183"/>
                    <a:pt x="98" y="179"/>
                    <a:pt x="84" y="179"/>
                  </a:cubicBezTo>
                  <a:cubicBezTo>
                    <a:pt x="51" y="179"/>
                    <a:pt x="34" y="203"/>
                    <a:pt x="34" y="226"/>
                  </a:cubicBezTo>
                  <a:cubicBezTo>
                    <a:pt x="0" y="259"/>
                    <a:pt x="34" y="293"/>
                    <a:pt x="67" y="326"/>
                  </a:cubicBezTo>
                  <a:cubicBezTo>
                    <a:pt x="334" y="433"/>
                    <a:pt x="612" y="486"/>
                    <a:pt x="887" y="486"/>
                  </a:cubicBezTo>
                  <a:cubicBezTo>
                    <a:pt x="1300" y="486"/>
                    <a:pt x="1708" y="366"/>
                    <a:pt x="2069" y="126"/>
                  </a:cubicBezTo>
                  <a:cubicBezTo>
                    <a:pt x="2102" y="93"/>
                    <a:pt x="2102" y="26"/>
                    <a:pt x="2069" y="26"/>
                  </a:cubicBezTo>
                  <a:cubicBezTo>
                    <a:pt x="2052" y="9"/>
                    <a:pt x="2035" y="1"/>
                    <a:pt x="20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 flipH="1">
              <a:off x="1910711" y="1517669"/>
              <a:ext cx="33447" cy="35624"/>
            </a:xfrm>
            <a:custGeom>
              <a:avLst/>
              <a:gdLst/>
              <a:ahLst/>
              <a:cxnLst/>
              <a:rect l="l" t="t" r="r" b="b"/>
              <a:pathLst>
                <a:path w="1168" h="1244" extrusionOk="0">
                  <a:moveTo>
                    <a:pt x="182" y="0"/>
                  </a:moveTo>
                  <a:cubicBezTo>
                    <a:pt x="110" y="0"/>
                    <a:pt x="61" y="55"/>
                    <a:pt x="33" y="109"/>
                  </a:cubicBezTo>
                  <a:cubicBezTo>
                    <a:pt x="0" y="176"/>
                    <a:pt x="33" y="276"/>
                    <a:pt x="133" y="310"/>
                  </a:cubicBezTo>
                  <a:cubicBezTo>
                    <a:pt x="500" y="443"/>
                    <a:pt x="767" y="743"/>
                    <a:pt x="834" y="1143"/>
                  </a:cubicBezTo>
                  <a:cubicBezTo>
                    <a:pt x="867" y="1177"/>
                    <a:pt x="901" y="1210"/>
                    <a:pt x="934" y="1244"/>
                  </a:cubicBezTo>
                  <a:cubicBezTo>
                    <a:pt x="967" y="1244"/>
                    <a:pt x="1001" y="1244"/>
                    <a:pt x="1034" y="1210"/>
                  </a:cubicBezTo>
                  <a:cubicBezTo>
                    <a:pt x="1101" y="1177"/>
                    <a:pt x="1168" y="1110"/>
                    <a:pt x="1134" y="1043"/>
                  </a:cubicBezTo>
                  <a:cubicBezTo>
                    <a:pt x="1034" y="543"/>
                    <a:pt x="667" y="176"/>
                    <a:pt x="234" y="9"/>
                  </a:cubicBezTo>
                  <a:cubicBezTo>
                    <a:pt x="215" y="3"/>
                    <a:pt x="198" y="0"/>
                    <a:pt x="1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 flipH="1">
              <a:off x="2010996" y="1481530"/>
              <a:ext cx="45904" cy="18270"/>
            </a:xfrm>
            <a:custGeom>
              <a:avLst/>
              <a:gdLst/>
              <a:ahLst/>
              <a:cxnLst/>
              <a:rect l="l" t="t" r="r" b="b"/>
              <a:pathLst>
                <a:path w="1603" h="638" extrusionOk="0">
                  <a:moveTo>
                    <a:pt x="1103" y="0"/>
                  </a:moveTo>
                  <a:cubicBezTo>
                    <a:pt x="731" y="0"/>
                    <a:pt x="378" y="119"/>
                    <a:pt x="101" y="371"/>
                  </a:cubicBezTo>
                  <a:cubicBezTo>
                    <a:pt x="1" y="437"/>
                    <a:pt x="34" y="571"/>
                    <a:pt x="134" y="638"/>
                  </a:cubicBezTo>
                  <a:cubicBezTo>
                    <a:pt x="201" y="638"/>
                    <a:pt x="268" y="638"/>
                    <a:pt x="301" y="604"/>
                  </a:cubicBezTo>
                  <a:cubicBezTo>
                    <a:pt x="525" y="405"/>
                    <a:pt x="804" y="299"/>
                    <a:pt x="1083" y="299"/>
                  </a:cubicBezTo>
                  <a:cubicBezTo>
                    <a:pt x="1179" y="299"/>
                    <a:pt x="1275" y="312"/>
                    <a:pt x="1369" y="337"/>
                  </a:cubicBezTo>
                  <a:cubicBezTo>
                    <a:pt x="1469" y="337"/>
                    <a:pt x="1535" y="304"/>
                    <a:pt x="1569" y="237"/>
                  </a:cubicBezTo>
                  <a:cubicBezTo>
                    <a:pt x="1602" y="137"/>
                    <a:pt x="1535" y="70"/>
                    <a:pt x="1469" y="37"/>
                  </a:cubicBezTo>
                  <a:cubicBezTo>
                    <a:pt x="1346" y="13"/>
                    <a:pt x="1223" y="0"/>
                    <a:pt x="1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 flipH="1">
              <a:off x="1206717" y="1976422"/>
              <a:ext cx="564564" cy="491914"/>
            </a:xfrm>
            <a:custGeom>
              <a:avLst/>
              <a:gdLst/>
              <a:ahLst/>
              <a:cxnLst/>
              <a:rect l="l" t="t" r="r" b="b"/>
              <a:pathLst>
                <a:path w="19715" h="17178" extrusionOk="0">
                  <a:moveTo>
                    <a:pt x="4504" y="1"/>
                  </a:moveTo>
                  <a:lnTo>
                    <a:pt x="1" y="1435"/>
                  </a:lnTo>
                  <a:cubicBezTo>
                    <a:pt x="1" y="1435"/>
                    <a:pt x="3270" y="11409"/>
                    <a:pt x="6705" y="14478"/>
                  </a:cubicBezTo>
                  <a:cubicBezTo>
                    <a:pt x="7931" y="15594"/>
                    <a:pt x="13245" y="17177"/>
                    <a:pt x="17206" y="17177"/>
                  </a:cubicBezTo>
                  <a:cubicBezTo>
                    <a:pt x="18098" y="17177"/>
                    <a:pt x="18922" y="17097"/>
                    <a:pt x="19615" y="16913"/>
                  </a:cubicBezTo>
                  <a:cubicBezTo>
                    <a:pt x="19715" y="16446"/>
                    <a:pt x="19314" y="15078"/>
                    <a:pt x="19014" y="14645"/>
                  </a:cubicBezTo>
                  <a:cubicBezTo>
                    <a:pt x="16412" y="14111"/>
                    <a:pt x="12209" y="11909"/>
                    <a:pt x="10141" y="11075"/>
                  </a:cubicBezTo>
                  <a:cubicBezTo>
                    <a:pt x="8607" y="10475"/>
                    <a:pt x="4504" y="1"/>
                    <a:pt x="450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 flipH="1">
              <a:off x="1511436" y="1864912"/>
              <a:ext cx="334987" cy="419120"/>
            </a:xfrm>
            <a:custGeom>
              <a:avLst/>
              <a:gdLst/>
              <a:ahLst/>
              <a:cxnLst/>
              <a:rect l="l" t="t" r="r" b="b"/>
              <a:pathLst>
                <a:path w="11698" h="14636" extrusionOk="0">
                  <a:moveTo>
                    <a:pt x="4667" y="1"/>
                  </a:moveTo>
                  <a:cubicBezTo>
                    <a:pt x="1834" y="1"/>
                    <a:pt x="0" y="2318"/>
                    <a:pt x="1224" y="5896"/>
                  </a:cubicBezTo>
                  <a:cubicBezTo>
                    <a:pt x="2525" y="9632"/>
                    <a:pt x="5227" y="14636"/>
                    <a:pt x="5227" y="14636"/>
                  </a:cubicBezTo>
                  <a:lnTo>
                    <a:pt x="11698" y="11033"/>
                  </a:lnTo>
                  <a:cubicBezTo>
                    <a:pt x="11698" y="11033"/>
                    <a:pt x="8462" y="492"/>
                    <a:pt x="5460" y="59"/>
                  </a:cubicBezTo>
                  <a:cubicBezTo>
                    <a:pt x="5189" y="20"/>
                    <a:pt x="4924" y="1"/>
                    <a:pt x="46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 flipH="1">
              <a:off x="1598347" y="4887155"/>
              <a:ext cx="48739" cy="23997"/>
            </a:xfrm>
            <a:custGeom>
              <a:avLst/>
              <a:gdLst/>
              <a:ahLst/>
              <a:cxnLst/>
              <a:rect l="l" t="t" r="r" b="b"/>
              <a:pathLst>
                <a:path w="1702" h="838" extrusionOk="0">
                  <a:moveTo>
                    <a:pt x="334" y="162"/>
                  </a:moveTo>
                  <a:cubicBezTo>
                    <a:pt x="701" y="229"/>
                    <a:pt x="1068" y="362"/>
                    <a:pt x="1401" y="596"/>
                  </a:cubicBezTo>
                  <a:cubicBezTo>
                    <a:pt x="1241" y="639"/>
                    <a:pt x="1074" y="664"/>
                    <a:pt x="907" y="664"/>
                  </a:cubicBezTo>
                  <a:cubicBezTo>
                    <a:pt x="691" y="664"/>
                    <a:pt x="474" y="623"/>
                    <a:pt x="267" y="529"/>
                  </a:cubicBezTo>
                  <a:cubicBezTo>
                    <a:pt x="200" y="462"/>
                    <a:pt x="167" y="362"/>
                    <a:pt x="167" y="262"/>
                  </a:cubicBezTo>
                  <a:cubicBezTo>
                    <a:pt x="167" y="195"/>
                    <a:pt x="200" y="162"/>
                    <a:pt x="234" y="162"/>
                  </a:cubicBezTo>
                  <a:close/>
                  <a:moveTo>
                    <a:pt x="308" y="1"/>
                  </a:moveTo>
                  <a:cubicBezTo>
                    <a:pt x="253" y="1"/>
                    <a:pt x="205" y="9"/>
                    <a:pt x="167" y="29"/>
                  </a:cubicBezTo>
                  <a:cubicBezTo>
                    <a:pt x="67" y="62"/>
                    <a:pt x="33" y="162"/>
                    <a:pt x="33" y="262"/>
                  </a:cubicBezTo>
                  <a:cubicBezTo>
                    <a:pt x="0" y="395"/>
                    <a:pt x="33" y="562"/>
                    <a:pt x="167" y="662"/>
                  </a:cubicBezTo>
                  <a:cubicBezTo>
                    <a:pt x="333" y="773"/>
                    <a:pt x="499" y="838"/>
                    <a:pt x="683" y="838"/>
                  </a:cubicBezTo>
                  <a:cubicBezTo>
                    <a:pt x="722" y="838"/>
                    <a:pt x="761" y="835"/>
                    <a:pt x="801" y="829"/>
                  </a:cubicBezTo>
                  <a:cubicBezTo>
                    <a:pt x="1068" y="829"/>
                    <a:pt x="1368" y="762"/>
                    <a:pt x="1635" y="696"/>
                  </a:cubicBezTo>
                  <a:cubicBezTo>
                    <a:pt x="1668" y="696"/>
                    <a:pt x="1668" y="662"/>
                    <a:pt x="1701" y="629"/>
                  </a:cubicBezTo>
                  <a:cubicBezTo>
                    <a:pt x="1701" y="596"/>
                    <a:pt x="1668" y="562"/>
                    <a:pt x="1668" y="562"/>
                  </a:cubicBezTo>
                  <a:cubicBezTo>
                    <a:pt x="1550" y="503"/>
                    <a:pt x="727" y="1"/>
                    <a:pt x="308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 flipH="1">
              <a:off x="1598347" y="4865993"/>
              <a:ext cx="30612" cy="42067"/>
            </a:xfrm>
            <a:custGeom>
              <a:avLst/>
              <a:gdLst/>
              <a:ahLst/>
              <a:cxnLst/>
              <a:rect l="l" t="t" r="r" b="b"/>
              <a:pathLst>
                <a:path w="1069" h="1469" extrusionOk="0">
                  <a:moveTo>
                    <a:pt x="405" y="153"/>
                  </a:moveTo>
                  <a:cubicBezTo>
                    <a:pt x="440" y="153"/>
                    <a:pt x="487" y="177"/>
                    <a:pt x="535" y="200"/>
                  </a:cubicBezTo>
                  <a:cubicBezTo>
                    <a:pt x="735" y="501"/>
                    <a:pt x="868" y="868"/>
                    <a:pt x="868" y="1235"/>
                  </a:cubicBezTo>
                  <a:cubicBezTo>
                    <a:pt x="568" y="968"/>
                    <a:pt x="168" y="434"/>
                    <a:pt x="201" y="234"/>
                  </a:cubicBezTo>
                  <a:cubicBezTo>
                    <a:pt x="201" y="200"/>
                    <a:pt x="234" y="167"/>
                    <a:pt x="334" y="167"/>
                  </a:cubicBezTo>
                  <a:lnTo>
                    <a:pt x="368" y="167"/>
                  </a:lnTo>
                  <a:cubicBezTo>
                    <a:pt x="378" y="157"/>
                    <a:pt x="390" y="153"/>
                    <a:pt x="405" y="153"/>
                  </a:cubicBezTo>
                  <a:close/>
                  <a:moveTo>
                    <a:pt x="301" y="0"/>
                  </a:moveTo>
                  <a:cubicBezTo>
                    <a:pt x="201" y="0"/>
                    <a:pt x="101" y="100"/>
                    <a:pt x="68" y="200"/>
                  </a:cubicBezTo>
                  <a:cubicBezTo>
                    <a:pt x="1" y="567"/>
                    <a:pt x="601" y="1268"/>
                    <a:pt x="935" y="1468"/>
                  </a:cubicBezTo>
                  <a:lnTo>
                    <a:pt x="968" y="1468"/>
                  </a:lnTo>
                  <a:cubicBezTo>
                    <a:pt x="1002" y="1468"/>
                    <a:pt x="1002" y="1468"/>
                    <a:pt x="1002" y="1435"/>
                  </a:cubicBezTo>
                  <a:cubicBezTo>
                    <a:pt x="1035" y="1435"/>
                    <a:pt x="1068" y="1401"/>
                    <a:pt x="1035" y="1368"/>
                  </a:cubicBezTo>
                  <a:cubicBezTo>
                    <a:pt x="1035" y="1368"/>
                    <a:pt x="1002" y="401"/>
                    <a:pt x="635" y="100"/>
                  </a:cubicBezTo>
                  <a:cubicBezTo>
                    <a:pt x="535" y="34"/>
                    <a:pt x="435" y="0"/>
                    <a:pt x="30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 flipH="1">
              <a:off x="2147619" y="4887442"/>
              <a:ext cx="57330" cy="23711"/>
            </a:xfrm>
            <a:custGeom>
              <a:avLst/>
              <a:gdLst/>
              <a:ahLst/>
              <a:cxnLst/>
              <a:rect l="l" t="t" r="r" b="b"/>
              <a:pathLst>
                <a:path w="2002" h="828" extrusionOk="0">
                  <a:moveTo>
                    <a:pt x="367" y="152"/>
                  </a:moveTo>
                  <a:cubicBezTo>
                    <a:pt x="834" y="219"/>
                    <a:pt x="1268" y="385"/>
                    <a:pt x="1702" y="586"/>
                  </a:cubicBezTo>
                  <a:cubicBezTo>
                    <a:pt x="1395" y="641"/>
                    <a:pt x="1130" y="668"/>
                    <a:pt x="910" y="668"/>
                  </a:cubicBezTo>
                  <a:cubicBezTo>
                    <a:pt x="602" y="668"/>
                    <a:pt x="384" y="616"/>
                    <a:pt x="267" y="519"/>
                  </a:cubicBezTo>
                  <a:cubicBezTo>
                    <a:pt x="201" y="452"/>
                    <a:pt x="167" y="352"/>
                    <a:pt x="167" y="252"/>
                  </a:cubicBezTo>
                  <a:cubicBezTo>
                    <a:pt x="167" y="219"/>
                    <a:pt x="201" y="185"/>
                    <a:pt x="234" y="185"/>
                  </a:cubicBezTo>
                  <a:cubicBezTo>
                    <a:pt x="267" y="152"/>
                    <a:pt x="301" y="152"/>
                    <a:pt x="367" y="152"/>
                  </a:cubicBezTo>
                  <a:close/>
                  <a:moveTo>
                    <a:pt x="395" y="1"/>
                  </a:moveTo>
                  <a:cubicBezTo>
                    <a:pt x="302" y="1"/>
                    <a:pt x="224" y="16"/>
                    <a:pt x="167" y="52"/>
                  </a:cubicBezTo>
                  <a:cubicBezTo>
                    <a:pt x="67" y="85"/>
                    <a:pt x="34" y="152"/>
                    <a:pt x="34" y="252"/>
                  </a:cubicBezTo>
                  <a:cubicBezTo>
                    <a:pt x="1" y="385"/>
                    <a:pt x="67" y="519"/>
                    <a:pt x="167" y="619"/>
                  </a:cubicBezTo>
                  <a:cubicBezTo>
                    <a:pt x="334" y="758"/>
                    <a:pt x="570" y="827"/>
                    <a:pt x="799" y="827"/>
                  </a:cubicBezTo>
                  <a:cubicBezTo>
                    <a:pt x="845" y="827"/>
                    <a:pt x="890" y="825"/>
                    <a:pt x="935" y="819"/>
                  </a:cubicBezTo>
                  <a:cubicBezTo>
                    <a:pt x="1268" y="819"/>
                    <a:pt x="1602" y="786"/>
                    <a:pt x="1935" y="686"/>
                  </a:cubicBezTo>
                  <a:cubicBezTo>
                    <a:pt x="1969" y="686"/>
                    <a:pt x="2002" y="686"/>
                    <a:pt x="2002" y="652"/>
                  </a:cubicBezTo>
                  <a:cubicBezTo>
                    <a:pt x="2002" y="619"/>
                    <a:pt x="2002" y="586"/>
                    <a:pt x="1969" y="552"/>
                  </a:cubicBezTo>
                  <a:cubicBezTo>
                    <a:pt x="1856" y="468"/>
                    <a:pt x="907" y="1"/>
                    <a:pt x="39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 flipH="1">
              <a:off x="2147619" y="4865735"/>
              <a:ext cx="35366" cy="42324"/>
            </a:xfrm>
            <a:custGeom>
              <a:avLst/>
              <a:gdLst/>
              <a:ahLst/>
              <a:cxnLst/>
              <a:rect l="l" t="t" r="r" b="b"/>
              <a:pathLst>
                <a:path w="1235" h="1478" extrusionOk="0">
                  <a:moveTo>
                    <a:pt x="401" y="176"/>
                  </a:moveTo>
                  <a:cubicBezTo>
                    <a:pt x="501" y="176"/>
                    <a:pt x="601" y="209"/>
                    <a:pt x="668" y="243"/>
                  </a:cubicBezTo>
                  <a:cubicBezTo>
                    <a:pt x="901" y="543"/>
                    <a:pt x="1035" y="877"/>
                    <a:pt x="1068" y="1244"/>
                  </a:cubicBezTo>
                  <a:cubicBezTo>
                    <a:pt x="668" y="1010"/>
                    <a:pt x="168" y="476"/>
                    <a:pt x="201" y="243"/>
                  </a:cubicBezTo>
                  <a:cubicBezTo>
                    <a:pt x="234" y="243"/>
                    <a:pt x="234" y="176"/>
                    <a:pt x="368" y="176"/>
                  </a:cubicBezTo>
                  <a:close/>
                  <a:moveTo>
                    <a:pt x="441" y="1"/>
                  </a:moveTo>
                  <a:cubicBezTo>
                    <a:pt x="416" y="1"/>
                    <a:pt x="391" y="3"/>
                    <a:pt x="368" y="9"/>
                  </a:cubicBezTo>
                  <a:cubicBezTo>
                    <a:pt x="134" y="9"/>
                    <a:pt x="67" y="143"/>
                    <a:pt x="67" y="209"/>
                  </a:cubicBezTo>
                  <a:cubicBezTo>
                    <a:pt x="1" y="610"/>
                    <a:pt x="735" y="1277"/>
                    <a:pt x="1135" y="1477"/>
                  </a:cubicBezTo>
                  <a:lnTo>
                    <a:pt x="1168" y="1477"/>
                  </a:lnTo>
                  <a:cubicBezTo>
                    <a:pt x="1168" y="1477"/>
                    <a:pt x="1202" y="1477"/>
                    <a:pt x="1202" y="1444"/>
                  </a:cubicBezTo>
                  <a:cubicBezTo>
                    <a:pt x="1235" y="1444"/>
                    <a:pt x="1235" y="1410"/>
                    <a:pt x="1235" y="1377"/>
                  </a:cubicBezTo>
                  <a:cubicBezTo>
                    <a:pt x="1235" y="1344"/>
                    <a:pt x="1202" y="476"/>
                    <a:pt x="768" y="143"/>
                  </a:cubicBezTo>
                  <a:cubicBezTo>
                    <a:pt x="686" y="60"/>
                    <a:pt x="558" y="1"/>
                    <a:pt x="44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 flipH="1">
              <a:off x="1130287" y="2371889"/>
              <a:ext cx="136624" cy="95559"/>
            </a:xfrm>
            <a:custGeom>
              <a:avLst/>
              <a:gdLst/>
              <a:ahLst/>
              <a:cxnLst/>
              <a:rect l="l" t="t" r="r" b="b"/>
              <a:pathLst>
                <a:path w="4771" h="3337" extrusionOk="0">
                  <a:moveTo>
                    <a:pt x="3128" y="1"/>
                  </a:moveTo>
                  <a:cubicBezTo>
                    <a:pt x="2967" y="1"/>
                    <a:pt x="420" y="32"/>
                    <a:pt x="0" y="2002"/>
                  </a:cubicBezTo>
                  <a:lnTo>
                    <a:pt x="1701" y="3170"/>
                  </a:lnTo>
                  <a:lnTo>
                    <a:pt x="4770" y="3336"/>
                  </a:lnTo>
                  <a:lnTo>
                    <a:pt x="3136" y="1"/>
                  </a:lnTo>
                  <a:cubicBezTo>
                    <a:pt x="3136" y="1"/>
                    <a:pt x="3133" y="1"/>
                    <a:pt x="3128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9"/>
            <p:cNvSpPr/>
            <p:nvPr/>
          </p:nvSpPr>
          <p:spPr>
            <a:xfrm flipH="1">
              <a:off x="1059613" y="2336551"/>
              <a:ext cx="117523" cy="130896"/>
            </a:xfrm>
            <a:custGeom>
              <a:avLst/>
              <a:gdLst/>
              <a:ahLst/>
              <a:cxnLst/>
              <a:rect l="l" t="t" r="r" b="b"/>
              <a:pathLst>
                <a:path w="4104" h="4571" extrusionOk="0">
                  <a:moveTo>
                    <a:pt x="2469" y="0"/>
                  </a:moveTo>
                  <a:lnTo>
                    <a:pt x="1" y="1235"/>
                  </a:lnTo>
                  <a:lnTo>
                    <a:pt x="1635" y="4570"/>
                  </a:lnTo>
                  <a:lnTo>
                    <a:pt x="4104" y="2936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1" name="Google Shape;981;p39"/>
          <p:cNvSpPr txBox="1">
            <a:spLocks noGrp="1"/>
          </p:cNvSpPr>
          <p:nvPr>
            <p:ph type="ctrTitle"/>
          </p:nvPr>
        </p:nvSpPr>
        <p:spPr>
          <a:xfrm>
            <a:off x="4954049" y="2368019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</a:rPr>
              <a:t>Cấu trúc Database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983" name="Google Shape;983;p39"/>
          <p:cNvSpPr txBox="1">
            <a:spLocks noGrp="1"/>
          </p:cNvSpPr>
          <p:nvPr>
            <p:ph type="title" idx="2"/>
          </p:nvPr>
        </p:nvSpPr>
        <p:spPr>
          <a:xfrm>
            <a:off x="4969750" y="989881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84" name="Google Shape;984;p39"/>
          <p:cNvSpPr/>
          <p:nvPr/>
        </p:nvSpPr>
        <p:spPr>
          <a:xfrm rot="-5422515" flipH="1">
            <a:off x="7897160" y="3514267"/>
            <a:ext cx="328545" cy="32830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9"/>
          <p:cNvSpPr/>
          <p:nvPr/>
        </p:nvSpPr>
        <p:spPr>
          <a:xfrm rot="-5421983" flipH="1">
            <a:off x="8199077" y="3813219"/>
            <a:ext cx="513599" cy="51322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6F51C-7D99-440D-9FAE-D68BD776C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3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Cấu trúc database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00" name="Google Shape;1300;p43"/>
          <p:cNvGrpSpPr/>
          <p:nvPr/>
        </p:nvGrpSpPr>
        <p:grpSpPr>
          <a:xfrm>
            <a:off x="2895600" y="1551912"/>
            <a:ext cx="1389900" cy="810735"/>
            <a:chOff x="2895600" y="1421348"/>
            <a:chExt cx="1389900" cy="810735"/>
          </a:xfrm>
        </p:grpSpPr>
        <p:sp>
          <p:nvSpPr>
            <p:cNvPr id="1301" name="Google Shape;1301;p43"/>
            <p:cNvSpPr txBox="1"/>
            <p:nvPr/>
          </p:nvSpPr>
          <p:spPr>
            <a:xfrm>
              <a:off x="2895600" y="1683984"/>
              <a:ext cx="13899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Mars is actually a cold place</a:t>
              </a:r>
              <a:endPara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02" name="Google Shape;1302;p43"/>
            <p:cNvSpPr txBox="1"/>
            <p:nvPr/>
          </p:nvSpPr>
          <p:spPr>
            <a:xfrm>
              <a:off x="2952700" y="1421348"/>
              <a:ext cx="12711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Approach</a:t>
              </a:r>
              <a:endParaRPr sz="18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1306" name="Google Shape;1306;p43"/>
          <p:cNvGrpSpPr/>
          <p:nvPr/>
        </p:nvGrpSpPr>
        <p:grpSpPr>
          <a:xfrm>
            <a:off x="4876050" y="3311785"/>
            <a:ext cx="1389900" cy="796185"/>
            <a:chOff x="4800808" y="3455855"/>
            <a:chExt cx="1389900" cy="796185"/>
          </a:xfrm>
        </p:grpSpPr>
        <p:sp>
          <p:nvSpPr>
            <p:cNvPr id="1307" name="Google Shape;1307;p43"/>
            <p:cNvSpPr txBox="1"/>
            <p:nvPr/>
          </p:nvSpPr>
          <p:spPr>
            <a:xfrm>
              <a:off x="4800808" y="3703941"/>
              <a:ext cx="13899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Neptune is pretty far away</a:t>
              </a:r>
              <a:endPara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08" name="Google Shape;1308;p43"/>
            <p:cNvSpPr txBox="1"/>
            <p:nvPr/>
          </p:nvSpPr>
          <p:spPr>
            <a:xfrm>
              <a:off x="4840158" y="3455855"/>
              <a:ext cx="12708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Sale</a:t>
              </a:r>
              <a:endParaRPr sz="18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1315" name="Google Shape;1315;p43"/>
          <p:cNvGrpSpPr/>
          <p:nvPr/>
        </p:nvGrpSpPr>
        <p:grpSpPr>
          <a:xfrm>
            <a:off x="6856500" y="3297230"/>
            <a:ext cx="1389900" cy="810741"/>
            <a:chOff x="6744412" y="3441300"/>
            <a:chExt cx="1389900" cy="810741"/>
          </a:xfrm>
        </p:grpSpPr>
        <p:sp>
          <p:nvSpPr>
            <p:cNvPr id="1316" name="Google Shape;1316;p43"/>
            <p:cNvSpPr txBox="1"/>
            <p:nvPr/>
          </p:nvSpPr>
          <p:spPr>
            <a:xfrm>
              <a:off x="6744412" y="3703941"/>
              <a:ext cx="13899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Earth is where we live on</a:t>
              </a:r>
              <a:endPara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17" name="Google Shape;1317;p43"/>
            <p:cNvSpPr txBox="1"/>
            <p:nvPr/>
          </p:nvSpPr>
          <p:spPr>
            <a:xfrm>
              <a:off x="6774112" y="3441300"/>
              <a:ext cx="13305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Objections</a:t>
              </a:r>
              <a:endParaRPr sz="18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758145A-47C4-46E2-9819-DD61698A0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516" y="932000"/>
            <a:ext cx="5460117" cy="3836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3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Cấu trúc database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00" name="Google Shape;1300;p43"/>
          <p:cNvGrpSpPr/>
          <p:nvPr/>
        </p:nvGrpSpPr>
        <p:grpSpPr>
          <a:xfrm>
            <a:off x="2895600" y="1551912"/>
            <a:ext cx="1389900" cy="810735"/>
            <a:chOff x="2895600" y="1421348"/>
            <a:chExt cx="1389900" cy="810735"/>
          </a:xfrm>
        </p:grpSpPr>
        <p:sp>
          <p:nvSpPr>
            <p:cNvPr id="1301" name="Google Shape;1301;p43"/>
            <p:cNvSpPr txBox="1"/>
            <p:nvPr/>
          </p:nvSpPr>
          <p:spPr>
            <a:xfrm>
              <a:off x="2895600" y="1683984"/>
              <a:ext cx="13899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Mars is actually a cold place</a:t>
              </a:r>
              <a:endPara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02" name="Google Shape;1302;p43"/>
            <p:cNvSpPr txBox="1"/>
            <p:nvPr/>
          </p:nvSpPr>
          <p:spPr>
            <a:xfrm>
              <a:off x="2952700" y="1421348"/>
              <a:ext cx="12711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Approach</a:t>
              </a:r>
              <a:endParaRPr sz="18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1306" name="Google Shape;1306;p43"/>
          <p:cNvGrpSpPr/>
          <p:nvPr/>
        </p:nvGrpSpPr>
        <p:grpSpPr>
          <a:xfrm>
            <a:off x="4876050" y="3311785"/>
            <a:ext cx="1389900" cy="796185"/>
            <a:chOff x="4800808" y="3455855"/>
            <a:chExt cx="1389900" cy="796185"/>
          </a:xfrm>
        </p:grpSpPr>
        <p:sp>
          <p:nvSpPr>
            <p:cNvPr id="1307" name="Google Shape;1307;p43"/>
            <p:cNvSpPr txBox="1"/>
            <p:nvPr/>
          </p:nvSpPr>
          <p:spPr>
            <a:xfrm>
              <a:off x="4800808" y="3703941"/>
              <a:ext cx="13899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Neptune is pretty far away</a:t>
              </a:r>
              <a:endPara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08" name="Google Shape;1308;p43"/>
            <p:cNvSpPr txBox="1"/>
            <p:nvPr/>
          </p:nvSpPr>
          <p:spPr>
            <a:xfrm>
              <a:off x="4840158" y="3455855"/>
              <a:ext cx="12708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Sale</a:t>
              </a:r>
              <a:endParaRPr sz="18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1315" name="Google Shape;1315;p43"/>
          <p:cNvGrpSpPr/>
          <p:nvPr/>
        </p:nvGrpSpPr>
        <p:grpSpPr>
          <a:xfrm>
            <a:off x="6856500" y="3297230"/>
            <a:ext cx="1389900" cy="810741"/>
            <a:chOff x="6744412" y="3441300"/>
            <a:chExt cx="1389900" cy="810741"/>
          </a:xfrm>
        </p:grpSpPr>
        <p:sp>
          <p:nvSpPr>
            <p:cNvPr id="1316" name="Google Shape;1316;p43"/>
            <p:cNvSpPr txBox="1"/>
            <p:nvPr/>
          </p:nvSpPr>
          <p:spPr>
            <a:xfrm>
              <a:off x="6744412" y="3703941"/>
              <a:ext cx="13899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Earth is where we live on</a:t>
              </a:r>
              <a:endPara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17" name="Google Shape;1317;p43"/>
            <p:cNvSpPr txBox="1"/>
            <p:nvPr/>
          </p:nvSpPr>
          <p:spPr>
            <a:xfrm>
              <a:off x="6774112" y="3441300"/>
              <a:ext cx="13305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Objections</a:t>
              </a:r>
              <a:endParaRPr sz="18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3E8C5D8-B2D2-42AE-B717-F774B2612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1" y="1814548"/>
            <a:ext cx="2413788" cy="25589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D5DC1B-5DDA-4459-B37E-68FBDF908C88}"/>
              </a:ext>
            </a:extLst>
          </p:cNvPr>
          <p:cNvSpPr txBox="1"/>
          <p:nvPr/>
        </p:nvSpPr>
        <p:spPr>
          <a:xfrm>
            <a:off x="212652" y="984554"/>
            <a:ext cx="415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</a:rPr>
              <a:t>1. </a:t>
            </a:r>
            <a:r>
              <a:rPr lang="en-US" sz="1800" b="1" i="1" dirty="0" err="1">
                <a:solidFill>
                  <a:schemeClr val="tx1"/>
                </a:solidFill>
              </a:rPr>
              <a:t>Bảng</a:t>
            </a:r>
            <a:r>
              <a:rPr lang="en-US" sz="1800" b="1" i="1" dirty="0">
                <a:solidFill>
                  <a:schemeClr val="tx1"/>
                </a:solidFill>
              </a:rPr>
              <a:t> Công </a:t>
            </a:r>
            <a:r>
              <a:rPr lang="en-US" sz="1800" b="1" i="1" dirty="0" err="1">
                <a:solidFill>
                  <a:schemeClr val="tx1"/>
                </a:solidFill>
              </a:rPr>
              <a:t>Trình</a:t>
            </a:r>
            <a:endParaRPr lang="en-US" sz="1800" b="1" i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627551-0148-43DA-BF99-3D8C0852CA03}"/>
              </a:ext>
            </a:extLst>
          </p:cNvPr>
          <p:cNvSpPr txBox="1"/>
          <p:nvPr/>
        </p:nvSpPr>
        <p:spPr>
          <a:xfrm>
            <a:off x="3014912" y="1306657"/>
            <a:ext cx="355741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bg1"/>
                </a:solidFill>
              </a:rPr>
              <a:t>Số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thứ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tự</a:t>
            </a:r>
            <a:r>
              <a:rPr lang="en-US" b="1" dirty="0">
                <a:solidFill>
                  <a:schemeClr val="bg1"/>
                </a:solidFill>
              </a:rPr>
              <a:t> công </a:t>
            </a:r>
            <a:r>
              <a:rPr lang="en-US" b="1" dirty="0" err="1">
                <a:solidFill>
                  <a:schemeClr val="bg1"/>
                </a:solidFill>
              </a:rPr>
              <a:t>trình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dirty="0" err="1">
                <a:solidFill>
                  <a:schemeClr val="bg1"/>
                </a:solidFill>
              </a:rPr>
              <a:t>khóa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chính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Tên công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Địa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chỉ</a:t>
            </a:r>
            <a:r>
              <a:rPr lang="en-US" dirty="0">
                <a:solidFill>
                  <a:schemeClr val="bg1"/>
                </a:solidFill>
              </a:rPr>
              <a:t> công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Tỉnh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thành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Kinh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Phí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Tên </a:t>
            </a:r>
            <a:r>
              <a:rPr lang="en-US" b="1" dirty="0" err="1">
                <a:solidFill>
                  <a:schemeClr val="bg1"/>
                </a:solidFill>
              </a:rPr>
              <a:t>chủ</a:t>
            </a:r>
            <a:r>
              <a:rPr lang="en-US" b="1" dirty="0">
                <a:solidFill>
                  <a:schemeClr val="bg1"/>
                </a:solidFill>
              </a:rPr>
              <a:t> nhân (</a:t>
            </a:r>
            <a:r>
              <a:rPr lang="en-US" b="1" dirty="0" err="1">
                <a:solidFill>
                  <a:schemeClr val="bg1"/>
                </a:solidFill>
              </a:rPr>
              <a:t>khóa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ngoại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Tên </a:t>
            </a:r>
            <a:r>
              <a:rPr lang="en-US" b="1" dirty="0" err="1">
                <a:solidFill>
                  <a:schemeClr val="bg1"/>
                </a:solidFill>
              </a:rPr>
              <a:t>chủ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thầu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dirty="0" err="1">
                <a:solidFill>
                  <a:schemeClr val="bg1"/>
                </a:solidFill>
              </a:rPr>
              <a:t>khóa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ngoại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Ngày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bắt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đầu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8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3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Cấu trúc database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06" name="Google Shape;1306;p43"/>
          <p:cNvGrpSpPr/>
          <p:nvPr/>
        </p:nvGrpSpPr>
        <p:grpSpPr>
          <a:xfrm>
            <a:off x="4876050" y="3311785"/>
            <a:ext cx="1389900" cy="796185"/>
            <a:chOff x="4800808" y="3455855"/>
            <a:chExt cx="1389900" cy="796185"/>
          </a:xfrm>
        </p:grpSpPr>
        <p:sp>
          <p:nvSpPr>
            <p:cNvPr id="1307" name="Google Shape;1307;p43"/>
            <p:cNvSpPr txBox="1"/>
            <p:nvPr/>
          </p:nvSpPr>
          <p:spPr>
            <a:xfrm>
              <a:off x="4800808" y="3703941"/>
              <a:ext cx="13899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Neptune is pretty far away</a:t>
              </a:r>
              <a:endPara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08" name="Google Shape;1308;p43"/>
            <p:cNvSpPr txBox="1"/>
            <p:nvPr/>
          </p:nvSpPr>
          <p:spPr>
            <a:xfrm>
              <a:off x="4840158" y="3455855"/>
              <a:ext cx="12708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Sale</a:t>
              </a:r>
              <a:endParaRPr sz="18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1315" name="Google Shape;1315;p43"/>
          <p:cNvGrpSpPr/>
          <p:nvPr/>
        </p:nvGrpSpPr>
        <p:grpSpPr>
          <a:xfrm>
            <a:off x="6856500" y="3297230"/>
            <a:ext cx="1389900" cy="810741"/>
            <a:chOff x="6744412" y="3441300"/>
            <a:chExt cx="1389900" cy="810741"/>
          </a:xfrm>
        </p:grpSpPr>
        <p:sp>
          <p:nvSpPr>
            <p:cNvPr id="1316" name="Google Shape;1316;p43"/>
            <p:cNvSpPr txBox="1"/>
            <p:nvPr/>
          </p:nvSpPr>
          <p:spPr>
            <a:xfrm>
              <a:off x="6744412" y="3703941"/>
              <a:ext cx="13899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Earth is where we live on</a:t>
              </a:r>
              <a:endPara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17" name="Google Shape;1317;p43"/>
            <p:cNvSpPr txBox="1"/>
            <p:nvPr/>
          </p:nvSpPr>
          <p:spPr>
            <a:xfrm>
              <a:off x="6774112" y="3441300"/>
              <a:ext cx="13305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Objections</a:t>
              </a:r>
              <a:endParaRPr sz="18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D5DC1B-5DDA-4459-B37E-68FBDF908C88}"/>
              </a:ext>
            </a:extLst>
          </p:cNvPr>
          <p:cNvSpPr txBox="1"/>
          <p:nvPr/>
        </p:nvSpPr>
        <p:spPr>
          <a:xfrm>
            <a:off x="144297" y="968103"/>
            <a:ext cx="415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tx1"/>
                </a:solidFill>
              </a:rPr>
              <a:t>2. </a:t>
            </a:r>
            <a:r>
              <a:rPr lang="en-US" sz="1800" b="1" i="1" dirty="0" err="1">
                <a:solidFill>
                  <a:schemeClr val="tx1"/>
                </a:solidFill>
              </a:rPr>
              <a:t>Bảng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b="1" i="1" dirty="0" err="1">
                <a:solidFill>
                  <a:schemeClr val="tx1"/>
                </a:solidFill>
              </a:rPr>
              <a:t>chủ</a:t>
            </a:r>
            <a:r>
              <a:rPr lang="en-US" sz="1800" b="1" i="1" dirty="0">
                <a:solidFill>
                  <a:schemeClr val="tx1"/>
                </a:solidFill>
              </a:rPr>
              <a:t> nhân 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C3E99-B093-4018-B184-C6DB59157C06}"/>
              </a:ext>
            </a:extLst>
          </p:cNvPr>
          <p:cNvCxnSpPr/>
          <p:nvPr/>
        </p:nvCxnSpPr>
        <p:spPr>
          <a:xfrm>
            <a:off x="2615008" y="126644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B2DA55-6705-4F77-A480-A03C51B896AA}"/>
              </a:ext>
            </a:extLst>
          </p:cNvPr>
          <p:cNvSpPr txBox="1"/>
          <p:nvPr/>
        </p:nvSpPr>
        <p:spPr>
          <a:xfrm>
            <a:off x="3072208" y="2102770"/>
            <a:ext cx="35574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Tên </a:t>
            </a:r>
            <a:r>
              <a:rPr lang="en-US" b="1" dirty="0" err="1">
                <a:solidFill>
                  <a:schemeClr val="bg1"/>
                </a:solidFill>
              </a:rPr>
              <a:t>chủ</a:t>
            </a:r>
            <a:r>
              <a:rPr lang="en-US" b="1" dirty="0">
                <a:solidFill>
                  <a:schemeClr val="bg1"/>
                </a:solidFill>
              </a:rPr>
              <a:t> nhân(</a:t>
            </a:r>
            <a:r>
              <a:rPr lang="en-US" b="1" dirty="0" err="1">
                <a:solidFill>
                  <a:schemeClr val="bg1"/>
                </a:solidFill>
              </a:rPr>
              <a:t>khóa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chính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Địa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chỉ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chủ</a:t>
            </a:r>
            <a:r>
              <a:rPr lang="en-US" dirty="0">
                <a:solidFill>
                  <a:schemeClr val="bg1"/>
                </a:solidFill>
              </a:rPr>
              <a:t> nhân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18FF6-98F9-431C-8749-C14CA8743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01" y="1784069"/>
            <a:ext cx="2586507" cy="13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52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3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Cấu trúc database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06" name="Google Shape;1306;p43"/>
          <p:cNvGrpSpPr/>
          <p:nvPr/>
        </p:nvGrpSpPr>
        <p:grpSpPr>
          <a:xfrm>
            <a:off x="4876050" y="3311785"/>
            <a:ext cx="1389900" cy="796185"/>
            <a:chOff x="4800808" y="3455855"/>
            <a:chExt cx="1389900" cy="796185"/>
          </a:xfrm>
        </p:grpSpPr>
        <p:sp>
          <p:nvSpPr>
            <p:cNvPr id="1307" name="Google Shape;1307;p43"/>
            <p:cNvSpPr txBox="1"/>
            <p:nvPr/>
          </p:nvSpPr>
          <p:spPr>
            <a:xfrm>
              <a:off x="4800808" y="3703941"/>
              <a:ext cx="13899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Neptune is pretty far away</a:t>
              </a:r>
              <a:endParaRPr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08" name="Google Shape;1308;p43"/>
            <p:cNvSpPr txBox="1"/>
            <p:nvPr/>
          </p:nvSpPr>
          <p:spPr>
            <a:xfrm>
              <a:off x="4840158" y="3455855"/>
              <a:ext cx="12708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Sale</a:t>
              </a:r>
              <a:endParaRPr sz="18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1315" name="Google Shape;1315;p43"/>
          <p:cNvGrpSpPr/>
          <p:nvPr/>
        </p:nvGrpSpPr>
        <p:grpSpPr>
          <a:xfrm>
            <a:off x="6856500" y="3297230"/>
            <a:ext cx="1389900" cy="810741"/>
            <a:chOff x="6744412" y="3441300"/>
            <a:chExt cx="1389900" cy="810741"/>
          </a:xfrm>
        </p:grpSpPr>
        <p:sp>
          <p:nvSpPr>
            <p:cNvPr id="1316" name="Google Shape;1316;p43"/>
            <p:cNvSpPr txBox="1"/>
            <p:nvPr/>
          </p:nvSpPr>
          <p:spPr>
            <a:xfrm>
              <a:off x="6744412" y="3703941"/>
              <a:ext cx="13899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Earth is where we live on</a:t>
              </a:r>
              <a:endPara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17" name="Google Shape;1317;p43"/>
            <p:cNvSpPr txBox="1"/>
            <p:nvPr/>
          </p:nvSpPr>
          <p:spPr>
            <a:xfrm>
              <a:off x="6774112" y="3441300"/>
              <a:ext cx="13305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Objections</a:t>
              </a:r>
              <a:endParaRPr sz="18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D5DC1B-5DDA-4459-B37E-68FBDF908C88}"/>
              </a:ext>
            </a:extLst>
          </p:cNvPr>
          <p:cNvSpPr txBox="1"/>
          <p:nvPr/>
        </p:nvSpPr>
        <p:spPr>
          <a:xfrm>
            <a:off x="144297" y="968103"/>
            <a:ext cx="415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tx1"/>
                </a:solidFill>
              </a:rPr>
              <a:t>3. </a:t>
            </a:r>
            <a:r>
              <a:rPr lang="en-US" sz="1800" b="1" i="1" dirty="0" err="1">
                <a:solidFill>
                  <a:schemeClr val="tx1"/>
                </a:solidFill>
              </a:rPr>
              <a:t>Bảng</a:t>
            </a:r>
            <a:r>
              <a:rPr lang="en-US" sz="1800" b="1" i="1" dirty="0">
                <a:solidFill>
                  <a:schemeClr val="tx1"/>
                </a:solidFill>
              </a:rPr>
              <a:t> Công Nhân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C3E99-B093-4018-B184-C6DB59157C06}"/>
              </a:ext>
            </a:extLst>
          </p:cNvPr>
          <p:cNvCxnSpPr/>
          <p:nvPr/>
        </p:nvCxnSpPr>
        <p:spPr>
          <a:xfrm>
            <a:off x="2615008" y="126644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B2DA55-6705-4F77-A480-A03C51B896AA}"/>
              </a:ext>
            </a:extLst>
          </p:cNvPr>
          <p:cNvSpPr txBox="1"/>
          <p:nvPr/>
        </p:nvSpPr>
        <p:spPr>
          <a:xfrm>
            <a:off x="3111586" y="1966913"/>
            <a:ext cx="3557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bg1"/>
                </a:solidFill>
              </a:rPr>
              <a:t>Họ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tên</a:t>
            </a:r>
            <a:r>
              <a:rPr lang="en-US" b="1" dirty="0">
                <a:solidFill>
                  <a:schemeClr val="bg1"/>
                </a:solidFill>
              </a:rPr>
              <a:t> công nhân(</a:t>
            </a:r>
            <a:r>
              <a:rPr lang="en-US" b="1" dirty="0" err="1">
                <a:solidFill>
                  <a:schemeClr val="bg1"/>
                </a:solidFill>
              </a:rPr>
              <a:t>khóa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chính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Năm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sinh</a:t>
            </a:r>
            <a:r>
              <a:rPr lang="en-US" dirty="0">
                <a:solidFill>
                  <a:schemeClr val="bg1"/>
                </a:solidFill>
              </a:rPr>
              <a:t> công nhân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Năm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nghề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Chuyên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môn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3B97C-3E7C-48E2-B692-C7219DC3A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02" y="1945720"/>
            <a:ext cx="2543530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23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Creative Sales Strategy by Slidesgo">
  <a:themeElements>
    <a:clrScheme name="Simple Light">
      <a:dk1>
        <a:srgbClr val="EEEEEE"/>
      </a:dk1>
      <a:lt1>
        <a:srgbClr val="FFFFFF"/>
      </a:lt1>
      <a:dk2>
        <a:srgbClr val="216755"/>
      </a:dk2>
      <a:lt2>
        <a:srgbClr val="2F9C80"/>
      </a:lt2>
      <a:accent1>
        <a:srgbClr val="594C6F"/>
      </a:accent1>
      <a:accent2>
        <a:srgbClr val="2FC09B"/>
      </a:accent2>
      <a:accent3>
        <a:srgbClr val="FF8B7B"/>
      </a:accent3>
      <a:accent4>
        <a:srgbClr val="B7B7B7"/>
      </a:accent4>
      <a:accent5>
        <a:srgbClr val="7BD9C1"/>
      </a:accent5>
      <a:accent6>
        <a:srgbClr val="C3FFF0"/>
      </a:accent6>
      <a:hlink>
        <a:srgbClr val="FFFE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830</Words>
  <Application>Microsoft Office PowerPoint</Application>
  <PresentationFormat>On-screen Show (16:9)</PresentationFormat>
  <Paragraphs>211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Sitka Text</vt:lpstr>
      <vt:lpstr>Consolas</vt:lpstr>
      <vt:lpstr>Yu Gothic</vt:lpstr>
      <vt:lpstr>Fira Sans Extra Condensed Medium</vt:lpstr>
      <vt:lpstr>Calibri</vt:lpstr>
      <vt:lpstr>Microsoft YaHei</vt:lpstr>
      <vt:lpstr>Gill Sans MT</vt:lpstr>
      <vt:lpstr>Gill Sans MT Condensed</vt:lpstr>
      <vt:lpstr>Courier New</vt:lpstr>
      <vt:lpstr>Hammersmith One</vt:lpstr>
      <vt:lpstr>Georgia</vt:lpstr>
      <vt:lpstr>Arial</vt:lpstr>
      <vt:lpstr>Source Sans Pro</vt:lpstr>
      <vt:lpstr>Wingdings</vt:lpstr>
      <vt:lpstr>Creative Sales Strategy by Slidesgo</vt:lpstr>
      <vt:lpstr>PHẦN MỀM QUẢN LÝ THÔNG TIN CÔNG TRÌNH</vt:lpstr>
      <vt:lpstr>Nội dung báo cáo</vt:lpstr>
      <vt:lpstr>Chức năng của hệ thống</vt:lpstr>
      <vt:lpstr>Quản Lý Thông Tin </vt:lpstr>
      <vt:lpstr>Cấu trúc Database</vt:lpstr>
      <vt:lpstr>Cấu trúc database</vt:lpstr>
      <vt:lpstr>Cấu trúc database</vt:lpstr>
      <vt:lpstr>Cấu trúc database</vt:lpstr>
      <vt:lpstr>Cấu trúc database</vt:lpstr>
      <vt:lpstr>Cấu trúc database</vt:lpstr>
      <vt:lpstr>Cấu trúc database</vt:lpstr>
      <vt:lpstr>Cấu trúc database</vt:lpstr>
      <vt:lpstr>Cấu trúc database</vt:lpstr>
      <vt:lpstr>Source code</vt:lpstr>
      <vt:lpstr>Ngôn ngữ sử dụng</vt:lpstr>
      <vt:lpstr>Các hàm thủ tục</vt:lpstr>
      <vt:lpstr>Bảng công trình</vt:lpstr>
      <vt:lpstr>Bảng chủ thầu</vt:lpstr>
      <vt:lpstr>Bảng chủ nhân</vt:lpstr>
      <vt:lpstr>Bảng công nhân</vt:lpstr>
      <vt:lpstr>Bảng kiến trúc sư</vt:lpstr>
      <vt:lpstr>Bảng tham gia</vt:lpstr>
      <vt:lpstr>Bảng thiết kế</vt:lpstr>
      <vt:lpstr>Giao diện đồ họa</vt:lpstr>
      <vt:lpstr>Giao diện chính</vt:lpstr>
      <vt:lpstr>Giao diện chính</vt:lpstr>
      <vt:lpstr>Giao diện điền forms</vt:lpstr>
      <vt:lpstr>Giao diện chi tiết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LÝ CÔNG TRÌNH</dc:title>
  <dc:creator>Nguyên Đặng</dc:creator>
  <cp:lastModifiedBy>Asus</cp:lastModifiedBy>
  <cp:revision>55</cp:revision>
  <dcterms:modified xsi:type="dcterms:W3CDTF">2020-12-27T12:57:50Z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4136192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S9.0.3</vt:lpwstr>
  </property>
</Properties>
</file>