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3"/>
  </p:notesMasterIdLst>
  <p:sldIdLst>
    <p:sldId id="256" r:id="rId2"/>
    <p:sldId id="259" r:id="rId3"/>
    <p:sldId id="260" r:id="rId4"/>
    <p:sldId id="270" r:id="rId5"/>
    <p:sldId id="279" r:id="rId6"/>
    <p:sldId id="263" r:id="rId7"/>
    <p:sldId id="268" r:id="rId8"/>
    <p:sldId id="275" r:id="rId9"/>
    <p:sldId id="288" r:id="rId10"/>
    <p:sldId id="274" r:id="rId11"/>
    <p:sldId id="285" r:id="rId12"/>
    <p:sldId id="280" r:id="rId13"/>
    <p:sldId id="292" r:id="rId14"/>
    <p:sldId id="293" r:id="rId15"/>
    <p:sldId id="299" r:id="rId16"/>
    <p:sldId id="300" r:id="rId17"/>
    <p:sldId id="303" r:id="rId18"/>
    <p:sldId id="284" r:id="rId19"/>
    <p:sldId id="264" r:id="rId20"/>
    <p:sldId id="302" r:id="rId21"/>
    <p:sldId id="301" r:id="rId22"/>
  </p:sldIdLst>
  <p:sldSz cx="9144000" cy="5143500" type="screen16x9"/>
  <p:notesSz cx="6858000" cy="9144000"/>
  <p:embeddedFontLst>
    <p:embeddedFont>
      <p:font typeface="Lato" panose="020B0604020202020204" charset="0"/>
      <p:regular r:id="rId24"/>
      <p:bold r:id="rId25"/>
      <p:italic r:id="rId26"/>
      <p:boldItalic r:id="rId27"/>
    </p:embeddedFont>
    <p:embeddedFont>
      <p:font typeface="Ranchers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BBD995-A779-45A4-9485-945E483CEAAD}">
  <a:tblStyle styleId="{89BBD995-A779-45A4-9485-945E483CEA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37" autoAdjust="0"/>
  </p:normalViewPr>
  <p:slideViewPr>
    <p:cSldViewPr snapToGrid="0">
      <p:cViewPr varScale="1">
        <p:scale>
          <a:sx n="83" d="100"/>
          <a:sy n="83" d="100"/>
        </p:scale>
        <p:origin x="9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0ff5ca009_7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0ff5ca009_7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70f1f795cd_1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70f1f795cd_1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7ff873655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7ff873655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7fe0ef0084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7fe0ef0084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70f1f795cd_1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70f1f795cd_1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84afff2d5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84afff2d5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015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g70f1f795cd_1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4" name="Google Shape;2234;g70f1f795cd_1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982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84afff2d5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84afff2d5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84afff2d5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84afff2d5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79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70f1f795cd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70f1f795cd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7fe0ef0084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7fe0ef0084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70f1f795cd_1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70f1f795cd_1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7105a416b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7105a416b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0ff5ca009_7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0ff5ca009_7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0f1f795c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0f1f795c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70f1f795cd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70f1f795cd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Cùng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quá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toàn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hóa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sự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nghệ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tin,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internet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thế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giới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Việt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Nam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càng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mạnh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mẽ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Sự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tham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gia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cá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càng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tích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cực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nhu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chia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sẻ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tin,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nối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bạn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bè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nhu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yếu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thúc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đẩy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sự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ra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đời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website.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nay,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tình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website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đang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trở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nên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mạnh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mẽ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truy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cập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đăng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ký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ở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xã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hội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càng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tăng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Tuy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nhiên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dù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rất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trang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xã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hội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thế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nhưng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nhu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vẫn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rất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cao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nên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nhóm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nghiên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cứu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xây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dựng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website chia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sẻ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nhằm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chia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sẻ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nhu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lựa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chọn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7105a416b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7105a416b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70f1f795c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70f1f795c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Angular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JavaScript framework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viết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giao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diện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web.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7fe0ef0084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7fe0ef0084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70f1f795cd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70f1f795cd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g70f1f795cd_1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4" name="Google Shape;2234;g70f1f795cd_1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87200" y="1588308"/>
            <a:ext cx="3244800" cy="17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87200" y="3305593"/>
            <a:ext cx="32448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solidFill>
          <a:schemeClr val="accent6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787200" y="750562"/>
            <a:ext cx="75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title" idx="2"/>
          </p:nvPr>
        </p:nvSpPr>
        <p:spPr>
          <a:xfrm>
            <a:off x="852700" y="3371415"/>
            <a:ext cx="2320800" cy="5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852700" y="3775946"/>
            <a:ext cx="2320800" cy="5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3"/>
          </p:nvPr>
        </p:nvSpPr>
        <p:spPr>
          <a:xfrm>
            <a:off x="3411597" y="3371415"/>
            <a:ext cx="2320800" cy="5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4"/>
          </p:nvPr>
        </p:nvSpPr>
        <p:spPr>
          <a:xfrm>
            <a:off x="3411595" y="3775946"/>
            <a:ext cx="2320800" cy="5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title" idx="5"/>
          </p:nvPr>
        </p:nvSpPr>
        <p:spPr>
          <a:xfrm>
            <a:off x="5970504" y="3371415"/>
            <a:ext cx="2320800" cy="5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6"/>
          </p:nvPr>
        </p:nvSpPr>
        <p:spPr>
          <a:xfrm>
            <a:off x="5970500" y="3775946"/>
            <a:ext cx="2320800" cy="5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945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4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5353500" y="1669251"/>
            <a:ext cx="3029700" cy="124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5353500" y="2860469"/>
            <a:ext cx="30297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5450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chemeClr val="accen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2930825" y="2952750"/>
            <a:ext cx="3282600" cy="8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subTitle" idx="1"/>
          </p:nvPr>
        </p:nvSpPr>
        <p:spPr>
          <a:xfrm>
            <a:off x="3431325" y="3775977"/>
            <a:ext cx="22812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5"/>
          <p:cNvSpPr/>
          <p:nvPr/>
        </p:nvSpPr>
        <p:spPr>
          <a:xfrm>
            <a:off x="889525" y="1158100"/>
            <a:ext cx="731100" cy="731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5"/>
          <p:cNvSpPr/>
          <p:nvPr/>
        </p:nvSpPr>
        <p:spPr>
          <a:xfrm>
            <a:off x="7854350" y="700350"/>
            <a:ext cx="401400" cy="40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7071525" y="2170350"/>
            <a:ext cx="258900" cy="25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5"/>
          <p:cNvSpPr/>
          <p:nvPr/>
        </p:nvSpPr>
        <p:spPr>
          <a:xfrm>
            <a:off x="691991" y="4103250"/>
            <a:ext cx="285000" cy="28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1729800" y="2759100"/>
            <a:ext cx="511500" cy="51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7652100" y="3791950"/>
            <a:ext cx="731100" cy="731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3625900" y="642150"/>
            <a:ext cx="258900" cy="25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>
            <a:spLocks noGrp="1"/>
          </p:cNvSpPr>
          <p:nvPr>
            <p:ph type="title" idx="2" hasCustomPrompt="1"/>
          </p:nvPr>
        </p:nvSpPr>
        <p:spPr>
          <a:xfrm>
            <a:off x="3770175" y="1795950"/>
            <a:ext cx="16035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80" name="Google Shape;180;p25"/>
          <p:cNvGrpSpPr/>
          <p:nvPr/>
        </p:nvGrpSpPr>
        <p:grpSpPr>
          <a:xfrm>
            <a:off x="759975" y="595778"/>
            <a:ext cx="7450925" cy="3540534"/>
            <a:chOff x="759975" y="595778"/>
            <a:chExt cx="7450925" cy="3540534"/>
          </a:xfrm>
        </p:grpSpPr>
        <p:sp>
          <p:nvSpPr>
            <p:cNvPr id="181" name="Google Shape;181;p25"/>
            <p:cNvSpPr/>
            <p:nvPr/>
          </p:nvSpPr>
          <p:spPr>
            <a:xfrm>
              <a:off x="1115120" y="2595653"/>
              <a:ext cx="155700" cy="155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 rot="5400000">
              <a:off x="7061550" y="3688287"/>
              <a:ext cx="148800" cy="1287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 rot="5400000">
              <a:off x="2037600" y="1730737"/>
              <a:ext cx="148800" cy="1287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2930820" y="595778"/>
              <a:ext cx="155700" cy="155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759975" y="792129"/>
              <a:ext cx="121500" cy="12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8089400" y="2799404"/>
              <a:ext cx="121500" cy="12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7440670" y="1322403"/>
              <a:ext cx="155700" cy="155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5642250" y="814654"/>
              <a:ext cx="121500" cy="12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 rot="5400000">
              <a:off x="1641775" y="3997562"/>
              <a:ext cx="148800" cy="1287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502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accent4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787200" y="745626"/>
            <a:ext cx="75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0845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4572000" y="2114075"/>
            <a:ext cx="3784800" cy="23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050"/>
            </a:lvl1pPr>
            <a:lvl2pPr marL="914400" lvl="1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2"/>
          </p:nvPr>
        </p:nvSpPr>
        <p:spPr>
          <a:xfrm>
            <a:off x="787200" y="2951025"/>
            <a:ext cx="3595800" cy="15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300"/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  <a:defRPr sz="1300"/>
            </a:lvl2pPr>
            <a:lvl3pPr marL="1371600" lvl="2" indent="-3111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  <a:defRPr sz="1300"/>
            </a:lvl3pPr>
            <a:lvl4pPr marL="1828800" lvl="3" indent="-3111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300"/>
            </a:lvl4pPr>
            <a:lvl5pPr marL="2286000" lvl="4" indent="-3111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  <a:defRPr sz="1300"/>
            </a:lvl5pPr>
            <a:lvl6pPr marL="2743200" lvl="5" indent="-3111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  <a:defRPr sz="1300"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300"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  <a:defRPr sz="1300"/>
            </a:lvl8pPr>
            <a:lvl9pPr marL="4114800" lvl="8" indent="-31115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596850" y="495434"/>
            <a:ext cx="794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338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solidFill>
          <a:schemeClr val="accent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787200" y="830295"/>
            <a:ext cx="3784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 idx="2"/>
          </p:nvPr>
        </p:nvSpPr>
        <p:spPr>
          <a:xfrm>
            <a:off x="1278065" y="1782736"/>
            <a:ext cx="2531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1278050" y="2203031"/>
            <a:ext cx="2836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3"/>
          </p:nvPr>
        </p:nvSpPr>
        <p:spPr>
          <a:xfrm>
            <a:off x="1278055" y="2684585"/>
            <a:ext cx="2531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4"/>
          </p:nvPr>
        </p:nvSpPr>
        <p:spPr>
          <a:xfrm>
            <a:off x="1278050" y="3082875"/>
            <a:ext cx="2836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title" idx="5"/>
          </p:nvPr>
        </p:nvSpPr>
        <p:spPr>
          <a:xfrm>
            <a:off x="1278065" y="3564437"/>
            <a:ext cx="2531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6"/>
          </p:nvPr>
        </p:nvSpPr>
        <p:spPr>
          <a:xfrm>
            <a:off x="1278050" y="3984731"/>
            <a:ext cx="2836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815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numbers">
  <p:cSld name="Three numbers">
    <p:bg>
      <p:bgPr>
        <a:solidFill>
          <a:schemeClr val="accent6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 hasCustomPrompt="1"/>
          </p:nvPr>
        </p:nvSpPr>
        <p:spPr>
          <a:xfrm>
            <a:off x="1277589" y="891562"/>
            <a:ext cx="3008100" cy="6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1"/>
          </p:nvPr>
        </p:nvSpPr>
        <p:spPr>
          <a:xfrm>
            <a:off x="1277597" y="1404791"/>
            <a:ext cx="3008100" cy="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 idx="2" hasCustomPrompt="1"/>
          </p:nvPr>
        </p:nvSpPr>
        <p:spPr>
          <a:xfrm>
            <a:off x="3257963" y="2096675"/>
            <a:ext cx="3008100" cy="6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3"/>
          </p:nvPr>
        </p:nvSpPr>
        <p:spPr>
          <a:xfrm>
            <a:off x="3257935" y="2609803"/>
            <a:ext cx="3008100" cy="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title" idx="4" hasCustomPrompt="1"/>
          </p:nvPr>
        </p:nvSpPr>
        <p:spPr>
          <a:xfrm>
            <a:off x="5080612" y="3359625"/>
            <a:ext cx="3008100" cy="6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5"/>
          </p:nvPr>
        </p:nvSpPr>
        <p:spPr>
          <a:xfrm>
            <a:off x="5080610" y="3872750"/>
            <a:ext cx="3008100" cy="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2235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solidFill>
          <a:schemeClr val="accen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27"/>
          <p:cNvGrpSpPr/>
          <p:nvPr/>
        </p:nvGrpSpPr>
        <p:grpSpPr>
          <a:xfrm>
            <a:off x="1113950" y="661175"/>
            <a:ext cx="7196800" cy="3861775"/>
            <a:chOff x="1113950" y="661175"/>
            <a:chExt cx="7196800" cy="3861775"/>
          </a:xfrm>
        </p:grpSpPr>
        <p:sp>
          <p:nvSpPr>
            <p:cNvPr id="215" name="Google Shape;215;p27"/>
            <p:cNvSpPr/>
            <p:nvPr/>
          </p:nvSpPr>
          <p:spPr>
            <a:xfrm rot="5400000">
              <a:off x="1041500" y="733625"/>
              <a:ext cx="1072200" cy="9273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 rot="5400000">
              <a:off x="2043900" y="2083900"/>
              <a:ext cx="762300" cy="6594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 rot="5400000">
              <a:off x="7055250" y="733625"/>
              <a:ext cx="762300" cy="6594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 rot="5400000">
              <a:off x="6773700" y="2056450"/>
              <a:ext cx="357000" cy="3090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 rot="5400000">
              <a:off x="7505700" y="3717900"/>
              <a:ext cx="863400" cy="7467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 rot="5400000">
              <a:off x="1272475" y="2944900"/>
              <a:ext cx="357000" cy="3090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 rot="5400000">
              <a:off x="4319488" y="734900"/>
              <a:ext cx="357000" cy="3090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2557875" y="2952750"/>
            <a:ext cx="4028400" cy="8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subTitle" idx="1"/>
          </p:nvPr>
        </p:nvSpPr>
        <p:spPr>
          <a:xfrm>
            <a:off x="3431325" y="3781009"/>
            <a:ext cx="22812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27"/>
          <p:cNvSpPr txBox="1">
            <a:spLocks noGrp="1"/>
          </p:cNvSpPr>
          <p:nvPr>
            <p:ph type="title" idx="2" hasCustomPrompt="1"/>
          </p:nvPr>
        </p:nvSpPr>
        <p:spPr>
          <a:xfrm>
            <a:off x="3770175" y="1795950"/>
            <a:ext cx="16035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5" name="Google Shape;225;p27"/>
          <p:cNvSpPr/>
          <p:nvPr/>
        </p:nvSpPr>
        <p:spPr>
          <a:xfrm rot="5400000">
            <a:off x="5484825" y="1210875"/>
            <a:ext cx="762300" cy="6594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/>
          <p:cNvSpPr/>
          <p:nvPr/>
        </p:nvSpPr>
        <p:spPr>
          <a:xfrm rot="5400000">
            <a:off x="735750" y="3534900"/>
            <a:ext cx="762300" cy="6594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/>
          <p:cNvSpPr/>
          <p:nvPr/>
        </p:nvSpPr>
        <p:spPr>
          <a:xfrm rot="5400000">
            <a:off x="7977750" y="2695950"/>
            <a:ext cx="357000" cy="3090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27"/>
          <p:cNvGrpSpPr/>
          <p:nvPr/>
        </p:nvGrpSpPr>
        <p:grpSpPr>
          <a:xfrm>
            <a:off x="906150" y="613803"/>
            <a:ext cx="7440225" cy="3674875"/>
            <a:chOff x="906150" y="613803"/>
            <a:chExt cx="7440225" cy="3674875"/>
          </a:xfrm>
        </p:grpSpPr>
        <p:sp>
          <p:nvSpPr>
            <p:cNvPr id="229" name="Google Shape;229;p27"/>
            <p:cNvSpPr/>
            <p:nvPr/>
          </p:nvSpPr>
          <p:spPr>
            <a:xfrm>
              <a:off x="2402270" y="3321878"/>
              <a:ext cx="155700" cy="155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7685125" y="1795950"/>
              <a:ext cx="116400" cy="11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5275770" y="613803"/>
              <a:ext cx="155700" cy="155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1580750" y="4016575"/>
              <a:ext cx="116400" cy="11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2402275" y="1159425"/>
              <a:ext cx="116400" cy="116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8229975" y="882050"/>
              <a:ext cx="116400" cy="116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6430570" y="4132978"/>
              <a:ext cx="155700" cy="155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906150" y="2245150"/>
              <a:ext cx="116400" cy="11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20301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0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solidFill>
          <a:schemeClr val="accen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26"/>
          <p:cNvGrpSpPr/>
          <p:nvPr/>
        </p:nvGrpSpPr>
        <p:grpSpPr>
          <a:xfrm>
            <a:off x="787200" y="569100"/>
            <a:ext cx="7475375" cy="3711175"/>
            <a:chOff x="787200" y="569100"/>
            <a:chExt cx="7475375" cy="3711175"/>
          </a:xfrm>
        </p:grpSpPr>
        <p:sp>
          <p:nvSpPr>
            <p:cNvPr id="192" name="Google Shape;192;p26"/>
            <p:cNvSpPr/>
            <p:nvPr/>
          </p:nvSpPr>
          <p:spPr>
            <a:xfrm>
              <a:off x="787200" y="775125"/>
              <a:ext cx="942600" cy="9426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787200" y="3586800"/>
              <a:ext cx="411000" cy="411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7168950" y="2053625"/>
              <a:ext cx="942600" cy="9426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5554825" y="569100"/>
              <a:ext cx="666600" cy="6666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7851575" y="3869275"/>
              <a:ext cx="411000" cy="411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7638050" y="937050"/>
              <a:ext cx="411000" cy="411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1313350" y="2532400"/>
              <a:ext cx="608700" cy="6087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2581450" y="1306725"/>
              <a:ext cx="411000" cy="411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26"/>
          <p:cNvSpPr txBox="1">
            <a:spLocks noGrp="1"/>
          </p:cNvSpPr>
          <p:nvPr>
            <p:ph type="title"/>
          </p:nvPr>
        </p:nvSpPr>
        <p:spPr>
          <a:xfrm>
            <a:off x="3043125" y="2952750"/>
            <a:ext cx="3057900" cy="8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subTitle" idx="1"/>
          </p:nvPr>
        </p:nvSpPr>
        <p:spPr>
          <a:xfrm>
            <a:off x="3431325" y="3775977"/>
            <a:ext cx="22812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26"/>
          <p:cNvSpPr txBox="1">
            <a:spLocks noGrp="1"/>
          </p:cNvSpPr>
          <p:nvPr>
            <p:ph type="title" idx="2" hasCustomPrompt="1"/>
          </p:nvPr>
        </p:nvSpPr>
        <p:spPr>
          <a:xfrm>
            <a:off x="3770175" y="1795950"/>
            <a:ext cx="16035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03" name="Google Shape;203;p26"/>
          <p:cNvGrpSpPr/>
          <p:nvPr/>
        </p:nvGrpSpPr>
        <p:grpSpPr>
          <a:xfrm>
            <a:off x="1022475" y="768737"/>
            <a:ext cx="7373450" cy="3473742"/>
            <a:chOff x="1022475" y="768737"/>
            <a:chExt cx="7373450" cy="3473742"/>
          </a:xfrm>
        </p:grpSpPr>
        <p:sp>
          <p:nvSpPr>
            <p:cNvPr id="204" name="Google Shape;204;p26"/>
            <p:cNvSpPr/>
            <p:nvPr/>
          </p:nvSpPr>
          <p:spPr>
            <a:xfrm rot="5400000">
              <a:off x="8257175" y="3383562"/>
              <a:ext cx="148800" cy="1287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7115925" y="1938125"/>
              <a:ext cx="116400" cy="11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 rot="5400000">
              <a:off x="2340900" y="778787"/>
              <a:ext cx="148800" cy="1287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1598800" y="4088725"/>
              <a:ext cx="116400" cy="11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1022475" y="2357704"/>
              <a:ext cx="109500" cy="109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5495625" y="1323004"/>
              <a:ext cx="109500" cy="109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7289450" y="4132979"/>
              <a:ext cx="109500" cy="109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2456425" y="2178625"/>
              <a:ext cx="116400" cy="11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 rot="5400000">
              <a:off x="7158900" y="882462"/>
              <a:ext cx="148800" cy="1287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6279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889525" y="1397300"/>
            <a:ext cx="747300" cy="747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7980425" y="1334375"/>
            <a:ext cx="275400" cy="27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440575" y="3955875"/>
            <a:ext cx="492000" cy="49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2872600" y="585100"/>
            <a:ext cx="492000" cy="49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1636825" y="3028950"/>
            <a:ext cx="275400" cy="27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7636175" y="1795950"/>
            <a:ext cx="747300" cy="747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6457825" y="901050"/>
            <a:ext cx="275400" cy="27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751825" y="3832950"/>
            <a:ext cx="412800" cy="41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2872600" y="2952750"/>
            <a:ext cx="3398700" cy="8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3431325" y="3775977"/>
            <a:ext cx="22812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3770175" y="1795950"/>
            <a:ext cx="16035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4" name="Google Shape;24;p3"/>
          <p:cNvGrpSpPr/>
          <p:nvPr/>
        </p:nvGrpSpPr>
        <p:grpSpPr>
          <a:xfrm>
            <a:off x="769245" y="613803"/>
            <a:ext cx="7564105" cy="3519171"/>
            <a:chOff x="769245" y="613803"/>
            <a:chExt cx="7564105" cy="3519171"/>
          </a:xfrm>
        </p:grpSpPr>
        <p:grpSp>
          <p:nvGrpSpPr>
            <p:cNvPr id="25" name="Google Shape;25;p3"/>
            <p:cNvGrpSpPr/>
            <p:nvPr/>
          </p:nvGrpSpPr>
          <p:grpSpPr>
            <a:xfrm>
              <a:off x="1115120" y="613803"/>
              <a:ext cx="7218230" cy="3519171"/>
              <a:chOff x="1115120" y="613803"/>
              <a:chExt cx="7218230" cy="3519171"/>
            </a:xfrm>
          </p:grpSpPr>
          <p:sp>
            <p:nvSpPr>
              <p:cNvPr id="26" name="Google Shape;26;p3"/>
              <p:cNvSpPr/>
              <p:nvPr/>
            </p:nvSpPr>
            <p:spPr>
              <a:xfrm>
                <a:off x="1115120" y="2595653"/>
                <a:ext cx="155700" cy="1557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 rot="5400000">
                <a:off x="7316875" y="3436662"/>
                <a:ext cx="148800" cy="128700"/>
              </a:xfrm>
              <a:prstGeom prst="triangl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8216950" y="2952750"/>
                <a:ext cx="116400" cy="116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 rot="5400000">
                <a:off x="2313850" y="1064387"/>
                <a:ext cx="148800" cy="128700"/>
              </a:xfrm>
              <a:prstGeom prst="triangl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7697995" y="613803"/>
                <a:ext cx="155700" cy="1557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1580750" y="4016575"/>
                <a:ext cx="116400" cy="116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Google Shape;32;p3"/>
            <p:cNvSpPr/>
            <p:nvPr/>
          </p:nvSpPr>
          <p:spPr>
            <a:xfrm>
              <a:off x="769245" y="841053"/>
              <a:ext cx="155700" cy="155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5400000">
              <a:off x="7011850" y="1768012"/>
              <a:ext cx="148800" cy="1287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086000" y="739825"/>
              <a:ext cx="116400" cy="11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/>
          <p:nvPr/>
        </p:nvSpPr>
        <p:spPr>
          <a:xfrm>
            <a:off x="-16800" y="-1200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bg>
      <p:bgPr>
        <a:solidFill>
          <a:schemeClr val="accent6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2392100" y="746469"/>
            <a:ext cx="438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1"/>
          </p:nvPr>
        </p:nvSpPr>
        <p:spPr>
          <a:xfrm>
            <a:off x="4644935" y="3432753"/>
            <a:ext cx="1754100" cy="6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2"/>
          </p:nvPr>
        </p:nvSpPr>
        <p:spPr>
          <a:xfrm>
            <a:off x="6563530" y="3432753"/>
            <a:ext cx="1754100" cy="6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 idx="3" hasCustomPrompt="1"/>
          </p:nvPr>
        </p:nvSpPr>
        <p:spPr>
          <a:xfrm>
            <a:off x="941960" y="2304533"/>
            <a:ext cx="1549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4" name="Google Shape;124;p20"/>
          <p:cNvSpPr txBox="1">
            <a:spLocks noGrp="1"/>
          </p:cNvSpPr>
          <p:nvPr>
            <p:ph type="title" idx="4" hasCustomPrompt="1"/>
          </p:nvPr>
        </p:nvSpPr>
        <p:spPr>
          <a:xfrm>
            <a:off x="2838614" y="2303046"/>
            <a:ext cx="1549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20"/>
          <p:cNvSpPr txBox="1">
            <a:spLocks noGrp="1"/>
          </p:cNvSpPr>
          <p:nvPr>
            <p:ph type="title" idx="5" hasCustomPrompt="1"/>
          </p:nvPr>
        </p:nvSpPr>
        <p:spPr>
          <a:xfrm>
            <a:off x="4733228" y="2304537"/>
            <a:ext cx="1549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6" name="Google Shape;126;p20"/>
          <p:cNvSpPr txBox="1">
            <a:spLocks noGrp="1"/>
          </p:cNvSpPr>
          <p:nvPr>
            <p:ph type="title" idx="6" hasCustomPrompt="1"/>
          </p:nvPr>
        </p:nvSpPr>
        <p:spPr>
          <a:xfrm>
            <a:off x="6652735" y="2304537"/>
            <a:ext cx="1549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7"/>
          </p:nvPr>
        </p:nvSpPr>
        <p:spPr>
          <a:xfrm>
            <a:off x="787197" y="3026340"/>
            <a:ext cx="1885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8"/>
          </p:nvPr>
        </p:nvSpPr>
        <p:spPr>
          <a:xfrm>
            <a:off x="2705791" y="3026340"/>
            <a:ext cx="1840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9"/>
          </p:nvPr>
        </p:nvSpPr>
        <p:spPr>
          <a:xfrm>
            <a:off x="6497980" y="3030949"/>
            <a:ext cx="1885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13"/>
          </p:nvPr>
        </p:nvSpPr>
        <p:spPr>
          <a:xfrm>
            <a:off x="852747" y="3439146"/>
            <a:ext cx="1754100" cy="6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14"/>
          </p:nvPr>
        </p:nvSpPr>
        <p:spPr>
          <a:xfrm>
            <a:off x="2748841" y="3439146"/>
            <a:ext cx="1754100" cy="6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ubTitle" idx="15"/>
          </p:nvPr>
        </p:nvSpPr>
        <p:spPr>
          <a:xfrm>
            <a:off x="4579385" y="3030949"/>
            <a:ext cx="1885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endParaRPr/>
          </a:p>
        </p:txBody>
      </p:sp>
      <p:grpSp>
        <p:nvGrpSpPr>
          <p:cNvPr id="133" name="Google Shape;133;p20"/>
          <p:cNvGrpSpPr/>
          <p:nvPr/>
        </p:nvGrpSpPr>
        <p:grpSpPr>
          <a:xfrm>
            <a:off x="578802" y="793500"/>
            <a:ext cx="750223" cy="600349"/>
            <a:chOff x="578802" y="793500"/>
            <a:chExt cx="750223" cy="600349"/>
          </a:xfrm>
        </p:grpSpPr>
        <p:sp>
          <p:nvSpPr>
            <p:cNvPr id="134" name="Google Shape;134;p20"/>
            <p:cNvSpPr/>
            <p:nvPr/>
          </p:nvSpPr>
          <p:spPr>
            <a:xfrm>
              <a:off x="578802" y="821152"/>
              <a:ext cx="572560" cy="572698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1086325" y="793500"/>
              <a:ext cx="242700" cy="2427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20"/>
          <p:cNvGrpSpPr/>
          <p:nvPr/>
        </p:nvGrpSpPr>
        <p:grpSpPr>
          <a:xfrm rot="10800000">
            <a:off x="7841477" y="732650"/>
            <a:ext cx="750223" cy="600349"/>
            <a:chOff x="578802" y="793500"/>
            <a:chExt cx="750223" cy="600349"/>
          </a:xfrm>
        </p:grpSpPr>
        <p:sp>
          <p:nvSpPr>
            <p:cNvPr id="137" name="Google Shape;137;p20"/>
            <p:cNvSpPr/>
            <p:nvPr/>
          </p:nvSpPr>
          <p:spPr>
            <a:xfrm>
              <a:off x="578802" y="821152"/>
              <a:ext cx="572560" cy="572698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1086325" y="793500"/>
              <a:ext cx="242700" cy="2427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">
    <p:bg>
      <p:bgPr>
        <a:solidFill>
          <a:schemeClr val="accent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3">
    <p:bg>
      <p:bgPr>
        <a:solidFill>
          <a:schemeClr val="accent6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f section + Description 2">
  <p:cSld name="Title of section + Description 2">
    <p:bg>
      <p:bgPr>
        <a:solidFill>
          <a:schemeClr val="accent6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>
            <a:spLocks noGrp="1"/>
          </p:cNvSpPr>
          <p:nvPr>
            <p:ph type="title"/>
          </p:nvPr>
        </p:nvSpPr>
        <p:spPr>
          <a:xfrm>
            <a:off x="787200" y="747850"/>
            <a:ext cx="378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9"/>
          <p:cNvSpPr txBox="1">
            <a:spLocks noGrp="1"/>
          </p:cNvSpPr>
          <p:nvPr>
            <p:ph type="body" idx="1"/>
          </p:nvPr>
        </p:nvSpPr>
        <p:spPr>
          <a:xfrm>
            <a:off x="787200" y="1964013"/>
            <a:ext cx="2964000" cy="15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220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6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708950" y="0"/>
            <a:ext cx="2563800" cy="33417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  <a:defRPr sz="33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665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55200" y="353250"/>
            <a:ext cx="8433600" cy="443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87200" y="541025"/>
            <a:ext cx="759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nchers"/>
              <a:buNone/>
              <a:defRPr sz="35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27200" y="1152475"/>
            <a:ext cx="768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6" r:id="rId4"/>
    <p:sldLayoutId id="2147483678" r:id="rId5"/>
    <p:sldLayoutId id="2147483679" r:id="rId6"/>
    <p:sldLayoutId id="2147483680" r:id="rId7"/>
    <p:sldLayoutId id="2147483683" r:id="rId8"/>
    <p:sldLayoutId id="2147483685" r:id="rId9"/>
    <p:sldLayoutId id="2147483687" r:id="rId10"/>
    <p:sldLayoutId id="2147483690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>
            <a:spLocks noGrp="1"/>
          </p:cNvSpPr>
          <p:nvPr>
            <p:ph type="ctrTitle"/>
          </p:nvPr>
        </p:nvSpPr>
        <p:spPr>
          <a:xfrm>
            <a:off x="436923" y="2064290"/>
            <a:ext cx="8270151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XÂY DỰNG </a:t>
            </a:r>
            <a:br>
              <a:rPr lang="en" sz="3200" dirty="0">
                <a:solidFill>
                  <a:schemeClr val="accent1">
                    <a:lumMod val="75000"/>
                  </a:schemeClr>
                </a:solidFill>
                <a:latin typeface="+mj-lt"/>
              </a:rPr>
            </a:br>
            <a:r>
              <a:rPr lang="en" sz="32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WEBSITE CHIA SẺ HÌNH ẢNH</a:t>
            </a:r>
            <a:endParaRPr sz="32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60" name="Google Shape;260;p37"/>
          <p:cNvSpPr/>
          <p:nvPr/>
        </p:nvSpPr>
        <p:spPr>
          <a:xfrm>
            <a:off x="-1239575" y="4194300"/>
            <a:ext cx="140250" cy="39700"/>
          </a:xfrm>
          <a:custGeom>
            <a:avLst/>
            <a:gdLst/>
            <a:ahLst/>
            <a:cxnLst/>
            <a:rect l="l" t="t" r="r" b="b"/>
            <a:pathLst>
              <a:path w="5610" h="1588" extrusionOk="0">
                <a:moveTo>
                  <a:pt x="1" y="1352"/>
                </a:moveTo>
                <a:cubicBezTo>
                  <a:pt x="1" y="1415"/>
                  <a:pt x="16" y="1477"/>
                  <a:pt x="63" y="1525"/>
                </a:cubicBezTo>
                <a:cubicBezTo>
                  <a:pt x="110" y="1572"/>
                  <a:pt x="173" y="1587"/>
                  <a:pt x="236" y="1587"/>
                </a:cubicBezTo>
                <a:lnTo>
                  <a:pt x="5358" y="1587"/>
                </a:lnTo>
                <a:cubicBezTo>
                  <a:pt x="5499" y="1587"/>
                  <a:pt x="5609" y="1477"/>
                  <a:pt x="5609" y="1352"/>
                </a:cubicBezTo>
                <a:cubicBezTo>
                  <a:pt x="5609" y="1289"/>
                  <a:pt x="5578" y="1226"/>
                  <a:pt x="5531" y="1179"/>
                </a:cubicBezTo>
                <a:cubicBezTo>
                  <a:pt x="5484" y="1148"/>
                  <a:pt x="5436" y="1116"/>
                  <a:pt x="5358" y="1116"/>
                </a:cubicBezTo>
                <a:lnTo>
                  <a:pt x="5122" y="1116"/>
                </a:lnTo>
                <a:cubicBezTo>
                  <a:pt x="5028" y="896"/>
                  <a:pt x="4808" y="739"/>
                  <a:pt x="4541" y="739"/>
                </a:cubicBezTo>
                <a:cubicBezTo>
                  <a:pt x="4368" y="739"/>
                  <a:pt x="4211" y="802"/>
                  <a:pt x="4101" y="912"/>
                </a:cubicBezTo>
                <a:cubicBezTo>
                  <a:pt x="3944" y="660"/>
                  <a:pt x="3677" y="488"/>
                  <a:pt x="3347" y="488"/>
                </a:cubicBezTo>
                <a:cubicBezTo>
                  <a:pt x="3268" y="488"/>
                  <a:pt x="3174" y="503"/>
                  <a:pt x="3096" y="535"/>
                </a:cubicBezTo>
                <a:cubicBezTo>
                  <a:pt x="2938" y="221"/>
                  <a:pt x="2609" y="1"/>
                  <a:pt x="2216" y="1"/>
                </a:cubicBezTo>
                <a:cubicBezTo>
                  <a:pt x="1760" y="1"/>
                  <a:pt x="1383" y="315"/>
                  <a:pt x="1273" y="723"/>
                </a:cubicBezTo>
                <a:cubicBezTo>
                  <a:pt x="1179" y="692"/>
                  <a:pt x="1085" y="660"/>
                  <a:pt x="990" y="660"/>
                </a:cubicBezTo>
                <a:cubicBezTo>
                  <a:pt x="708" y="660"/>
                  <a:pt x="456" y="849"/>
                  <a:pt x="378" y="1116"/>
                </a:cubicBezTo>
                <a:lnTo>
                  <a:pt x="236" y="1116"/>
                </a:lnTo>
                <a:cubicBezTo>
                  <a:pt x="95" y="1116"/>
                  <a:pt x="1" y="1226"/>
                  <a:pt x="1" y="13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62FE07A-B392-44FA-83A5-DB36D61C6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973693"/>
              </p:ext>
            </p:extLst>
          </p:nvPr>
        </p:nvGraphicFramePr>
        <p:xfrm>
          <a:off x="3120008" y="3279900"/>
          <a:ext cx="2903980" cy="914400"/>
        </p:xfrm>
        <a:graphic>
          <a:graphicData uri="http://schemas.openxmlformats.org/drawingml/2006/table">
            <a:tbl>
              <a:tblPr firstRow="1" bandRow="1">
                <a:tableStyleId>{89BBD995-A779-45A4-9485-945E483CEAAD}</a:tableStyleId>
              </a:tblPr>
              <a:tblGrid>
                <a:gridCol w="1674608">
                  <a:extLst>
                    <a:ext uri="{9D8B030D-6E8A-4147-A177-3AD203B41FA5}">
                      <a16:colId xmlns:a16="http://schemas.microsoft.com/office/drawing/2014/main" val="3701800927"/>
                    </a:ext>
                  </a:extLst>
                </a:gridCol>
                <a:gridCol w="1229372">
                  <a:extLst>
                    <a:ext uri="{9D8B030D-6E8A-4147-A177-3AD203B41FA5}">
                      <a16:colId xmlns:a16="http://schemas.microsoft.com/office/drawing/2014/main" val="38810861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SVTH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MSSV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5919057"/>
                  </a:ext>
                </a:extLst>
              </a:tr>
              <a:tr h="202989">
                <a:tc>
                  <a:txBody>
                    <a:bodyPr/>
                    <a:lstStyle/>
                    <a:p>
                      <a:r>
                        <a:rPr lang="en-US" sz="1400" dirty="0"/>
                        <a:t>Ngô </a:t>
                      </a:r>
                      <a:r>
                        <a:rPr lang="en-US" sz="1400" dirty="0" err="1"/>
                        <a:t>Thị</a:t>
                      </a:r>
                      <a:r>
                        <a:rPr lang="en-US" sz="1400" dirty="0"/>
                        <a:t> Trang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17110241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7042611"/>
                  </a:ext>
                </a:extLst>
              </a:tr>
              <a:tr h="202989">
                <a:tc>
                  <a:txBody>
                    <a:bodyPr/>
                    <a:lstStyle/>
                    <a:p>
                      <a:r>
                        <a:rPr lang="en-US" sz="1400" dirty="0"/>
                        <a:t>Lê </a:t>
                      </a:r>
                      <a:r>
                        <a:rPr lang="en-US" sz="1400" dirty="0" err="1"/>
                        <a:t>Huy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Hiệp</a:t>
                      </a:r>
                      <a:endParaRPr lang="en-US" sz="140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17110137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7075526"/>
                  </a:ext>
                </a:extLst>
              </a:tr>
            </a:tbl>
          </a:graphicData>
        </a:graphic>
      </p:graphicFrame>
      <p:pic>
        <p:nvPicPr>
          <p:cNvPr id="147" name="Picture 146">
            <a:extLst>
              <a:ext uri="{FF2B5EF4-FFF2-40B4-BE49-F238E27FC236}">
                <a16:creationId xmlns:a16="http://schemas.microsoft.com/office/drawing/2014/main" id="{C8ACF391-872C-404A-A0DF-43EF645CF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89" y="195754"/>
            <a:ext cx="4231023" cy="9668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B39D03-472E-497C-9C27-DB0D5EA41434}"/>
              </a:ext>
            </a:extLst>
          </p:cNvPr>
          <p:cNvSpPr txBox="1"/>
          <p:nvPr/>
        </p:nvSpPr>
        <p:spPr>
          <a:xfrm>
            <a:off x="2542811" y="1470525"/>
            <a:ext cx="4058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TIỂU LUẬN CHUYÊN NGÀNH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D39307-AE3D-483B-9AD8-0C124B7A82BB}"/>
              </a:ext>
            </a:extLst>
          </p:cNvPr>
          <p:cNvSpPr txBox="1"/>
          <p:nvPr/>
        </p:nvSpPr>
        <p:spPr>
          <a:xfrm>
            <a:off x="2580185" y="4341621"/>
            <a:ext cx="367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GVHD: </a:t>
            </a:r>
            <a:r>
              <a:rPr lang="en-US" b="1" dirty="0" err="1">
                <a:effectLst/>
                <a:latin typeface="+mj-lt"/>
                <a:ea typeface="Yu Mincho" panose="02020400000000000000" pitchFamily="18" charset="-128"/>
              </a:rPr>
              <a:t>ThS</a:t>
            </a:r>
            <a:r>
              <a:rPr lang="en-US" b="1" dirty="0">
                <a:effectLst/>
                <a:latin typeface="+mj-lt"/>
                <a:ea typeface="Yu Mincho" panose="02020400000000000000" pitchFamily="18" charset="-128"/>
              </a:rPr>
              <a:t>. TRẦN CÔNG TÚ</a:t>
            </a:r>
            <a:endParaRPr lang="en-US" b="1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icture 203">
            <a:extLst>
              <a:ext uri="{FF2B5EF4-FFF2-40B4-BE49-F238E27FC236}">
                <a16:creationId xmlns:a16="http://schemas.microsoft.com/office/drawing/2014/main" id="{D6D1B928-A2F5-464C-99B5-02050DD6789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906" y="0"/>
            <a:ext cx="5270700" cy="5143500"/>
          </a:xfrm>
          <a:prstGeom prst="rect">
            <a:avLst/>
          </a:prstGeom>
        </p:spPr>
      </p:pic>
      <p:sp>
        <p:nvSpPr>
          <p:cNvPr id="897" name="Google Shape;897;p55"/>
          <p:cNvSpPr txBox="1">
            <a:spLocks noGrp="1"/>
          </p:cNvSpPr>
          <p:nvPr>
            <p:ph type="title"/>
          </p:nvPr>
        </p:nvSpPr>
        <p:spPr>
          <a:xfrm>
            <a:off x="948059" y="1675846"/>
            <a:ext cx="1977809" cy="2817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MÔ HÌNH HOÁ YÊU CẦU</a:t>
            </a:r>
            <a:endParaRPr b="1" dirty="0">
              <a:latin typeface="+mj-lt"/>
            </a:endParaRPr>
          </a:p>
        </p:txBody>
      </p:sp>
      <p:grpSp>
        <p:nvGrpSpPr>
          <p:cNvPr id="212" name="Google Shape;2105;p68">
            <a:extLst>
              <a:ext uri="{FF2B5EF4-FFF2-40B4-BE49-F238E27FC236}">
                <a16:creationId xmlns:a16="http://schemas.microsoft.com/office/drawing/2014/main" id="{9B551A3F-A0D4-4ED7-B322-70DA4DC34EDB}"/>
              </a:ext>
            </a:extLst>
          </p:cNvPr>
          <p:cNvGrpSpPr/>
          <p:nvPr/>
        </p:nvGrpSpPr>
        <p:grpSpPr>
          <a:xfrm>
            <a:off x="948059" y="612009"/>
            <a:ext cx="1128240" cy="1055655"/>
            <a:chOff x="-2816216" y="232525"/>
            <a:chExt cx="468569" cy="481579"/>
          </a:xfrm>
        </p:grpSpPr>
        <p:sp>
          <p:nvSpPr>
            <p:cNvPr id="213" name="Google Shape;2106;p68">
              <a:extLst>
                <a:ext uri="{FF2B5EF4-FFF2-40B4-BE49-F238E27FC236}">
                  <a16:creationId xmlns:a16="http://schemas.microsoft.com/office/drawing/2014/main" id="{E4B79C90-D06D-4F6B-B487-047F873F00FF}"/>
                </a:ext>
              </a:extLst>
            </p:cNvPr>
            <p:cNvSpPr/>
            <p:nvPr/>
          </p:nvSpPr>
          <p:spPr>
            <a:xfrm>
              <a:off x="-2714297" y="279791"/>
              <a:ext cx="208960" cy="219159"/>
            </a:xfrm>
            <a:custGeom>
              <a:avLst/>
              <a:gdLst/>
              <a:ahLst/>
              <a:cxnLst/>
              <a:rect l="l" t="t" r="r" b="b"/>
              <a:pathLst>
                <a:path w="11596" h="12162" extrusionOk="0">
                  <a:moveTo>
                    <a:pt x="1745" y="9804"/>
                  </a:moveTo>
                  <a:cubicBezTo>
                    <a:pt x="1085" y="8705"/>
                    <a:pt x="1" y="7495"/>
                    <a:pt x="472" y="6207"/>
                  </a:cubicBezTo>
                  <a:cubicBezTo>
                    <a:pt x="488" y="6160"/>
                    <a:pt x="504" y="6112"/>
                    <a:pt x="535" y="6065"/>
                  </a:cubicBezTo>
                  <a:cubicBezTo>
                    <a:pt x="1823" y="2467"/>
                    <a:pt x="4918" y="1"/>
                    <a:pt x="8186" y="1415"/>
                  </a:cubicBezTo>
                  <a:cubicBezTo>
                    <a:pt x="10967" y="2609"/>
                    <a:pt x="11595" y="4620"/>
                    <a:pt x="11485" y="6112"/>
                  </a:cubicBezTo>
                  <a:cubicBezTo>
                    <a:pt x="11438" y="6757"/>
                    <a:pt x="11046" y="7903"/>
                    <a:pt x="10700" y="8453"/>
                  </a:cubicBezTo>
                  <a:cubicBezTo>
                    <a:pt x="10433" y="8893"/>
                    <a:pt x="10150" y="9317"/>
                    <a:pt x="9899" y="9742"/>
                  </a:cubicBezTo>
                  <a:cubicBezTo>
                    <a:pt x="9097" y="10998"/>
                    <a:pt x="7872" y="11831"/>
                    <a:pt x="6505" y="12161"/>
                  </a:cubicBezTo>
                  <a:cubicBezTo>
                    <a:pt x="4808" y="11627"/>
                    <a:pt x="3237" y="10794"/>
                    <a:pt x="1745" y="9804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07;p68">
              <a:extLst>
                <a:ext uri="{FF2B5EF4-FFF2-40B4-BE49-F238E27FC236}">
                  <a16:creationId xmlns:a16="http://schemas.microsoft.com/office/drawing/2014/main" id="{B05FD98B-F2B5-41CF-80B3-2485780AAC38}"/>
                </a:ext>
              </a:extLst>
            </p:cNvPr>
            <p:cNvSpPr/>
            <p:nvPr/>
          </p:nvSpPr>
          <p:spPr>
            <a:xfrm>
              <a:off x="-2699845" y="232525"/>
              <a:ext cx="119491" cy="119761"/>
            </a:xfrm>
            <a:custGeom>
              <a:avLst/>
              <a:gdLst/>
              <a:ahLst/>
              <a:cxnLst/>
              <a:rect l="l" t="t" r="r" b="b"/>
              <a:pathLst>
                <a:path w="6631" h="6646" extrusionOk="0">
                  <a:moveTo>
                    <a:pt x="0" y="3315"/>
                  </a:moveTo>
                  <a:cubicBezTo>
                    <a:pt x="0" y="5153"/>
                    <a:pt x="1477" y="6646"/>
                    <a:pt x="3315" y="6646"/>
                  </a:cubicBezTo>
                  <a:cubicBezTo>
                    <a:pt x="5153" y="6646"/>
                    <a:pt x="6630" y="5153"/>
                    <a:pt x="6630" y="3315"/>
                  </a:cubicBezTo>
                  <a:cubicBezTo>
                    <a:pt x="6630" y="1477"/>
                    <a:pt x="5153" y="0"/>
                    <a:pt x="3315" y="0"/>
                  </a:cubicBezTo>
                  <a:cubicBezTo>
                    <a:pt x="1477" y="0"/>
                    <a:pt x="0" y="1477"/>
                    <a:pt x="0" y="3315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08;p68">
              <a:extLst>
                <a:ext uri="{FF2B5EF4-FFF2-40B4-BE49-F238E27FC236}">
                  <a16:creationId xmlns:a16="http://schemas.microsoft.com/office/drawing/2014/main" id="{ED33AEC7-5B65-48B5-B032-F6283E808F56}"/>
                </a:ext>
              </a:extLst>
            </p:cNvPr>
            <p:cNvSpPr/>
            <p:nvPr/>
          </p:nvSpPr>
          <p:spPr>
            <a:xfrm>
              <a:off x="-2637281" y="519506"/>
              <a:ext cx="258767" cy="185246"/>
            </a:xfrm>
            <a:custGeom>
              <a:avLst/>
              <a:gdLst/>
              <a:ahLst/>
              <a:cxnLst/>
              <a:rect l="l" t="t" r="r" b="b"/>
              <a:pathLst>
                <a:path w="14360" h="10280" extrusionOk="0">
                  <a:moveTo>
                    <a:pt x="1747" y="1"/>
                  </a:moveTo>
                  <a:cubicBezTo>
                    <a:pt x="1704" y="1"/>
                    <a:pt x="1661" y="15"/>
                    <a:pt x="1618" y="36"/>
                  </a:cubicBezTo>
                  <a:cubicBezTo>
                    <a:pt x="1037" y="288"/>
                    <a:pt x="550" y="743"/>
                    <a:pt x="283" y="1309"/>
                  </a:cubicBezTo>
                  <a:cubicBezTo>
                    <a:pt x="0" y="1890"/>
                    <a:pt x="32" y="2440"/>
                    <a:pt x="346" y="3399"/>
                  </a:cubicBezTo>
                  <a:cubicBezTo>
                    <a:pt x="1210" y="5928"/>
                    <a:pt x="2514" y="8976"/>
                    <a:pt x="3677" y="10280"/>
                  </a:cubicBezTo>
                  <a:cubicBezTo>
                    <a:pt x="11029" y="9400"/>
                    <a:pt x="14360" y="5331"/>
                    <a:pt x="14360" y="5331"/>
                  </a:cubicBezTo>
                  <a:lnTo>
                    <a:pt x="13622" y="4027"/>
                  </a:lnTo>
                  <a:cubicBezTo>
                    <a:pt x="13622" y="4027"/>
                    <a:pt x="11626" y="5614"/>
                    <a:pt x="9175" y="5881"/>
                  </a:cubicBezTo>
                  <a:cubicBezTo>
                    <a:pt x="6709" y="6164"/>
                    <a:pt x="4949" y="6918"/>
                    <a:pt x="4918" y="6933"/>
                  </a:cubicBezTo>
                  <a:cubicBezTo>
                    <a:pt x="4462" y="5771"/>
                    <a:pt x="3739" y="3980"/>
                    <a:pt x="2828" y="2063"/>
                  </a:cubicBezTo>
                  <a:cubicBezTo>
                    <a:pt x="2530" y="1419"/>
                    <a:pt x="2263" y="775"/>
                    <a:pt x="1995" y="209"/>
                  </a:cubicBezTo>
                  <a:cubicBezTo>
                    <a:pt x="1913" y="54"/>
                    <a:pt x="1830" y="1"/>
                    <a:pt x="1747" y="1"/>
                  </a:cubicBez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09;p68">
              <a:extLst>
                <a:ext uri="{FF2B5EF4-FFF2-40B4-BE49-F238E27FC236}">
                  <a16:creationId xmlns:a16="http://schemas.microsoft.com/office/drawing/2014/main" id="{37E9DBBA-BC26-4666-8CCB-0C7DAB811381}"/>
                </a:ext>
              </a:extLst>
            </p:cNvPr>
            <p:cNvSpPr/>
            <p:nvPr/>
          </p:nvSpPr>
          <p:spPr>
            <a:xfrm>
              <a:off x="-2807999" y="488494"/>
              <a:ext cx="204996" cy="216546"/>
            </a:xfrm>
            <a:custGeom>
              <a:avLst/>
              <a:gdLst/>
              <a:ahLst/>
              <a:cxnLst/>
              <a:rect l="l" t="t" r="r" b="b"/>
              <a:pathLst>
                <a:path w="11376" h="12017" extrusionOk="0">
                  <a:moveTo>
                    <a:pt x="5720" y="1"/>
                  </a:moveTo>
                  <a:cubicBezTo>
                    <a:pt x="5578" y="1"/>
                    <a:pt x="5437" y="5"/>
                    <a:pt x="5295" y="13"/>
                  </a:cubicBezTo>
                  <a:cubicBezTo>
                    <a:pt x="5217" y="29"/>
                    <a:pt x="5154" y="29"/>
                    <a:pt x="5075" y="29"/>
                  </a:cubicBezTo>
                  <a:lnTo>
                    <a:pt x="4305" y="108"/>
                  </a:lnTo>
                  <a:lnTo>
                    <a:pt x="4274" y="108"/>
                  </a:lnTo>
                  <a:lnTo>
                    <a:pt x="3771" y="155"/>
                  </a:lnTo>
                  <a:lnTo>
                    <a:pt x="849" y="406"/>
                  </a:lnTo>
                  <a:lnTo>
                    <a:pt x="0" y="12017"/>
                  </a:lnTo>
                  <a:lnTo>
                    <a:pt x="9867" y="12017"/>
                  </a:lnTo>
                  <a:cubicBezTo>
                    <a:pt x="9836" y="10540"/>
                    <a:pt x="9773" y="11482"/>
                    <a:pt x="10024" y="9707"/>
                  </a:cubicBezTo>
                  <a:cubicBezTo>
                    <a:pt x="10024" y="9644"/>
                    <a:pt x="10040" y="9566"/>
                    <a:pt x="10055" y="9503"/>
                  </a:cubicBezTo>
                  <a:cubicBezTo>
                    <a:pt x="10071" y="9456"/>
                    <a:pt x="10087" y="9409"/>
                    <a:pt x="10118" y="9377"/>
                  </a:cubicBezTo>
                  <a:cubicBezTo>
                    <a:pt x="10511" y="8686"/>
                    <a:pt x="10715" y="8277"/>
                    <a:pt x="10857" y="7775"/>
                  </a:cubicBezTo>
                  <a:cubicBezTo>
                    <a:pt x="11281" y="6172"/>
                    <a:pt x="10967" y="5151"/>
                    <a:pt x="10841" y="4145"/>
                  </a:cubicBezTo>
                  <a:cubicBezTo>
                    <a:pt x="10935" y="3690"/>
                    <a:pt x="11265" y="2119"/>
                    <a:pt x="11375" y="1647"/>
                  </a:cubicBezTo>
                  <a:lnTo>
                    <a:pt x="9317" y="862"/>
                  </a:lnTo>
                  <a:lnTo>
                    <a:pt x="8893" y="689"/>
                  </a:lnTo>
                  <a:lnTo>
                    <a:pt x="8861" y="689"/>
                  </a:lnTo>
                  <a:lnTo>
                    <a:pt x="8422" y="516"/>
                  </a:lnTo>
                  <a:lnTo>
                    <a:pt x="8390" y="501"/>
                  </a:lnTo>
                  <a:cubicBezTo>
                    <a:pt x="7533" y="174"/>
                    <a:pt x="6630" y="1"/>
                    <a:pt x="5720" y="1"/>
                  </a:cubicBezTo>
                  <a:close/>
                </a:path>
              </a:pathLst>
            </a:custGeom>
            <a:solidFill>
              <a:srgbClr val="BB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10;p68">
              <a:extLst>
                <a:ext uri="{FF2B5EF4-FFF2-40B4-BE49-F238E27FC236}">
                  <a16:creationId xmlns:a16="http://schemas.microsoft.com/office/drawing/2014/main" id="{17E9AEB5-E842-4360-96C7-F276ADAA399C}"/>
                </a:ext>
              </a:extLst>
            </p:cNvPr>
            <p:cNvSpPr/>
            <p:nvPr/>
          </p:nvSpPr>
          <p:spPr>
            <a:xfrm>
              <a:off x="-2740047" y="488674"/>
              <a:ext cx="99957" cy="65971"/>
            </a:xfrm>
            <a:custGeom>
              <a:avLst/>
              <a:gdLst/>
              <a:ahLst/>
              <a:cxnLst/>
              <a:rect l="l" t="t" r="r" b="b"/>
              <a:pathLst>
                <a:path w="5547" h="3661" extrusionOk="0">
                  <a:moveTo>
                    <a:pt x="2025" y="1"/>
                  </a:moveTo>
                  <a:cubicBezTo>
                    <a:pt x="1858" y="1"/>
                    <a:pt x="1691" y="7"/>
                    <a:pt x="1524" y="19"/>
                  </a:cubicBezTo>
                  <a:lnTo>
                    <a:pt x="1414" y="19"/>
                  </a:lnTo>
                  <a:cubicBezTo>
                    <a:pt x="1383" y="35"/>
                    <a:pt x="1351" y="35"/>
                    <a:pt x="1320" y="35"/>
                  </a:cubicBezTo>
                  <a:lnTo>
                    <a:pt x="534" y="98"/>
                  </a:lnTo>
                  <a:lnTo>
                    <a:pt x="503" y="98"/>
                  </a:lnTo>
                  <a:lnTo>
                    <a:pt x="0" y="145"/>
                  </a:lnTo>
                  <a:cubicBezTo>
                    <a:pt x="823" y="1819"/>
                    <a:pt x="2713" y="3661"/>
                    <a:pt x="3974" y="3661"/>
                  </a:cubicBezTo>
                  <a:cubicBezTo>
                    <a:pt x="4157" y="3661"/>
                    <a:pt x="4327" y="3622"/>
                    <a:pt x="4478" y="3538"/>
                  </a:cubicBezTo>
                  <a:cubicBezTo>
                    <a:pt x="5200" y="3146"/>
                    <a:pt x="5499" y="1810"/>
                    <a:pt x="5546" y="852"/>
                  </a:cubicBezTo>
                  <a:lnTo>
                    <a:pt x="5122" y="679"/>
                  </a:lnTo>
                  <a:lnTo>
                    <a:pt x="5090" y="679"/>
                  </a:lnTo>
                  <a:lnTo>
                    <a:pt x="4666" y="506"/>
                  </a:lnTo>
                  <a:lnTo>
                    <a:pt x="4619" y="491"/>
                  </a:lnTo>
                  <a:cubicBezTo>
                    <a:pt x="3786" y="173"/>
                    <a:pt x="2909" y="1"/>
                    <a:pt x="2025" y="1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11;p68">
              <a:extLst>
                <a:ext uri="{FF2B5EF4-FFF2-40B4-BE49-F238E27FC236}">
                  <a16:creationId xmlns:a16="http://schemas.microsoft.com/office/drawing/2014/main" id="{9DA8FAAD-5370-44A0-BFE4-1BBBAA02537B}"/>
                </a:ext>
              </a:extLst>
            </p:cNvPr>
            <p:cNvSpPr/>
            <p:nvPr/>
          </p:nvSpPr>
          <p:spPr>
            <a:xfrm>
              <a:off x="-2735812" y="647085"/>
              <a:ext cx="110156" cy="18615"/>
            </a:xfrm>
            <a:custGeom>
              <a:avLst/>
              <a:gdLst/>
              <a:ahLst/>
              <a:cxnLst/>
              <a:rect l="l" t="t" r="r" b="b"/>
              <a:pathLst>
                <a:path w="6113" h="1033" extrusionOk="0">
                  <a:moveTo>
                    <a:pt x="155" y="1"/>
                  </a:moveTo>
                  <a:cubicBezTo>
                    <a:pt x="95" y="1"/>
                    <a:pt x="41" y="43"/>
                    <a:pt x="16" y="105"/>
                  </a:cubicBezTo>
                  <a:cubicBezTo>
                    <a:pt x="1" y="183"/>
                    <a:pt x="48" y="278"/>
                    <a:pt x="126" y="293"/>
                  </a:cubicBezTo>
                  <a:cubicBezTo>
                    <a:pt x="504" y="403"/>
                    <a:pt x="881" y="513"/>
                    <a:pt x="1226" y="592"/>
                  </a:cubicBezTo>
                  <a:cubicBezTo>
                    <a:pt x="2666" y="935"/>
                    <a:pt x="3788" y="1033"/>
                    <a:pt x="4600" y="1033"/>
                  </a:cubicBezTo>
                  <a:cubicBezTo>
                    <a:pt x="5311" y="1033"/>
                    <a:pt x="5783" y="957"/>
                    <a:pt x="6018" y="906"/>
                  </a:cubicBezTo>
                  <a:cubicBezTo>
                    <a:pt x="6018" y="843"/>
                    <a:pt x="6034" y="765"/>
                    <a:pt x="6049" y="702"/>
                  </a:cubicBezTo>
                  <a:cubicBezTo>
                    <a:pt x="6065" y="655"/>
                    <a:pt x="6081" y="623"/>
                    <a:pt x="6112" y="576"/>
                  </a:cubicBezTo>
                  <a:lnTo>
                    <a:pt x="6097" y="576"/>
                  </a:lnTo>
                  <a:cubicBezTo>
                    <a:pt x="6089" y="584"/>
                    <a:pt x="5590" y="729"/>
                    <a:pt x="4606" y="729"/>
                  </a:cubicBezTo>
                  <a:cubicBezTo>
                    <a:pt x="3622" y="729"/>
                    <a:pt x="2153" y="584"/>
                    <a:pt x="205" y="11"/>
                  </a:cubicBezTo>
                  <a:cubicBezTo>
                    <a:pt x="188" y="4"/>
                    <a:pt x="171" y="1"/>
                    <a:pt x="155" y="1"/>
                  </a:cubicBezTo>
                  <a:close/>
                </a:path>
              </a:pathLst>
            </a:custGeom>
            <a:solidFill>
              <a:srgbClr val="BB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12;p68">
              <a:extLst>
                <a:ext uri="{FF2B5EF4-FFF2-40B4-BE49-F238E27FC236}">
                  <a16:creationId xmlns:a16="http://schemas.microsoft.com/office/drawing/2014/main" id="{AFD13705-E103-476F-BD20-A0CA7DDCBEFD}"/>
                </a:ext>
              </a:extLst>
            </p:cNvPr>
            <p:cNvSpPr/>
            <p:nvPr/>
          </p:nvSpPr>
          <p:spPr>
            <a:xfrm>
              <a:off x="-2708062" y="442292"/>
              <a:ext cx="69377" cy="79540"/>
            </a:xfrm>
            <a:custGeom>
              <a:avLst/>
              <a:gdLst/>
              <a:ahLst/>
              <a:cxnLst/>
              <a:rect l="l" t="t" r="r" b="b"/>
              <a:pathLst>
                <a:path w="3850" h="4414" extrusionOk="0">
                  <a:moveTo>
                    <a:pt x="1394" y="0"/>
                  </a:moveTo>
                  <a:cubicBezTo>
                    <a:pt x="1385" y="0"/>
                    <a:pt x="1376" y="0"/>
                    <a:pt x="1367" y="1"/>
                  </a:cubicBezTo>
                  <a:lnTo>
                    <a:pt x="1163" y="425"/>
                  </a:lnTo>
                  <a:lnTo>
                    <a:pt x="0" y="2750"/>
                  </a:lnTo>
                  <a:cubicBezTo>
                    <a:pt x="0" y="2750"/>
                    <a:pt x="330" y="3347"/>
                    <a:pt x="865" y="3834"/>
                  </a:cubicBezTo>
                  <a:cubicBezTo>
                    <a:pt x="1227" y="4155"/>
                    <a:pt x="1675" y="4413"/>
                    <a:pt x="2177" y="4413"/>
                  </a:cubicBezTo>
                  <a:cubicBezTo>
                    <a:pt x="2241" y="4413"/>
                    <a:pt x="2307" y="4409"/>
                    <a:pt x="2373" y="4400"/>
                  </a:cubicBezTo>
                  <a:lnTo>
                    <a:pt x="2828" y="3662"/>
                  </a:lnTo>
                  <a:lnTo>
                    <a:pt x="3363" y="2797"/>
                  </a:lnTo>
                  <a:lnTo>
                    <a:pt x="3850" y="2043"/>
                  </a:lnTo>
                  <a:cubicBezTo>
                    <a:pt x="3850" y="2043"/>
                    <a:pt x="3661" y="1839"/>
                    <a:pt x="3378" y="1572"/>
                  </a:cubicBezTo>
                  <a:cubicBezTo>
                    <a:pt x="3095" y="1289"/>
                    <a:pt x="2750" y="896"/>
                    <a:pt x="2388" y="566"/>
                  </a:cubicBezTo>
                  <a:cubicBezTo>
                    <a:pt x="2038" y="246"/>
                    <a:pt x="1687" y="0"/>
                    <a:pt x="1394" y="0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113;p68">
              <a:extLst>
                <a:ext uri="{FF2B5EF4-FFF2-40B4-BE49-F238E27FC236}">
                  <a16:creationId xmlns:a16="http://schemas.microsoft.com/office/drawing/2014/main" id="{B4A81E1E-9B27-4558-8C17-DD754D85F77A}"/>
                </a:ext>
              </a:extLst>
            </p:cNvPr>
            <p:cNvSpPr/>
            <p:nvPr/>
          </p:nvSpPr>
          <p:spPr>
            <a:xfrm>
              <a:off x="-2676347" y="454761"/>
              <a:ext cx="37662" cy="53519"/>
            </a:xfrm>
            <a:custGeom>
              <a:avLst/>
              <a:gdLst/>
              <a:ahLst/>
              <a:cxnLst/>
              <a:rect l="l" t="t" r="r" b="b"/>
              <a:pathLst>
                <a:path w="2090" h="2970" extrusionOk="0">
                  <a:moveTo>
                    <a:pt x="0" y="0"/>
                  </a:moveTo>
                  <a:cubicBezTo>
                    <a:pt x="0" y="0"/>
                    <a:pt x="94" y="2090"/>
                    <a:pt x="1068" y="2970"/>
                  </a:cubicBezTo>
                  <a:lnTo>
                    <a:pt x="2090" y="1351"/>
                  </a:lnTo>
                  <a:cubicBezTo>
                    <a:pt x="2090" y="1351"/>
                    <a:pt x="1901" y="1147"/>
                    <a:pt x="1634" y="8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114;p68">
              <a:extLst>
                <a:ext uri="{FF2B5EF4-FFF2-40B4-BE49-F238E27FC236}">
                  <a16:creationId xmlns:a16="http://schemas.microsoft.com/office/drawing/2014/main" id="{CA766044-F997-4B6D-B436-9BDB7884243E}"/>
                </a:ext>
              </a:extLst>
            </p:cNvPr>
            <p:cNvSpPr/>
            <p:nvPr/>
          </p:nvSpPr>
          <p:spPr>
            <a:xfrm>
              <a:off x="-2696457" y="340949"/>
              <a:ext cx="178939" cy="165442"/>
            </a:xfrm>
            <a:custGeom>
              <a:avLst/>
              <a:gdLst/>
              <a:ahLst/>
              <a:cxnLst/>
              <a:rect l="l" t="t" r="r" b="b"/>
              <a:pathLst>
                <a:path w="9930" h="9181" extrusionOk="0">
                  <a:moveTo>
                    <a:pt x="3724" y="0"/>
                  </a:moveTo>
                  <a:cubicBezTo>
                    <a:pt x="3080" y="32"/>
                    <a:pt x="2483" y="535"/>
                    <a:pt x="1949" y="1210"/>
                  </a:cubicBezTo>
                  <a:cubicBezTo>
                    <a:pt x="1917" y="1273"/>
                    <a:pt x="1870" y="1320"/>
                    <a:pt x="1839" y="1383"/>
                  </a:cubicBezTo>
                  <a:lnTo>
                    <a:pt x="1776" y="1462"/>
                  </a:lnTo>
                  <a:cubicBezTo>
                    <a:pt x="1713" y="1540"/>
                    <a:pt x="1666" y="1619"/>
                    <a:pt x="1603" y="1713"/>
                  </a:cubicBezTo>
                  <a:cubicBezTo>
                    <a:pt x="1572" y="1760"/>
                    <a:pt x="1540" y="1807"/>
                    <a:pt x="1509" y="1854"/>
                  </a:cubicBezTo>
                  <a:cubicBezTo>
                    <a:pt x="1415" y="1996"/>
                    <a:pt x="1336" y="2153"/>
                    <a:pt x="1242" y="2310"/>
                  </a:cubicBezTo>
                  <a:cubicBezTo>
                    <a:pt x="912" y="2907"/>
                    <a:pt x="613" y="3520"/>
                    <a:pt x="409" y="4038"/>
                  </a:cubicBezTo>
                  <a:cubicBezTo>
                    <a:pt x="142" y="4667"/>
                    <a:pt x="1" y="5122"/>
                    <a:pt x="1" y="5122"/>
                  </a:cubicBezTo>
                  <a:cubicBezTo>
                    <a:pt x="1" y="5122"/>
                    <a:pt x="48" y="5216"/>
                    <a:pt x="142" y="5405"/>
                  </a:cubicBezTo>
                  <a:cubicBezTo>
                    <a:pt x="221" y="5562"/>
                    <a:pt x="346" y="5782"/>
                    <a:pt x="519" y="6049"/>
                  </a:cubicBezTo>
                  <a:cubicBezTo>
                    <a:pt x="708" y="6363"/>
                    <a:pt x="975" y="6740"/>
                    <a:pt x="1289" y="7102"/>
                  </a:cubicBezTo>
                  <a:cubicBezTo>
                    <a:pt x="1682" y="7573"/>
                    <a:pt x="2153" y="8044"/>
                    <a:pt x="2719" y="8421"/>
                  </a:cubicBezTo>
                  <a:cubicBezTo>
                    <a:pt x="3316" y="8814"/>
                    <a:pt x="3991" y="9113"/>
                    <a:pt x="4761" y="9176"/>
                  </a:cubicBezTo>
                  <a:cubicBezTo>
                    <a:pt x="4810" y="9179"/>
                    <a:pt x="4858" y="9181"/>
                    <a:pt x="4906" y="9181"/>
                  </a:cubicBezTo>
                  <a:cubicBezTo>
                    <a:pt x="6787" y="9181"/>
                    <a:pt x="8302" y="6533"/>
                    <a:pt x="9160" y="4588"/>
                  </a:cubicBezTo>
                  <a:cubicBezTo>
                    <a:pt x="9176" y="4541"/>
                    <a:pt x="9207" y="4478"/>
                    <a:pt x="9223" y="4431"/>
                  </a:cubicBezTo>
                  <a:cubicBezTo>
                    <a:pt x="9537" y="3708"/>
                    <a:pt x="9757" y="3095"/>
                    <a:pt x="9851" y="2797"/>
                  </a:cubicBezTo>
                  <a:cubicBezTo>
                    <a:pt x="9898" y="2640"/>
                    <a:pt x="9930" y="2561"/>
                    <a:pt x="9930" y="2561"/>
                  </a:cubicBezTo>
                  <a:lnTo>
                    <a:pt x="4808" y="456"/>
                  </a:lnTo>
                  <a:lnTo>
                    <a:pt x="3724" y="0"/>
                  </a:ln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115;p68">
              <a:extLst>
                <a:ext uri="{FF2B5EF4-FFF2-40B4-BE49-F238E27FC236}">
                  <a16:creationId xmlns:a16="http://schemas.microsoft.com/office/drawing/2014/main" id="{2E9AFE63-92E3-4446-BB29-C7DDD0E2481B}"/>
                </a:ext>
              </a:extLst>
            </p:cNvPr>
            <p:cNvSpPr/>
            <p:nvPr/>
          </p:nvSpPr>
          <p:spPr>
            <a:xfrm>
              <a:off x="-2706080" y="370501"/>
              <a:ext cx="49555" cy="60205"/>
            </a:xfrm>
            <a:custGeom>
              <a:avLst/>
              <a:gdLst/>
              <a:ahLst/>
              <a:cxnLst/>
              <a:rect l="l" t="t" r="r" b="b"/>
              <a:pathLst>
                <a:path w="2750" h="3341" extrusionOk="0">
                  <a:moveTo>
                    <a:pt x="1846" y="1"/>
                  </a:moveTo>
                  <a:cubicBezTo>
                    <a:pt x="1767" y="1"/>
                    <a:pt x="1680" y="14"/>
                    <a:pt x="1587" y="41"/>
                  </a:cubicBezTo>
                  <a:cubicBezTo>
                    <a:pt x="535" y="356"/>
                    <a:pt x="0" y="2728"/>
                    <a:pt x="1587" y="3341"/>
                  </a:cubicBezTo>
                  <a:lnTo>
                    <a:pt x="2750" y="1047"/>
                  </a:lnTo>
                  <a:cubicBezTo>
                    <a:pt x="2750" y="1047"/>
                    <a:pt x="2571" y="1"/>
                    <a:pt x="1846" y="1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116;p68">
              <a:extLst>
                <a:ext uri="{FF2B5EF4-FFF2-40B4-BE49-F238E27FC236}">
                  <a16:creationId xmlns:a16="http://schemas.microsoft.com/office/drawing/2014/main" id="{1DD6525D-59DC-47BB-8B2C-9E65DFF68A84}"/>
                </a:ext>
              </a:extLst>
            </p:cNvPr>
            <p:cNvSpPr/>
            <p:nvPr/>
          </p:nvSpPr>
          <p:spPr>
            <a:xfrm>
              <a:off x="-2667572" y="312929"/>
              <a:ext cx="150053" cy="123725"/>
            </a:xfrm>
            <a:custGeom>
              <a:avLst/>
              <a:gdLst/>
              <a:ahLst/>
              <a:cxnLst/>
              <a:rect l="l" t="t" r="r" b="b"/>
              <a:pathLst>
                <a:path w="8327" h="6866" extrusionOk="0">
                  <a:moveTo>
                    <a:pt x="629" y="4619"/>
                  </a:moveTo>
                  <a:cubicBezTo>
                    <a:pt x="346" y="5499"/>
                    <a:pt x="471" y="6866"/>
                    <a:pt x="471" y="6866"/>
                  </a:cubicBezTo>
                  <a:cubicBezTo>
                    <a:pt x="1053" y="5577"/>
                    <a:pt x="1650" y="4650"/>
                    <a:pt x="1760" y="4478"/>
                  </a:cubicBezTo>
                  <a:cubicBezTo>
                    <a:pt x="1760" y="4478"/>
                    <a:pt x="1760" y="4478"/>
                    <a:pt x="1760" y="4462"/>
                  </a:cubicBezTo>
                  <a:cubicBezTo>
                    <a:pt x="1760" y="4462"/>
                    <a:pt x="1775" y="4462"/>
                    <a:pt x="1775" y="4462"/>
                  </a:cubicBezTo>
                  <a:cubicBezTo>
                    <a:pt x="2074" y="4022"/>
                    <a:pt x="2262" y="3519"/>
                    <a:pt x="2262" y="3519"/>
                  </a:cubicBezTo>
                  <a:cubicBezTo>
                    <a:pt x="6536" y="5200"/>
                    <a:pt x="7966" y="4996"/>
                    <a:pt x="8248" y="4352"/>
                  </a:cubicBezTo>
                  <a:cubicBezTo>
                    <a:pt x="8295" y="4195"/>
                    <a:pt x="8327" y="4116"/>
                    <a:pt x="8327" y="4116"/>
                  </a:cubicBezTo>
                  <a:lnTo>
                    <a:pt x="3362" y="0"/>
                  </a:lnTo>
                  <a:cubicBezTo>
                    <a:pt x="2577" y="47"/>
                    <a:pt x="597" y="2357"/>
                    <a:pt x="0" y="3268"/>
                  </a:cubicBezTo>
                  <a:cubicBezTo>
                    <a:pt x="550" y="3535"/>
                    <a:pt x="597" y="4195"/>
                    <a:pt x="629" y="4619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117;p68">
              <a:extLst>
                <a:ext uri="{FF2B5EF4-FFF2-40B4-BE49-F238E27FC236}">
                  <a16:creationId xmlns:a16="http://schemas.microsoft.com/office/drawing/2014/main" id="{D440E001-4E9F-4952-A460-111BFF262DDF}"/>
                </a:ext>
              </a:extLst>
            </p:cNvPr>
            <p:cNvSpPr/>
            <p:nvPr/>
          </p:nvSpPr>
          <p:spPr>
            <a:xfrm>
              <a:off x="-2816216" y="496080"/>
              <a:ext cx="267561" cy="203860"/>
            </a:xfrm>
            <a:custGeom>
              <a:avLst/>
              <a:gdLst/>
              <a:ahLst/>
              <a:cxnLst/>
              <a:rect l="l" t="t" r="r" b="b"/>
              <a:pathLst>
                <a:path w="14848" h="11313" extrusionOk="0">
                  <a:moveTo>
                    <a:pt x="1305" y="1"/>
                  </a:moveTo>
                  <a:cubicBezTo>
                    <a:pt x="299" y="1242"/>
                    <a:pt x="1" y="2907"/>
                    <a:pt x="504" y="4431"/>
                  </a:cubicBezTo>
                  <a:cubicBezTo>
                    <a:pt x="1368" y="6961"/>
                    <a:pt x="2672" y="10009"/>
                    <a:pt x="3834" y="11313"/>
                  </a:cubicBezTo>
                  <a:cubicBezTo>
                    <a:pt x="11187" y="10433"/>
                    <a:pt x="14848" y="7385"/>
                    <a:pt x="14848" y="7385"/>
                  </a:cubicBezTo>
                  <a:lnTo>
                    <a:pt x="14141" y="5845"/>
                  </a:lnTo>
                  <a:cubicBezTo>
                    <a:pt x="14141" y="5845"/>
                    <a:pt x="11800" y="6647"/>
                    <a:pt x="9349" y="6914"/>
                  </a:cubicBezTo>
                  <a:cubicBezTo>
                    <a:pt x="6867" y="7197"/>
                    <a:pt x="5123" y="7935"/>
                    <a:pt x="5075" y="7951"/>
                  </a:cubicBezTo>
                  <a:cubicBezTo>
                    <a:pt x="4636" y="6804"/>
                    <a:pt x="3913" y="5013"/>
                    <a:pt x="2986" y="3080"/>
                  </a:cubicBezTo>
                  <a:cubicBezTo>
                    <a:pt x="2687" y="2452"/>
                    <a:pt x="2420" y="1792"/>
                    <a:pt x="2153" y="1242"/>
                  </a:cubicBezTo>
                  <a:cubicBezTo>
                    <a:pt x="1886" y="692"/>
                    <a:pt x="1619" y="237"/>
                    <a:pt x="1305" y="1"/>
                  </a:cubicBez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118;p68">
              <a:extLst>
                <a:ext uri="{FF2B5EF4-FFF2-40B4-BE49-F238E27FC236}">
                  <a16:creationId xmlns:a16="http://schemas.microsoft.com/office/drawing/2014/main" id="{B3F23053-12E9-4BF2-BB1A-17D0ED61FE57}"/>
                </a:ext>
              </a:extLst>
            </p:cNvPr>
            <p:cNvSpPr/>
            <p:nvPr/>
          </p:nvSpPr>
          <p:spPr>
            <a:xfrm>
              <a:off x="-2561418" y="573222"/>
              <a:ext cx="89505" cy="55952"/>
            </a:xfrm>
            <a:custGeom>
              <a:avLst/>
              <a:gdLst/>
              <a:ahLst/>
              <a:cxnLst/>
              <a:rect l="l" t="t" r="r" b="b"/>
              <a:pathLst>
                <a:path w="4967" h="3105" extrusionOk="0">
                  <a:moveTo>
                    <a:pt x="2887" y="1"/>
                  </a:moveTo>
                  <a:cubicBezTo>
                    <a:pt x="1811" y="1"/>
                    <a:pt x="1" y="1564"/>
                    <a:pt x="1" y="1564"/>
                  </a:cubicBezTo>
                  <a:cubicBezTo>
                    <a:pt x="126" y="2476"/>
                    <a:pt x="708" y="3104"/>
                    <a:pt x="708" y="3104"/>
                  </a:cubicBezTo>
                  <a:cubicBezTo>
                    <a:pt x="708" y="3104"/>
                    <a:pt x="2131" y="2294"/>
                    <a:pt x="2990" y="2294"/>
                  </a:cubicBezTo>
                  <a:cubicBezTo>
                    <a:pt x="3073" y="2294"/>
                    <a:pt x="3151" y="2302"/>
                    <a:pt x="3221" y="2319"/>
                  </a:cubicBezTo>
                  <a:cubicBezTo>
                    <a:pt x="3531" y="2385"/>
                    <a:pt x="3865" y="2440"/>
                    <a:pt x="4155" y="2440"/>
                  </a:cubicBezTo>
                  <a:cubicBezTo>
                    <a:pt x="4618" y="2440"/>
                    <a:pt x="4966" y="2301"/>
                    <a:pt x="4918" y="1847"/>
                  </a:cubicBezTo>
                  <a:cubicBezTo>
                    <a:pt x="4855" y="1093"/>
                    <a:pt x="4070" y="135"/>
                    <a:pt x="3017" y="9"/>
                  </a:cubicBezTo>
                  <a:cubicBezTo>
                    <a:pt x="2975" y="3"/>
                    <a:pt x="2932" y="1"/>
                    <a:pt x="2887" y="1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119;p68">
              <a:extLst>
                <a:ext uri="{FF2B5EF4-FFF2-40B4-BE49-F238E27FC236}">
                  <a16:creationId xmlns:a16="http://schemas.microsoft.com/office/drawing/2014/main" id="{D8463BF3-452C-408B-80B6-DA6B47E24438}"/>
                </a:ext>
              </a:extLst>
            </p:cNvPr>
            <p:cNvSpPr/>
            <p:nvPr/>
          </p:nvSpPr>
          <p:spPr>
            <a:xfrm>
              <a:off x="-2555183" y="515632"/>
              <a:ext cx="207536" cy="198472"/>
            </a:xfrm>
            <a:custGeom>
              <a:avLst/>
              <a:gdLst/>
              <a:ahLst/>
              <a:cxnLst/>
              <a:rect l="l" t="t" r="r" b="b"/>
              <a:pathLst>
                <a:path w="11517" h="11014" extrusionOk="0">
                  <a:moveTo>
                    <a:pt x="4824" y="0"/>
                  </a:moveTo>
                  <a:cubicBezTo>
                    <a:pt x="4478" y="0"/>
                    <a:pt x="4148" y="220"/>
                    <a:pt x="4022" y="550"/>
                  </a:cubicBezTo>
                  <a:lnTo>
                    <a:pt x="236" y="9804"/>
                  </a:lnTo>
                  <a:cubicBezTo>
                    <a:pt x="0" y="10385"/>
                    <a:pt x="425" y="11013"/>
                    <a:pt x="1053" y="11013"/>
                  </a:cubicBezTo>
                  <a:lnTo>
                    <a:pt x="6693" y="11013"/>
                  </a:lnTo>
                  <a:cubicBezTo>
                    <a:pt x="7055" y="11013"/>
                    <a:pt x="7369" y="10793"/>
                    <a:pt x="7510" y="10463"/>
                  </a:cubicBezTo>
                  <a:lnTo>
                    <a:pt x="11281" y="1210"/>
                  </a:lnTo>
                  <a:cubicBezTo>
                    <a:pt x="11516" y="644"/>
                    <a:pt x="11092" y="0"/>
                    <a:pt x="10480" y="0"/>
                  </a:cubicBezTo>
                  <a:close/>
                </a:path>
              </a:pathLst>
            </a:custGeom>
            <a:solidFill>
              <a:srgbClr val="E562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120;p68">
              <a:extLst>
                <a:ext uri="{FF2B5EF4-FFF2-40B4-BE49-F238E27FC236}">
                  <a16:creationId xmlns:a16="http://schemas.microsoft.com/office/drawing/2014/main" id="{E136EE87-EECF-4534-BC52-07F97CEABB34}"/>
                </a:ext>
              </a:extLst>
            </p:cNvPr>
            <p:cNvSpPr/>
            <p:nvPr/>
          </p:nvSpPr>
          <p:spPr>
            <a:xfrm>
              <a:off x="-2536227" y="515632"/>
              <a:ext cx="188579" cy="198472"/>
            </a:xfrm>
            <a:custGeom>
              <a:avLst/>
              <a:gdLst/>
              <a:ahLst/>
              <a:cxnLst/>
              <a:rect l="l" t="t" r="r" b="b"/>
              <a:pathLst>
                <a:path w="10465" h="11014" extrusionOk="0">
                  <a:moveTo>
                    <a:pt x="4824" y="0"/>
                  </a:moveTo>
                  <a:cubicBezTo>
                    <a:pt x="4479" y="0"/>
                    <a:pt x="4149" y="220"/>
                    <a:pt x="4023" y="550"/>
                  </a:cubicBezTo>
                  <a:lnTo>
                    <a:pt x="237" y="9804"/>
                  </a:lnTo>
                  <a:cubicBezTo>
                    <a:pt x="1" y="10385"/>
                    <a:pt x="425" y="11013"/>
                    <a:pt x="1054" y="11013"/>
                  </a:cubicBezTo>
                  <a:lnTo>
                    <a:pt x="5641" y="11013"/>
                  </a:lnTo>
                  <a:cubicBezTo>
                    <a:pt x="6003" y="11013"/>
                    <a:pt x="6317" y="10793"/>
                    <a:pt x="6458" y="10463"/>
                  </a:cubicBezTo>
                  <a:lnTo>
                    <a:pt x="10229" y="1210"/>
                  </a:lnTo>
                  <a:cubicBezTo>
                    <a:pt x="10464" y="644"/>
                    <a:pt x="10040" y="0"/>
                    <a:pt x="9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121;p68">
              <a:extLst>
                <a:ext uri="{FF2B5EF4-FFF2-40B4-BE49-F238E27FC236}">
                  <a16:creationId xmlns:a16="http://schemas.microsoft.com/office/drawing/2014/main" id="{41265C5D-671F-45DE-A4C0-218A251CD8BC}"/>
                </a:ext>
              </a:extLst>
            </p:cNvPr>
            <p:cNvSpPr/>
            <p:nvPr/>
          </p:nvSpPr>
          <p:spPr>
            <a:xfrm>
              <a:off x="-2455535" y="603946"/>
              <a:ext cx="40221" cy="33139"/>
            </a:xfrm>
            <a:custGeom>
              <a:avLst/>
              <a:gdLst/>
              <a:ahLst/>
              <a:cxnLst/>
              <a:rect l="l" t="t" r="r" b="b"/>
              <a:pathLst>
                <a:path w="2232" h="1839" extrusionOk="0">
                  <a:moveTo>
                    <a:pt x="1462" y="1"/>
                  </a:moveTo>
                  <a:cubicBezTo>
                    <a:pt x="959" y="1"/>
                    <a:pt x="393" y="409"/>
                    <a:pt x="189" y="912"/>
                  </a:cubicBezTo>
                  <a:cubicBezTo>
                    <a:pt x="1" y="1430"/>
                    <a:pt x="252" y="1839"/>
                    <a:pt x="755" y="1839"/>
                  </a:cubicBezTo>
                  <a:cubicBezTo>
                    <a:pt x="1273" y="1839"/>
                    <a:pt x="1839" y="1430"/>
                    <a:pt x="2043" y="912"/>
                  </a:cubicBezTo>
                  <a:cubicBezTo>
                    <a:pt x="2232" y="409"/>
                    <a:pt x="1980" y="1"/>
                    <a:pt x="1462" y="1"/>
                  </a:cubicBezTo>
                  <a:close/>
                </a:path>
              </a:pathLst>
            </a:custGeom>
            <a:solidFill>
              <a:srgbClr val="E562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122;p68">
              <a:extLst>
                <a:ext uri="{FF2B5EF4-FFF2-40B4-BE49-F238E27FC236}">
                  <a16:creationId xmlns:a16="http://schemas.microsoft.com/office/drawing/2014/main" id="{E7F99888-096F-47D9-B2B4-9C3CE1942884}"/>
                </a:ext>
              </a:extLst>
            </p:cNvPr>
            <p:cNvSpPr/>
            <p:nvPr/>
          </p:nvSpPr>
          <p:spPr>
            <a:xfrm>
              <a:off x="-2428920" y="581025"/>
              <a:ext cx="67395" cy="74062"/>
            </a:xfrm>
            <a:custGeom>
              <a:avLst/>
              <a:gdLst/>
              <a:ahLst/>
              <a:cxnLst/>
              <a:rect l="l" t="t" r="r" b="b"/>
              <a:pathLst>
                <a:path w="3740" h="4110" extrusionOk="0">
                  <a:moveTo>
                    <a:pt x="3300" y="0"/>
                  </a:moveTo>
                  <a:lnTo>
                    <a:pt x="2907" y="943"/>
                  </a:lnTo>
                  <a:cubicBezTo>
                    <a:pt x="2907" y="943"/>
                    <a:pt x="2365" y="452"/>
                    <a:pt x="1859" y="452"/>
                  </a:cubicBezTo>
                  <a:cubicBezTo>
                    <a:pt x="1737" y="452"/>
                    <a:pt x="1618" y="480"/>
                    <a:pt x="1509" y="550"/>
                  </a:cubicBezTo>
                  <a:cubicBezTo>
                    <a:pt x="927" y="911"/>
                    <a:pt x="0" y="2907"/>
                    <a:pt x="283" y="3441"/>
                  </a:cubicBezTo>
                  <a:cubicBezTo>
                    <a:pt x="477" y="3788"/>
                    <a:pt x="1224" y="4109"/>
                    <a:pt x="1882" y="4109"/>
                  </a:cubicBezTo>
                  <a:cubicBezTo>
                    <a:pt x="2235" y="4109"/>
                    <a:pt x="2562" y="4017"/>
                    <a:pt x="2766" y="3787"/>
                  </a:cubicBezTo>
                  <a:cubicBezTo>
                    <a:pt x="3331" y="3127"/>
                    <a:pt x="3535" y="1807"/>
                    <a:pt x="3315" y="1210"/>
                  </a:cubicBezTo>
                  <a:cubicBezTo>
                    <a:pt x="3315" y="1210"/>
                    <a:pt x="3740" y="252"/>
                    <a:pt x="3300" y="0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66"/>
          <p:cNvGrpSpPr/>
          <p:nvPr/>
        </p:nvGrpSpPr>
        <p:grpSpPr>
          <a:xfrm>
            <a:off x="6006825" y="854054"/>
            <a:ext cx="1818974" cy="3444968"/>
            <a:chOff x="6006825" y="854054"/>
            <a:chExt cx="1818974" cy="3444968"/>
          </a:xfrm>
        </p:grpSpPr>
        <p:grpSp>
          <p:nvGrpSpPr>
            <p:cNvPr id="1341" name="Google Shape;1341;p66"/>
            <p:cNvGrpSpPr/>
            <p:nvPr/>
          </p:nvGrpSpPr>
          <p:grpSpPr>
            <a:xfrm>
              <a:off x="6092176" y="854054"/>
              <a:ext cx="1733623" cy="3444968"/>
              <a:chOff x="6092176" y="854054"/>
              <a:chExt cx="1733623" cy="3444968"/>
            </a:xfrm>
          </p:grpSpPr>
          <p:sp>
            <p:nvSpPr>
              <p:cNvPr id="1342" name="Google Shape;1342;p66"/>
              <p:cNvSpPr/>
              <p:nvPr/>
            </p:nvSpPr>
            <p:spPr>
              <a:xfrm>
                <a:off x="6092176" y="3908248"/>
                <a:ext cx="1733623" cy="390775"/>
              </a:xfrm>
              <a:custGeom>
                <a:avLst/>
                <a:gdLst/>
                <a:ahLst/>
                <a:cxnLst/>
                <a:rect l="l" t="t" r="r" b="b"/>
                <a:pathLst>
                  <a:path w="11015" h="2483" extrusionOk="0">
                    <a:moveTo>
                      <a:pt x="5515" y="0"/>
                    </a:moveTo>
                    <a:cubicBezTo>
                      <a:pt x="2467" y="0"/>
                      <a:pt x="1" y="566"/>
                      <a:pt x="1" y="1241"/>
                    </a:cubicBezTo>
                    <a:cubicBezTo>
                      <a:pt x="1" y="1933"/>
                      <a:pt x="2467" y="2482"/>
                      <a:pt x="5515" y="2482"/>
                    </a:cubicBezTo>
                    <a:cubicBezTo>
                      <a:pt x="8548" y="2482"/>
                      <a:pt x="11014" y="1933"/>
                      <a:pt x="11014" y="1241"/>
                    </a:cubicBezTo>
                    <a:cubicBezTo>
                      <a:pt x="11014" y="566"/>
                      <a:pt x="8548" y="0"/>
                      <a:pt x="551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3" name="Google Shape;1343;p66"/>
              <p:cNvGrpSpPr/>
              <p:nvPr/>
            </p:nvGrpSpPr>
            <p:grpSpPr>
              <a:xfrm>
                <a:off x="6405952" y="854054"/>
                <a:ext cx="941425" cy="3352656"/>
                <a:chOff x="6405952" y="854054"/>
                <a:chExt cx="941425" cy="3352656"/>
              </a:xfrm>
            </p:grpSpPr>
            <p:sp>
              <p:nvSpPr>
                <p:cNvPr id="1344" name="Google Shape;1344;p66"/>
                <p:cNvSpPr/>
                <p:nvPr/>
              </p:nvSpPr>
              <p:spPr>
                <a:xfrm>
                  <a:off x="6673050" y="948373"/>
                  <a:ext cx="583953" cy="78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4" h="9192" extrusionOk="0">
                      <a:moveTo>
                        <a:pt x="5358" y="7982"/>
                      </a:moveTo>
                      <a:cubicBezTo>
                        <a:pt x="6552" y="6976"/>
                        <a:pt x="6804" y="4463"/>
                        <a:pt x="6709" y="2970"/>
                      </a:cubicBezTo>
                      <a:cubicBezTo>
                        <a:pt x="6584" y="975"/>
                        <a:pt x="5170" y="111"/>
                        <a:pt x="5170" y="111"/>
                      </a:cubicBezTo>
                      <a:lnTo>
                        <a:pt x="3489" y="1"/>
                      </a:lnTo>
                      <a:lnTo>
                        <a:pt x="3473" y="1"/>
                      </a:lnTo>
                      <a:lnTo>
                        <a:pt x="3457" y="1"/>
                      </a:lnTo>
                      <a:lnTo>
                        <a:pt x="1776" y="111"/>
                      </a:lnTo>
                      <a:cubicBezTo>
                        <a:pt x="1776" y="111"/>
                        <a:pt x="441" y="724"/>
                        <a:pt x="661" y="2986"/>
                      </a:cubicBezTo>
                      <a:cubicBezTo>
                        <a:pt x="1022" y="6647"/>
                        <a:pt x="1" y="6521"/>
                        <a:pt x="79" y="7982"/>
                      </a:cubicBezTo>
                      <a:cubicBezTo>
                        <a:pt x="2829" y="9192"/>
                        <a:pt x="2609" y="9192"/>
                        <a:pt x="5358" y="7982"/>
                      </a:cubicBezTo>
                      <a:close/>
                    </a:path>
                  </a:pathLst>
                </a:custGeom>
                <a:solidFill>
                  <a:srgbClr val="885B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5" name="Google Shape;1345;p66"/>
                <p:cNvSpPr/>
                <p:nvPr/>
              </p:nvSpPr>
              <p:spPr>
                <a:xfrm>
                  <a:off x="6663609" y="3910708"/>
                  <a:ext cx="300817" cy="296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5" h="3449" extrusionOk="0">
                      <a:moveTo>
                        <a:pt x="3190" y="1"/>
                      </a:moveTo>
                      <a:lnTo>
                        <a:pt x="2059" y="535"/>
                      </a:lnTo>
                      <a:cubicBezTo>
                        <a:pt x="2059" y="535"/>
                        <a:pt x="1" y="3316"/>
                        <a:pt x="1163" y="3441"/>
                      </a:cubicBezTo>
                      <a:cubicBezTo>
                        <a:pt x="1206" y="3446"/>
                        <a:pt x="1247" y="3448"/>
                        <a:pt x="1289" y="3448"/>
                      </a:cubicBezTo>
                      <a:cubicBezTo>
                        <a:pt x="2381" y="3448"/>
                        <a:pt x="3096" y="1902"/>
                        <a:pt x="3096" y="1902"/>
                      </a:cubicBezTo>
                      <a:lnTo>
                        <a:pt x="3096" y="2766"/>
                      </a:lnTo>
                      <a:lnTo>
                        <a:pt x="3410" y="2766"/>
                      </a:lnTo>
                      <a:cubicBezTo>
                        <a:pt x="3410" y="2766"/>
                        <a:pt x="3504" y="1792"/>
                        <a:pt x="3410" y="1100"/>
                      </a:cubicBezTo>
                      <a:cubicBezTo>
                        <a:pt x="3316" y="425"/>
                        <a:pt x="3190" y="1"/>
                        <a:pt x="319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6" name="Google Shape;1346;p66"/>
                <p:cNvSpPr/>
                <p:nvPr/>
              </p:nvSpPr>
              <p:spPr>
                <a:xfrm>
                  <a:off x="6771491" y="3955347"/>
                  <a:ext cx="165986" cy="170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4" h="1992" extrusionOk="0">
                      <a:moveTo>
                        <a:pt x="802" y="1"/>
                      </a:moveTo>
                      <a:cubicBezTo>
                        <a:pt x="802" y="1"/>
                        <a:pt x="1" y="1540"/>
                        <a:pt x="158" y="1886"/>
                      </a:cubicBezTo>
                      <a:cubicBezTo>
                        <a:pt x="192" y="1958"/>
                        <a:pt x="257" y="1992"/>
                        <a:pt x="343" y="1992"/>
                      </a:cubicBezTo>
                      <a:cubicBezTo>
                        <a:pt x="761" y="1992"/>
                        <a:pt x="1672" y="1175"/>
                        <a:pt x="1933" y="1"/>
                      </a:cubicBez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7" name="Google Shape;1347;p66"/>
                <p:cNvSpPr/>
                <p:nvPr/>
              </p:nvSpPr>
              <p:spPr>
                <a:xfrm>
                  <a:off x="6733728" y="3136761"/>
                  <a:ext cx="229324" cy="819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2" h="9553" extrusionOk="0">
                      <a:moveTo>
                        <a:pt x="2279" y="1"/>
                      </a:moveTo>
                      <a:lnTo>
                        <a:pt x="1" y="283"/>
                      </a:lnTo>
                      <a:lnTo>
                        <a:pt x="64" y="786"/>
                      </a:lnTo>
                      <a:lnTo>
                        <a:pt x="1242" y="9553"/>
                      </a:lnTo>
                      <a:lnTo>
                        <a:pt x="2373" y="9553"/>
                      </a:lnTo>
                      <a:lnTo>
                        <a:pt x="2467" y="6285"/>
                      </a:lnTo>
                      <a:cubicBezTo>
                        <a:pt x="2467" y="6285"/>
                        <a:pt x="2672" y="4368"/>
                        <a:pt x="2546" y="2860"/>
                      </a:cubicBezTo>
                      <a:lnTo>
                        <a:pt x="2420" y="1493"/>
                      </a:lnTo>
                      <a:lnTo>
                        <a:pt x="2279" y="1"/>
                      </a:ln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8" name="Google Shape;1348;p66"/>
                <p:cNvSpPr/>
                <p:nvPr/>
              </p:nvSpPr>
              <p:spPr>
                <a:xfrm>
                  <a:off x="6733728" y="3136761"/>
                  <a:ext cx="207782" cy="128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1" h="1494" extrusionOk="0">
                      <a:moveTo>
                        <a:pt x="2279" y="1"/>
                      </a:moveTo>
                      <a:lnTo>
                        <a:pt x="1" y="283"/>
                      </a:lnTo>
                      <a:lnTo>
                        <a:pt x="64" y="786"/>
                      </a:lnTo>
                      <a:cubicBezTo>
                        <a:pt x="723" y="1085"/>
                        <a:pt x="1698" y="1477"/>
                        <a:pt x="2420" y="1493"/>
                      </a:cubicBezTo>
                      <a:lnTo>
                        <a:pt x="2279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66"/>
                <p:cNvSpPr/>
                <p:nvPr/>
              </p:nvSpPr>
              <p:spPr>
                <a:xfrm>
                  <a:off x="6989916" y="3910708"/>
                  <a:ext cx="299443" cy="296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9" h="3449" extrusionOk="0">
                      <a:moveTo>
                        <a:pt x="315" y="1"/>
                      </a:moveTo>
                      <a:cubicBezTo>
                        <a:pt x="315" y="1"/>
                        <a:pt x="174" y="425"/>
                        <a:pt x="79" y="1100"/>
                      </a:cubicBezTo>
                      <a:cubicBezTo>
                        <a:pt x="1" y="1792"/>
                        <a:pt x="79" y="2766"/>
                        <a:pt x="79" y="2766"/>
                      </a:cubicBezTo>
                      <a:lnTo>
                        <a:pt x="409" y="2766"/>
                      </a:lnTo>
                      <a:lnTo>
                        <a:pt x="409" y="1902"/>
                      </a:lnTo>
                      <a:cubicBezTo>
                        <a:pt x="409" y="1902"/>
                        <a:pt x="1110" y="3448"/>
                        <a:pt x="2201" y="3448"/>
                      </a:cubicBezTo>
                      <a:cubicBezTo>
                        <a:pt x="2242" y="3448"/>
                        <a:pt x="2284" y="3446"/>
                        <a:pt x="2326" y="3441"/>
                      </a:cubicBezTo>
                      <a:cubicBezTo>
                        <a:pt x="3489" y="3316"/>
                        <a:pt x="1431" y="535"/>
                        <a:pt x="1431" y="535"/>
                      </a:cubicBez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66"/>
                <p:cNvSpPr/>
                <p:nvPr/>
              </p:nvSpPr>
              <p:spPr>
                <a:xfrm>
                  <a:off x="7016951" y="3955347"/>
                  <a:ext cx="165900" cy="170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1992" extrusionOk="0">
                      <a:moveTo>
                        <a:pt x="0" y="1"/>
                      </a:moveTo>
                      <a:cubicBezTo>
                        <a:pt x="248" y="1175"/>
                        <a:pt x="1157" y="1992"/>
                        <a:pt x="1575" y="1992"/>
                      </a:cubicBezTo>
                      <a:cubicBezTo>
                        <a:pt x="1660" y="1992"/>
                        <a:pt x="1725" y="1958"/>
                        <a:pt x="1760" y="1886"/>
                      </a:cubicBezTo>
                      <a:cubicBezTo>
                        <a:pt x="1932" y="1540"/>
                        <a:pt x="1131" y="1"/>
                        <a:pt x="1131" y="1"/>
                      </a:cubicBez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1" name="Google Shape;1351;p66"/>
                <p:cNvSpPr/>
                <p:nvPr/>
              </p:nvSpPr>
              <p:spPr>
                <a:xfrm>
                  <a:off x="6989916" y="3136761"/>
                  <a:ext cx="230698" cy="819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8" h="9553" extrusionOk="0">
                      <a:moveTo>
                        <a:pt x="409" y="1"/>
                      </a:moveTo>
                      <a:lnTo>
                        <a:pt x="268" y="1493"/>
                      </a:lnTo>
                      <a:lnTo>
                        <a:pt x="127" y="2860"/>
                      </a:lnTo>
                      <a:cubicBezTo>
                        <a:pt x="1" y="4368"/>
                        <a:pt x="205" y="6285"/>
                        <a:pt x="205" y="6285"/>
                      </a:cubicBezTo>
                      <a:lnTo>
                        <a:pt x="315" y="9553"/>
                      </a:lnTo>
                      <a:lnTo>
                        <a:pt x="1446" y="9553"/>
                      </a:lnTo>
                      <a:lnTo>
                        <a:pt x="2593" y="943"/>
                      </a:lnTo>
                      <a:lnTo>
                        <a:pt x="2687" y="283"/>
                      </a:lnTo>
                      <a:lnTo>
                        <a:pt x="409" y="1"/>
                      </a:ln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66"/>
                <p:cNvSpPr/>
                <p:nvPr/>
              </p:nvSpPr>
              <p:spPr>
                <a:xfrm>
                  <a:off x="7012831" y="3136761"/>
                  <a:ext cx="207782" cy="128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1" h="1494" extrusionOk="0">
                      <a:moveTo>
                        <a:pt x="142" y="1"/>
                      </a:moveTo>
                      <a:lnTo>
                        <a:pt x="1" y="1493"/>
                      </a:lnTo>
                      <a:cubicBezTo>
                        <a:pt x="378" y="1477"/>
                        <a:pt x="1509" y="1383"/>
                        <a:pt x="2326" y="943"/>
                      </a:cubicBezTo>
                      <a:lnTo>
                        <a:pt x="2420" y="283"/>
                      </a:lnTo>
                      <a:lnTo>
                        <a:pt x="142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66"/>
                <p:cNvSpPr/>
                <p:nvPr/>
              </p:nvSpPr>
              <p:spPr>
                <a:xfrm>
                  <a:off x="6629966" y="2356034"/>
                  <a:ext cx="691749" cy="8603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0" h="10025" extrusionOk="0">
                      <a:moveTo>
                        <a:pt x="7934" y="3285"/>
                      </a:moveTo>
                      <a:cubicBezTo>
                        <a:pt x="7777" y="5280"/>
                        <a:pt x="6881" y="9380"/>
                        <a:pt x="6881" y="9380"/>
                      </a:cubicBezTo>
                      <a:cubicBezTo>
                        <a:pt x="4965" y="10009"/>
                        <a:pt x="3064" y="10024"/>
                        <a:pt x="1210" y="9380"/>
                      </a:cubicBezTo>
                      <a:cubicBezTo>
                        <a:pt x="1210" y="9380"/>
                        <a:pt x="314" y="4887"/>
                        <a:pt x="157" y="3285"/>
                      </a:cubicBezTo>
                      <a:cubicBezTo>
                        <a:pt x="0" y="1698"/>
                        <a:pt x="738" y="1"/>
                        <a:pt x="738" y="1"/>
                      </a:cubicBezTo>
                      <a:cubicBezTo>
                        <a:pt x="2042" y="378"/>
                        <a:pt x="3755" y="488"/>
                        <a:pt x="4053" y="504"/>
                      </a:cubicBezTo>
                      <a:cubicBezTo>
                        <a:pt x="4336" y="488"/>
                        <a:pt x="6049" y="378"/>
                        <a:pt x="7353" y="1"/>
                      </a:cubicBezTo>
                      <a:cubicBezTo>
                        <a:pt x="7353" y="1"/>
                        <a:pt x="8060" y="1698"/>
                        <a:pt x="7934" y="3285"/>
                      </a:cubicBezTo>
                      <a:close/>
                    </a:path>
                  </a:pathLst>
                </a:custGeom>
                <a:solidFill>
                  <a:srgbClr val="885B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4" name="Google Shape;1354;p66"/>
                <p:cNvSpPr/>
                <p:nvPr/>
              </p:nvSpPr>
              <p:spPr>
                <a:xfrm>
                  <a:off x="6643441" y="1536257"/>
                  <a:ext cx="670207" cy="923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9" h="10763" extrusionOk="0">
                      <a:moveTo>
                        <a:pt x="2938" y="1"/>
                      </a:moveTo>
                      <a:lnTo>
                        <a:pt x="0" y="1132"/>
                      </a:lnTo>
                      <a:lnTo>
                        <a:pt x="1775" y="5123"/>
                      </a:lnTo>
                      <a:lnTo>
                        <a:pt x="330" y="10244"/>
                      </a:lnTo>
                      <a:cubicBezTo>
                        <a:pt x="330" y="10244"/>
                        <a:pt x="1556" y="10684"/>
                        <a:pt x="3378" y="10747"/>
                      </a:cubicBezTo>
                      <a:cubicBezTo>
                        <a:pt x="3535" y="10763"/>
                        <a:pt x="3708" y="10763"/>
                        <a:pt x="3881" y="10763"/>
                      </a:cubicBezTo>
                      <a:cubicBezTo>
                        <a:pt x="4069" y="10763"/>
                        <a:pt x="4242" y="10763"/>
                        <a:pt x="4415" y="10747"/>
                      </a:cubicBezTo>
                      <a:cubicBezTo>
                        <a:pt x="6222" y="10653"/>
                        <a:pt x="7400" y="10119"/>
                        <a:pt x="7400" y="10119"/>
                      </a:cubicBezTo>
                      <a:lnTo>
                        <a:pt x="6080" y="5154"/>
                      </a:lnTo>
                      <a:lnTo>
                        <a:pt x="7808" y="1132"/>
                      </a:lnTo>
                      <a:lnTo>
                        <a:pt x="4729" y="1"/>
                      </a:lnTo>
                      <a:close/>
                    </a:path>
                  </a:pathLst>
                </a:custGeom>
                <a:solidFill>
                  <a:srgbClr val="E562A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" name="Google Shape;1355;p66"/>
                <p:cNvSpPr/>
                <p:nvPr/>
              </p:nvSpPr>
              <p:spPr>
                <a:xfrm>
                  <a:off x="6894221" y="1536257"/>
                  <a:ext cx="155172" cy="198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8" h="2311" extrusionOk="0">
                      <a:moveTo>
                        <a:pt x="0" y="1"/>
                      </a:moveTo>
                      <a:lnTo>
                        <a:pt x="912" y="2310"/>
                      </a:lnTo>
                      <a:lnTo>
                        <a:pt x="1807" y="1"/>
                      </a:ln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" name="Google Shape;1356;p66"/>
                <p:cNvSpPr/>
                <p:nvPr/>
              </p:nvSpPr>
              <p:spPr>
                <a:xfrm>
                  <a:off x="6405952" y="1636894"/>
                  <a:ext cx="357375" cy="678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4" h="7904" extrusionOk="0">
                      <a:moveTo>
                        <a:pt x="2781" y="1"/>
                      </a:moveTo>
                      <a:lnTo>
                        <a:pt x="236" y="3127"/>
                      </a:lnTo>
                      <a:cubicBezTo>
                        <a:pt x="16" y="3410"/>
                        <a:pt x="0" y="3803"/>
                        <a:pt x="205" y="4101"/>
                      </a:cubicBezTo>
                      <a:cubicBezTo>
                        <a:pt x="692" y="4840"/>
                        <a:pt x="1666" y="6207"/>
                        <a:pt x="2703" y="7165"/>
                      </a:cubicBezTo>
                      <a:cubicBezTo>
                        <a:pt x="3017" y="7464"/>
                        <a:pt x="3331" y="7715"/>
                        <a:pt x="3645" y="7904"/>
                      </a:cubicBezTo>
                      <a:lnTo>
                        <a:pt x="4164" y="7228"/>
                      </a:lnTo>
                      <a:cubicBezTo>
                        <a:pt x="4164" y="7228"/>
                        <a:pt x="3834" y="6835"/>
                        <a:pt x="3472" y="6270"/>
                      </a:cubicBezTo>
                      <a:cubicBezTo>
                        <a:pt x="3315" y="6050"/>
                        <a:pt x="3158" y="5814"/>
                        <a:pt x="3017" y="5547"/>
                      </a:cubicBezTo>
                      <a:cubicBezTo>
                        <a:pt x="2671" y="4950"/>
                        <a:pt x="2137" y="4306"/>
                        <a:pt x="1744" y="3897"/>
                      </a:cubicBezTo>
                      <a:cubicBezTo>
                        <a:pt x="2263" y="3410"/>
                        <a:pt x="2970" y="2703"/>
                        <a:pt x="3677" y="1761"/>
                      </a:cubicBezTo>
                      <a:lnTo>
                        <a:pt x="2781" y="1"/>
                      </a:lnTo>
                      <a:close/>
                    </a:path>
                  </a:pathLst>
                </a:custGeom>
                <a:solidFill>
                  <a:srgbClr val="EEBD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" name="Google Shape;1357;p66"/>
                <p:cNvSpPr/>
                <p:nvPr/>
              </p:nvSpPr>
              <p:spPr>
                <a:xfrm>
                  <a:off x="6644985" y="2155810"/>
                  <a:ext cx="144100" cy="1955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9" h="2278" extrusionOk="0">
                      <a:moveTo>
                        <a:pt x="1112" y="1"/>
                      </a:moveTo>
                      <a:cubicBezTo>
                        <a:pt x="908" y="1"/>
                        <a:pt x="799" y="449"/>
                        <a:pt x="799" y="449"/>
                      </a:cubicBezTo>
                      <a:cubicBezTo>
                        <a:pt x="516" y="574"/>
                        <a:pt x="108" y="1061"/>
                        <a:pt x="45" y="1486"/>
                      </a:cubicBezTo>
                      <a:cubicBezTo>
                        <a:pt x="1" y="1881"/>
                        <a:pt x="600" y="2277"/>
                        <a:pt x="923" y="2277"/>
                      </a:cubicBezTo>
                      <a:cubicBezTo>
                        <a:pt x="946" y="2277"/>
                        <a:pt x="968" y="2275"/>
                        <a:pt x="988" y="2271"/>
                      </a:cubicBezTo>
                      <a:cubicBezTo>
                        <a:pt x="1270" y="2193"/>
                        <a:pt x="1679" y="1218"/>
                        <a:pt x="1632" y="889"/>
                      </a:cubicBezTo>
                      <a:cubicBezTo>
                        <a:pt x="1569" y="559"/>
                        <a:pt x="1019" y="512"/>
                        <a:pt x="1019" y="512"/>
                      </a:cubicBezTo>
                      <a:lnTo>
                        <a:pt x="1160" y="9"/>
                      </a:lnTo>
                      <a:cubicBezTo>
                        <a:pt x="1144" y="3"/>
                        <a:pt x="1128" y="1"/>
                        <a:pt x="1112" y="1"/>
                      </a:cubicBez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" name="Google Shape;1358;p66"/>
                <p:cNvSpPr/>
                <p:nvPr/>
              </p:nvSpPr>
              <p:spPr>
                <a:xfrm>
                  <a:off x="6895594" y="1400057"/>
                  <a:ext cx="153798" cy="156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2" h="1820" extrusionOk="0">
                      <a:moveTo>
                        <a:pt x="0" y="1"/>
                      </a:moveTo>
                      <a:lnTo>
                        <a:pt x="0" y="1619"/>
                      </a:lnTo>
                      <a:cubicBezTo>
                        <a:pt x="299" y="1753"/>
                        <a:pt x="597" y="1820"/>
                        <a:pt x="896" y="1820"/>
                      </a:cubicBezTo>
                      <a:cubicBezTo>
                        <a:pt x="1194" y="1820"/>
                        <a:pt x="1493" y="1753"/>
                        <a:pt x="1791" y="1619"/>
                      </a:cubicBezTo>
                      <a:lnTo>
                        <a:pt x="1791" y="1"/>
                      </a:ln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" name="Google Shape;1359;p66"/>
                <p:cNvSpPr/>
                <p:nvPr/>
              </p:nvSpPr>
              <p:spPr>
                <a:xfrm>
                  <a:off x="6895594" y="1400057"/>
                  <a:ext cx="153798" cy="109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2" h="1274" extrusionOk="0">
                      <a:moveTo>
                        <a:pt x="0" y="1"/>
                      </a:moveTo>
                      <a:lnTo>
                        <a:pt x="0" y="582"/>
                      </a:lnTo>
                      <a:cubicBezTo>
                        <a:pt x="424" y="865"/>
                        <a:pt x="1084" y="1226"/>
                        <a:pt x="1791" y="1274"/>
                      </a:cubicBezTo>
                      <a:lnTo>
                        <a:pt x="1791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" name="Google Shape;1360;p66"/>
                <p:cNvSpPr/>
                <p:nvPr/>
              </p:nvSpPr>
              <p:spPr>
                <a:xfrm>
                  <a:off x="6741710" y="1170224"/>
                  <a:ext cx="83851" cy="135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1581" extrusionOk="0">
                      <a:moveTo>
                        <a:pt x="302" y="1"/>
                      </a:moveTo>
                      <a:cubicBezTo>
                        <a:pt x="15" y="1"/>
                        <a:pt x="0" y="536"/>
                        <a:pt x="206" y="1139"/>
                      </a:cubicBezTo>
                      <a:cubicBezTo>
                        <a:pt x="330" y="1501"/>
                        <a:pt x="557" y="1580"/>
                        <a:pt x="733" y="1580"/>
                      </a:cubicBezTo>
                      <a:cubicBezTo>
                        <a:pt x="870" y="1580"/>
                        <a:pt x="976" y="1532"/>
                        <a:pt x="976" y="1532"/>
                      </a:cubicBezTo>
                      <a:lnTo>
                        <a:pt x="850" y="197"/>
                      </a:lnTo>
                      <a:cubicBezTo>
                        <a:pt x="850" y="197"/>
                        <a:pt x="709" y="87"/>
                        <a:pt x="363" y="8"/>
                      </a:cubicBezTo>
                      <a:cubicBezTo>
                        <a:pt x="342" y="3"/>
                        <a:pt x="321" y="1"/>
                        <a:pt x="3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" name="Google Shape;1361;p66"/>
                <p:cNvSpPr/>
                <p:nvPr/>
              </p:nvSpPr>
              <p:spPr>
                <a:xfrm>
                  <a:off x="7108612" y="1170224"/>
                  <a:ext cx="83851" cy="135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1581" extrusionOk="0">
                      <a:moveTo>
                        <a:pt x="674" y="1"/>
                      </a:moveTo>
                      <a:cubicBezTo>
                        <a:pt x="655" y="1"/>
                        <a:pt x="635" y="3"/>
                        <a:pt x="613" y="8"/>
                      </a:cubicBezTo>
                      <a:cubicBezTo>
                        <a:pt x="252" y="87"/>
                        <a:pt x="126" y="197"/>
                        <a:pt x="126" y="197"/>
                      </a:cubicBezTo>
                      <a:lnTo>
                        <a:pt x="0" y="1532"/>
                      </a:lnTo>
                      <a:cubicBezTo>
                        <a:pt x="0" y="1532"/>
                        <a:pt x="106" y="1580"/>
                        <a:pt x="243" y="1580"/>
                      </a:cubicBezTo>
                      <a:cubicBezTo>
                        <a:pt x="419" y="1580"/>
                        <a:pt x="647" y="1501"/>
                        <a:pt x="770" y="1139"/>
                      </a:cubicBezTo>
                      <a:cubicBezTo>
                        <a:pt x="976" y="536"/>
                        <a:pt x="962" y="1"/>
                        <a:pt x="67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" name="Google Shape;1362;p66"/>
                <p:cNvSpPr/>
                <p:nvPr/>
              </p:nvSpPr>
              <p:spPr>
                <a:xfrm>
                  <a:off x="6795780" y="1034710"/>
                  <a:ext cx="351968" cy="427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1" h="4981" extrusionOk="0">
                      <a:moveTo>
                        <a:pt x="0" y="0"/>
                      </a:moveTo>
                      <a:lnTo>
                        <a:pt x="0" y="2561"/>
                      </a:lnTo>
                      <a:cubicBezTo>
                        <a:pt x="0" y="3692"/>
                        <a:pt x="912" y="4981"/>
                        <a:pt x="2059" y="4981"/>
                      </a:cubicBezTo>
                      <a:cubicBezTo>
                        <a:pt x="3190" y="4981"/>
                        <a:pt x="4101" y="3692"/>
                        <a:pt x="4101" y="2561"/>
                      </a:cubicBezTo>
                      <a:lnTo>
                        <a:pt x="4101" y="0"/>
                      </a:ln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" name="Google Shape;1363;p66"/>
                <p:cNvSpPr/>
                <p:nvPr/>
              </p:nvSpPr>
              <p:spPr>
                <a:xfrm>
                  <a:off x="6968374" y="903917"/>
                  <a:ext cx="261680" cy="2683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9" h="3127" extrusionOk="0">
                      <a:moveTo>
                        <a:pt x="0" y="1022"/>
                      </a:moveTo>
                      <a:cubicBezTo>
                        <a:pt x="0" y="1022"/>
                        <a:pt x="880" y="3127"/>
                        <a:pt x="2153" y="2844"/>
                      </a:cubicBezTo>
                      <a:cubicBezTo>
                        <a:pt x="2153" y="2844"/>
                        <a:pt x="3048" y="2074"/>
                        <a:pt x="2326" y="1179"/>
                      </a:cubicBezTo>
                      <a:cubicBezTo>
                        <a:pt x="1509" y="142"/>
                        <a:pt x="283" y="0"/>
                        <a:pt x="0" y="1022"/>
                      </a:cubicBezTo>
                      <a:close/>
                    </a:path>
                  </a:pathLst>
                </a:custGeom>
                <a:solidFill>
                  <a:srgbClr val="885B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4" name="Google Shape;1364;p66"/>
                <p:cNvSpPr/>
                <p:nvPr/>
              </p:nvSpPr>
              <p:spPr>
                <a:xfrm>
                  <a:off x="6741882" y="854054"/>
                  <a:ext cx="432901" cy="306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4" h="3567" extrusionOk="0">
                      <a:moveTo>
                        <a:pt x="3315" y="2357"/>
                      </a:moveTo>
                      <a:cubicBezTo>
                        <a:pt x="3315" y="2357"/>
                        <a:pt x="2529" y="3425"/>
                        <a:pt x="628" y="3566"/>
                      </a:cubicBezTo>
                      <a:cubicBezTo>
                        <a:pt x="628" y="3566"/>
                        <a:pt x="0" y="2467"/>
                        <a:pt x="503" y="1697"/>
                      </a:cubicBezTo>
                      <a:cubicBezTo>
                        <a:pt x="1021" y="927"/>
                        <a:pt x="2639" y="0"/>
                        <a:pt x="4242" y="1100"/>
                      </a:cubicBezTo>
                      <a:cubicBezTo>
                        <a:pt x="5043" y="1650"/>
                        <a:pt x="3315" y="2357"/>
                        <a:pt x="3315" y="2357"/>
                      </a:cubicBezTo>
                      <a:close/>
                    </a:path>
                  </a:pathLst>
                </a:custGeom>
                <a:solidFill>
                  <a:srgbClr val="885B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5" name="Google Shape;1365;p66"/>
                <p:cNvSpPr/>
                <p:nvPr/>
              </p:nvSpPr>
              <p:spPr>
                <a:xfrm>
                  <a:off x="6971035" y="948373"/>
                  <a:ext cx="1459" cy="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1" extrusionOk="0">
                      <a:moveTo>
                        <a:pt x="17" y="1"/>
                      </a:moveTo>
                      <a:lnTo>
                        <a:pt x="17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885B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6" name="Google Shape;1366;p66"/>
                <p:cNvSpPr/>
                <p:nvPr/>
              </p:nvSpPr>
              <p:spPr>
                <a:xfrm>
                  <a:off x="6760677" y="1104827"/>
                  <a:ext cx="64884" cy="190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2216" extrusionOk="0">
                      <a:moveTo>
                        <a:pt x="755" y="487"/>
                      </a:moveTo>
                      <a:cubicBezTo>
                        <a:pt x="755" y="487"/>
                        <a:pt x="551" y="1006"/>
                        <a:pt x="551" y="1524"/>
                      </a:cubicBezTo>
                      <a:cubicBezTo>
                        <a:pt x="551" y="1776"/>
                        <a:pt x="535" y="2216"/>
                        <a:pt x="409" y="2106"/>
                      </a:cubicBezTo>
                      <a:cubicBezTo>
                        <a:pt x="284" y="2011"/>
                        <a:pt x="1" y="550"/>
                        <a:pt x="362" y="267"/>
                      </a:cubicBezTo>
                      <a:cubicBezTo>
                        <a:pt x="724" y="0"/>
                        <a:pt x="755" y="487"/>
                        <a:pt x="755" y="487"/>
                      </a:cubicBezTo>
                      <a:close/>
                    </a:path>
                  </a:pathLst>
                </a:custGeom>
                <a:solidFill>
                  <a:srgbClr val="885B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7" name="Google Shape;1367;p66"/>
                <p:cNvSpPr/>
                <p:nvPr/>
              </p:nvSpPr>
              <p:spPr>
                <a:xfrm>
                  <a:off x="7108612" y="1104827"/>
                  <a:ext cx="64798" cy="190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" h="2216" extrusionOk="0">
                      <a:moveTo>
                        <a:pt x="0" y="487"/>
                      </a:moveTo>
                      <a:cubicBezTo>
                        <a:pt x="0" y="487"/>
                        <a:pt x="205" y="1006"/>
                        <a:pt x="205" y="1524"/>
                      </a:cubicBezTo>
                      <a:cubicBezTo>
                        <a:pt x="205" y="1776"/>
                        <a:pt x="220" y="2216"/>
                        <a:pt x="346" y="2106"/>
                      </a:cubicBezTo>
                      <a:cubicBezTo>
                        <a:pt x="472" y="2011"/>
                        <a:pt x="755" y="550"/>
                        <a:pt x="393" y="267"/>
                      </a:cubicBezTo>
                      <a:cubicBezTo>
                        <a:pt x="32" y="0"/>
                        <a:pt x="0" y="487"/>
                        <a:pt x="0" y="487"/>
                      </a:cubicBezTo>
                      <a:close/>
                    </a:path>
                  </a:pathLst>
                </a:custGeom>
                <a:solidFill>
                  <a:srgbClr val="885B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8" name="Google Shape;1368;p66"/>
                <p:cNvSpPr/>
                <p:nvPr/>
              </p:nvSpPr>
              <p:spPr>
                <a:xfrm>
                  <a:off x="6790373" y="1753388"/>
                  <a:ext cx="372223" cy="540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7" h="6301" extrusionOk="0">
                      <a:moveTo>
                        <a:pt x="1" y="0"/>
                      </a:moveTo>
                      <a:lnTo>
                        <a:pt x="4337" y="0"/>
                      </a:lnTo>
                      <a:lnTo>
                        <a:pt x="4337" y="6300"/>
                      </a:lnTo>
                      <a:lnTo>
                        <a:pt x="1" y="6300"/>
                      </a:lnTo>
                      <a:close/>
                    </a:path>
                  </a:pathLst>
                </a:custGeom>
                <a:solidFill>
                  <a:srgbClr val="EEBD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9" name="Google Shape;1369;p66"/>
                <p:cNvSpPr/>
                <p:nvPr/>
              </p:nvSpPr>
              <p:spPr>
                <a:xfrm>
                  <a:off x="6790373" y="1738541"/>
                  <a:ext cx="388444" cy="555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6" h="6474" extrusionOk="0">
                      <a:moveTo>
                        <a:pt x="173" y="0"/>
                      </a:moveTo>
                      <a:lnTo>
                        <a:pt x="1" y="173"/>
                      </a:lnTo>
                      <a:lnTo>
                        <a:pt x="4353" y="173"/>
                      </a:lnTo>
                      <a:lnTo>
                        <a:pt x="4353" y="6473"/>
                      </a:lnTo>
                      <a:lnTo>
                        <a:pt x="4525" y="6285"/>
                      </a:lnTo>
                      <a:lnTo>
                        <a:pt x="452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0" name="Google Shape;1370;p66"/>
                <p:cNvSpPr/>
                <p:nvPr/>
              </p:nvSpPr>
              <p:spPr>
                <a:xfrm>
                  <a:off x="6790373" y="1753388"/>
                  <a:ext cx="86" cy="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1" name="Google Shape;1371;p66"/>
                <p:cNvSpPr/>
                <p:nvPr/>
              </p:nvSpPr>
              <p:spPr>
                <a:xfrm>
                  <a:off x="6778272" y="1787031"/>
                  <a:ext cx="372223" cy="540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7" h="6302" extrusionOk="0">
                      <a:moveTo>
                        <a:pt x="0" y="1"/>
                      </a:moveTo>
                      <a:lnTo>
                        <a:pt x="0" y="6301"/>
                      </a:lnTo>
                      <a:lnTo>
                        <a:pt x="4336" y="6301"/>
                      </a:lnTo>
                      <a:lnTo>
                        <a:pt x="4336" y="1"/>
                      </a:lnTo>
                      <a:close/>
                    </a:path>
                  </a:pathLst>
                </a:custGeom>
                <a:solidFill>
                  <a:srgbClr val="5AB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2" name="Google Shape;1372;p66"/>
                <p:cNvSpPr/>
                <p:nvPr/>
              </p:nvSpPr>
              <p:spPr>
                <a:xfrm>
                  <a:off x="6776898" y="1773556"/>
                  <a:ext cx="388444" cy="554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6" h="6459" extrusionOk="0">
                      <a:moveTo>
                        <a:pt x="189" y="1"/>
                      </a:moveTo>
                      <a:lnTo>
                        <a:pt x="1" y="174"/>
                      </a:lnTo>
                      <a:lnTo>
                        <a:pt x="4352" y="174"/>
                      </a:lnTo>
                      <a:lnTo>
                        <a:pt x="4352" y="6458"/>
                      </a:lnTo>
                      <a:lnTo>
                        <a:pt x="4525" y="6285"/>
                      </a:lnTo>
                      <a:lnTo>
                        <a:pt x="452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3" name="Google Shape;1373;p66"/>
                <p:cNvSpPr/>
                <p:nvPr/>
              </p:nvSpPr>
              <p:spPr>
                <a:xfrm>
                  <a:off x="6776898" y="1788404"/>
                  <a:ext cx="86" cy="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4" name="Google Shape;1374;p66"/>
                <p:cNvSpPr/>
                <p:nvPr/>
              </p:nvSpPr>
              <p:spPr>
                <a:xfrm>
                  <a:off x="6894221" y="1633322"/>
                  <a:ext cx="453156" cy="506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0" h="5903" extrusionOk="0">
                      <a:moveTo>
                        <a:pt x="4871" y="1"/>
                      </a:moveTo>
                      <a:lnTo>
                        <a:pt x="3740" y="1195"/>
                      </a:lnTo>
                      <a:cubicBezTo>
                        <a:pt x="3567" y="1651"/>
                        <a:pt x="3740" y="3206"/>
                        <a:pt x="3740" y="3772"/>
                      </a:cubicBezTo>
                      <a:cubicBezTo>
                        <a:pt x="3221" y="3882"/>
                        <a:pt x="2341" y="4039"/>
                        <a:pt x="1603" y="4369"/>
                      </a:cubicBezTo>
                      <a:cubicBezTo>
                        <a:pt x="1336" y="4479"/>
                        <a:pt x="1053" y="4589"/>
                        <a:pt x="817" y="4683"/>
                      </a:cubicBezTo>
                      <a:cubicBezTo>
                        <a:pt x="173" y="4903"/>
                        <a:pt x="0" y="4934"/>
                        <a:pt x="0" y="4934"/>
                      </a:cubicBezTo>
                      <a:lnTo>
                        <a:pt x="0" y="5893"/>
                      </a:lnTo>
                      <a:cubicBezTo>
                        <a:pt x="88" y="5900"/>
                        <a:pt x="160" y="5903"/>
                        <a:pt x="225" y="5903"/>
                      </a:cubicBezTo>
                      <a:cubicBezTo>
                        <a:pt x="439" y="5903"/>
                        <a:pt x="570" y="5870"/>
                        <a:pt x="896" y="5845"/>
                      </a:cubicBezTo>
                      <a:cubicBezTo>
                        <a:pt x="2923" y="5688"/>
                        <a:pt x="4211" y="5201"/>
                        <a:pt x="4839" y="4903"/>
                      </a:cubicBezTo>
                      <a:cubicBezTo>
                        <a:pt x="5122" y="4761"/>
                        <a:pt x="5279" y="4479"/>
                        <a:pt x="5264" y="4164"/>
                      </a:cubicBezTo>
                      <a:lnTo>
                        <a:pt x="4871" y="1"/>
                      </a:lnTo>
                      <a:close/>
                    </a:path>
                  </a:pathLst>
                </a:custGeom>
                <a:solidFill>
                  <a:srgbClr val="EEBD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5" name="Google Shape;1375;p66"/>
                <p:cNvSpPr/>
                <p:nvPr/>
              </p:nvSpPr>
              <p:spPr>
                <a:xfrm>
                  <a:off x="6732441" y="1993949"/>
                  <a:ext cx="173967" cy="158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" h="1843" extrusionOk="0">
                      <a:moveTo>
                        <a:pt x="639" y="1"/>
                      </a:moveTo>
                      <a:cubicBezTo>
                        <a:pt x="564" y="1"/>
                        <a:pt x="498" y="19"/>
                        <a:pt x="456" y="57"/>
                      </a:cubicBezTo>
                      <a:cubicBezTo>
                        <a:pt x="314" y="167"/>
                        <a:pt x="534" y="339"/>
                        <a:pt x="534" y="339"/>
                      </a:cubicBezTo>
                      <a:cubicBezTo>
                        <a:pt x="534" y="339"/>
                        <a:pt x="189" y="496"/>
                        <a:pt x="94" y="826"/>
                      </a:cubicBezTo>
                      <a:cubicBezTo>
                        <a:pt x="0" y="1156"/>
                        <a:pt x="141" y="1643"/>
                        <a:pt x="393" y="1785"/>
                      </a:cubicBezTo>
                      <a:cubicBezTo>
                        <a:pt x="477" y="1827"/>
                        <a:pt x="610" y="1843"/>
                        <a:pt x="761" y="1843"/>
                      </a:cubicBezTo>
                      <a:cubicBezTo>
                        <a:pt x="1231" y="1843"/>
                        <a:pt x="1885" y="1691"/>
                        <a:pt x="1885" y="1691"/>
                      </a:cubicBezTo>
                      <a:cubicBezTo>
                        <a:pt x="1885" y="1691"/>
                        <a:pt x="2027" y="1172"/>
                        <a:pt x="1885" y="732"/>
                      </a:cubicBezTo>
                      <a:cubicBezTo>
                        <a:pt x="1885" y="732"/>
                        <a:pt x="1273" y="496"/>
                        <a:pt x="1131" y="261"/>
                      </a:cubicBezTo>
                      <a:cubicBezTo>
                        <a:pt x="1033" y="96"/>
                        <a:pt x="811" y="1"/>
                        <a:pt x="639" y="1"/>
                      </a:cubicBez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76" name="Google Shape;1376;p66"/>
            <p:cNvSpPr/>
            <p:nvPr/>
          </p:nvSpPr>
          <p:spPr>
            <a:xfrm>
              <a:off x="7523836" y="1991975"/>
              <a:ext cx="212700" cy="212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66"/>
            <p:cNvSpPr/>
            <p:nvPr/>
          </p:nvSpPr>
          <p:spPr>
            <a:xfrm>
              <a:off x="7523825" y="3324398"/>
              <a:ext cx="91500" cy="91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66"/>
            <p:cNvSpPr/>
            <p:nvPr/>
          </p:nvSpPr>
          <p:spPr>
            <a:xfrm>
              <a:off x="6006825" y="2755575"/>
              <a:ext cx="202500" cy="20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66"/>
            <p:cNvSpPr/>
            <p:nvPr/>
          </p:nvSpPr>
          <p:spPr>
            <a:xfrm>
              <a:off x="6246950" y="1135048"/>
              <a:ext cx="91500" cy="91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DEC0FEFB-8F92-4F67-9A91-0F4E896FFBB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71" y="1262235"/>
            <a:ext cx="5187950" cy="3461385"/>
          </a:xfrm>
          <a:prstGeom prst="rect">
            <a:avLst/>
          </a:prstGeom>
        </p:spPr>
      </p:pic>
      <p:sp>
        <p:nvSpPr>
          <p:cNvPr id="69" name="Google Shape;897;p55">
            <a:extLst>
              <a:ext uri="{FF2B5EF4-FFF2-40B4-BE49-F238E27FC236}">
                <a16:creationId xmlns:a16="http://schemas.microsoft.com/office/drawing/2014/main" id="{0D4ED789-F6F3-478D-B6F1-010CA93098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0301" y="461657"/>
            <a:ext cx="5627184" cy="7656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MÔ HÌNH QUAN HỆ</a:t>
            </a:r>
            <a:endParaRPr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61"/>
          <p:cNvSpPr/>
          <p:nvPr/>
        </p:nvSpPr>
        <p:spPr>
          <a:xfrm rot="5400000">
            <a:off x="2690325" y="958575"/>
            <a:ext cx="5255400" cy="45450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32;p41">
            <a:extLst>
              <a:ext uri="{FF2B5EF4-FFF2-40B4-BE49-F238E27FC236}">
                <a16:creationId xmlns:a16="http://schemas.microsoft.com/office/drawing/2014/main" id="{62B4997C-FAA9-48A8-B6AC-587D9D9C75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04890" y="3312549"/>
            <a:ext cx="4534065" cy="8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2"/>
                </a:solidFill>
                <a:latin typeface="+mj-lt"/>
              </a:rPr>
              <a:t>CÀI ĐẶT </a:t>
            </a:r>
            <a:br>
              <a:rPr lang="en" b="1" dirty="0">
                <a:solidFill>
                  <a:schemeClr val="lt2"/>
                </a:solidFill>
                <a:latin typeface="+mj-lt"/>
              </a:rPr>
            </a:br>
            <a:r>
              <a:rPr lang="en" b="1" dirty="0">
                <a:solidFill>
                  <a:schemeClr val="lt2"/>
                </a:solidFill>
                <a:latin typeface="+mj-lt"/>
              </a:rPr>
              <a:t>SẢN PHẨM</a:t>
            </a:r>
            <a:endParaRPr b="1" dirty="0">
              <a:solidFill>
                <a:schemeClr val="lt2"/>
              </a:solidFill>
              <a:latin typeface="+mj-lt"/>
            </a:endParaRPr>
          </a:p>
        </p:txBody>
      </p:sp>
      <p:sp>
        <p:nvSpPr>
          <p:cNvPr id="19" name="Google Shape;433;p41">
            <a:extLst>
              <a:ext uri="{FF2B5EF4-FFF2-40B4-BE49-F238E27FC236}">
                <a16:creationId xmlns:a16="http://schemas.microsoft.com/office/drawing/2014/main" id="{93887D3B-CD05-4C68-816B-E252418BE15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70173" y="1761012"/>
            <a:ext cx="16035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2"/>
                </a:solidFill>
                <a:latin typeface="+mj-lt"/>
              </a:rPr>
              <a:t>3</a:t>
            </a:r>
            <a:endParaRPr b="1" dirty="0">
              <a:solidFill>
                <a:schemeClr val="lt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55"/>
          <p:cNvSpPr txBox="1">
            <a:spLocks noGrp="1"/>
          </p:cNvSpPr>
          <p:nvPr>
            <p:ph type="title"/>
          </p:nvPr>
        </p:nvSpPr>
        <p:spPr>
          <a:xfrm>
            <a:off x="787200" y="830295"/>
            <a:ext cx="3784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FRONT-END</a:t>
            </a:r>
            <a:endParaRPr b="1" dirty="0">
              <a:latin typeface="+mj-lt"/>
            </a:endParaRPr>
          </a:p>
        </p:txBody>
      </p:sp>
      <p:sp>
        <p:nvSpPr>
          <p:cNvPr id="898" name="Google Shape;898;p55"/>
          <p:cNvSpPr txBox="1">
            <a:spLocks noGrp="1"/>
          </p:cNvSpPr>
          <p:nvPr>
            <p:ph type="title" idx="2"/>
          </p:nvPr>
        </p:nvSpPr>
        <p:spPr>
          <a:xfrm>
            <a:off x="1278065" y="1782736"/>
            <a:ext cx="2531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+mj-lt"/>
              </a:rPr>
              <a:t>NODE.JS</a:t>
            </a:r>
            <a:endParaRPr sz="20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904" name="Google Shape;904;p55"/>
          <p:cNvSpPr/>
          <p:nvPr/>
        </p:nvSpPr>
        <p:spPr>
          <a:xfrm>
            <a:off x="889525" y="1862825"/>
            <a:ext cx="340200" cy="34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55"/>
          <p:cNvSpPr/>
          <p:nvPr/>
        </p:nvSpPr>
        <p:spPr>
          <a:xfrm>
            <a:off x="962026" y="1959200"/>
            <a:ext cx="195149" cy="147451"/>
          </a:xfrm>
          <a:custGeom>
            <a:avLst/>
            <a:gdLst/>
            <a:ahLst/>
            <a:cxnLst/>
            <a:rect l="l" t="t" r="r" b="b"/>
            <a:pathLst>
              <a:path w="1603" h="1211" fill="none" extrusionOk="0">
                <a:moveTo>
                  <a:pt x="0" y="849"/>
                </a:moveTo>
                <a:lnTo>
                  <a:pt x="534" y="1211"/>
                </a:lnTo>
                <a:lnTo>
                  <a:pt x="1603" y="1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0" name="Google Shape;910;p55"/>
          <p:cNvGrpSpPr/>
          <p:nvPr/>
        </p:nvGrpSpPr>
        <p:grpSpPr>
          <a:xfrm>
            <a:off x="4359778" y="830300"/>
            <a:ext cx="3928894" cy="3479575"/>
            <a:chOff x="4359778" y="830300"/>
            <a:chExt cx="3928894" cy="3479575"/>
          </a:xfrm>
        </p:grpSpPr>
        <p:grpSp>
          <p:nvGrpSpPr>
            <p:cNvPr id="911" name="Google Shape;911;p55"/>
            <p:cNvGrpSpPr/>
            <p:nvPr/>
          </p:nvGrpSpPr>
          <p:grpSpPr>
            <a:xfrm>
              <a:off x="4359778" y="906942"/>
              <a:ext cx="3928894" cy="3343931"/>
              <a:chOff x="4359778" y="906942"/>
              <a:chExt cx="3928894" cy="3343931"/>
            </a:xfrm>
          </p:grpSpPr>
          <p:sp>
            <p:nvSpPr>
              <p:cNvPr id="912" name="Google Shape;912;p55"/>
              <p:cNvSpPr/>
              <p:nvPr/>
            </p:nvSpPr>
            <p:spPr>
              <a:xfrm>
                <a:off x="4657125" y="4074456"/>
                <a:ext cx="714917" cy="176417"/>
              </a:xfrm>
              <a:custGeom>
                <a:avLst/>
                <a:gdLst/>
                <a:ahLst/>
                <a:cxnLst/>
                <a:rect l="l" t="t" r="r" b="b"/>
                <a:pathLst>
                  <a:path w="10779" h="3504" extrusionOk="0">
                    <a:moveTo>
                      <a:pt x="5390" y="0"/>
                    </a:moveTo>
                    <a:cubicBezTo>
                      <a:pt x="2405" y="0"/>
                      <a:pt x="1" y="786"/>
                      <a:pt x="1" y="1760"/>
                    </a:cubicBezTo>
                    <a:cubicBezTo>
                      <a:pt x="1" y="2718"/>
                      <a:pt x="2405" y="3504"/>
                      <a:pt x="5390" y="3504"/>
                    </a:cubicBezTo>
                    <a:cubicBezTo>
                      <a:pt x="8359" y="3504"/>
                      <a:pt x="10779" y="2718"/>
                      <a:pt x="10779" y="1760"/>
                    </a:cubicBezTo>
                    <a:cubicBezTo>
                      <a:pt x="10779" y="786"/>
                      <a:pt x="8359" y="0"/>
                      <a:pt x="539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55"/>
              <p:cNvSpPr/>
              <p:nvPr/>
            </p:nvSpPr>
            <p:spPr>
              <a:xfrm>
                <a:off x="7021467" y="3145344"/>
                <a:ext cx="233530" cy="234525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36" extrusionOk="0">
                    <a:moveTo>
                      <a:pt x="1761" y="0"/>
                    </a:moveTo>
                    <a:cubicBezTo>
                      <a:pt x="786" y="0"/>
                      <a:pt x="1" y="802"/>
                      <a:pt x="1" y="1776"/>
                    </a:cubicBezTo>
                    <a:cubicBezTo>
                      <a:pt x="1" y="2750"/>
                      <a:pt x="786" y="3535"/>
                      <a:pt x="1761" y="3535"/>
                    </a:cubicBezTo>
                    <a:cubicBezTo>
                      <a:pt x="2735" y="3535"/>
                      <a:pt x="3520" y="2750"/>
                      <a:pt x="3520" y="1776"/>
                    </a:cubicBezTo>
                    <a:cubicBezTo>
                      <a:pt x="3520" y="802"/>
                      <a:pt x="2735" y="0"/>
                      <a:pt x="1761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55"/>
              <p:cNvSpPr/>
              <p:nvPr/>
            </p:nvSpPr>
            <p:spPr>
              <a:xfrm>
                <a:off x="5045844" y="1708413"/>
                <a:ext cx="2083069" cy="1395279"/>
              </a:xfrm>
              <a:custGeom>
                <a:avLst/>
                <a:gdLst/>
                <a:ahLst/>
                <a:cxnLst/>
                <a:rect l="l" t="t" r="r" b="b"/>
                <a:pathLst>
                  <a:path w="31407" h="21037" extrusionOk="0">
                    <a:moveTo>
                      <a:pt x="1697" y="0"/>
                    </a:moveTo>
                    <a:cubicBezTo>
                      <a:pt x="754" y="0"/>
                      <a:pt x="0" y="770"/>
                      <a:pt x="0" y="1697"/>
                    </a:cubicBezTo>
                    <a:lnTo>
                      <a:pt x="0" y="19324"/>
                    </a:lnTo>
                    <a:cubicBezTo>
                      <a:pt x="0" y="20267"/>
                      <a:pt x="754" y="21037"/>
                      <a:pt x="1697" y="21037"/>
                    </a:cubicBezTo>
                    <a:lnTo>
                      <a:pt x="29709" y="21037"/>
                    </a:lnTo>
                    <a:cubicBezTo>
                      <a:pt x="30636" y="21037"/>
                      <a:pt x="31406" y="20267"/>
                      <a:pt x="31406" y="19324"/>
                    </a:cubicBezTo>
                    <a:lnTo>
                      <a:pt x="31406" y="1697"/>
                    </a:lnTo>
                    <a:cubicBezTo>
                      <a:pt x="31406" y="770"/>
                      <a:pt x="30636" y="0"/>
                      <a:pt x="29709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55"/>
              <p:cNvSpPr/>
              <p:nvPr/>
            </p:nvSpPr>
            <p:spPr>
              <a:xfrm>
                <a:off x="5118735" y="1766712"/>
                <a:ext cx="1937221" cy="1277618"/>
              </a:xfrm>
              <a:custGeom>
                <a:avLst/>
                <a:gdLst/>
                <a:ahLst/>
                <a:cxnLst/>
                <a:rect l="l" t="t" r="r" b="b"/>
                <a:pathLst>
                  <a:path w="29208" h="19263" extrusionOk="0">
                    <a:moveTo>
                      <a:pt x="1" y="1"/>
                    </a:moveTo>
                    <a:lnTo>
                      <a:pt x="1" y="19262"/>
                    </a:lnTo>
                    <a:lnTo>
                      <a:pt x="29207" y="19262"/>
                    </a:lnTo>
                    <a:lnTo>
                      <a:pt x="2920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55"/>
              <p:cNvSpPr/>
              <p:nvPr/>
            </p:nvSpPr>
            <p:spPr>
              <a:xfrm>
                <a:off x="5360490" y="2651422"/>
                <a:ext cx="6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55"/>
              <p:cNvSpPr/>
              <p:nvPr/>
            </p:nvSpPr>
            <p:spPr>
              <a:xfrm>
                <a:off x="4920755" y="2969251"/>
                <a:ext cx="2410317" cy="134441"/>
              </a:xfrm>
              <a:custGeom>
                <a:avLst/>
                <a:gdLst/>
                <a:ahLst/>
                <a:cxnLst/>
                <a:rect l="l" t="t" r="r" b="b"/>
                <a:pathLst>
                  <a:path w="36341" h="2027" extrusionOk="0">
                    <a:moveTo>
                      <a:pt x="1" y="0"/>
                    </a:moveTo>
                    <a:cubicBezTo>
                      <a:pt x="1" y="1116"/>
                      <a:pt x="896" y="2027"/>
                      <a:pt x="2012" y="2027"/>
                    </a:cubicBezTo>
                    <a:lnTo>
                      <a:pt x="34329" y="2027"/>
                    </a:lnTo>
                    <a:cubicBezTo>
                      <a:pt x="35445" y="2027"/>
                      <a:pt x="36340" y="1116"/>
                      <a:pt x="36340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55"/>
              <p:cNvSpPr/>
              <p:nvPr/>
            </p:nvSpPr>
            <p:spPr>
              <a:xfrm>
                <a:off x="5733568" y="2969251"/>
                <a:ext cx="784691" cy="75080"/>
              </a:xfrm>
              <a:custGeom>
                <a:avLst/>
                <a:gdLst/>
                <a:ahLst/>
                <a:cxnLst/>
                <a:rect l="l" t="t" r="r" b="b"/>
                <a:pathLst>
                  <a:path w="11831" h="1132" extrusionOk="0">
                    <a:moveTo>
                      <a:pt x="0" y="0"/>
                    </a:moveTo>
                    <a:cubicBezTo>
                      <a:pt x="0" y="629"/>
                      <a:pt x="503" y="1131"/>
                      <a:pt x="1131" y="1131"/>
                    </a:cubicBezTo>
                    <a:lnTo>
                      <a:pt x="10684" y="1131"/>
                    </a:lnTo>
                    <a:cubicBezTo>
                      <a:pt x="11312" y="1131"/>
                      <a:pt x="11831" y="629"/>
                      <a:pt x="11831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55"/>
              <p:cNvSpPr/>
              <p:nvPr/>
            </p:nvSpPr>
            <p:spPr>
              <a:xfrm>
                <a:off x="5839820" y="2109546"/>
                <a:ext cx="491933" cy="58465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8815" extrusionOk="0">
                    <a:moveTo>
                      <a:pt x="3695" y="1"/>
                    </a:moveTo>
                    <a:cubicBezTo>
                      <a:pt x="1651" y="1"/>
                      <a:pt x="1" y="1660"/>
                      <a:pt x="1" y="3709"/>
                    </a:cubicBezTo>
                    <a:cubicBezTo>
                      <a:pt x="1" y="4981"/>
                      <a:pt x="645" y="6097"/>
                      <a:pt x="1619" y="6772"/>
                    </a:cubicBezTo>
                    <a:cubicBezTo>
                      <a:pt x="1949" y="6992"/>
                      <a:pt x="2137" y="7369"/>
                      <a:pt x="2137" y="7762"/>
                    </a:cubicBezTo>
                    <a:lnTo>
                      <a:pt x="2137" y="7840"/>
                    </a:lnTo>
                    <a:cubicBezTo>
                      <a:pt x="2137" y="8375"/>
                      <a:pt x="2577" y="8815"/>
                      <a:pt x="3112" y="8815"/>
                    </a:cubicBezTo>
                    <a:lnTo>
                      <a:pt x="4290" y="8815"/>
                    </a:lnTo>
                    <a:cubicBezTo>
                      <a:pt x="4840" y="8815"/>
                      <a:pt x="5280" y="8375"/>
                      <a:pt x="5280" y="7840"/>
                    </a:cubicBezTo>
                    <a:lnTo>
                      <a:pt x="5280" y="7762"/>
                    </a:lnTo>
                    <a:cubicBezTo>
                      <a:pt x="5280" y="7369"/>
                      <a:pt x="5468" y="6992"/>
                      <a:pt x="5798" y="6772"/>
                    </a:cubicBezTo>
                    <a:cubicBezTo>
                      <a:pt x="6772" y="6097"/>
                      <a:pt x="7416" y="4981"/>
                      <a:pt x="7416" y="3709"/>
                    </a:cubicBezTo>
                    <a:cubicBezTo>
                      <a:pt x="7416" y="1666"/>
                      <a:pt x="5767" y="1"/>
                      <a:pt x="3724" y="1"/>
                    </a:cubicBezTo>
                    <a:cubicBezTo>
                      <a:pt x="3715" y="1"/>
                      <a:pt x="3705" y="1"/>
                      <a:pt x="3695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55"/>
              <p:cNvSpPr/>
              <p:nvPr/>
            </p:nvSpPr>
            <p:spPr>
              <a:xfrm>
                <a:off x="6000327" y="2668069"/>
                <a:ext cx="175098" cy="96967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1462" extrusionOk="0">
                    <a:moveTo>
                      <a:pt x="0" y="1"/>
                    </a:moveTo>
                    <a:lnTo>
                      <a:pt x="0" y="661"/>
                    </a:lnTo>
                    <a:cubicBezTo>
                      <a:pt x="0" y="1101"/>
                      <a:pt x="346" y="1462"/>
                      <a:pt x="786" y="1462"/>
                    </a:cubicBezTo>
                    <a:lnTo>
                      <a:pt x="1838" y="1462"/>
                    </a:lnTo>
                    <a:cubicBezTo>
                      <a:pt x="2278" y="1462"/>
                      <a:pt x="2640" y="1101"/>
                      <a:pt x="2640" y="661"/>
                    </a:cubicBezTo>
                    <a:lnTo>
                      <a:pt x="2640" y="1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55"/>
              <p:cNvSpPr/>
              <p:nvPr/>
            </p:nvSpPr>
            <p:spPr>
              <a:xfrm>
                <a:off x="5996148" y="2679543"/>
                <a:ext cx="182394" cy="13597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05" extrusionOk="0">
                    <a:moveTo>
                      <a:pt x="63" y="1"/>
                    </a:moveTo>
                    <a:cubicBezTo>
                      <a:pt x="32" y="1"/>
                      <a:pt x="0" y="16"/>
                      <a:pt x="0" y="63"/>
                    </a:cubicBezTo>
                    <a:lnTo>
                      <a:pt x="0" y="142"/>
                    </a:lnTo>
                    <a:cubicBezTo>
                      <a:pt x="0" y="173"/>
                      <a:pt x="32" y="205"/>
                      <a:pt x="63" y="205"/>
                    </a:cubicBezTo>
                    <a:lnTo>
                      <a:pt x="2687" y="205"/>
                    </a:lnTo>
                    <a:cubicBezTo>
                      <a:pt x="2718" y="205"/>
                      <a:pt x="2750" y="173"/>
                      <a:pt x="2750" y="142"/>
                    </a:cubicBezTo>
                    <a:lnTo>
                      <a:pt x="2750" y="63"/>
                    </a:lnTo>
                    <a:cubicBezTo>
                      <a:pt x="2750" y="16"/>
                      <a:pt x="2718" y="1"/>
                      <a:pt x="2687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55"/>
              <p:cNvSpPr/>
              <p:nvPr/>
            </p:nvSpPr>
            <p:spPr>
              <a:xfrm>
                <a:off x="5996148" y="2706670"/>
                <a:ext cx="182394" cy="13597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05" extrusionOk="0">
                    <a:moveTo>
                      <a:pt x="63" y="0"/>
                    </a:moveTo>
                    <a:cubicBezTo>
                      <a:pt x="32" y="0"/>
                      <a:pt x="0" y="31"/>
                      <a:pt x="0" y="63"/>
                    </a:cubicBezTo>
                    <a:lnTo>
                      <a:pt x="0" y="141"/>
                    </a:lnTo>
                    <a:cubicBezTo>
                      <a:pt x="0" y="173"/>
                      <a:pt x="32" y="204"/>
                      <a:pt x="63" y="204"/>
                    </a:cubicBezTo>
                    <a:lnTo>
                      <a:pt x="2687" y="204"/>
                    </a:lnTo>
                    <a:cubicBezTo>
                      <a:pt x="2718" y="204"/>
                      <a:pt x="2750" y="173"/>
                      <a:pt x="2750" y="141"/>
                    </a:cubicBezTo>
                    <a:lnTo>
                      <a:pt x="2750" y="63"/>
                    </a:lnTo>
                    <a:cubicBezTo>
                      <a:pt x="2750" y="31"/>
                      <a:pt x="2718" y="0"/>
                      <a:pt x="2687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55"/>
              <p:cNvSpPr/>
              <p:nvPr/>
            </p:nvSpPr>
            <p:spPr>
              <a:xfrm>
                <a:off x="5877360" y="2230457"/>
                <a:ext cx="317896" cy="437679"/>
              </a:xfrm>
              <a:custGeom>
                <a:avLst/>
                <a:gdLst/>
                <a:ahLst/>
                <a:cxnLst/>
                <a:rect l="l" t="t" r="r" b="b"/>
                <a:pathLst>
                  <a:path w="4793" h="6599" fill="none" extrusionOk="0">
                    <a:moveTo>
                      <a:pt x="2797" y="6599"/>
                    </a:moveTo>
                    <a:cubicBezTo>
                      <a:pt x="2797" y="6599"/>
                      <a:pt x="2687" y="1210"/>
                      <a:pt x="1336" y="1493"/>
                    </a:cubicBezTo>
                    <a:cubicBezTo>
                      <a:pt x="0" y="1776"/>
                      <a:pt x="4792" y="4776"/>
                      <a:pt x="4494" y="2043"/>
                    </a:cubicBezTo>
                    <a:cubicBezTo>
                      <a:pt x="4258" y="0"/>
                      <a:pt x="2891" y="3739"/>
                      <a:pt x="3488" y="6599"/>
                    </a:cubicBezTo>
                  </a:path>
                </a:pathLst>
              </a:custGeom>
              <a:noFill/>
              <a:ln w="5500" cap="flat" cmpd="sng">
                <a:solidFill>
                  <a:srgbClr val="5ABEC0"/>
                </a:solidFill>
                <a:prstDash val="solid"/>
                <a:miter lim="1571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55"/>
              <p:cNvSpPr/>
              <p:nvPr/>
            </p:nvSpPr>
            <p:spPr>
              <a:xfrm>
                <a:off x="5884656" y="1973050"/>
                <a:ext cx="428327" cy="304631"/>
              </a:xfrm>
              <a:custGeom>
                <a:avLst/>
                <a:gdLst/>
                <a:ahLst/>
                <a:cxnLst/>
                <a:rect l="l" t="t" r="r" b="b"/>
                <a:pathLst>
                  <a:path w="6458" h="4593" extrusionOk="0">
                    <a:moveTo>
                      <a:pt x="0" y="1"/>
                    </a:moveTo>
                    <a:lnTo>
                      <a:pt x="0" y="3410"/>
                    </a:lnTo>
                    <a:cubicBezTo>
                      <a:pt x="0" y="3646"/>
                      <a:pt x="142" y="3866"/>
                      <a:pt x="362" y="3975"/>
                    </a:cubicBezTo>
                    <a:cubicBezTo>
                      <a:pt x="982" y="4256"/>
                      <a:pt x="1950" y="4592"/>
                      <a:pt x="3173" y="4592"/>
                    </a:cubicBezTo>
                    <a:cubicBezTo>
                      <a:pt x="3251" y="4592"/>
                      <a:pt x="3330" y="4591"/>
                      <a:pt x="3410" y="4588"/>
                    </a:cubicBezTo>
                    <a:cubicBezTo>
                      <a:pt x="4557" y="4557"/>
                      <a:pt x="5483" y="4258"/>
                      <a:pt x="6096" y="3975"/>
                    </a:cubicBezTo>
                    <a:cubicBezTo>
                      <a:pt x="6316" y="3866"/>
                      <a:pt x="6458" y="3646"/>
                      <a:pt x="6458" y="3410"/>
                    </a:cubicBezTo>
                    <a:lnTo>
                      <a:pt x="6458" y="1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55"/>
              <p:cNvSpPr/>
              <p:nvPr/>
            </p:nvSpPr>
            <p:spPr>
              <a:xfrm>
                <a:off x="5758572" y="1875353"/>
                <a:ext cx="657546" cy="278830"/>
              </a:xfrm>
              <a:custGeom>
                <a:avLst/>
                <a:gdLst/>
                <a:ahLst/>
                <a:cxnLst/>
                <a:rect l="l" t="t" r="r" b="b"/>
                <a:pathLst>
                  <a:path w="9914" h="4204" extrusionOk="0">
                    <a:moveTo>
                      <a:pt x="4957" y="1"/>
                    </a:moveTo>
                    <a:cubicBezTo>
                      <a:pt x="4930" y="1"/>
                      <a:pt x="4902" y="5"/>
                      <a:pt x="4871" y="13"/>
                    </a:cubicBezTo>
                    <a:lnTo>
                      <a:pt x="157" y="2039"/>
                    </a:lnTo>
                    <a:cubicBezTo>
                      <a:pt x="0" y="2118"/>
                      <a:pt x="0" y="2353"/>
                      <a:pt x="173" y="2416"/>
                    </a:cubicBezTo>
                    <a:lnTo>
                      <a:pt x="4886" y="4192"/>
                    </a:lnTo>
                    <a:cubicBezTo>
                      <a:pt x="4910" y="4199"/>
                      <a:pt x="4934" y="4203"/>
                      <a:pt x="4957" y="4203"/>
                    </a:cubicBezTo>
                    <a:cubicBezTo>
                      <a:pt x="4981" y="4203"/>
                      <a:pt x="5004" y="4199"/>
                      <a:pt x="5028" y="4192"/>
                    </a:cubicBezTo>
                    <a:lnTo>
                      <a:pt x="9741" y="2416"/>
                    </a:lnTo>
                    <a:cubicBezTo>
                      <a:pt x="9914" y="2353"/>
                      <a:pt x="9914" y="2118"/>
                      <a:pt x="9757" y="2039"/>
                    </a:cubicBezTo>
                    <a:lnTo>
                      <a:pt x="5044" y="13"/>
                    </a:lnTo>
                    <a:cubicBezTo>
                      <a:pt x="5012" y="5"/>
                      <a:pt x="4985" y="1"/>
                      <a:pt x="4957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55"/>
              <p:cNvSpPr/>
              <p:nvPr/>
            </p:nvSpPr>
            <p:spPr>
              <a:xfrm>
                <a:off x="5842938" y="1984325"/>
                <a:ext cx="263708" cy="264902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94" extrusionOk="0">
                    <a:moveTo>
                      <a:pt x="3786" y="0"/>
                    </a:moveTo>
                    <a:cubicBezTo>
                      <a:pt x="3761" y="0"/>
                      <a:pt x="3735" y="6"/>
                      <a:pt x="3709" y="19"/>
                    </a:cubicBezTo>
                    <a:lnTo>
                      <a:pt x="111" y="1527"/>
                    </a:lnTo>
                    <a:cubicBezTo>
                      <a:pt x="48" y="1559"/>
                      <a:pt x="1" y="1622"/>
                      <a:pt x="1" y="1685"/>
                    </a:cubicBezTo>
                    <a:lnTo>
                      <a:pt x="1" y="3821"/>
                    </a:lnTo>
                    <a:cubicBezTo>
                      <a:pt x="1" y="3915"/>
                      <a:pt x="79" y="3994"/>
                      <a:pt x="174" y="3994"/>
                    </a:cubicBezTo>
                    <a:cubicBezTo>
                      <a:pt x="268" y="3994"/>
                      <a:pt x="347" y="3915"/>
                      <a:pt x="347" y="3821"/>
                    </a:cubicBezTo>
                    <a:lnTo>
                      <a:pt x="347" y="1794"/>
                    </a:lnTo>
                    <a:lnTo>
                      <a:pt x="3850" y="333"/>
                    </a:lnTo>
                    <a:cubicBezTo>
                      <a:pt x="3929" y="286"/>
                      <a:pt x="3976" y="192"/>
                      <a:pt x="3944" y="98"/>
                    </a:cubicBezTo>
                    <a:cubicBezTo>
                      <a:pt x="3910" y="41"/>
                      <a:pt x="3851" y="0"/>
                      <a:pt x="3786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55"/>
              <p:cNvSpPr/>
              <p:nvPr/>
            </p:nvSpPr>
            <p:spPr>
              <a:xfrm>
                <a:off x="5829407" y="2184560"/>
                <a:ext cx="50075" cy="92855"/>
              </a:xfrm>
              <a:custGeom>
                <a:avLst/>
                <a:gdLst/>
                <a:ahLst/>
                <a:cxnLst/>
                <a:rect l="l" t="t" r="r" b="b"/>
                <a:pathLst>
                  <a:path w="755" h="1400" extrusionOk="0">
                    <a:moveTo>
                      <a:pt x="362" y="1"/>
                    </a:moveTo>
                    <a:cubicBezTo>
                      <a:pt x="158" y="1"/>
                      <a:pt x="1" y="174"/>
                      <a:pt x="1" y="378"/>
                    </a:cubicBezTo>
                    <a:lnTo>
                      <a:pt x="1" y="1038"/>
                    </a:lnTo>
                    <a:cubicBezTo>
                      <a:pt x="1" y="1242"/>
                      <a:pt x="158" y="1399"/>
                      <a:pt x="362" y="1399"/>
                    </a:cubicBezTo>
                    <a:lnTo>
                      <a:pt x="378" y="1399"/>
                    </a:lnTo>
                    <a:cubicBezTo>
                      <a:pt x="582" y="1399"/>
                      <a:pt x="755" y="1242"/>
                      <a:pt x="755" y="1038"/>
                    </a:cubicBezTo>
                    <a:lnTo>
                      <a:pt x="755" y="378"/>
                    </a:lnTo>
                    <a:cubicBezTo>
                      <a:pt x="755" y="174"/>
                      <a:pt x="582" y="1"/>
                      <a:pt x="378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55"/>
              <p:cNvSpPr/>
              <p:nvPr/>
            </p:nvSpPr>
            <p:spPr>
              <a:xfrm>
                <a:off x="5176040" y="1833435"/>
                <a:ext cx="738861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11140" h="441" extrusionOk="0">
                    <a:moveTo>
                      <a:pt x="221" y="0"/>
                    </a:moveTo>
                    <a:cubicBezTo>
                      <a:pt x="95" y="0"/>
                      <a:pt x="1" y="95"/>
                      <a:pt x="1" y="220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10920" y="440"/>
                    </a:lnTo>
                    <a:cubicBezTo>
                      <a:pt x="11046" y="440"/>
                      <a:pt x="11140" y="346"/>
                      <a:pt x="11140" y="220"/>
                    </a:cubicBezTo>
                    <a:cubicBezTo>
                      <a:pt x="11140" y="95"/>
                      <a:pt x="11046" y="0"/>
                      <a:pt x="10920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55"/>
              <p:cNvSpPr/>
              <p:nvPr/>
            </p:nvSpPr>
            <p:spPr>
              <a:xfrm>
                <a:off x="5176040" y="1905332"/>
                <a:ext cx="413802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57" extrusionOk="0">
                    <a:moveTo>
                      <a:pt x="221" y="0"/>
                    </a:moveTo>
                    <a:cubicBezTo>
                      <a:pt x="95" y="0"/>
                      <a:pt x="1" y="110"/>
                      <a:pt x="1" y="220"/>
                    </a:cubicBezTo>
                    <a:cubicBezTo>
                      <a:pt x="1" y="346"/>
                      <a:pt x="95" y="456"/>
                      <a:pt x="221" y="456"/>
                    </a:cubicBezTo>
                    <a:lnTo>
                      <a:pt x="6018" y="456"/>
                    </a:lnTo>
                    <a:cubicBezTo>
                      <a:pt x="6144" y="456"/>
                      <a:pt x="6238" y="346"/>
                      <a:pt x="6238" y="220"/>
                    </a:cubicBezTo>
                    <a:cubicBezTo>
                      <a:pt x="6238" y="110"/>
                      <a:pt x="6144" y="0"/>
                      <a:pt x="6018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55"/>
              <p:cNvSpPr/>
              <p:nvPr/>
            </p:nvSpPr>
            <p:spPr>
              <a:xfrm>
                <a:off x="5176040" y="1978289"/>
                <a:ext cx="413802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41" extrusionOk="0">
                    <a:moveTo>
                      <a:pt x="221" y="0"/>
                    </a:moveTo>
                    <a:cubicBezTo>
                      <a:pt x="95" y="0"/>
                      <a:pt x="1" y="94"/>
                      <a:pt x="1" y="220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6018" y="440"/>
                    </a:lnTo>
                    <a:cubicBezTo>
                      <a:pt x="6144" y="440"/>
                      <a:pt x="6238" y="346"/>
                      <a:pt x="6238" y="220"/>
                    </a:cubicBezTo>
                    <a:cubicBezTo>
                      <a:pt x="6238" y="94"/>
                      <a:pt x="6144" y="0"/>
                      <a:pt x="6018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55"/>
              <p:cNvSpPr/>
              <p:nvPr/>
            </p:nvSpPr>
            <p:spPr>
              <a:xfrm>
                <a:off x="5176040" y="2848341"/>
                <a:ext cx="738861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11140" h="457" extrusionOk="0">
                    <a:moveTo>
                      <a:pt x="221" y="1"/>
                    </a:moveTo>
                    <a:cubicBezTo>
                      <a:pt x="95" y="1"/>
                      <a:pt x="1" y="111"/>
                      <a:pt x="1" y="221"/>
                    </a:cubicBezTo>
                    <a:cubicBezTo>
                      <a:pt x="1" y="346"/>
                      <a:pt x="95" y="456"/>
                      <a:pt x="221" y="456"/>
                    </a:cubicBezTo>
                    <a:lnTo>
                      <a:pt x="10920" y="456"/>
                    </a:lnTo>
                    <a:cubicBezTo>
                      <a:pt x="11046" y="456"/>
                      <a:pt x="11140" y="346"/>
                      <a:pt x="11140" y="221"/>
                    </a:cubicBezTo>
                    <a:cubicBezTo>
                      <a:pt x="11140" y="111"/>
                      <a:pt x="11046" y="1"/>
                      <a:pt x="10920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55"/>
              <p:cNvSpPr/>
              <p:nvPr/>
            </p:nvSpPr>
            <p:spPr>
              <a:xfrm>
                <a:off x="5176040" y="2700370"/>
                <a:ext cx="413802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57" extrusionOk="0">
                    <a:moveTo>
                      <a:pt x="221" y="1"/>
                    </a:moveTo>
                    <a:cubicBezTo>
                      <a:pt x="95" y="1"/>
                      <a:pt x="1" y="111"/>
                      <a:pt x="1" y="221"/>
                    </a:cubicBezTo>
                    <a:cubicBezTo>
                      <a:pt x="1" y="346"/>
                      <a:pt x="95" y="456"/>
                      <a:pt x="221" y="456"/>
                    </a:cubicBezTo>
                    <a:lnTo>
                      <a:pt x="6018" y="456"/>
                    </a:lnTo>
                    <a:cubicBezTo>
                      <a:pt x="6144" y="456"/>
                      <a:pt x="6238" y="346"/>
                      <a:pt x="6238" y="221"/>
                    </a:cubicBezTo>
                    <a:cubicBezTo>
                      <a:pt x="6238" y="111"/>
                      <a:pt x="6144" y="1"/>
                      <a:pt x="6018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55"/>
              <p:cNvSpPr/>
              <p:nvPr/>
            </p:nvSpPr>
            <p:spPr>
              <a:xfrm>
                <a:off x="5176040" y="2773327"/>
                <a:ext cx="413802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41" extrusionOk="0">
                    <a:moveTo>
                      <a:pt x="221" y="1"/>
                    </a:moveTo>
                    <a:cubicBezTo>
                      <a:pt x="95" y="1"/>
                      <a:pt x="1" y="95"/>
                      <a:pt x="1" y="221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6018" y="440"/>
                    </a:lnTo>
                    <a:cubicBezTo>
                      <a:pt x="6144" y="440"/>
                      <a:pt x="6238" y="346"/>
                      <a:pt x="6238" y="221"/>
                    </a:cubicBezTo>
                    <a:cubicBezTo>
                      <a:pt x="6238" y="95"/>
                      <a:pt x="6144" y="1"/>
                      <a:pt x="6018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55"/>
              <p:cNvSpPr/>
              <p:nvPr/>
            </p:nvSpPr>
            <p:spPr>
              <a:xfrm>
                <a:off x="5176040" y="2110608"/>
                <a:ext cx="557594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41" extrusionOk="0">
                    <a:moveTo>
                      <a:pt x="221" y="0"/>
                    </a:moveTo>
                    <a:cubicBezTo>
                      <a:pt x="95" y="0"/>
                      <a:pt x="1" y="95"/>
                      <a:pt x="1" y="220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8186" y="440"/>
                    </a:lnTo>
                    <a:cubicBezTo>
                      <a:pt x="8312" y="440"/>
                      <a:pt x="8406" y="346"/>
                      <a:pt x="8406" y="220"/>
                    </a:cubicBezTo>
                    <a:cubicBezTo>
                      <a:pt x="8406" y="95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55"/>
              <p:cNvSpPr/>
              <p:nvPr/>
            </p:nvSpPr>
            <p:spPr>
              <a:xfrm>
                <a:off x="5176040" y="2169968"/>
                <a:ext cx="557594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41" extrusionOk="0">
                    <a:moveTo>
                      <a:pt x="221" y="1"/>
                    </a:moveTo>
                    <a:cubicBezTo>
                      <a:pt x="95" y="1"/>
                      <a:pt x="1" y="95"/>
                      <a:pt x="1" y="221"/>
                    </a:cubicBezTo>
                    <a:cubicBezTo>
                      <a:pt x="1" y="347"/>
                      <a:pt x="95" y="441"/>
                      <a:pt x="221" y="441"/>
                    </a:cubicBezTo>
                    <a:lnTo>
                      <a:pt x="8186" y="441"/>
                    </a:lnTo>
                    <a:cubicBezTo>
                      <a:pt x="8312" y="441"/>
                      <a:pt x="8406" y="347"/>
                      <a:pt x="8406" y="221"/>
                    </a:cubicBezTo>
                    <a:cubicBezTo>
                      <a:pt x="8406" y="95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55"/>
              <p:cNvSpPr/>
              <p:nvPr/>
            </p:nvSpPr>
            <p:spPr>
              <a:xfrm>
                <a:off x="5176040" y="2228334"/>
                <a:ext cx="557594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57" extrusionOk="0">
                    <a:moveTo>
                      <a:pt x="221" y="1"/>
                    </a:moveTo>
                    <a:cubicBezTo>
                      <a:pt x="95" y="1"/>
                      <a:pt x="1" y="111"/>
                      <a:pt x="1" y="236"/>
                    </a:cubicBezTo>
                    <a:cubicBezTo>
                      <a:pt x="1" y="346"/>
                      <a:pt x="95" y="456"/>
                      <a:pt x="221" y="456"/>
                    </a:cubicBezTo>
                    <a:lnTo>
                      <a:pt x="8186" y="456"/>
                    </a:lnTo>
                    <a:cubicBezTo>
                      <a:pt x="8312" y="456"/>
                      <a:pt x="8406" y="346"/>
                      <a:pt x="8406" y="236"/>
                    </a:cubicBezTo>
                    <a:cubicBezTo>
                      <a:pt x="8406" y="111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55"/>
              <p:cNvSpPr/>
              <p:nvPr/>
            </p:nvSpPr>
            <p:spPr>
              <a:xfrm>
                <a:off x="5176040" y="2287762"/>
                <a:ext cx="557594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41" extrusionOk="0">
                    <a:moveTo>
                      <a:pt x="221" y="0"/>
                    </a:moveTo>
                    <a:cubicBezTo>
                      <a:pt x="95" y="0"/>
                      <a:pt x="1" y="110"/>
                      <a:pt x="1" y="220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8186" y="440"/>
                    </a:lnTo>
                    <a:cubicBezTo>
                      <a:pt x="8312" y="440"/>
                      <a:pt x="8406" y="346"/>
                      <a:pt x="8406" y="220"/>
                    </a:cubicBezTo>
                    <a:cubicBezTo>
                      <a:pt x="8406" y="95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55"/>
              <p:cNvSpPr/>
              <p:nvPr/>
            </p:nvSpPr>
            <p:spPr>
              <a:xfrm>
                <a:off x="5176040" y="2405489"/>
                <a:ext cx="557594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41" extrusionOk="0">
                    <a:moveTo>
                      <a:pt x="221" y="1"/>
                    </a:moveTo>
                    <a:cubicBezTo>
                      <a:pt x="95" y="1"/>
                      <a:pt x="1" y="111"/>
                      <a:pt x="1" y="221"/>
                    </a:cubicBezTo>
                    <a:cubicBezTo>
                      <a:pt x="1" y="346"/>
                      <a:pt x="95" y="441"/>
                      <a:pt x="221" y="441"/>
                    </a:cubicBezTo>
                    <a:lnTo>
                      <a:pt x="8186" y="441"/>
                    </a:lnTo>
                    <a:cubicBezTo>
                      <a:pt x="8312" y="441"/>
                      <a:pt x="8406" y="346"/>
                      <a:pt x="8406" y="221"/>
                    </a:cubicBezTo>
                    <a:cubicBezTo>
                      <a:pt x="8406" y="95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55"/>
              <p:cNvSpPr/>
              <p:nvPr/>
            </p:nvSpPr>
            <p:spPr>
              <a:xfrm>
                <a:off x="5176040" y="2464916"/>
                <a:ext cx="557594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41" extrusionOk="0">
                    <a:moveTo>
                      <a:pt x="221" y="0"/>
                    </a:moveTo>
                    <a:cubicBezTo>
                      <a:pt x="95" y="0"/>
                      <a:pt x="1" y="94"/>
                      <a:pt x="1" y="220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8186" y="440"/>
                    </a:lnTo>
                    <a:cubicBezTo>
                      <a:pt x="8312" y="440"/>
                      <a:pt x="8406" y="346"/>
                      <a:pt x="8406" y="220"/>
                    </a:cubicBezTo>
                    <a:cubicBezTo>
                      <a:pt x="8406" y="94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55"/>
              <p:cNvSpPr/>
              <p:nvPr/>
            </p:nvSpPr>
            <p:spPr>
              <a:xfrm>
                <a:off x="5176040" y="2524277"/>
                <a:ext cx="557594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41" extrusionOk="0">
                    <a:moveTo>
                      <a:pt x="221" y="1"/>
                    </a:moveTo>
                    <a:cubicBezTo>
                      <a:pt x="95" y="1"/>
                      <a:pt x="1" y="95"/>
                      <a:pt x="1" y="221"/>
                    </a:cubicBezTo>
                    <a:cubicBezTo>
                      <a:pt x="1" y="346"/>
                      <a:pt x="95" y="441"/>
                      <a:pt x="221" y="441"/>
                    </a:cubicBezTo>
                    <a:lnTo>
                      <a:pt x="8186" y="441"/>
                    </a:lnTo>
                    <a:cubicBezTo>
                      <a:pt x="8312" y="441"/>
                      <a:pt x="8406" y="346"/>
                      <a:pt x="8406" y="221"/>
                    </a:cubicBezTo>
                    <a:cubicBezTo>
                      <a:pt x="8406" y="95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55"/>
              <p:cNvSpPr/>
              <p:nvPr/>
            </p:nvSpPr>
            <p:spPr>
              <a:xfrm>
                <a:off x="5176040" y="2582643"/>
                <a:ext cx="557594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57" extrusionOk="0">
                    <a:moveTo>
                      <a:pt x="221" y="0"/>
                    </a:moveTo>
                    <a:cubicBezTo>
                      <a:pt x="95" y="0"/>
                      <a:pt x="1" y="110"/>
                      <a:pt x="1" y="236"/>
                    </a:cubicBezTo>
                    <a:cubicBezTo>
                      <a:pt x="1" y="346"/>
                      <a:pt x="95" y="456"/>
                      <a:pt x="221" y="456"/>
                    </a:cubicBezTo>
                    <a:lnTo>
                      <a:pt x="8186" y="456"/>
                    </a:lnTo>
                    <a:cubicBezTo>
                      <a:pt x="8312" y="456"/>
                      <a:pt x="8406" y="346"/>
                      <a:pt x="8406" y="236"/>
                    </a:cubicBezTo>
                    <a:cubicBezTo>
                      <a:pt x="8406" y="110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55"/>
              <p:cNvSpPr/>
              <p:nvPr/>
            </p:nvSpPr>
            <p:spPr>
              <a:xfrm>
                <a:off x="6256673" y="1833435"/>
                <a:ext cx="739855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11155" h="441" extrusionOk="0">
                    <a:moveTo>
                      <a:pt x="220" y="0"/>
                    </a:moveTo>
                    <a:cubicBezTo>
                      <a:pt x="110" y="0"/>
                      <a:pt x="0" y="95"/>
                      <a:pt x="0" y="220"/>
                    </a:cubicBezTo>
                    <a:cubicBezTo>
                      <a:pt x="0" y="346"/>
                      <a:pt x="110" y="440"/>
                      <a:pt x="236" y="440"/>
                    </a:cubicBezTo>
                    <a:lnTo>
                      <a:pt x="10935" y="440"/>
                    </a:lnTo>
                    <a:cubicBezTo>
                      <a:pt x="11045" y="440"/>
                      <a:pt x="11155" y="346"/>
                      <a:pt x="11155" y="220"/>
                    </a:cubicBezTo>
                    <a:cubicBezTo>
                      <a:pt x="11155" y="95"/>
                      <a:pt x="11045" y="0"/>
                      <a:pt x="10935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55"/>
              <p:cNvSpPr/>
              <p:nvPr/>
            </p:nvSpPr>
            <p:spPr>
              <a:xfrm>
                <a:off x="6582793" y="1905332"/>
                <a:ext cx="413735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457" extrusionOk="0">
                    <a:moveTo>
                      <a:pt x="221" y="0"/>
                    </a:moveTo>
                    <a:cubicBezTo>
                      <a:pt x="95" y="0"/>
                      <a:pt x="1" y="110"/>
                      <a:pt x="1" y="220"/>
                    </a:cubicBezTo>
                    <a:cubicBezTo>
                      <a:pt x="1" y="346"/>
                      <a:pt x="95" y="456"/>
                      <a:pt x="221" y="456"/>
                    </a:cubicBezTo>
                    <a:lnTo>
                      <a:pt x="6018" y="456"/>
                    </a:lnTo>
                    <a:cubicBezTo>
                      <a:pt x="6128" y="456"/>
                      <a:pt x="6238" y="346"/>
                      <a:pt x="6238" y="220"/>
                    </a:cubicBezTo>
                    <a:cubicBezTo>
                      <a:pt x="6238" y="110"/>
                      <a:pt x="6128" y="0"/>
                      <a:pt x="6018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55"/>
              <p:cNvSpPr/>
              <p:nvPr/>
            </p:nvSpPr>
            <p:spPr>
              <a:xfrm>
                <a:off x="6582793" y="1978289"/>
                <a:ext cx="413735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441" extrusionOk="0">
                    <a:moveTo>
                      <a:pt x="221" y="0"/>
                    </a:moveTo>
                    <a:cubicBezTo>
                      <a:pt x="95" y="0"/>
                      <a:pt x="1" y="94"/>
                      <a:pt x="1" y="220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6018" y="440"/>
                    </a:lnTo>
                    <a:cubicBezTo>
                      <a:pt x="6128" y="440"/>
                      <a:pt x="6238" y="346"/>
                      <a:pt x="6238" y="220"/>
                    </a:cubicBezTo>
                    <a:cubicBezTo>
                      <a:pt x="6238" y="94"/>
                      <a:pt x="6128" y="0"/>
                      <a:pt x="6018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55"/>
              <p:cNvSpPr/>
              <p:nvPr/>
            </p:nvSpPr>
            <p:spPr>
              <a:xfrm>
                <a:off x="6256673" y="2848341"/>
                <a:ext cx="739855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11155" h="457" extrusionOk="0">
                    <a:moveTo>
                      <a:pt x="220" y="1"/>
                    </a:moveTo>
                    <a:cubicBezTo>
                      <a:pt x="110" y="1"/>
                      <a:pt x="0" y="111"/>
                      <a:pt x="0" y="221"/>
                    </a:cubicBezTo>
                    <a:cubicBezTo>
                      <a:pt x="0" y="346"/>
                      <a:pt x="110" y="456"/>
                      <a:pt x="236" y="456"/>
                    </a:cubicBezTo>
                    <a:lnTo>
                      <a:pt x="10935" y="456"/>
                    </a:lnTo>
                    <a:cubicBezTo>
                      <a:pt x="11045" y="456"/>
                      <a:pt x="11155" y="346"/>
                      <a:pt x="11155" y="221"/>
                    </a:cubicBezTo>
                    <a:cubicBezTo>
                      <a:pt x="11155" y="111"/>
                      <a:pt x="11045" y="1"/>
                      <a:pt x="10935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55"/>
              <p:cNvSpPr/>
              <p:nvPr/>
            </p:nvSpPr>
            <p:spPr>
              <a:xfrm>
                <a:off x="6582793" y="2700370"/>
                <a:ext cx="413735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457" extrusionOk="0">
                    <a:moveTo>
                      <a:pt x="221" y="1"/>
                    </a:moveTo>
                    <a:cubicBezTo>
                      <a:pt x="95" y="1"/>
                      <a:pt x="1" y="111"/>
                      <a:pt x="1" y="221"/>
                    </a:cubicBezTo>
                    <a:cubicBezTo>
                      <a:pt x="1" y="346"/>
                      <a:pt x="95" y="456"/>
                      <a:pt x="221" y="456"/>
                    </a:cubicBezTo>
                    <a:lnTo>
                      <a:pt x="6018" y="456"/>
                    </a:lnTo>
                    <a:cubicBezTo>
                      <a:pt x="6128" y="456"/>
                      <a:pt x="6238" y="346"/>
                      <a:pt x="6238" y="221"/>
                    </a:cubicBezTo>
                    <a:cubicBezTo>
                      <a:pt x="6238" y="111"/>
                      <a:pt x="6128" y="1"/>
                      <a:pt x="6018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55"/>
              <p:cNvSpPr/>
              <p:nvPr/>
            </p:nvSpPr>
            <p:spPr>
              <a:xfrm>
                <a:off x="6582793" y="2773327"/>
                <a:ext cx="413735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441" extrusionOk="0">
                    <a:moveTo>
                      <a:pt x="221" y="1"/>
                    </a:moveTo>
                    <a:cubicBezTo>
                      <a:pt x="95" y="1"/>
                      <a:pt x="1" y="95"/>
                      <a:pt x="1" y="221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6018" y="440"/>
                    </a:lnTo>
                    <a:cubicBezTo>
                      <a:pt x="6128" y="440"/>
                      <a:pt x="6238" y="346"/>
                      <a:pt x="6238" y="221"/>
                    </a:cubicBezTo>
                    <a:cubicBezTo>
                      <a:pt x="6238" y="95"/>
                      <a:pt x="6128" y="1"/>
                      <a:pt x="6018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55"/>
              <p:cNvSpPr/>
              <p:nvPr/>
            </p:nvSpPr>
            <p:spPr>
              <a:xfrm>
                <a:off x="6439000" y="2110608"/>
                <a:ext cx="557528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41" extrusionOk="0">
                    <a:moveTo>
                      <a:pt x="220" y="0"/>
                    </a:moveTo>
                    <a:cubicBezTo>
                      <a:pt x="95" y="0"/>
                      <a:pt x="1" y="95"/>
                      <a:pt x="1" y="220"/>
                    </a:cubicBezTo>
                    <a:cubicBezTo>
                      <a:pt x="1" y="346"/>
                      <a:pt x="95" y="440"/>
                      <a:pt x="220" y="440"/>
                    </a:cubicBezTo>
                    <a:lnTo>
                      <a:pt x="8186" y="440"/>
                    </a:lnTo>
                    <a:cubicBezTo>
                      <a:pt x="8296" y="440"/>
                      <a:pt x="8406" y="346"/>
                      <a:pt x="8406" y="220"/>
                    </a:cubicBezTo>
                    <a:cubicBezTo>
                      <a:pt x="8406" y="95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55"/>
              <p:cNvSpPr/>
              <p:nvPr/>
            </p:nvSpPr>
            <p:spPr>
              <a:xfrm>
                <a:off x="6439000" y="2169968"/>
                <a:ext cx="557528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41" extrusionOk="0">
                    <a:moveTo>
                      <a:pt x="220" y="1"/>
                    </a:moveTo>
                    <a:cubicBezTo>
                      <a:pt x="95" y="1"/>
                      <a:pt x="1" y="95"/>
                      <a:pt x="1" y="221"/>
                    </a:cubicBezTo>
                    <a:cubicBezTo>
                      <a:pt x="1" y="347"/>
                      <a:pt x="95" y="441"/>
                      <a:pt x="220" y="441"/>
                    </a:cubicBezTo>
                    <a:lnTo>
                      <a:pt x="8186" y="441"/>
                    </a:lnTo>
                    <a:cubicBezTo>
                      <a:pt x="8296" y="441"/>
                      <a:pt x="8406" y="347"/>
                      <a:pt x="8406" y="221"/>
                    </a:cubicBezTo>
                    <a:cubicBezTo>
                      <a:pt x="8406" y="95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55"/>
              <p:cNvSpPr/>
              <p:nvPr/>
            </p:nvSpPr>
            <p:spPr>
              <a:xfrm>
                <a:off x="6439000" y="2228334"/>
                <a:ext cx="557528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57" extrusionOk="0">
                    <a:moveTo>
                      <a:pt x="220" y="1"/>
                    </a:moveTo>
                    <a:cubicBezTo>
                      <a:pt x="95" y="1"/>
                      <a:pt x="1" y="111"/>
                      <a:pt x="1" y="236"/>
                    </a:cubicBezTo>
                    <a:cubicBezTo>
                      <a:pt x="1" y="346"/>
                      <a:pt x="95" y="456"/>
                      <a:pt x="220" y="456"/>
                    </a:cubicBezTo>
                    <a:lnTo>
                      <a:pt x="8186" y="456"/>
                    </a:lnTo>
                    <a:cubicBezTo>
                      <a:pt x="8296" y="456"/>
                      <a:pt x="8406" y="346"/>
                      <a:pt x="8406" y="236"/>
                    </a:cubicBezTo>
                    <a:cubicBezTo>
                      <a:pt x="8406" y="111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55"/>
              <p:cNvSpPr/>
              <p:nvPr/>
            </p:nvSpPr>
            <p:spPr>
              <a:xfrm>
                <a:off x="6439000" y="2287762"/>
                <a:ext cx="557528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41" extrusionOk="0">
                    <a:moveTo>
                      <a:pt x="220" y="0"/>
                    </a:moveTo>
                    <a:cubicBezTo>
                      <a:pt x="95" y="0"/>
                      <a:pt x="1" y="95"/>
                      <a:pt x="1" y="220"/>
                    </a:cubicBezTo>
                    <a:cubicBezTo>
                      <a:pt x="1" y="346"/>
                      <a:pt x="95" y="440"/>
                      <a:pt x="220" y="440"/>
                    </a:cubicBezTo>
                    <a:lnTo>
                      <a:pt x="8186" y="440"/>
                    </a:lnTo>
                    <a:cubicBezTo>
                      <a:pt x="8296" y="440"/>
                      <a:pt x="8406" y="346"/>
                      <a:pt x="8406" y="220"/>
                    </a:cubicBezTo>
                    <a:cubicBezTo>
                      <a:pt x="8406" y="110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55"/>
              <p:cNvSpPr/>
              <p:nvPr/>
            </p:nvSpPr>
            <p:spPr>
              <a:xfrm>
                <a:off x="6439000" y="2405489"/>
                <a:ext cx="557528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41" extrusionOk="0">
                    <a:moveTo>
                      <a:pt x="220" y="1"/>
                    </a:moveTo>
                    <a:cubicBezTo>
                      <a:pt x="95" y="1"/>
                      <a:pt x="1" y="95"/>
                      <a:pt x="1" y="221"/>
                    </a:cubicBezTo>
                    <a:cubicBezTo>
                      <a:pt x="1" y="346"/>
                      <a:pt x="95" y="441"/>
                      <a:pt x="220" y="441"/>
                    </a:cubicBezTo>
                    <a:lnTo>
                      <a:pt x="8186" y="441"/>
                    </a:lnTo>
                    <a:cubicBezTo>
                      <a:pt x="8296" y="441"/>
                      <a:pt x="8406" y="346"/>
                      <a:pt x="8406" y="221"/>
                    </a:cubicBezTo>
                    <a:cubicBezTo>
                      <a:pt x="8406" y="111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55"/>
              <p:cNvSpPr/>
              <p:nvPr/>
            </p:nvSpPr>
            <p:spPr>
              <a:xfrm>
                <a:off x="6439000" y="2464916"/>
                <a:ext cx="557528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41" extrusionOk="0">
                    <a:moveTo>
                      <a:pt x="220" y="0"/>
                    </a:moveTo>
                    <a:cubicBezTo>
                      <a:pt x="95" y="0"/>
                      <a:pt x="1" y="94"/>
                      <a:pt x="1" y="220"/>
                    </a:cubicBezTo>
                    <a:cubicBezTo>
                      <a:pt x="1" y="346"/>
                      <a:pt x="95" y="440"/>
                      <a:pt x="220" y="440"/>
                    </a:cubicBezTo>
                    <a:lnTo>
                      <a:pt x="8186" y="440"/>
                    </a:lnTo>
                    <a:cubicBezTo>
                      <a:pt x="8296" y="440"/>
                      <a:pt x="8406" y="346"/>
                      <a:pt x="8406" y="220"/>
                    </a:cubicBezTo>
                    <a:cubicBezTo>
                      <a:pt x="8406" y="94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55"/>
              <p:cNvSpPr/>
              <p:nvPr/>
            </p:nvSpPr>
            <p:spPr>
              <a:xfrm>
                <a:off x="6439000" y="2524277"/>
                <a:ext cx="557528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41" extrusionOk="0">
                    <a:moveTo>
                      <a:pt x="220" y="1"/>
                    </a:moveTo>
                    <a:cubicBezTo>
                      <a:pt x="95" y="1"/>
                      <a:pt x="1" y="95"/>
                      <a:pt x="1" y="221"/>
                    </a:cubicBezTo>
                    <a:cubicBezTo>
                      <a:pt x="1" y="346"/>
                      <a:pt x="95" y="441"/>
                      <a:pt x="220" y="441"/>
                    </a:cubicBezTo>
                    <a:lnTo>
                      <a:pt x="8186" y="441"/>
                    </a:lnTo>
                    <a:cubicBezTo>
                      <a:pt x="8296" y="441"/>
                      <a:pt x="8406" y="346"/>
                      <a:pt x="8406" y="221"/>
                    </a:cubicBezTo>
                    <a:cubicBezTo>
                      <a:pt x="8406" y="95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55"/>
              <p:cNvSpPr/>
              <p:nvPr/>
            </p:nvSpPr>
            <p:spPr>
              <a:xfrm>
                <a:off x="6439000" y="2582643"/>
                <a:ext cx="557528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57" extrusionOk="0">
                    <a:moveTo>
                      <a:pt x="220" y="0"/>
                    </a:moveTo>
                    <a:cubicBezTo>
                      <a:pt x="95" y="0"/>
                      <a:pt x="1" y="110"/>
                      <a:pt x="1" y="236"/>
                    </a:cubicBezTo>
                    <a:cubicBezTo>
                      <a:pt x="1" y="346"/>
                      <a:pt x="95" y="456"/>
                      <a:pt x="220" y="456"/>
                    </a:cubicBezTo>
                    <a:lnTo>
                      <a:pt x="8186" y="456"/>
                    </a:lnTo>
                    <a:cubicBezTo>
                      <a:pt x="8296" y="456"/>
                      <a:pt x="8406" y="346"/>
                      <a:pt x="8406" y="236"/>
                    </a:cubicBezTo>
                    <a:cubicBezTo>
                      <a:pt x="8406" y="110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55"/>
              <p:cNvSpPr/>
              <p:nvPr/>
            </p:nvSpPr>
            <p:spPr>
              <a:xfrm>
                <a:off x="4538325" y="3443342"/>
                <a:ext cx="2809394" cy="362731"/>
              </a:xfrm>
              <a:custGeom>
                <a:avLst/>
                <a:gdLst/>
                <a:ahLst/>
                <a:cxnLst/>
                <a:rect l="l" t="t" r="r" b="b"/>
                <a:pathLst>
                  <a:path w="42358" h="5469" extrusionOk="0">
                    <a:moveTo>
                      <a:pt x="2735" y="1"/>
                    </a:moveTo>
                    <a:cubicBezTo>
                      <a:pt x="1226" y="1"/>
                      <a:pt x="1" y="1226"/>
                      <a:pt x="1" y="2734"/>
                    </a:cubicBezTo>
                    <a:cubicBezTo>
                      <a:pt x="1" y="4243"/>
                      <a:pt x="1226" y="5468"/>
                      <a:pt x="2735" y="5468"/>
                    </a:cubicBezTo>
                    <a:lnTo>
                      <a:pt x="41431" y="5468"/>
                    </a:lnTo>
                    <a:cubicBezTo>
                      <a:pt x="41933" y="5468"/>
                      <a:pt x="42357" y="5044"/>
                      <a:pt x="42357" y="4541"/>
                    </a:cubicBezTo>
                    <a:lnTo>
                      <a:pt x="42357" y="928"/>
                    </a:lnTo>
                    <a:cubicBezTo>
                      <a:pt x="42357" y="425"/>
                      <a:pt x="41933" y="1"/>
                      <a:pt x="41431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55"/>
              <p:cNvSpPr/>
              <p:nvPr/>
            </p:nvSpPr>
            <p:spPr>
              <a:xfrm>
                <a:off x="4587339" y="3493351"/>
                <a:ext cx="2759319" cy="262647"/>
              </a:xfrm>
              <a:custGeom>
                <a:avLst/>
                <a:gdLst/>
                <a:ahLst/>
                <a:cxnLst/>
                <a:rect l="l" t="t" r="r" b="b"/>
                <a:pathLst>
                  <a:path w="41603" h="3960" extrusionOk="0">
                    <a:moveTo>
                      <a:pt x="2027" y="1"/>
                    </a:moveTo>
                    <a:cubicBezTo>
                      <a:pt x="911" y="1"/>
                      <a:pt x="0" y="881"/>
                      <a:pt x="0" y="1980"/>
                    </a:cubicBezTo>
                    <a:cubicBezTo>
                      <a:pt x="0" y="3080"/>
                      <a:pt x="911" y="3960"/>
                      <a:pt x="2027" y="3960"/>
                    </a:cubicBezTo>
                    <a:lnTo>
                      <a:pt x="41430" y="3960"/>
                    </a:lnTo>
                    <a:cubicBezTo>
                      <a:pt x="41524" y="3960"/>
                      <a:pt x="41603" y="3881"/>
                      <a:pt x="41603" y="3787"/>
                    </a:cubicBezTo>
                    <a:lnTo>
                      <a:pt x="41603" y="174"/>
                    </a:lnTo>
                    <a:cubicBezTo>
                      <a:pt x="41603" y="79"/>
                      <a:pt x="41524" y="1"/>
                      <a:pt x="41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55"/>
              <p:cNvSpPr/>
              <p:nvPr/>
            </p:nvSpPr>
            <p:spPr>
              <a:xfrm>
                <a:off x="4538325" y="3443342"/>
                <a:ext cx="2809394" cy="362731"/>
              </a:xfrm>
              <a:custGeom>
                <a:avLst/>
                <a:gdLst/>
                <a:ahLst/>
                <a:cxnLst/>
                <a:rect l="l" t="t" r="r" b="b"/>
                <a:pathLst>
                  <a:path w="42358" h="5469" extrusionOk="0">
                    <a:moveTo>
                      <a:pt x="2735" y="1"/>
                    </a:moveTo>
                    <a:cubicBezTo>
                      <a:pt x="1226" y="1"/>
                      <a:pt x="1" y="1226"/>
                      <a:pt x="1" y="2734"/>
                    </a:cubicBezTo>
                    <a:cubicBezTo>
                      <a:pt x="1" y="4243"/>
                      <a:pt x="1226" y="5468"/>
                      <a:pt x="2735" y="5468"/>
                    </a:cubicBezTo>
                    <a:lnTo>
                      <a:pt x="41431" y="5468"/>
                    </a:lnTo>
                    <a:cubicBezTo>
                      <a:pt x="41933" y="5468"/>
                      <a:pt x="42357" y="5044"/>
                      <a:pt x="42357" y="4541"/>
                    </a:cubicBezTo>
                    <a:lnTo>
                      <a:pt x="42357" y="928"/>
                    </a:lnTo>
                    <a:cubicBezTo>
                      <a:pt x="42357" y="425"/>
                      <a:pt x="41933" y="1"/>
                      <a:pt x="41431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55"/>
              <p:cNvSpPr/>
              <p:nvPr/>
            </p:nvSpPr>
            <p:spPr>
              <a:xfrm>
                <a:off x="4587339" y="3493351"/>
                <a:ext cx="2759319" cy="262647"/>
              </a:xfrm>
              <a:custGeom>
                <a:avLst/>
                <a:gdLst/>
                <a:ahLst/>
                <a:cxnLst/>
                <a:rect l="l" t="t" r="r" b="b"/>
                <a:pathLst>
                  <a:path w="41603" h="3960" extrusionOk="0">
                    <a:moveTo>
                      <a:pt x="2027" y="1"/>
                    </a:moveTo>
                    <a:cubicBezTo>
                      <a:pt x="911" y="1"/>
                      <a:pt x="0" y="881"/>
                      <a:pt x="0" y="1980"/>
                    </a:cubicBezTo>
                    <a:cubicBezTo>
                      <a:pt x="0" y="3080"/>
                      <a:pt x="911" y="3960"/>
                      <a:pt x="2027" y="3960"/>
                    </a:cubicBezTo>
                    <a:lnTo>
                      <a:pt x="41430" y="3960"/>
                    </a:lnTo>
                    <a:cubicBezTo>
                      <a:pt x="41524" y="3960"/>
                      <a:pt x="41603" y="3881"/>
                      <a:pt x="41603" y="3787"/>
                    </a:cubicBezTo>
                    <a:lnTo>
                      <a:pt x="41603" y="174"/>
                    </a:lnTo>
                    <a:cubicBezTo>
                      <a:pt x="41603" y="79"/>
                      <a:pt x="41524" y="1"/>
                      <a:pt x="41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55"/>
              <p:cNvSpPr/>
              <p:nvPr/>
            </p:nvSpPr>
            <p:spPr>
              <a:xfrm>
                <a:off x="4597407" y="3531875"/>
                <a:ext cx="2798537" cy="16782"/>
              </a:xfrm>
              <a:custGeom>
                <a:avLst/>
                <a:gdLst/>
                <a:ahLst/>
                <a:cxnLst/>
                <a:rect l="l" t="t" r="r" b="b"/>
                <a:pathLst>
                  <a:path w="42169" h="253" extrusionOk="0">
                    <a:moveTo>
                      <a:pt x="0" y="1"/>
                    </a:moveTo>
                    <a:lnTo>
                      <a:pt x="0" y="252"/>
                    </a:lnTo>
                    <a:lnTo>
                      <a:pt x="42168" y="252"/>
                    </a:lnTo>
                    <a:lnTo>
                      <a:pt x="4216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55"/>
              <p:cNvSpPr/>
              <p:nvPr/>
            </p:nvSpPr>
            <p:spPr>
              <a:xfrm>
                <a:off x="4559075" y="3617875"/>
                <a:ext cx="2836574" cy="16701"/>
              </a:xfrm>
              <a:custGeom>
                <a:avLst/>
                <a:gdLst/>
                <a:ahLst/>
                <a:cxnLst/>
                <a:rect l="l" t="t" r="r" b="b"/>
                <a:pathLst>
                  <a:path w="42169" h="252" extrusionOk="0">
                    <a:moveTo>
                      <a:pt x="0" y="1"/>
                    </a:moveTo>
                    <a:lnTo>
                      <a:pt x="0" y="252"/>
                    </a:lnTo>
                    <a:lnTo>
                      <a:pt x="42168" y="252"/>
                    </a:lnTo>
                    <a:lnTo>
                      <a:pt x="4216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55"/>
              <p:cNvSpPr/>
              <p:nvPr/>
            </p:nvSpPr>
            <p:spPr>
              <a:xfrm>
                <a:off x="4597407" y="3696579"/>
                <a:ext cx="2798537" cy="15721"/>
              </a:xfrm>
              <a:custGeom>
                <a:avLst/>
                <a:gdLst/>
                <a:ahLst/>
                <a:cxnLst/>
                <a:rect l="l" t="t" r="r" b="b"/>
                <a:pathLst>
                  <a:path w="42169" h="237" extrusionOk="0">
                    <a:moveTo>
                      <a:pt x="0" y="0"/>
                    </a:moveTo>
                    <a:lnTo>
                      <a:pt x="0" y="236"/>
                    </a:lnTo>
                    <a:lnTo>
                      <a:pt x="42168" y="236"/>
                    </a:lnTo>
                    <a:lnTo>
                      <a:pt x="421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55"/>
              <p:cNvSpPr/>
              <p:nvPr/>
            </p:nvSpPr>
            <p:spPr>
              <a:xfrm>
                <a:off x="6957861" y="2644259"/>
                <a:ext cx="262382" cy="233265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3517" extrusionOk="0">
                    <a:moveTo>
                      <a:pt x="1825" y="0"/>
                    </a:moveTo>
                    <a:cubicBezTo>
                      <a:pt x="862" y="0"/>
                      <a:pt x="0" y="861"/>
                      <a:pt x="237" y="1962"/>
                    </a:cubicBezTo>
                    <a:cubicBezTo>
                      <a:pt x="253" y="1978"/>
                      <a:pt x="253" y="2009"/>
                      <a:pt x="253" y="2025"/>
                    </a:cubicBezTo>
                    <a:cubicBezTo>
                      <a:pt x="614" y="3439"/>
                      <a:pt x="1478" y="3471"/>
                      <a:pt x="1478" y="3471"/>
                    </a:cubicBezTo>
                    <a:cubicBezTo>
                      <a:pt x="1478" y="3471"/>
                      <a:pt x="1727" y="3517"/>
                      <a:pt x="2057" y="3517"/>
                    </a:cubicBezTo>
                    <a:cubicBezTo>
                      <a:pt x="2799" y="3517"/>
                      <a:pt x="3956" y="3284"/>
                      <a:pt x="3662" y="1774"/>
                    </a:cubicBezTo>
                    <a:cubicBezTo>
                      <a:pt x="3521" y="1035"/>
                      <a:pt x="3175" y="580"/>
                      <a:pt x="2767" y="297"/>
                    </a:cubicBezTo>
                    <a:cubicBezTo>
                      <a:pt x="2465" y="92"/>
                      <a:pt x="2140" y="0"/>
                      <a:pt x="182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55"/>
              <p:cNvSpPr/>
              <p:nvPr/>
            </p:nvSpPr>
            <p:spPr>
              <a:xfrm>
                <a:off x="6864144" y="3553773"/>
                <a:ext cx="1424528" cy="135568"/>
              </a:xfrm>
              <a:custGeom>
                <a:avLst/>
                <a:gdLst/>
                <a:ahLst/>
                <a:cxnLst/>
                <a:rect l="l" t="t" r="r" b="b"/>
                <a:pathLst>
                  <a:path w="21478" h="2044" extrusionOk="0">
                    <a:moveTo>
                      <a:pt x="2750" y="1"/>
                    </a:moveTo>
                    <a:lnTo>
                      <a:pt x="48" y="1918"/>
                    </a:lnTo>
                    <a:cubicBezTo>
                      <a:pt x="1" y="1965"/>
                      <a:pt x="32" y="2043"/>
                      <a:pt x="95" y="2043"/>
                    </a:cubicBezTo>
                    <a:lnTo>
                      <a:pt x="18131" y="1713"/>
                    </a:lnTo>
                    <a:lnTo>
                      <a:pt x="21477" y="1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55"/>
              <p:cNvSpPr/>
              <p:nvPr/>
            </p:nvSpPr>
            <p:spPr>
              <a:xfrm>
                <a:off x="6806839" y="3640261"/>
                <a:ext cx="1242135" cy="343961"/>
              </a:xfrm>
              <a:custGeom>
                <a:avLst/>
                <a:gdLst/>
                <a:ahLst/>
                <a:cxnLst/>
                <a:rect l="l" t="t" r="r" b="b"/>
                <a:pathLst>
                  <a:path w="18728" h="5186" extrusionOk="0">
                    <a:moveTo>
                      <a:pt x="2577" y="1"/>
                    </a:moveTo>
                    <a:cubicBezTo>
                      <a:pt x="1147" y="1"/>
                      <a:pt x="0" y="1164"/>
                      <a:pt x="0" y="2593"/>
                    </a:cubicBezTo>
                    <a:cubicBezTo>
                      <a:pt x="0" y="4023"/>
                      <a:pt x="1147" y="5186"/>
                      <a:pt x="2577" y="5186"/>
                    </a:cubicBezTo>
                    <a:lnTo>
                      <a:pt x="18728" y="5186"/>
                    </a:lnTo>
                    <a:lnTo>
                      <a:pt x="18728" y="2546"/>
                    </a:lnTo>
                    <a:lnTo>
                      <a:pt x="18728" y="1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55"/>
              <p:cNvSpPr/>
              <p:nvPr/>
            </p:nvSpPr>
            <p:spPr>
              <a:xfrm>
                <a:off x="8014551" y="3569426"/>
                <a:ext cx="274121" cy="387736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5846" extrusionOk="0">
                    <a:moveTo>
                      <a:pt x="4132" y="1"/>
                    </a:moveTo>
                    <a:cubicBezTo>
                      <a:pt x="2923" y="503"/>
                      <a:pt x="1729" y="990"/>
                      <a:pt x="519" y="1477"/>
                    </a:cubicBezTo>
                    <a:cubicBezTo>
                      <a:pt x="330" y="1886"/>
                      <a:pt x="48" y="2609"/>
                      <a:pt x="32" y="3536"/>
                    </a:cubicBezTo>
                    <a:cubicBezTo>
                      <a:pt x="0" y="4604"/>
                      <a:pt x="315" y="5421"/>
                      <a:pt x="519" y="5845"/>
                    </a:cubicBezTo>
                    <a:lnTo>
                      <a:pt x="4132" y="4573"/>
                    </a:lnTo>
                    <a:lnTo>
                      <a:pt x="413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55"/>
              <p:cNvSpPr/>
              <p:nvPr/>
            </p:nvSpPr>
            <p:spPr>
              <a:xfrm>
                <a:off x="6831843" y="3667388"/>
                <a:ext cx="1217130" cy="289774"/>
              </a:xfrm>
              <a:custGeom>
                <a:avLst/>
                <a:gdLst/>
                <a:ahLst/>
                <a:cxnLst/>
                <a:rect l="l" t="t" r="r" b="b"/>
                <a:pathLst>
                  <a:path w="18351" h="4369" extrusionOk="0">
                    <a:moveTo>
                      <a:pt x="2184" y="0"/>
                    </a:moveTo>
                    <a:cubicBezTo>
                      <a:pt x="1037" y="0"/>
                      <a:pt x="63" y="927"/>
                      <a:pt x="32" y="2121"/>
                    </a:cubicBezTo>
                    <a:cubicBezTo>
                      <a:pt x="1" y="3347"/>
                      <a:pt x="959" y="4368"/>
                      <a:pt x="2137" y="4368"/>
                    </a:cubicBezTo>
                    <a:cubicBezTo>
                      <a:pt x="7542" y="4368"/>
                      <a:pt x="12946" y="4368"/>
                      <a:pt x="18351" y="4352"/>
                    </a:cubicBezTo>
                    <a:cubicBezTo>
                      <a:pt x="18162" y="3944"/>
                      <a:pt x="17848" y="3127"/>
                      <a:pt x="17880" y="2059"/>
                    </a:cubicBezTo>
                    <a:cubicBezTo>
                      <a:pt x="17895" y="1116"/>
                      <a:pt x="18162" y="409"/>
                      <a:pt x="183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55"/>
              <p:cNvSpPr/>
              <p:nvPr/>
            </p:nvSpPr>
            <p:spPr>
              <a:xfrm>
                <a:off x="8048907" y="3553773"/>
                <a:ext cx="239765" cy="113681"/>
              </a:xfrm>
              <a:custGeom>
                <a:avLst/>
                <a:gdLst/>
                <a:ahLst/>
                <a:cxnLst/>
                <a:rect l="l" t="t" r="r" b="b"/>
                <a:pathLst>
                  <a:path w="3615" h="1714" extrusionOk="0">
                    <a:moveTo>
                      <a:pt x="3614" y="1"/>
                    </a:moveTo>
                    <a:lnTo>
                      <a:pt x="1" y="1305"/>
                    </a:lnTo>
                    <a:lnTo>
                      <a:pt x="1" y="1713"/>
                    </a:lnTo>
                    <a:lnTo>
                      <a:pt x="3614" y="409"/>
                    </a:lnTo>
                    <a:lnTo>
                      <a:pt x="3614" y="1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55"/>
              <p:cNvSpPr/>
              <p:nvPr/>
            </p:nvSpPr>
            <p:spPr>
              <a:xfrm>
                <a:off x="8048907" y="3869547"/>
                <a:ext cx="239765" cy="114676"/>
              </a:xfrm>
              <a:custGeom>
                <a:avLst/>
                <a:gdLst/>
                <a:ahLst/>
                <a:cxnLst/>
                <a:rect l="l" t="t" r="r" b="b"/>
                <a:pathLst>
                  <a:path w="3615" h="1729" extrusionOk="0">
                    <a:moveTo>
                      <a:pt x="3614" y="0"/>
                    </a:moveTo>
                    <a:lnTo>
                      <a:pt x="1" y="1320"/>
                    </a:lnTo>
                    <a:lnTo>
                      <a:pt x="1" y="1729"/>
                    </a:lnTo>
                    <a:lnTo>
                      <a:pt x="3614" y="409"/>
                    </a:lnTo>
                    <a:lnTo>
                      <a:pt x="3614" y="0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55"/>
              <p:cNvSpPr/>
              <p:nvPr/>
            </p:nvSpPr>
            <p:spPr>
              <a:xfrm>
                <a:off x="6877825" y="3711175"/>
                <a:ext cx="1171215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74" extrusionOk="0">
                    <a:moveTo>
                      <a:pt x="1" y="0"/>
                    </a:moveTo>
                    <a:lnTo>
                      <a:pt x="1" y="173"/>
                    </a:lnTo>
                    <a:lnTo>
                      <a:pt x="18744" y="173"/>
                    </a:lnTo>
                    <a:lnTo>
                      <a:pt x="187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71" name="Google Shape;971;p55"/>
              <p:cNvGrpSpPr/>
              <p:nvPr/>
            </p:nvGrpSpPr>
            <p:grpSpPr>
              <a:xfrm>
                <a:off x="4538325" y="3081738"/>
                <a:ext cx="2809394" cy="361670"/>
                <a:chOff x="4538325" y="3081738"/>
                <a:chExt cx="2809394" cy="361670"/>
              </a:xfrm>
            </p:grpSpPr>
            <p:sp>
              <p:nvSpPr>
                <p:cNvPr id="972" name="Google Shape;972;p55"/>
                <p:cNvSpPr/>
                <p:nvPr/>
              </p:nvSpPr>
              <p:spPr>
                <a:xfrm>
                  <a:off x="4538325" y="3081738"/>
                  <a:ext cx="2809394" cy="361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58" h="5453" extrusionOk="0">
                      <a:moveTo>
                        <a:pt x="2735" y="1"/>
                      </a:moveTo>
                      <a:cubicBezTo>
                        <a:pt x="1226" y="1"/>
                        <a:pt x="1" y="1226"/>
                        <a:pt x="1" y="2735"/>
                      </a:cubicBezTo>
                      <a:cubicBezTo>
                        <a:pt x="1" y="4243"/>
                        <a:pt x="1226" y="5453"/>
                        <a:pt x="2735" y="5453"/>
                      </a:cubicBezTo>
                      <a:lnTo>
                        <a:pt x="39624" y="5453"/>
                      </a:lnTo>
                      <a:cubicBezTo>
                        <a:pt x="41132" y="5453"/>
                        <a:pt x="42357" y="4243"/>
                        <a:pt x="42342" y="2735"/>
                      </a:cubicBezTo>
                      <a:cubicBezTo>
                        <a:pt x="42342" y="1226"/>
                        <a:pt x="41132" y="1"/>
                        <a:pt x="39624" y="1"/>
                      </a:cubicBezTo>
                      <a:close/>
                    </a:path>
                  </a:pathLst>
                </a:custGeom>
                <a:solidFill>
                  <a:srgbClr val="C0B0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3" name="Google Shape;973;p55"/>
                <p:cNvSpPr/>
                <p:nvPr/>
              </p:nvSpPr>
              <p:spPr>
                <a:xfrm>
                  <a:off x="4675883" y="3146405"/>
                  <a:ext cx="2198740" cy="232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1" h="3504" extrusionOk="0">
                      <a:moveTo>
                        <a:pt x="1760" y="0"/>
                      </a:moveTo>
                      <a:cubicBezTo>
                        <a:pt x="786" y="0"/>
                        <a:pt x="1" y="786"/>
                        <a:pt x="1" y="1760"/>
                      </a:cubicBezTo>
                      <a:cubicBezTo>
                        <a:pt x="1" y="2718"/>
                        <a:pt x="786" y="3504"/>
                        <a:pt x="1760" y="3504"/>
                      </a:cubicBezTo>
                      <a:lnTo>
                        <a:pt x="31391" y="3504"/>
                      </a:lnTo>
                      <a:cubicBezTo>
                        <a:pt x="32365" y="3504"/>
                        <a:pt x="33151" y="2718"/>
                        <a:pt x="33151" y="1760"/>
                      </a:cubicBezTo>
                      <a:cubicBezTo>
                        <a:pt x="33151" y="786"/>
                        <a:pt x="32365" y="0"/>
                        <a:pt x="3139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74" name="Google Shape;974;p55"/>
                <p:cNvGrpSpPr/>
                <p:nvPr/>
              </p:nvGrpSpPr>
              <p:grpSpPr>
                <a:xfrm>
                  <a:off x="4614713" y="3184388"/>
                  <a:ext cx="2552541" cy="156572"/>
                  <a:chOff x="-3682704" y="3655410"/>
                  <a:chExt cx="1069306" cy="59030"/>
                </a:xfrm>
              </p:grpSpPr>
              <p:sp>
                <p:nvSpPr>
                  <p:cNvPr id="975" name="Google Shape;975;p55"/>
                  <p:cNvSpPr/>
                  <p:nvPr/>
                </p:nvSpPr>
                <p:spPr>
                  <a:xfrm>
                    <a:off x="-3668255" y="3655410"/>
                    <a:ext cx="1054858" cy="63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169" h="253" extrusionOk="0">
                        <a:moveTo>
                          <a:pt x="0" y="1"/>
                        </a:moveTo>
                        <a:lnTo>
                          <a:pt x="0" y="252"/>
                        </a:lnTo>
                        <a:lnTo>
                          <a:pt x="42168" y="252"/>
                        </a:lnTo>
                        <a:lnTo>
                          <a:pt x="42168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6" name="Google Shape;976;p55"/>
                  <p:cNvSpPr/>
                  <p:nvPr/>
                </p:nvSpPr>
                <p:spPr>
                  <a:xfrm>
                    <a:off x="-3682704" y="3683337"/>
                    <a:ext cx="1069195" cy="62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169" h="252" extrusionOk="0">
                        <a:moveTo>
                          <a:pt x="0" y="1"/>
                        </a:moveTo>
                        <a:lnTo>
                          <a:pt x="0" y="252"/>
                        </a:lnTo>
                        <a:lnTo>
                          <a:pt x="42168" y="252"/>
                        </a:lnTo>
                        <a:lnTo>
                          <a:pt x="42168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7" name="Google Shape;977;p55"/>
                  <p:cNvSpPr/>
                  <p:nvPr/>
                </p:nvSpPr>
                <p:spPr>
                  <a:xfrm>
                    <a:off x="-3668255" y="3708514"/>
                    <a:ext cx="1054858" cy="59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169" h="237" extrusionOk="0">
                        <a:moveTo>
                          <a:pt x="0" y="0"/>
                        </a:moveTo>
                        <a:lnTo>
                          <a:pt x="0" y="236"/>
                        </a:lnTo>
                        <a:lnTo>
                          <a:pt x="42168" y="236"/>
                        </a:lnTo>
                        <a:lnTo>
                          <a:pt x="42168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78" name="Google Shape;978;p55"/>
              <p:cNvSpPr/>
              <p:nvPr/>
            </p:nvSpPr>
            <p:spPr>
              <a:xfrm>
                <a:off x="6842475" y="3762225"/>
                <a:ext cx="1206522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73" extrusionOk="0">
                    <a:moveTo>
                      <a:pt x="1" y="0"/>
                    </a:moveTo>
                    <a:lnTo>
                      <a:pt x="1" y="173"/>
                    </a:lnTo>
                    <a:lnTo>
                      <a:pt x="18744" y="173"/>
                    </a:lnTo>
                    <a:lnTo>
                      <a:pt x="187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55"/>
              <p:cNvSpPr/>
              <p:nvPr/>
            </p:nvSpPr>
            <p:spPr>
              <a:xfrm>
                <a:off x="6835550" y="3814300"/>
                <a:ext cx="1213483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58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8744" y="158"/>
                    </a:lnTo>
                    <a:lnTo>
                      <a:pt x="187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55"/>
              <p:cNvSpPr/>
              <p:nvPr/>
            </p:nvSpPr>
            <p:spPr>
              <a:xfrm>
                <a:off x="6851675" y="3865350"/>
                <a:ext cx="1197322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74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18744" y="173"/>
                    </a:lnTo>
                    <a:lnTo>
                      <a:pt x="187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55"/>
              <p:cNvSpPr/>
              <p:nvPr/>
            </p:nvSpPr>
            <p:spPr>
              <a:xfrm>
                <a:off x="6892723" y="3917500"/>
                <a:ext cx="1156296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8744" y="157"/>
                    </a:lnTo>
                    <a:lnTo>
                      <a:pt x="187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55"/>
              <p:cNvSpPr/>
              <p:nvPr/>
            </p:nvSpPr>
            <p:spPr>
              <a:xfrm>
                <a:off x="7767556" y="3711163"/>
                <a:ext cx="147043" cy="176425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2660" extrusionOk="0">
                    <a:moveTo>
                      <a:pt x="1" y="0"/>
                    </a:moveTo>
                    <a:lnTo>
                      <a:pt x="1" y="2451"/>
                    </a:lnTo>
                    <a:cubicBezTo>
                      <a:pt x="1" y="2575"/>
                      <a:pt x="98" y="2659"/>
                      <a:pt x="208" y="2659"/>
                    </a:cubicBezTo>
                    <a:cubicBezTo>
                      <a:pt x="238" y="2659"/>
                      <a:pt x="269" y="2653"/>
                      <a:pt x="299" y="2640"/>
                    </a:cubicBezTo>
                    <a:lnTo>
                      <a:pt x="1006" y="2247"/>
                    </a:lnTo>
                    <a:cubicBezTo>
                      <a:pt x="1038" y="2231"/>
                      <a:pt x="1069" y="2223"/>
                      <a:pt x="1101" y="2223"/>
                    </a:cubicBezTo>
                    <a:cubicBezTo>
                      <a:pt x="1132" y="2223"/>
                      <a:pt x="1164" y="2231"/>
                      <a:pt x="1195" y="2247"/>
                    </a:cubicBezTo>
                    <a:lnTo>
                      <a:pt x="1918" y="2640"/>
                    </a:lnTo>
                    <a:cubicBezTo>
                      <a:pt x="1945" y="2653"/>
                      <a:pt x="1974" y="2659"/>
                      <a:pt x="2003" y="2659"/>
                    </a:cubicBezTo>
                    <a:cubicBezTo>
                      <a:pt x="2109" y="2659"/>
                      <a:pt x="2216" y="2575"/>
                      <a:pt x="2216" y="2451"/>
                    </a:cubicBezTo>
                    <a:lnTo>
                      <a:pt x="2216" y="0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55"/>
              <p:cNvSpPr/>
              <p:nvPr/>
            </p:nvSpPr>
            <p:spPr>
              <a:xfrm>
                <a:off x="6574436" y="3181823"/>
                <a:ext cx="1424528" cy="135502"/>
              </a:xfrm>
              <a:custGeom>
                <a:avLst/>
                <a:gdLst/>
                <a:ahLst/>
                <a:cxnLst/>
                <a:rect l="l" t="t" r="r" b="b"/>
                <a:pathLst>
                  <a:path w="21478" h="2043" extrusionOk="0">
                    <a:moveTo>
                      <a:pt x="2750" y="0"/>
                    </a:moveTo>
                    <a:lnTo>
                      <a:pt x="48" y="1917"/>
                    </a:lnTo>
                    <a:cubicBezTo>
                      <a:pt x="1" y="1964"/>
                      <a:pt x="17" y="2043"/>
                      <a:pt x="95" y="2043"/>
                    </a:cubicBezTo>
                    <a:lnTo>
                      <a:pt x="18131" y="1728"/>
                    </a:lnTo>
                    <a:lnTo>
                      <a:pt x="214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55"/>
              <p:cNvSpPr/>
              <p:nvPr/>
            </p:nvSpPr>
            <p:spPr>
              <a:xfrm>
                <a:off x="6517131" y="3268310"/>
                <a:ext cx="1242201" cy="343895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5185" extrusionOk="0">
                    <a:moveTo>
                      <a:pt x="2577" y="0"/>
                    </a:moveTo>
                    <a:cubicBezTo>
                      <a:pt x="1148" y="0"/>
                      <a:pt x="1" y="1163"/>
                      <a:pt x="1" y="2593"/>
                    </a:cubicBezTo>
                    <a:cubicBezTo>
                      <a:pt x="1" y="4022"/>
                      <a:pt x="1148" y="5185"/>
                      <a:pt x="2577" y="5185"/>
                    </a:cubicBezTo>
                    <a:lnTo>
                      <a:pt x="18728" y="5185"/>
                    </a:lnTo>
                    <a:lnTo>
                      <a:pt x="18728" y="2561"/>
                    </a:lnTo>
                    <a:lnTo>
                      <a:pt x="187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55"/>
              <p:cNvSpPr/>
              <p:nvPr/>
            </p:nvSpPr>
            <p:spPr>
              <a:xfrm>
                <a:off x="7724843" y="3197409"/>
                <a:ext cx="274121" cy="387736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5846" extrusionOk="0">
                    <a:moveTo>
                      <a:pt x="4133" y="1"/>
                    </a:moveTo>
                    <a:cubicBezTo>
                      <a:pt x="2923" y="504"/>
                      <a:pt x="1729" y="991"/>
                      <a:pt x="519" y="1493"/>
                    </a:cubicBezTo>
                    <a:cubicBezTo>
                      <a:pt x="331" y="1886"/>
                      <a:pt x="48" y="2609"/>
                      <a:pt x="32" y="3536"/>
                    </a:cubicBezTo>
                    <a:cubicBezTo>
                      <a:pt x="1" y="4620"/>
                      <a:pt x="315" y="5437"/>
                      <a:pt x="519" y="5845"/>
                    </a:cubicBezTo>
                    <a:lnTo>
                      <a:pt x="4133" y="4573"/>
                    </a:lnTo>
                    <a:lnTo>
                      <a:pt x="41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55"/>
              <p:cNvSpPr/>
              <p:nvPr/>
            </p:nvSpPr>
            <p:spPr>
              <a:xfrm>
                <a:off x="6542136" y="3296432"/>
                <a:ext cx="1217196" cy="288713"/>
              </a:xfrm>
              <a:custGeom>
                <a:avLst/>
                <a:gdLst/>
                <a:ahLst/>
                <a:cxnLst/>
                <a:rect l="l" t="t" r="r" b="b"/>
                <a:pathLst>
                  <a:path w="18352" h="4353" extrusionOk="0">
                    <a:moveTo>
                      <a:pt x="2185" y="0"/>
                    </a:moveTo>
                    <a:cubicBezTo>
                      <a:pt x="1038" y="0"/>
                      <a:pt x="64" y="927"/>
                      <a:pt x="32" y="2106"/>
                    </a:cubicBezTo>
                    <a:cubicBezTo>
                      <a:pt x="1" y="3331"/>
                      <a:pt x="959" y="4352"/>
                      <a:pt x="2138" y="4352"/>
                    </a:cubicBezTo>
                    <a:lnTo>
                      <a:pt x="18351" y="4352"/>
                    </a:lnTo>
                    <a:cubicBezTo>
                      <a:pt x="18163" y="3944"/>
                      <a:pt x="17849" y="3111"/>
                      <a:pt x="17880" y="2043"/>
                    </a:cubicBezTo>
                    <a:cubicBezTo>
                      <a:pt x="17896" y="1116"/>
                      <a:pt x="18163" y="393"/>
                      <a:pt x="183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55"/>
              <p:cNvSpPr/>
              <p:nvPr/>
            </p:nvSpPr>
            <p:spPr>
              <a:xfrm>
                <a:off x="7759266" y="3497530"/>
                <a:ext cx="239699" cy="114676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1729" extrusionOk="0">
                    <a:moveTo>
                      <a:pt x="3614" y="1"/>
                    </a:moveTo>
                    <a:lnTo>
                      <a:pt x="0" y="1320"/>
                    </a:lnTo>
                    <a:lnTo>
                      <a:pt x="0" y="1729"/>
                    </a:lnTo>
                    <a:lnTo>
                      <a:pt x="3614" y="409"/>
                    </a:lnTo>
                    <a:lnTo>
                      <a:pt x="3614" y="1"/>
                    </a:ln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55"/>
              <p:cNvSpPr/>
              <p:nvPr/>
            </p:nvSpPr>
            <p:spPr>
              <a:xfrm>
                <a:off x="6588050" y="3339150"/>
                <a:ext cx="1171215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74" extrusionOk="0">
                    <a:moveTo>
                      <a:pt x="0" y="1"/>
                    </a:moveTo>
                    <a:lnTo>
                      <a:pt x="0" y="173"/>
                    </a:lnTo>
                    <a:lnTo>
                      <a:pt x="18743" y="173"/>
                    </a:lnTo>
                    <a:lnTo>
                      <a:pt x="187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55"/>
              <p:cNvSpPr/>
              <p:nvPr/>
            </p:nvSpPr>
            <p:spPr>
              <a:xfrm>
                <a:off x="6552775" y="3390225"/>
                <a:ext cx="1206522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74" extrusionOk="0">
                    <a:moveTo>
                      <a:pt x="0" y="0"/>
                    </a:moveTo>
                    <a:lnTo>
                      <a:pt x="0" y="173"/>
                    </a:lnTo>
                    <a:lnTo>
                      <a:pt x="18743" y="173"/>
                    </a:lnTo>
                    <a:lnTo>
                      <a:pt x="187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55"/>
              <p:cNvSpPr/>
              <p:nvPr/>
            </p:nvSpPr>
            <p:spPr>
              <a:xfrm>
                <a:off x="6546800" y="3442525"/>
                <a:ext cx="1227159" cy="11301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74" extrusionOk="0">
                    <a:moveTo>
                      <a:pt x="0" y="1"/>
                    </a:moveTo>
                    <a:lnTo>
                      <a:pt x="0" y="174"/>
                    </a:lnTo>
                    <a:lnTo>
                      <a:pt x="18743" y="174"/>
                    </a:lnTo>
                    <a:lnTo>
                      <a:pt x="187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55"/>
              <p:cNvSpPr/>
              <p:nvPr/>
            </p:nvSpPr>
            <p:spPr>
              <a:xfrm>
                <a:off x="6556725" y="3493325"/>
                <a:ext cx="1202543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74" extrusionOk="0">
                    <a:moveTo>
                      <a:pt x="0" y="1"/>
                    </a:moveTo>
                    <a:lnTo>
                      <a:pt x="0" y="174"/>
                    </a:lnTo>
                    <a:lnTo>
                      <a:pt x="18743" y="174"/>
                    </a:lnTo>
                    <a:lnTo>
                      <a:pt x="187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55"/>
              <p:cNvSpPr/>
              <p:nvPr/>
            </p:nvSpPr>
            <p:spPr>
              <a:xfrm>
                <a:off x="6602975" y="3545475"/>
                <a:ext cx="1156296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8743" y="157"/>
                    </a:lnTo>
                    <a:lnTo>
                      <a:pt x="187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55"/>
              <p:cNvSpPr/>
              <p:nvPr/>
            </p:nvSpPr>
            <p:spPr>
              <a:xfrm>
                <a:off x="7477915" y="3339146"/>
                <a:ext cx="146976" cy="176425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2660" extrusionOk="0">
                    <a:moveTo>
                      <a:pt x="205" y="1"/>
                    </a:moveTo>
                    <a:cubicBezTo>
                      <a:pt x="95" y="1"/>
                      <a:pt x="0" y="95"/>
                      <a:pt x="0" y="205"/>
                    </a:cubicBezTo>
                    <a:lnTo>
                      <a:pt x="0" y="2467"/>
                    </a:lnTo>
                    <a:cubicBezTo>
                      <a:pt x="0" y="2578"/>
                      <a:pt x="97" y="2660"/>
                      <a:pt x="207" y="2660"/>
                    </a:cubicBezTo>
                    <a:cubicBezTo>
                      <a:pt x="237" y="2660"/>
                      <a:pt x="268" y="2654"/>
                      <a:pt x="299" y="2640"/>
                    </a:cubicBezTo>
                    <a:lnTo>
                      <a:pt x="1006" y="2247"/>
                    </a:lnTo>
                    <a:cubicBezTo>
                      <a:pt x="1037" y="2231"/>
                      <a:pt x="1069" y="2224"/>
                      <a:pt x="1100" y="2224"/>
                    </a:cubicBezTo>
                    <a:cubicBezTo>
                      <a:pt x="1132" y="2224"/>
                      <a:pt x="1163" y="2231"/>
                      <a:pt x="1194" y="2247"/>
                    </a:cubicBezTo>
                    <a:lnTo>
                      <a:pt x="1917" y="2640"/>
                    </a:lnTo>
                    <a:cubicBezTo>
                      <a:pt x="1944" y="2654"/>
                      <a:pt x="1974" y="2660"/>
                      <a:pt x="2003" y="2660"/>
                    </a:cubicBezTo>
                    <a:cubicBezTo>
                      <a:pt x="2109" y="2660"/>
                      <a:pt x="2216" y="2578"/>
                      <a:pt x="2216" y="2467"/>
                    </a:cubicBezTo>
                    <a:lnTo>
                      <a:pt x="2216" y="205"/>
                    </a:lnTo>
                    <a:cubicBezTo>
                      <a:pt x="2216" y="95"/>
                      <a:pt x="2121" y="1"/>
                      <a:pt x="20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55"/>
              <p:cNvSpPr/>
              <p:nvPr/>
            </p:nvSpPr>
            <p:spPr>
              <a:xfrm>
                <a:off x="7760261" y="3181823"/>
                <a:ext cx="239765" cy="114676"/>
              </a:xfrm>
              <a:custGeom>
                <a:avLst/>
                <a:gdLst/>
                <a:ahLst/>
                <a:cxnLst/>
                <a:rect l="l" t="t" r="r" b="b"/>
                <a:pathLst>
                  <a:path w="3615" h="1729" extrusionOk="0">
                    <a:moveTo>
                      <a:pt x="3614" y="0"/>
                    </a:moveTo>
                    <a:lnTo>
                      <a:pt x="1" y="1304"/>
                    </a:lnTo>
                    <a:lnTo>
                      <a:pt x="1" y="1728"/>
                    </a:lnTo>
                    <a:lnTo>
                      <a:pt x="3614" y="409"/>
                    </a:lnTo>
                    <a:lnTo>
                      <a:pt x="36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55"/>
              <p:cNvSpPr/>
              <p:nvPr/>
            </p:nvSpPr>
            <p:spPr>
              <a:xfrm>
                <a:off x="7287231" y="2541985"/>
                <a:ext cx="553349" cy="665903"/>
              </a:xfrm>
              <a:custGeom>
                <a:avLst/>
                <a:gdLst/>
                <a:ahLst/>
                <a:cxnLst/>
                <a:rect l="l" t="t" r="r" b="b"/>
                <a:pathLst>
                  <a:path w="8343" h="10040" extrusionOk="0">
                    <a:moveTo>
                      <a:pt x="864" y="1"/>
                    </a:moveTo>
                    <a:cubicBezTo>
                      <a:pt x="393" y="1"/>
                      <a:pt x="0" y="378"/>
                      <a:pt x="0" y="865"/>
                    </a:cubicBezTo>
                    <a:lnTo>
                      <a:pt x="0" y="7825"/>
                    </a:lnTo>
                    <a:cubicBezTo>
                      <a:pt x="0" y="9050"/>
                      <a:pt x="990" y="10040"/>
                      <a:pt x="2215" y="10040"/>
                    </a:cubicBezTo>
                    <a:lnTo>
                      <a:pt x="6127" y="10040"/>
                    </a:lnTo>
                    <a:cubicBezTo>
                      <a:pt x="7353" y="10040"/>
                      <a:pt x="8343" y="9050"/>
                      <a:pt x="8343" y="7825"/>
                    </a:cubicBezTo>
                    <a:lnTo>
                      <a:pt x="8343" y="865"/>
                    </a:lnTo>
                    <a:cubicBezTo>
                      <a:pt x="8343" y="378"/>
                      <a:pt x="7950" y="1"/>
                      <a:pt x="7479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55"/>
              <p:cNvSpPr/>
              <p:nvPr/>
            </p:nvSpPr>
            <p:spPr>
              <a:xfrm>
                <a:off x="7739435" y="2582643"/>
                <a:ext cx="328309" cy="564824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16" fill="none" extrusionOk="0">
                    <a:moveTo>
                      <a:pt x="802" y="8516"/>
                    </a:moveTo>
                    <a:cubicBezTo>
                      <a:pt x="928" y="6788"/>
                      <a:pt x="4950" y="6269"/>
                      <a:pt x="4651" y="3127"/>
                    </a:cubicBezTo>
                    <a:cubicBezTo>
                      <a:pt x="4353" y="0"/>
                      <a:pt x="1" y="1116"/>
                      <a:pt x="1" y="1116"/>
                    </a:cubicBezTo>
                  </a:path>
                </a:pathLst>
              </a:custGeom>
              <a:noFill/>
              <a:ln w="33375" cap="rnd" cmpd="sng">
                <a:solidFill>
                  <a:srgbClr val="885BA2"/>
                </a:solidFill>
                <a:prstDash val="solid"/>
                <a:miter lim="1571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55"/>
              <p:cNvSpPr/>
              <p:nvPr/>
            </p:nvSpPr>
            <p:spPr>
              <a:xfrm>
                <a:off x="4979121" y="4047696"/>
                <a:ext cx="194797" cy="127609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1924" extrusionOk="0">
                    <a:moveTo>
                      <a:pt x="660" y="1"/>
                    </a:moveTo>
                    <a:cubicBezTo>
                      <a:pt x="660" y="1"/>
                      <a:pt x="1" y="519"/>
                      <a:pt x="409" y="896"/>
                    </a:cubicBezTo>
                    <a:cubicBezTo>
                      <a:pt x="818" y="1258"/>
                      <a:pt x="1053" y="1211"/>
                      <a:pt x="1587" y="1729"/>
                    </a:cubicBezTo>
                    <a:cubicBezTo>
                      <a:pt x="1729" y="1866"/>
                      <a:pt x="1924" y="1924"/>
                      <a:pt x="2111" y="1924"/>
                    </a:cubicBezTo>
                    <a:cubicBezTo>
                      <a:pt x="2544" y="1924"/>
                      <a:pt x="2936" y="1614"/>
                      <a:pt x="2530" y="1274"/>
                    </a:cubicBezTo>
                    <a:cubicBezTo>
                      <a:pt x="1823" y="676"/>
                      <a:pt x="1273" y="362"/>
                      <a:pt x="1273" y="362"/>
                    </a:cubicBezTo>
                    <a:cubicBezTo>
                      <a:pt x="1273" y="362"/>
                      <a:pt x="1217" y="377"/>
                      <a:pt x="1137" y="377"/>
                    </a:cubicBezTo>
                    <a:cubicBezTo>
                      <a:pt x="983" y="377"/>
                      <a:pt x="743" y="322"/>
                      <a:pt x="6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55"/>
              <p:cNvSpPr/>
              <p:nvPr/>
            </p:nvSpPr>
            <p:spPr>
              <a:xfrm>
                <a:off x="4999947" y="3990391"/>
                <a:ext cx="116798" cy="133247"/>
              </a:xfrm>
              <a:custGeom>
                <a:avLst/>
                <a:gdLst/>
                <a:ahLst/>
                <a:cxnLst/>
                <a:rect l="l" t="t" r="r" b="b"/>
                <a:pathLst>
                  <a:path w="1761" h="2009" extrusionOk="0">
                    <a:moveTo>
                      <a:pt x="582" y="1"/>
                    </a:moveTo>
                    <a:lnTo>
                      <a:pt x="346" y="881"/>
                    </a:lnTo>
                    <a:cubicBezTo>
                      <a:pt x="284" y="975"/>
                      <a:pt x="1" y="1556"/>
                      <a:pt x="865" y="1886"/>
                    </a:cubicBezTo>
                    <a:cubicBezTo>
                      <a:pt x="1102" y="1975"/>
                      <a:pt x="1266" y="2009"/>
                      <a:pt x="1377" y="2009"/>
                    </a:cubicBezTo>
                    <a:cubicBezTo>
                      <a:pt x="1761" y="2009"/>
                      <a:pt x="1525" y="1603"/>
                      <a:pt x="1525" y="1603"/>
                    </a:cubicBezTo>
                    <a:lnTo>
                      <a:pt x="959" y="1195"/>
                    </a:lnTo>
                    <a:lnTo>
                      <a:pt x="943" y="1179"/>
                    </a:lnTo>
                    <a:lnTo>
                      <a:pt x="1163" y="221"/>
                    </a:lnTo>
                    <a:lnTo>
                      <a:pt x="582" y="1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55"/>
              <p:cNvSpPr/>
              <p:nvPr/>
            </p:nvSpPr>
            <p:spPr>
              <a:xfrm>
                <a:off x="4893495" y="3190909"/>
                <a:ext cx="350395" cy="837088"/>
              </a:xfrm>
              <a:custGeom>
                <a:avLst/>
                <a:gdLst/>
                <a:ahLst/>
                <a:cxnLst/>
                <a:rect l="l" t="t" r="r" b="b"/>
                <a:pathLst>
                  <a:path w="5283" h="12621" extrusionOk="0">
                    <a:moveTo>
                      <a:pt x="1604" y="1"/>
                    </a:moveTo>
                    <a:cubicBezTo>
                      <a:pt x="205" y="1"/>
                      <a:pt x="1" y="1996"/>
                      <a:pt x="726" y="2063"/>
                    </a:cubicBezTo>
                    <a:cubicBezTo>
                      <a:pt x="1134" y="2094"/>
                      <a:pt x="3271" y="6933"/>
                      <a:pt x="3271" y="6933"/>
                    </a:cubicBezTo>
                    <a:cubicBezTo>
                      <a:pt x="2376" y="10374"/>
                      <a:pt x="1983" y="12526"/>
                      <a:pt x="1983" y="12526"/>
                    </a:cubicBezTo>
                    <a:lnTo>
                      <a:pt x="2706" y="12620"/>
                    </a:lnTo>
                    <a:cubicBezTo>
                      <a:pt x="2706" y="12620"/>
                      <a:pt x="3962" y="8913"/>
                      <a:pt x="4622" y="7232"/>
                    </a:cubicBezTo>
                    <a:cubicBezTo>
                      <a:pt x="5282" y="5535"/>
                      <a:pt x="2423" y="193"/>
                      <a:pt x="2423" y="193"/>
                    </a:cubicBezTo>
                    <a:cubicBezTo>
                      <a:pt x="2114" y="58"/>
                      <a:pt x="1842" y="1"/>
                      <a:pt x="1604" y="1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55"/>
              <p:cNvSpPr/>
              <p:nvPr/>
            </p:nvSpPr>
            <p:spPr>
              <a:xfrm>
                <a:off x="4868690" y="4021696"/>
                <a:ext cx="72957" cy="135502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2043" extrusionOk="0">
                    <a:moveTo>
                      <a:pt x="896" y="0"/>
                    </a:moveTo>
                    <a:lnTo>
                      <a:pt x="377" y="189"/>
                    </a:lnTo>
                    <a:lnTo>
                      <a:pt x="220" y="550"/>
                    </a:lnTo>
                    <a:lnTo>
                      <a:pt x="0" y="1508"/>
                    </a:lnTo>
                    <a:lnTo>
                      <a:pt x="550" y="2043"/>
                    </a:lnTo>
                    <a:lnTo>
                      <a:pt x="1100" y="1587"/>
                    </a:lnTo>
                    <a:lnTo>
                      <a:pt x="1100" y="550"/>
                    </a:lnTo>
                    <a:lnTo>
                      <a:pt x="896" y="0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55"/>
              <p:cNvSpPr/>
              <p:nvPr/>
            </p:nvSpPr>
            <p:spPr>
              <a:xfrm>
                <a:off x="4796793" y="3201588"/>
                <a:ext cx="173042" cy="856654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12916" extrusionOk="0">
                    <a:moveTo>
                      <a:pt x="1147" y="1"/>
                    </a:moveTo>
                    <a:cubicBezTo>
                      <a:pt x="1147" y="1"/>
                      <a:pt x="0" y="2106"/>
                      <a:pt x="377" y="3206"/>
                    </a:cubicBezTo>
                    <a:cubicBezTo>
                      <a:pt x="754" y="4305"/>
                      <a:pt x="1398" y="12459"/>
                      <a:pt x="1398" y="12459"/>
                    </a:cubicBezTo>
                    <a:lnTo>
                      <a:pt x="2184" y="12915"/>
                    </a:lnTo>
                    <a:lnTo>
                      <a:pt x="2608" y="2876"/>
                    </a:lnTo>
                    <a:lnTo>
                      <a:pt x="2561" y="16"/>
                    </a:lnTo>
                    <a:lnTo>
                      <a:pt x="1147" y="1"/>
                    </a:ln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55"/>
              <p:cNvSpPr/>
              <p:nvPr/>
            </p:nvSpPr>
            <p:spPr>
              <a:xfrm>
                <a:off x="4846802" y="4058175"/>
                <a:ext cx="111293" cy="124625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879" extrusionOk="0">
                    <a:moveTo>
                      <a:pt x="1430" y="0"/>
                    </a:moveTo>
                    <a:cubicBezTo>
                      <a:pt x="1430" y="0"/>
                      <a:pt x="1508" y="1021"/>
                      <a:pt x="896" y="1053"/>
                    </a:cubicBezTo>
                    <a:cubicBezTo>
                      <a:pt x="886" y="1053"/>
                      <a:pt x="877" y="1053"/>
                      <a:pt x="868" y="1053"/>
                    </a:cubicBezTo>
                    <a:cubicBezTo>
                      <a:pt x="245" y="1053"/>
                      <a:pt x="550" y="0"/>
                      <a:pt x="550" y="0"/>
                    </a:cubicBezTo>
                    <a:lnTo>
                      <a:pt x="550" y="0"/>
                    </a:lnTo>
                    <a:cubicBezTo>
                      <a:pt x="550" y="1"/>
                      <a:pt x="0" y="1728"/>
                      <a:pt x="833" y="1870"/>
                    </a:cubicBezTo>
                    <a:cubicBezTo>
                      <a:pt x="865" y="1875"/>
                      <a:pt x="896" y="1878"/>
                      <a:pt x="925" y="1878"/>
                    </a:cubicBezTo>
                    <a:cubicBezTo>
                      <a:pt x="1677" y="1878"/>
                      <a:pt x="1430" y="0"/>
                      <a:pt x="1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55"/>
              <p:cNvSpPr/>
              <p:nvPr/>
            </p:nvSpPr>
            <p:spPr>
              <a:xfrm>
                <a:off x="4359778" y="2615739"/>
                <a:ext cx="628761" cy="562900"/>
              </a:xfrm>
              <a:custGeom>
                <a:avLst/>
                <a:gdLst/>
                <a:ahLst/>
                <a:cxnLst/>
                <a:rect l="l" t="t" r="r" b="b"/>
                <a:pathLst>
                  <a:path w="9480" h="8487" extrusionOk="0">
                    <a:moveTo>
                      <a:pt x="8492" y="1"/>
                    </a:moveTo>
                    <a:cubicBezTo>
                      <a:pt x="8355" y="1"/>
                      <a:pt x="8216" y="57"/>
                      <a:pt x="8113" y="177"/>
                    </a:cubicBezTo>
                    <a:cubicBezTo>
                      <a:pt x="7610" y="798"/>
                      <a:pt x="6648" y="1601"/>
                      <a:pt x="5121" y="1601"/>
                    </a:cubicBezTo>
                    <a:cubicBezTo>
                      <a:pt x="5026" y="1601"/>
                      <a:pt x="4929" y="1597"/>
                      <a:pt x="4830" y="1591"/>
                    </a:cubicBezTo>
                    <a:cubicBezTo>
                      <a:pt x="4760" y="1586"/>
                      <a:pt x="4690" y="1584"/>
                      <a:pt x="4621" y="1584"/>
                    </a:cubicBezTo>
                    <a:cubicBezTo>
                      <a:pt x="2002" y="1584"/>
                      <a:pt x="1" y="4989"/>
                      <a:pt x="2756" y="6336"/>
                    </a:cubicBezTo>
                    <a:cubicBezTo>
                      <a:pt x="2756" y="6336"/>
                      <a:pt x="2244" y="8487"/>
                      <a:pt x="4337" y="8487"/>
                    </a:cubicBezTo>
                    <a:cubicBezTo>
                      <a:pt x="4534" y="8487"/>
                      <a:pt x="4755" y="8467"/>
                      <a:pt x="5002" y="8425"/>
                    </a:cubicBezTo>
                    <a:cubicBezTo>
                      <a:pt x="7500" y="8001"/>
                      <a:pt x="9480" y="2942"/>
                      <a:pt x="8977" y="397"/>
                    </a:cubicBezTo>
                    <a:cubicBezTo>
                      <a:pt x="8929" y="145"/>
                      <a:pt x="8713" y="1"/>
                      <a:pt x="849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55"/>
              <p:cNvSpPr/>
              <p:nvPr/>
            </p:nvSpPr>
            <p:spPr>
              <a:xfrm>
                <a:off x="4976600" y="2825326"/>
                <a:ext cx="339186" cy="284136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4284" extrusionOk="0">
                    <a:moveTo>
                      <a:pt x="259" y="1"/>
                    </a:moveTo>
                    <a:cubicBezTo>
                      <a:pt x="112" y="1"/>
                      <a:pt x="0" y="148"/>
                      <a:pt x="39" y="646"/>
                    </a:cubicBezTo>
                    <a:cubicBezTo>
                      <a:pt x="117" y="1667"/>
                      <a:pt x="1892" y="3600"/>
                      <a:pt x="2458" y="4197"/>
                    </a:cubicBezTo>
                    <a:cubicBezTo>
                      <a:pt x="2509" y="4257"/>
                      <a:pt x="2583" y="4284"/>
                      <a:pt x="2658" y="4284"/>
                    </a:cubicBezTo>
                    <a:cubicBezTo>
                      <a:pt x="2721" y="4284"/>
                      <a:pt x="2785" y="4264"/>
                      <a:pt x="2835" y="4228"/>
                    </a:cubicBezTo>
                    <a:lnTo>
                      <a:pt x="5113" y="2359"/>
                    </a:lnTo>
                    <a:lnTo>
                      <a:pt x="4736" y="1840"/>
                    </a:lnTo>
                    <a:lnTo>
                      <a:pt x="2631" y="3380"/>
                    </a:lnTo>
                    <a:cubicBezTo>
                      <a:pt x="2002" y="960"/>
                      <a:pt x="761" y="316"/>
                      <a:pt x="761" y="316"/>
                    </a:cubicBezTo>
                    <a:cubicBezTo>
                      <a:pt x="761" y="316"/>
                      <a:pt x="473" y="1"/>
                      <a:pt x="259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55"/>
              <p:cNvSpPr/>
              <p:nvPr/>
            </p:nvSpPr>
            <p:spPr>
              <a:xfrm>
                <a:off x="4979121" y="2852519"/>
                <a:ext cx="336666" cy="256943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3874" extrusionOk="0">
                    <a:moveTo>
                      <a:pt x="1" y="1"/>
                    </a:moveTo>
                    <a:cubicBezTo>
                      <a:pt x="1" y="66"/>
                      <a:pt x="1" y="142"/>
                      <a:pt x="1" y="236"/>
                    </a:cubicBezTo>
                    <a:cubicBezTo>
                      <a:pt x="79" y="1257"/>
                      <a:pt x="1854" y="3190"/>
                      <a:pt x="2420" y="3787"/>
                    </a:cubicBezTo>
                    <a:cubicBezTo>
                      <a:pt x="2471" y="3847"/>
                      <a:pt x="2545" y="3874"/>
                      <a:pt x="2620" y="3874"/>
                    </a:cubicBezTo>
                    <a:cubicBezTo>
                      <a:pt x="2683" y="3874"/>
                      <a:pt x="2747" y="3854"/>
                      <a:pt x="2797" y="3818"/>
                    </a:cubicBezTo>
                    <a:lnTo>
                      <a:pt x="5075" y="1949"/>
                    </a:lnTo>
                    <a:lnTo>
                      <a:pt x="4981" y="1807"/>
                    </a:lnTo>
                    <a:lnTo>
                      <a:pt x="2797" y="3583"/>
                    </a:lnTo>
                    <a:cubicBezTo>
                      <a:pt x="2744" y="3628"/>
                      <a:pt x="2677" y="3652"/>
                      <a:pt x="2611" y="3652"/>
                    </a:cubicBezTo>
                    <a:cubicBezTo>
                      <a:pt x="2539" y="3652"/>
                      <a:pt x="2469" y="3624"/>
                      <a:pt x="2420" y="3567"/>
                    </a:cubicBezTo>
                    <a:cubicBezTo>
                      <a:pt x="1854" y="2970"/>
                      <a:pt x="79" y="1038"/>
                      <a:pt x="1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55"/>
              <p:cNvSpPr/>
              <p:nvPr/>
            </p:nvSpPr>
            <p:spPr>
              <a:xfrm>
                <a:off x="5274002" y="2958042"/>
                <a:ext cx="32831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495" h="268" extrusionOk="0">
                    <a:moveTo>
                      <a:pt x="219" y="0"/>
                    </a:moveTo>
                    <a:cubicBezTo>
                      <a:pt x="107" y="0"/>
                      <a:pt x="1" y="28"/>
                      <a:pt x="1" y="28"/>
                    </a:cubicBezTo>
                    <a:lnTo>
                      <a:pt x="1" y="232"/>
                    </a:lnTo>
                    <a:cubicBezTo>
                      <a:pt x="1" y="232"/>
                      <a:pt x="148" y="268"/>
                      <a:pt x="279" y="268"/>
                    </a:cubicBezTo>
                    <a:cubicBezTo>
                      <a:pt x="393" y="268"/>
                      <a:pt x="494" y="240"/>
                      <a:pt x="472" y="138"/>
                    </a:cubicBezTo>
                    <a:cubicBezTo>
                      <a:pt x="449" y="28"/>
                      <a:pt x="331" y="0"/>
                      <a:pt x="219" y="0"/>
                    </a:cubicBezTo>
                    <a:close/>
                  </a:path>
                </a:pathLst>
              </a:custGeom>
              <a:solidFill>
                <a:srgbClr val="BB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55"/>
              <p:cNvSpPr/>
              <p:nvPr/>
            </p:nvSpPr>
            <p:spPr>
              <a:xfrm>
                <a:off x="4928103" y="2701571"/>
                <a:ext cx="172976" cy="167537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526" extrusionOk="0">
                    <a:moveTo>
                      <a:pt x="1845" y="0"/>
                    </a:moveTo>
                    <a:cubicBezTo>
                      <a:pt x="1067" y="0"/>
                      <a:pt x="1" y="2045"/>
                      <a:pt x="514" y="2301"/>
                    </a:cubicBezTo>
                    <a:cubicBezTo>
                      <a:pt x="833" y="2458"/>
                      <a:pt x="1095" y="2526"/>
                      <a:pt x="1311" y="2526"/>
                    </a:cubicBezTo>
                    <a:cubicBezTo>
                      <a:pt x="2607" y="2526"/>
                      <a:pt x="2227" y="102"/>
                      <a:pt x="2227" y="102"/>
                    </a:cubicBezTo>
                    <a:lnTo>
                      <a:pt x="2227" y="102"/>
                    </a:lnTo>
                    <a:lnTo>
                      <a:pt x="2195" y="180"/>
                    </a:lnTo>
                    <a:cubicBezTo>
                      <a:pt x="2092" y="55"/>
                      <a:pt x="1972" y="0"/>
                      <a:pt x="1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55"/>
              <p:cNvSpPr/>
              <p:nvPr/>
            </p:nvSpPr>
            <p:spPr>
              <a:xfrm>
                <a:off x="4835328" y="2822209"/>
                <a:ext cx="299126" cy="454459"/>
              </a:xfrm>
              <a:custGeom>
                <a:avLst/>
                <a:gdLst/>
                <a:ahLst/>
                <a:cxnLst/>
                <a:rect l="l" t="t" r="r" b="b"/>
                <a:pathLst>
                  <a:path w="4510" h="6852" extrusionOk="0">
                    <a:moveTo>
                      <a:pt x="2070" y="0"/>
                    </a:moveTo>
                    <a:cubicBezTo>
                      <a:pt x="1833" y="0"/>
                      <a:pt x="1565" y="65"/>
                      <a:pt x="1304" y="269"/>
                    </a:cubicBezTo>
                    <a:cubicBezTo>
                      <a:pt x="597" y="835"/>
                      <a:pt x="0" y="1133"/>
                      <a:pt x="629" y="2971"/>
                    </a:cubicBezTo>
                    <a:cubicBezTo>
                      <a:pt x="990" y="4008"/>
                      <a:pt x="519" y="5249"/>
                      <a:pt x="268" y="5815"/>
                    </a:cubicBezTo>
                    <a:cubicBezTo>
                      <a:pt x="173" y="6004"/>
                      <a:pt x="236" y="6239"/>
                      <a:pt x="393" y="6365"/>
                    </a:cubicBezTo>
                    <a:cubicBezTo>
                      <a:pt x="849" y="6724"/>
                      <a:pt x="1303" y="6851"/>
                      <a:pt x="1716" y="6851"/>
                    </a:cubicBezTo>
                    <a:cubicBezTo>
                      <a:pt x="2711" y="6851"/>
                      <a:pt x="3473" y="6113"/>
                      <a:pt x="3473" y="6113"/>
                    </a:cubicBezTo>
                    <a:cubicBezTo>
                      <a:pt x="2876" y="4919"/>
                      <a:pt x="3080" y="3505"/>
                      <a:pt x="3787" y="2783"/>
                    </a:cubicBezTo>
                    <a:cubicBezTo>
                      <a:pt x="4509" y="2076"/>
                      <a:pt x="2813" y="206"/>
                      <a:pt x="2813" y="206"/>
                    </a:cubicBezTo>
                    <a:cubicBezTo>
                      <a:pt x="2813" y="206"/>
                      <a:pt x="2491" y="0"/>
                      <a:pt x="2070" y="0"/>
                    </a:cubicBez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55"/>
              <p:cNvSpPr/>
              <p:nvPr/>
            </p:nvSpPr>
            <p:spPr>
              <a:xfrm>
                <a:off x="4887460" y="2681334"/>
                <a:ext cx="42780" cy="65529"/>
              </a:xfrm>
              <a:custGeom>
                <a:avLst/>
                <a:gdLst/>
                <a:ahLst/>
                <a:cxnLst/>
                <a:rect l="l" t="t" r="r" b="b"/>
                <a:pathLst>
                  <a:path w="645" h="988" extrusionOk="0">
                    <a:moveTo>
                      <a:pt x="304" y="1"/>
                    </a:moveTo>
                    <a:cubicBezTo>
                      <a:pt x="227" y="1"/>
                      <a:pt x="156" y="52"/>
                      <a:pt x="110" y="178"/>
                    </a:cubicBezTo>
                    <a:cubicBezTo>
                      <a:pt x="0" y="492"/>
                      <a:pt x="63" y="901"/>
                      <a:pt x="299" y="979"/>
                    </a:cubicBezTo>
                    <a:cubicBezTo>
                      <a:pt x="318" y="985"/>
                      <a:pt x="337" y="987"/>
                      <a:pt x="356" y="987"/>
                    </a:cubicBezTo>
                    <a:cubicBezTo>
                      <a:pt x="444" y="987"/>
                      <a:pt x="524" y="928"/>
                      <a:pt x="550" y="838"/>
                    </a:cubicBezTo>
                    <a:cubicBezTo>
                      <a:pt x="581" y="743"/>
                      <a:pt x="613" y="602"/>
                      <a:pt x="628" y="398"/>
                    </a:cubicBezTo>
                    <a:cubicBezTo>
                      <a:pt x="644" y="225"/>
                      <a:pt x="550" y="68"/>
                      <a:pt x="393" y="21"/>
                    </a:cubicBezTo>
                    <a:cubicBezTo>
                      <a:pt x="363" y="8"/>
                      <a:pt x="333" y="1"/>
                      <a:pt x="304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55"/>
              <p:cNvSpPr/>
              <p:nvPr/>
            </p:nvSpPr>
            <p:spPr>
              <a:xfrm>
                <a:off x="4915581" y="2660773"/>
                <a:ext cx="115737" cy="2256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3402" extrusionOk="0">
                    <a:moveTo>
                      <a:pt x="0" y="1"/>
                    </a:moveTo>
                    <a:cubicBezTo>
                      <a:pt x="0" y="1"/>
                      <a:pt x="409" y="1446"/>
                      <a:pt x="94" y="2719"/>
                    </a:cubicBezTo>
                    <a:cubicBezTo>
                      <a:pt x="94" y="2719"/>
                      <a:pt x="1227" y="3402"/>
                      <a:pt x="1568" y="3402"/>
                    </a:cubicBezTo>
                    <a:cubicBezTo>
                      <a:pt x="1687" y="3402"/>
                      <a:pt x="1710" y="3319"/>
                      <a:pt x="1556" y="3096"/>
                    </a:cubicBezTo>
                    <a:cubicBezTo>
                      <a:pt x="1556" y="3096"/>
                      <a:pt x="864" y="2452"/>
                      <a:pt x="1744" y="88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55"/>
              <p:cNvSpPr/>
              <p:nvPr/>
            </p:nvSpPr>
            <p:spPr>
              <a:xfrm>
                <a:off x="4897873" y="2595709"/>
                <a:ext cx="201164" cy="218939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301" extrusionOk="0">
                    <a:moveTo>
                      <a:pt x="1547" y="0"/>
                    </a:moveTo>
                    <a:cubicBezTo>
                      <a:pt x="978" y="0"/>
                      <a:pt x="440" y="355"/>
                      <a:pt x="251" y="919"/>
                    </a:cubicBezTo>
                    <a:cubicBezTo>
                      <a:pt x="0" y="1626"/>
                      <a:pt x="110" y="2820"/>
                      <a:pt x="1398" y="3260"/>
                    </a:cubicBezTo>
                    <a:cubicBezTo>
                      <a:pt x="1476" y="3287"/>
                      <a:pt x="1549" y="3300"/>
                      <a:pt x="1618" y="3300"/>
                    </a:cubicBezTo>
                    <a:cubicBezTo>
                      <a:pt x="2180" y="3300"/>
                      <a:pt x="2484" y="2451"/>
                      <a:pt x="2750" y="1752"/>
                    </a:cubicBezTo>
                    <a:cubicBezTo>
                      <a:pt x="3032" y="1060"/>
                      <a:pt x="2687" y="322"/>
                      <a:pt x="1980" y="71"/>
                    </a:cubicBezTo>
                    <a:cubicBezTo>
                      <a:pt x="1837" y="23"/>
                      <a:pt x="1691" y="0"/>
                      <a:pt x="1547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55"/>
              <p:cNvSpPr/>
              <p:nvPr/>
            </p:nvSpPr>
            <p:spPr>
              <a:xfrm>
                <a:off x="4830089" y="2549281"/>
                <a:ext cx="276244" cy="164818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2485" extrusionOk="0">
                    <a:moveTo>
                      <a:pt x="3273" y="0"/>
                    </a:moveTo>
                    <a:cubicBezTo>
                      <a:pt x="2726" y="0"/>
                      <a:pt x="2122" y="362"/>
                      <a:pt x="2122" y="362"/>
                    </a:cubicBezTo>
                    <a:cubicBezTo>
                      <a:pt x="2059" y="354"/>
                      <a:pt x="1999" y="350"/>
                      <a:pt x="1943" y="350"/>
                    </a:cubicBezTo>
                    <a:cubicBezTo>
                      <a:pt x="929" y="350"/>
                      <a:pt x="802" y="1603"/>
                      <a:pt x="802" y="1603"/>
                    </a:cubicBezTo>
                    <a:cubicBezTo>
                      <a:pt x="1" y="2357"/>
                      <a:pt x="708" y="2090"/>
                      <a:pt x="991" y="2404"/>
                    </a:cubicBezTo>
                    <a:cubicBezTo>
                      <a:pt x="1042" y="2461"/>
                      <a:pt x="1097" y="2484"/>
                      <a:pt x="1153" y="2484"/>
                    </a:cubicBezTo>
                    <a:cubicBezTo>
                      <a:pt x="1427" y="2484"/>
                      <a:pt x="1729" y="1933"/>
                      <a:pt x="1729" y="1933"/>
                    </a:cubicBezTo>
                    <a:cubicBezTo>
                      <a:pt x="1899" y="1997"/>
                      <a:pt x="2034" y="2022"/>
                      <a:pt x="2140" y="2022"/>
                    </a:cubicBezTo>
                    <a:cubicBezTo>
                      <a:pt x="2614" y="2022"/>
                      <a:pt x="2530" y="1509"/>
                      <a:pt x="2530" y="1509"/>
                    </a:cubicBezTo>
                    <a:lnTo>
                      <a:pt x="2530" y="1509"/>
                    </a:lnTo>
                    <a:cubicBezTo>
                      <a:pt x="2530" y="1509"/>
                      <a:pt x="3119" y="1971"/>
                      <a:pt x="3583" y="1971"/>
                    </a:cubicBezTo>
                    <a:cubicBezTo>
                      <a:pt x="3903" y="1971"/>
                      <a:pt x="4165" y="1751"/>
                      <a:pt x="4133" y="1006"/>
                    </a:cubicBezTo>
                    <a:cubicBezTo>
                      <a:pt x="4092" y="221"/>
                      <a:pt x="3700" y="0"/>
                      <a:pt x="327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55"/>
              <p:cNvSpPr/>
              <p:nvPr/>
            </p:nvSpPr>
            <p:spPr>
              <a:xfrm>
                <a:off x="4793676" y="2862468"/>
                <a:ext cx="226168" cy="519126"/>
              </a:xfrm>
              <a:custGeom>
                <a:avLst/>
                <a:gdLst/>
                <a:ahLst/>
                <a:cxnLst/>
                <a:rect l="l" t="t" r="r" b="b"/>
                <a:pathLst>
                  <a:path w="3410" h="7827" extrusionOk="0">
                    <a:moveTo>
                      <a:pt x="1636" y="0"/>
                    </a:moveTo>
                    <a:cubicBezTo>
                      <a:pt x="1554" y="0"/>
                      <a:pt x="1460" y="40"/>
                      <a:pt x="1351" y="133"/>
                    </a:cubicBezTo>
                    <a:cubicBezTo>
                      <a:pt x="676" y="699"/>
                      <a:pt x="251" y="2396"/>
                      <a:pt x="16" y="3496"/>
                    </a:cubicBezTo>
                    <a:cubicBezTo>
                      <a:pt x="0" y="3590"/>
                      <a:pt x="16" y="3668"/>
                      <a:pt x="63" y="3747"/>
                    </a:cubicBezTo>
                    <a:lnTo>
                      <a:pt x="2121" y="7030"/>
                    </a:lnTo>
                    <a:cubicBezTo>
                      <a:pt x="2304" y="7374"/>
                      <a:pt x="2705" y="7827"/>
                      <a:pt x="3000" y="7827"/>
                    </a:cubicBezTo>
                    <a:cubicBezTo>
                      <a:pt x="3109" y="7827"/>
                      <a:pt x="3204" y="7765"/>
                      <a:pt x="3268" y="7612"/>
                    </a:cubicBezTo>
                    <a:cubicBezTo>
                      <a:pt x="3409" y="7235"/>
                      <a:pt x="3158" y="6920"/>
                      <a:pt x="2891" y="6716"/>
                    </a:cubicBezTo>
                    <a:cubicBezTo>
                      <a:pt x="3017" y="6653"/>
                      <a:pt x="3189" y="6559"/>
                      <a:pt x="3189" y="6449"/>
                    </a:cubicBezTo>
                    <a:cubicBezTo>
                      <a:pt x="3189" y="6384"/>
                      <a:pt x="3087" y="6362"/>
                      <a:pt x="2952" y="6362"/>
                    </a:cubicBezTo>
                    <a:cubicBezTo>
                      <a:pt x="2762" y="6362"/>
                      <a:pt x="2508" y="6406"/>
                      <a:pt x="2388" y="6433"/>
                    </a:cubicBezTo>
                    <a:lnTo>
                      <a:pt x="880" y="3668"/>
                    </a:lnTo>
                    <a:lnTo>
                      <a:pt x="1948" y="1610"/>
                    </a:lnTo>
                    <a:cubicBezTo>
                      <a:pt x="2090" y="1233"/>
                      <a:pt x="2121" y="809"/>
                      <a:pt x="1995" y="416"/>
                    </a:cubicBezTo>
                    <a:cubicBezTo>
                      <a:pt x="1931" y="190"/>
                      <a:pt x="1814" y="0"/>
                      <a:pt x="1636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55"/>
              <p:cNvSpPr/>
              <p:nvPr/>
            </p:nvSpPr>
            <p:spPr>
              <a:xfrm>
                <a:off x="4967647" y="3284560"/>
                <a:ext cx="29249" cy="4643"/>
              </a:xfrm>
              <a:custGeom>
                <a:avLst/>
                <a:gdLst/>
                <a:ahLst/>
                <a:cxnLst/>
                <a:rect l="l" t="t" r="r" b="b"/>
                <a:pathLst>
                  <a:path w="441" h="70" extrusionOk="0">
                    <a:moveTo>
                      <a:pt x="330" y="0"/>
                    </a:moveTo>
                    <a:cubicBezTo>
                      <a:pt x="231" y="0"/>
                      <a:pt x="112" y="11"/>
                      <a:pt x="1" y="22"/>
                    </a:cubicBezTo>
                    <a:lnTo>
                      <a:pt x="16" y="69"/>
                    </a:lnTo>
                    <a:cubicBezTo>
                      <a:pt x="111" y="54"/>
                      <a:pt x="284" y="22"/>
                      <a:pt x="441" y="7"/>
                    </a:cubicBezTo>
                    <a:cubicBezTo>
                      <a:pt x="408" y="2"/>
                      <a:pt x="371" y="0"/>
                      <a:pt x="330" y="0"/>
                    </a:cubicBezTo>
                    <a:close/>
                  </a:path>
                </a:pathLst>
              </a:custGeom>
              <a:solidFill>
                <a:srgbClr val="BB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55"/>
              <p:cNvSpPr/>
              <p:nvPr/>
            </p:nvSpPr>
            <p:spPr>
              <a:xfrm>
                <a:off x="4793676" y="2862401"/>
                <a:ext cx="206337" cy="519325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7830" extrusionOk="0">
                    <a:moveTo>
                      <a:pt x="1647" y="1"/>
                    </a:moveTo>
                    <a:cubicBezTo>
                      <a:pt x="1564" y="1"/>
                      <a:pt x="1468" y="39"/>
                      <a:pt x="1351" y="134"/>
                    </a:cubicBezTo>
                    <a:cubicBezTo>
                      <a:pt x="676" y="700"/>
                      <a:pt x="251" y="2397"/>
                      <a:pt x="16" y="3497"/>
                    </a:cubicBezTo>
                    <a:cubicBezTo>
                      <a:pt x="0" y="3575"/>
                      <a:pt x="16" y="3669"/>
                      <a:pt x="63" y="3748"/>
                    </a:cubicBezTo>
                    <a:lnTo>
                      <a:pt x="2137" y="7031"/>
                    </a:lnTo>
                    <a:cubicBezTo>
                      <a:pt x="2302" y="7376"/>
                      <a:pt x="2709" y="7829"/>
                      <a:pt x="2998" y="7829"/>
                    </a:cubicBezTo>
                    <a:cubicBezTo>
                      <a:pt x="3038" y="7829"/>
                      <a:pt x="3076" y="7821"/>
                      <a:pt x="3111" y="7801"/>
                    </a:cubicBezTo>
                    <a:cubicBezTo>
                      <a:pt x="2844" y="7691"/>
                      <a:pt x="2529" y="7330"/>
                      <a:pt x="2388" y="7031"/>
                    </a:cubicBezTo>
                    <a:lnTo>
                      <a:pt x="330" y="3748"/>
                    </a:lnTo>
                    <a:cubicBezTo>
                      <a:pt x="283" y="3669"/>
                      <a:pt x="251" y="3575"/>
                      <a:pt x="283" y="3497"/>
                    </a:cubicBezTo>
                    <a:cubicBezTo>
                      <a:pt x="503" y="2397"/>
                      <a:pt x="927" y="700"/>
                      <a:pt x="1603" y="134"/>
                    </a:cubicBezTo>
                    <a:cubicBezTo>
                      <a:pt x="1665" y="87"/>
                      <a:pt x="1713" y="56"/>
                      <a:pt x="1760" y="24"/>
                    </a:cubicBezTo>
                    <a:cubicBezTo>
                      <a:pt x="1724" y="9"/>
                      <a:pt x="1687" y="1"/>
                      <a:pt x="1647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55"/>
              <p:cNvSpPr/>
              <p:nvPr/>
            </p:nvSpPr>
            <p:spPr>
              <a:xfrm>
                <a:off x="4676944" y="2594117"/>
                <a:ext cx="1079572" cy="1087929"/>
              </a:xfrm>
              <a:custGeom>
                <a:avLst/>
                <a:gdLst/>
                <a:ahLst/>
                <a:cxnLst/>
                <a:rect l="l" t="t" r="r" b="b"/>
                <a:pathLst>
                  <a:path w="16277" h="16403" extrusionOk="0">
                    <a:moveTo>
                      <a:pt x="14297" y="0"/>
                    </a:moveTo>
                    <a:lnTo>
                      <a:pt x="0" y="14439"/>
                    </a:lnTo>
                    <a:lnTo>
                      <a:pt x="1980" y="16402"/>
                    </a:lnTo>
                    <a:lnTo>
                      <a:pt x="16277" y="1948"/>
                    </a:lnTo>
                    <a:lnTo>
                      <a:pt x="14297" y="0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55"/>
              <p:cNvSpPr/>
              <p:nvPr/>
            </p:nvSpPr>
            <p:spPr>
              <a:xfrm>
                <a:off x="4715479" y="2632652"/>
                <a:ext cx="1007742" cy="1016033"/>
              </a:xfrm>
              <a:custGeom>
                <a:avLst/>
                <a:gdLst/>
                <a:ahLst/>
                <a:cxnLst/>
                <a:rect l="l" t="t" r="r" b="b"/>
                <a:pathLst>
                  <a:path w="15194" h="15319" extrusionOk="0">
                    <a:moveTo>
                      <a:pt x="14313" y="1"/>
                    </a:moveTo>
                    <a:lnTo>
                      <a:pt x="1" y="14455"/>
                    </a:lnTo>
                    <a:lnTo>
                      <a:pt x="881" y="15319"/>
                    </a:lnTo>
                    <a:lnTo>
                      <a:pt x="15193" y="880"/>
                    </a:lnTo>
                    <a:lnTo>
                      <a:pt x="14313" y="1"/>
                    </a:ln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55"/>
              <p:cNvSpPr/>
              <p:nvPr/>
            </p:nvSpPr>
            <p:spPr>
              <a:xfrm>
                <a:off x="5625193" y="2550342"/>
                <a:ext cx="173042" cy="174103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2625" extrusionOk="0">
                    <a:moveTo>
                      <a:pt x="2106" y="0"/>
                    </a:moveTo>
                    <a:lnTo>
                      <a:pt x="0" y="660"/>
                    </a:lnTo>
                    <a:lnTo>
                      <a:pt x="1980" y="2624"/>
                    </a:lnTo>
                    <a:lnTo>
                      <a:pt x="2608" y="503"/>
                    </a:lnTo>
                    <a:lnTo>
                      <a:pt x="2106" y="0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55"/>
              <p:cNvSpPr/>
              <p:nvPr/>
            </p:nvSpPr>
            <p:spPr>
              <a:xfrm>
                <a:off x="5764807" y="2535751"/>
                <a:ext cx="48019" cy="48019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723" y="0"/>
                    </a:moveTo>
                    <a:lnTo>
                      <a:pt x="1" y="220"/>
                    </a:lnTo>
                    <a:lnTo>
                      <a:pt x="503" y="723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55"/>
              <p:cNvSpPr/>
              <p:nvPr/>
            </p:nvSpPr>
            <p:spPr>
              <a:xfrm>
                <a:off x="4650878" y="3529830"/>
                <a:ext cx="178282" cy="171649"/>
              </a:xfrm>
              <a:custGeom>
                <a:avLst/>
                <a:gdLst/>
                <a:ahLst/>
                <a:cxnLst/>
                <a:rect l="l" t="t" r="r" b="b"/>
                <a:pathLst>
                  <a:path w="2688" h="2588" extrusionOk="0">
                    <a:moveTo>
                      <a:pt x="723" y="1"/>
                    </a:moveTo>
                    <a:lnTo>
                      <a:pt x="409" y="331"/>
                    </a:lnTo>
                    <a:cubicBezTo>
                      <a:pt x="1" y="723"/>
                      <a:pt x="1" y="1383"/>
                      <a:pt x="409" y="1776"/>
                    </a:cubicBezTo>
                    <a:lnTo>
                      <a:pt x="928" y="2294"/>
                    </a:lnTo>
                    <a:cubicBezTo>
                      <a:pt x="1130" y="2489"/>
                      <a:pt x="1390" y="2587"/>
                      <a:pt x="1648" y="2587"/>
                    </a:cubicBezTo>
                    <a:cubicBezTo>
                      <a:pt x="1912" y="2587"/>
                      <a:pt x="2175" y="2485"/>
                      <a:pt x="2373" y="2279"/>
                    </a:cubicBezTo>
                    <a:lnTo>
                      <a:pt x="2687" y="1964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55"/>
              <p:cNvSpPr/>
              <p:nvPr/>
            </p:nvSpPr>
            <p:spPr>
              <a:xfrm>
                <a:off x="5524113" y="3666327"/>
                <a:ext cx="364788" cy="292891"/>
              </a:xfrm>
              <a:custGeom>
                <a:avLst/>
                <a:gdLst/>
                <a:ahLst/>
                <a:cxnLst/>
                <a:rect l="l" t="t" r="r" b="b"/>
                <a:pathLst>
                  <a:path w="5500" h="4416" extrusionOk="0">
                    <a:moveTo>
                      <a:pt x="1367" y="1"/>
                    </a:moveTo>
                    <a:cubicBezTo>
                      <a:pt x="613" y="1"/>
                      <a:pt x="0" y="613"/>
                      <a:pt x="0" y="1368"/>
                    </a:cubicBezTo>
                    <a:lnTo>
                      <a:pt x="0" y="3049"/>
                    </a:lnTo>
                    <a:cubicBezTo>
                      <a:pt x="0" y="3803"/>
                      <a:pt x="613" y="4416"/>
                      <a:pt x="1367" y="4416"/>
                    </a:cubicBezTo>
                    <a:lnTo>
                      <a:pt x="5499" y="4416"/>
                    </a:lnTo>
                    <a:lnTo>
                      <a:pt x="5499" y="1"/>
                    </a:ln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55"/>
              <p:cNvSpPr/>
              <p:nvPr/>
            </p:nvSpPr>
            <p:spPr>
              <a:xfrm>
                <a:off x="5559531" y="3719519"/>
                <a:ext cx="84498" cy="66723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006" extrusionOk="0">
                    <a:moveTo>
                      <a:pt x="1" y="0"/>
                    </a:moveTo>
                    <a:lnTo>
                      <a:pt x="1" y="1006"/>
                    </a:lnTo>
                    <a:lnTo>
                      <a:pt x="1273" y="1006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55"/>
              <p:cNvSpPr/>
              <p:nvPr/>
            </p:nvSpPr>
            <p:spPr>
              <a:xfrm>
                <a:off x="5559531" y="3825772"/>
                <a:ext cx="84498" cy="65728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991" extrusionOk="0">
                    <a:moveTo>
                      <a:pt x="1" y="1"/>
                    </a:moveTo>
                    <a:lnTo>
                      <a:pt x="1" y="990"/>
                    </a:lnTo>
                    <a:lnTo>
                      <a:pt x="1273" y="990"/>
                    </a:lnTo>
                    <a:lnTo>
                      <a:pt x="1273" y="1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55"/>
              <p:cNvSpPr/>
              <p:nvPr/>
            </p:nvSpPr>
            <p:spPr>
              <a:xfrm>
                <a:off x="5743981" y="3626731"/>
                <a:ext cx="852409" cy="378318"/>
              </a:xfrm>
              <a:custGeom>
                <a:avLst/>
                <a:gdLst/>
                <a:ahLst/>
                <a:cxnLst/>
                <a:rect l="l" t="t" r="r" b="b"/>
                <a:pathLst>
                  <a:path w="12852" h="5704" extrusionOk="0">
                    <a:moveTo>
                      <a:pt x="487" y="1"/>
                    </a:moveTo>
                    <a:cubicBezTo>
                      <a:pt x="220" y="1"/>
                      <a:pt x="0" y="221"/>
                      <a:pt x="0" y="472"/>
                    </a:cubicBezTo>
                    <a:lnTo>
                      <a:pt x="0" y="5217"/>
                    </a:lnTo>
                    <a:cubicBezTo>
                      <a:pt x="0" y="5484"/>
                      <a:pt x="220" y="5704"/>
                      <a:pt x="487" y="5704"/>
                    </a:cubicBezTo>
                    <a:lnTo>
                      <a:pt x="9993" y="5704"/>
                    </a:lnTo>
                    <a:cubicBezTo>
                      <a:pt x="11579" y="5704"/>
                      <a:pt x="12852" y="4431"/>
                      <a:pt x="12852" y="2844"/>
                    </a:cubicBezTo>
                    <a:cubicBezTo>
                      <a:pt x="12852" y="1273"/>
                      <a:pt x="11579" y="1"/>
                      <a:pt x="9993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55"/>
              <p:cNvSpPr/>
              <p:nvPr/>
            </p:nvSpPr>
            <p:spPr>
              <a:xfrm>
                <a:off x="6345217" y="3734575"/>
                <a:ext cx="177220" cy="161568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2436" extrusionOk="0">
                    <a:moveTo>
                      <a:pt x="1342" y="1"/>
                    </a:moveTo>
                    <a:cubicBezTo>
                      <a:pt x="1030" y="1"/>
                      <a:pt x="715" y="119"/>
                      <a:pt x="472" y="354"/>
                    </a:cubicBezTo>
                    <a:cubicBezTo>
                      <a:pt x="1" y="841"/>
                      <a:pt x="1" y="1611"/>
                      <a:pt x="472" y="2083"/>
                    </a:cubicBezTo>
                    <a:cubicBezTo>
                      <a:pt x="715" y="2318"/>
                      <a:pt x="1030" y="2436"/>
                      <a:pt x="1342" y="2436"/>
                    </a:cubicBezTo>
                    <a:cubicBezTo>
                      <a:pt x="1654" y="2436"/>
                      <a:pt x="1964" y="2318"/>
                      <a:pt x="2200" y="2083"/>
                    </a:cubicBezTo>
                    <a:cubicBezTo>
                      <a:pt x="2671" y="1611"/>
                      <a:pt x="2671" y="841"/>
                      <a:pt x="2200" y="354"/>
                    </a:cubicBezTo>
                    <a:cubicBezTo>
                      <a:pt x="1964" y="119"/>
                      <a:pt x="1654" y="1"/>
                      <a:pt x="1342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55"/>
              <p:cNvSpPr/>
              <p:nvPr/>
            </p:nvSpPr>
            <p:spPr>
              <a:xfrm>
                <a:off x="5799229" y="906942"/>
                <a:ext cx="719029" cy="653699"/>
              </a:xfrm>
              <a:custGeom>
                <a:avLst/>
                <a:gdLst/>
                <a:ahLst/>
                <a:cxnLst/>
                <a:rect l="l" t="t" r="r" b="b"/>
                <a:pathLst>
                  <a:path w="10841" h="9856" extrusionOk="0">
                    <a:moveTo>
                      <a:pt x="5419" y="0"/>
                    </a:moveTo>
                    <a:cubicBezTo>
                      <a:pt x="3177" y="0"/>
                      <a:pt x="1155" y="1537"/>
                      <a:pt x="628" y="3804"/>
                    </a:cubicBezTo>
                    <a:cubicBezTo>
                      <a:pt x="0" y="6460"/>
                      <a:pt x="1650" y="9099"/>
                      <a:pt x="4305" y="9727"/>
                    </a:cubicBezTo>
                    <a:cubicBezTo>
                      <a:pt x="4679" y="9814"/>
                      <a:pt x="5053" y="9855"/>
                      <a:pt x="5421" y="9855"/>
                    </a:cubicBezTo>
                    <a:cubicBezTo>
                      <a:pt x="7664" y="9855"/>
                      <a:pt x="9686" y="8316"/>
                      <a:pt x="10212" y="6035"/>
                    </a:cubicBezTo>
                    <a:cubicBezTo>
                      <a:pt x="10841" y="3396"/>
                      <a:pt x="9191" y="741"/>
                      <a:pt x="6536" y="128"/>
                    </a:cubicBezTo>
                    <a:cubicBezTo>
                      <a:pt x="6161" y="42"/>
                      <a:pt x="5787" y="0"/>
                      <a:pt x="5419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55"/>
              <p:cNvSpPr/>
              <p:nvPr/>
            </p:nvSpPr>
            <p:spPr>
              <a:xfrm>
                <a:off x="5853417" y="949522"/>
                <a:ext cx="610654" cy="567742"/>
              </a:xfrm>
              <a:custGeom>
                <a:avLst/>
                <a:gdLst/>
                <a:ahLst/>
                <a:cxnLst/>
                <a:rect l="l" t="t" r="r" b="b"/>
                <a:pathLst>
                  <a:path w="9207" h="8560" extrusionOk="0">
                    <a:moveTo>
                      <a:pt x="4617" y="0"/>
                    </a:moveTo>
                    <a:cubicBezTo>
                      <a:pt x="2550" y="0"/>
                      <a:pt x="718" y="1499"/>
                      <a:pt x="377" y="3602"/>
                    </a:cubicBezTo>
                    <a:cubicBezTo>
                      <a:pt x="0" y="5928"/>
                      <a:pt x="1587" y="8127"/>
                      <a:pt x="3928" y="8504"/>
                    </a:cubicBezTo>
                    <a:cubicBezTo>
                      <a:pt x="4158" y="8541"/>
                      <a:pt x="4387" y="8560"/>
                      <a:pt x="4613" y="8560"/>
                    </a:cubicBezTo>
                    <a:cubicBezTo>
                      <a:pt x="6671" y="8560"/>
                      <a:pt x="8490" y="7063"/>
                      <a:pt x="8830" y="4954"/>
                    </a:cubicBezTo>
                    <a:cubicBezTo>
                      <a:pt x="9207" y="2628"/>
                      <a:pt x="7620" y="429"/>
                      <a:pt x="5279" y="52"/>
                    </a:cubicBezTo>
                    <a:cubicBezTo>
                      <a:pt x="5057" y="17"/>
                      <a:pt x="4836" y="0"/>
                      <a:pt x="46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55"/>
              <p:cNvSpPr/>
              <p:nvPr/>
            </p:nvSpPr>
            <p:spPr>
              <a:xfrm>
                <a:off x="6149293" y="967496"/>
                <a:ext cx="20959" cy="64667"/>
              </a:xfrm>
              <a:custGeom>
                <a:avLst/>
                <a:gdLst/>
                <a:ahLst/>
                <a:cxnLst/>
                <a:rect l="l" t="t" r="r" b="b"/>
                <a:pathLst>
                  <a:path w="316" h="975" extrusionOk="0">
                    <a:moveTo>
                      <a:pt x="158" y="1"/>
                    </a:moveTo>
                    <a:cubicBezTo>
                      <a:pt x="64" y="1"/>
                      <a:pt x="1" y="79"/>
                      <a:pt x="1" y="158"/>
                    </a:cubicBezTo>
                    <a:lnTo>
                      <a:pt x="1" y="818"/>
                    </a:lnTo>
                    <a:cubicBezTo>
                      <a:pt x="1" y="912"/>
                      <a:pt x="64" y="975"/>
                      <a:pt x="158" y="975"/>
                    </a:cubicBezTo>
                    <a:cubicBezTo>
                      <a:pt x="237" y="975"/>
                      <a:pt x="299" y="896"/>
                      <a:pt x="315" y="818"/>
                    </a:cubicBezTo>
                    <a:lnTo>
                      <a:pt x="315" y="158"/>
                    </a:lnTo>
                    <a:cubicBezTo>
                      <a:pt x="315" y="79"/>
                      <a:pt x="237" y="1"/>
                      <a:pt x="158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55"/>
              <p:cNvSpPr/>
              <p:nvPr/>
            </p:nvSpPr>
            <p:spPr>
              <a:xfrm>
                <a:off x="6362926" y="1234255"/>
                <a:ext cx="64667" cy="20892"/>
              </a:xfrm>
              <a:custGeom>
                <a:avLst/>
                <a:gdLst/>
                <a:ahLst/>
                <a:cxnLst/>
                <a:rect l="l" t="t" r="r" b="b"/>
                <a:pathLst>
                  <a:path w="975" h="315" extrusionOk="0">
                    <a:moveTo>
                      <a:pt x="158" y="1"/>
                    </a:moveTo>
                    <a:cubicBezTo>
                      <a:pt x="79" y="1"/>
                      <a:pt x="1" y="79"/>
                      <a:pt x="1" y="158"/>
                    </a:cubicBezTo>
                    <a:cubicBezTo>
                      <a:pt x="1" y="236"/>
                      <a:pt x="79" y="315"/>
                      <a:pt x="158" y="315"/>
                    </a:cubicBezTo>
                    <a:lnTo>
                      <a:pt x="818" y="315"/>
                    </a:lnTo>
                    <a:cubicBezTo>
                      <a:pt x="896" y="315"/>
                      <a:pt x="975" y="236"/>
                      <a:pt x="975" y="158"/>
                    </a:cubicBezTo>
                    <a:cubicBezTo>
                      <a:pt x="975" y="79"/>
                      <a:pt x="896" y="1"/>
                      <a:pt x="818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55"/>
              <p:cNvSpPr/>
              <p:nvPr/>
            </p:nvSpPr>
            <p:spPr>
              <a:xfrm>
                <a:off x="5893013" y="1234255"/>
                <a:ext cx="63606" cy="20892"/>
              </a:xfrm>
              <a:custGeom>
                <a:avLst/>
                <a:gdLst/>
                <a:ahLst/>
                <a:cxnLst/>
                <a:rect l="l" t="t" r="r" b="b"/>
                <a:pathLst>
                  <a:path w="959" h="315" extrusionOk="0">
                    <a:moveTo>
                      <a:pt x="157" y="1"/>
                    </a:moveTo>
                    <a:cubicBezTo>
                      <a:pt x="63" y="1"/>
                      <a:pt x="0" y="79"/>
                      <a:pt x="0" y="158"/>
                    </a:cubicBezTo>
                    <a:cubicBezTo>
                      <a:pt x="0" y="236"/>
                      <a:pt x="63" y="315"/>
                      <a:pt x="157" y="315"/>
                    </a:cubicBezTo>
                    <a:lnTo>
                      <a:pt x="801" y="315"/>
                    </a:lnTo>
                    <a:cubicBezTo>
                      <a:pt x="896" y="315"/>
                      <a:pt x="958" y="236"/>
                      <a:pt x="958" y="158"/>
                    </a:cubicBezTo>
                    <a:cubicBezTo>
                      <a:pt x="958" y="79"/>
                      <a:pt x="896" y="1"/>
                      <a:pt x="801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55"/>
              <p:cNvSpPr/>
              <p:nvPr/>
            </p:nvSpPr>
            <p:spPr>
              <a:xfrm>
                <a:off x="6257668" y="1012597"/>
                <a:ext cx="48019" cy="55779"/>
              </a:xfrm>
              <a:custGeom>
                <a:avLst/>
                <a:gdLst/>
                <a:ahLst/>
                <a:cxnLst/>
                <a:rect l="l" t="t" r="r" b="b"/>
                <a:pathLst>
                  <a:path w="724" h="841" extrusionOk="0">
                    <a:moveTo>
                      <a:pt x="555" y="0"/>
                    </a:moveTo>
                    <a:cubicBezTo>
                      <a:pt x="505" y="0"/>
                      <a:pt x="454" y="21"/>
                      <a:pt x="425" y="59"/>
                    </a:cubicBezTo>
                    <a:lnTo>
                      <a:pt x="48" y="593"/>
                    </a:lnTo>
                    <a:cubicBezTo>
                      <a:pt x="1" y="656"/>
                      <a:pt x="17" y="766"/>
                      <a:pt x="79" y="813"/>
                    </a:cubicBezTo>
                    <a:cubicBezTo>
                      <a:pt x="110" y="832"/>
                      <a:pt x="144" y="841"/>
                      <a:pt x="176" y="841"/>
                    </a:cubicBezTo>
                    <a:cubicBezTo>
                      <a:pt x="225" y="841"/>
                      <a:pt x="271" y="820"/>
                      <a:pt x="299" y="782"/>
                    </a:cubicBezTo>
                    <a:lnTo>
                      <a:pt x="676" y="248"/>
                    </a:lnTo>
                    <a:cubicBezTo>
                      <a:pt x="724" y="169"/>
                      <a:pt x="708" y="75"/>
                      <a:pt x="645" y="28"/>
                    </a:cubicBezTo>
                    <a:cubicBezTo>
                      <a:pt x="620" y="9"/>
                      <a:pt x="588" y="0"/>
                      <a:pt x="555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55"/>
              <p:cNvSpPr/>
              <p:nvPr/>
            </p:nvSpPr>
            <p:spPr>
              <a:xfrm>
                <a:off x="6338982" y="1109830"/>
                <a:ext cx="62544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943" h="585" extrusionOk="0">
                    <a:moveTo>
                      <a:pt x="775" y="1"/>
                    </a:moveTo>
                    <a:cubicBezTo>
                      <a:pt x="751" y="1"/>
                      <a:pt x="727" y="8"/>
                      <a:pt x="707" y="23"/>
                    </a:cubicBezTo>
                    <a:lnTo>
                      <a:pt x="110" y="290"/>
                    </a:lnTo>
                    <a:cubicBezTo>
                      <a:pt x="32" y="321"/>
                      <a:pt x="0" y="416"/>
                      <a:pt x="32" y="494"/>
                    </a:cubicBezTo>
                    <a:cubicBezTo>
                      <a:pt x="55" y="552"/>
                      <a:pt x="113" y="585"/>
                      <a:pt x="173" y="585"/>
                    </a:cubicBezTo>
                    <a:cubicBezTo>
                      <a:pt x="194" y="585"/>
                      <a:pt x="216" y="581"/>
                      <a:pt x="236" y="573"/>
                    </a:cubicBezTo>
                    <a:lnTo>
                      <a:pt x="833" y="290"/>
                    </a:lnTo>
                    <a:cubicBezTo>
                      <a:pt x="912" y="258"/>
                      <a:pt x="943" y="164"/>
                      <a:pt x="912" y="86"/>
                    </a:cubicBezTo>
                    <a:cubicBezTo>
                      <a:pt x="880" y="32"/>
                      <a:pt x="826" y="1"/>
                      <a:pt x="775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55"/>
              <p:cNvSpPr/>
              <p:nvPr/>
            </p:nvSpPr>
            <p:spPr>
              <a:xfrm>
                <a:off x="6006561" y="1004240"/>
                <a:ext cx="48019" cy="55779"/>
              </a:xfrm>
              <a:custGeom>
                <a:avLst/>
                <a:gdLst/>
                <a:ahLst/>
                <a:cxnLst/>
                <a:rect l="l" t="t" r="r" b="b"/>
                <a:pathLst>
                  <a:path w="724" h="841" extrusionOk="0">
                    <a:moveTo>
                      <a:pt x="169" y="1"/>
                    </a:moveTo>
                    <a:cubicBezTo>
                      <a:pt x="136" y="1"/>
                      <a:pt x="104" y="9"/>
                      <a:pt x="79" y="28"/>
                    </a:cubicBezTo>
                    <a:cubicBezTo>
                      <a:pt x="16" y="75"/>
                      <a:pt x="1" y="169"/>
                      <a:pt x="48" y="248"/>
                    </a:cubicBezTo>
                    <a:lnTo>
                      <a:pt x="425" y="782"/>
                    </a:lnTo>
                    <a:cubicBezTo>
                      <a:pt x="453" y="820"/>
                      <a:pt x="499" y="841"/>
                      <a:pt x="548" y="841"/>
                    </a:cubicBezTo>
                    <a:cubicBezTo>
                      <a:pt x="580" y="841"/>
                      <a:pt x="614" y="832"/>
                      <a:pt x="645" y="814"/>
                    </a:cubicBezTo>
                    <a:cubicBezTo>
                      <a:pt x="708" y="766"/>
                      <a:pt x="723" y="672"/>
                      <a:pt x="676" y="594"/>
                    </a:cubicBezTo>
                    <a:lnTo>
                      <a:pt x="299" y="59"/>
                    </a:lnTo>
                    <a:cubicBezTo>
                      <a:pt x="270" y="21"/>
                      <a:pt x="219" y="1"/>
                      <a:pt x="169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55"/>
              <p:cNvSpPr/>
              <p:nvPr/>
            </p:nvSpPr>
            <p:spPr>
              <a:xfrm>
                <a:off x="5916956" y="1109830"/>
                <a:ext cx="62611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944" h="585" extrusionOk="0">
                    <a:moveTo>
                      <a:pt x="162" y="1"/>
                    </a:moveTo>
                    <a:cubicBezTo>
                      <a:pt x="110" y="1"/>
                      <a:pt x="64" y="32"/>
                      <a:pt x="32" y="86"/>
                    </a:cubicBezTo>
                    <a:cubicBezTo>
                      <a:pt x="0" y="164"/>
                      <a:pt x="32" y="258"/>
                      <a:pt x="110" y="290"/>
                    </a:cubicBezTo>
                    <a:lnTo>
                      <a:pt x="707" y="573"/>
                    </a:lnTo>
                    <a:cubicBezTo>
                      <a:pt x="728" y="581"/>
                      <a:pt x="749" y="585"/>
                      <a:pt x="770" y="585"/>
                    </a:cubicBezTo>
                    <a:cubicBezTo>
                      <a:pt x="830" y="585"/>
                      <a:pt x="888" y="552"/>
                      <a:pt x="912" y="494"/>
                    </a:cubicBezTo>
                    <a:cubicBezTo>
                      <a:pt x="943" y="416"/>
                      <a:pt x="912" y="321"/>
                      <a:pt x="833" y="290"/>
                    </a:cubicBezTo>
                    <a:lnTo>
                      <a:pt x="236" y="23"/>
                    </a:lnTo>
                    <a:cubicBezTo>
                      <a:pt x="211" y="8"/>
                      <a:pt x="186" y="1"/>
                      <a:pt x="162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55"/>
              <p:cNvSpPr/>
              <p:nvPr/>
            </p:nvSpPr>
            <p:spPr>
              <a:xfrm>
                <a:off x="6148298" y="1434358"/>
                <a:ext cx="20892" cy="64667"/>
              </a:xfrm>
              <a:custGeom>
                <a:avLst/>
                <a:gdLst/>
                <a:ahLst/>
                <a:cxnLst/>
                <a:rect l="l" t="t" r="r" b="b"/>
                <a:pathLst>
                  <a:path w="315" h="975" extrusionOk="0">
                    <a:moveTo>
                      <a:pt x="157" y="0"/>
                    </a:moveTo>
                    <a:cubicBezTo>
                      <a:pt x="79" y="0"/>
                      <a:pt x="0" y="79"/>
                      <a:pt x="0" y="157"/>
                    </a:cubicBezTo>
                    <a:lnTo>
                      <a:pt x="0" y="817"/>
                    </a:lnTo>
                    <a:cubicBezTo>
                      <a:pt x="0" y="896"/>
                      <a:pt x="79" y="974"/>
                      <a:pt x="157" y="974"/>
                    </a:cubicBezTo>
                    <a:cubicBezTo>
                      <a:pt x="252" y="974"/>
                      <a:pt x="314" y="896"/>
                      <a:pt x="314" y="817"/>
                    </a:cubicBezTo>
                    <a:lnTo>
                      <a:pt x="314" y="157"/>
                    </a:lnTo>
                    <a:cubicBezTo>
                      <a:pt x="314" y="79"/>
                      <a:pt x="252" y="0"/>
                      <a:pt x="157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55"/>
              <p:cNvSpPr/>
              <p:nvPr/>
            </p:nvSpPr>
            <p:spPr>
              <a:xfrm>
                <a:off x="6013857" y="1406767"/>
                <a:ext cx="49014" cy="56244"/>
              </a:xfrm>
              <a:custGeom>
                <a:avLst/>
                <a:gdLst/>
                <a:ahLst/>
                <a:cxnLst/>
                <a:rect l="l" t="t" r="r" b="b"/>
                <a:pathLst>
                  <a:path w="739" h="848" extrusionOk="0">
                    <a:moveTo>
                      <a:pt x="558" y="0"/>
                    </a:moveTo>
                    <a:cubicBezTo>
                      <a:pt x="511" y="0"/>
                      <a:pt x="468" y="25"/>
                      <a:pt x="440" y="70"/>
                    </a:cubicBezTo>
                    <a:lnTo>
                      <a:pt x="48" y="605"/>
                    </a:lnTo>
                    <a:cubicBezTo>
                      <a:pt x="0" y="668"/>
                      <a:pt x="16" y="762"/>
                      <a:pt x="95" y="809"/>
                    </a:cubicBezTo>
                    <a:cubicBezTo>
                      <a:pt x="121" y="835"/>
                      <a:pt x="153" y="848"/>
                      <a:pt x="184" y="848"/>
                    </a:cubicBezTo>
                    <a:cubicBezTo>
                      <a:pt x="228" y="848"/>
                      <a:pt x="272" y="823"/>
                      <a:pt x="299" y="777"/>
                    </a:cubicBezTo>
                    <a:lnTo>
                      <a:pt x="692" y="243"/>
                    </a:lnTo>
                    <a:cubicBezTo>
                      <a:pt x="739" y="180"/>
                      <a:pt x="723" y="86"/>
                      <a:pt x="660" y="39"/>
                    </a:cubicBezTo>
                    <a:cubicBezTo>
                      <a:pt x="628" y="13"/>
                      <a:pt x="592" y="0"/>
                      <a:pt x="558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55"/>
              <p:cNvSpPr/>
              <p:nvPr/>
            </p:nvSpPr>
            <p:spPr>
              <a:xfrm>
                <a:off x="5924252" y="1326182"/>
                <a:ext cx="62611" cy="38137"/>
              </a:xfrm>
              <a:custGeom>
                <a:avLst/>
                <a:gdLst/>
                <a:ahLst/>
                <a:cxnLst/>
                <a:rect l="l" t="t" r="r" b="b"/>
                <a:pathLst>
                  <a:path w="944" h="575" extrusionOk="0">
                    <a:moveTo>
                      <a:pt x="761" y="1"/>
                    </a:moveTo>
                    <a:cubicBezTo>
                      <a:pt x="742" y="1"/>
                      <a:pt x="724" y="5"/>
                      <a:pt x="707" y="13"/>
                    </a:cubicBezTo>
                    <a:lnTo>
                      <a:pt x="110" y="280"/>
                    </a:lnTo>
                    <a:cubicBezTo>
                      <a:pt x="32" y="327"/>
                      <a:pt x="0" y="421"/>
                      <a:pt x="32" y="484"/>
                    </a:cubicBezTo>
                    <a:cubicBezTo>
                      <a:pt x="55" y="542"/>
                      <a:pt x="113" y="575"/>
                      <a:pt x="173" y="575"/>
                    </a:cubicBezTo>
                    <a:cubicBezTo>
                      <a:pt x="194" y="575"/>
                      <a:pt x="216" y="571"/>
                      <a:pt x="236" y="563"/>
                    </a:cubicBezTo>
                    <a:lnTo>
                      <a:pt x="833" y="296"/>
                    </a:lnTo>
                    <a:cubicBezTo>
                      <a:pt x="912" y="264"/>
                      <a:pt x="943" y="170"/>
                      <a:pt x="912" y="91"/>
                    </a:cubicBezTo>
                    <a:cubicBezTo>
                      <a:pt x="877" y="33"/>
                      <a:pt x="816" y="1"/>
                      <a:pt x="761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55"/>
              <p:cNvSpPr/>
              <p:nvPr/>
            </p:nvSpPr>
            <p:spPr>
              <a:xfrm>
                <a:off x="6255612" y="1406767"/>
                <a:ext cx="49014" cy="56244"/>
              </a:xfrm>
              <a:custGeom>
                <a:avLst/>
                <a:gdLst/>
                <a:ahLst/>
                <a:cxnLst/>
                <a:rect l="l" t="t" r="r" b="b"/>
                <a:pathLst>
                  <a:path w="739" h="848" extrusionOk="0">
                    <a:moveTo>
                      <a:pt x="181" y="0"/>
                    </a:moveTo>
                    <a:cubicBezTo>
                      <a:pt x="147" y="0"/>
                      <a:pt x="112" y="13"/>
                      <a:pt x="79" y="39"/>
                    </a:cubicBezTo>
                    <a:cubicBezTo>
                      <a:pt x="16" y="86"/>
                      <a:pt x="0" y="180"/>
                      <a:pt x="48" y="243"/>
                    </a:cubicBezTo>
                    <a:lnTo>
                      <a:pt x="425" y="777"/>
                    </a:lnTo>
                    <a:cubicBezTo>
                      <a:pt x="461" y="823"/>
                      <a:pt x="509" y="848"/>
                      <a:pt x="554" y="848"/>
                    </a:cubicBezTo>
                    <a:cubicBezTo>
                      <a:pt x="587" y="848"/>
                      <a:pt x="618" y="835"/>
                      <a:pt x="645" y="809"/>
                    </a:cubicBezTo>
                    <a:cubicBezTo>
                      <a:pt x="723" y="762"/>
                      <a:pt x="739" y="668"/>
                      <a:pt x="676" y="605"/>
                    </a:cubicBezTo>
                    <a:lnTo>
                      <a:pt x="299" y="70"/>
                    </a:lnTo>
                    <a:cubicBezTo>
                      <a:pt x="271" y="25"/>
                      <a:pt x="228" y="0"/>
                      <a:pt x="181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55"/>
              <p:cNvSpPr/>
              <p:nvPr/>
            </p:nvSpPr>
            <p:spPr>
              <a:xfrm>
                <a:off x="6331687" y="1326182"/>
                <a:ext cx="62544" cy="38137"/>
              </a:xfrm>
              <a:custGeom>
                <a:avLst/>
                <a:gdLst/>
                <a:ahLst/>
                <a:cxnLst/>
                <a:rect l="l" t="t" r="r" b="b"/>
                <a:pathLst>
                  <a:path w="943" h="575" extrusionOk="0">
                    <a:moveTo>
                      <a:pt x="176" y="1"/>
                    </a:moveTo>
                    <a:cubicBezTo>
                      <a:pt x="119" y="1"/>
                      <a:pt x="67" y="33"/>
                      <a:pt x="32" y="91"/>
                    </a:cubicBezTo>
                    <a:cubicBezTo>
                      <a:pt x="0" y="170"/>
                      <a:pt x="32" y="264"/>
                      <a:pt x="110" y="296"/>
                    </a:cubicBezTo>
                    <a:lnTo>
                      <a:pt x="707" y="563"/>
                    </a:lnTo>
                    <a:cubicBezTo>
                      <a:pt x="728" y="571"/>
                      <a:pt x="749" y="575"/>
                      <a:pt x="770" y="575"/>
                    </a:cubicBezTo>
                    <a:cubicBezTo>
                      <a:pt x="830" y="575"/>
                      <a:pt x="888" y="542"/>
                      <a:pt x="912" y="484"/>
                    </a:cubicBezTo>
                    <a:cubicBezTo>
                      <a:pt x="943" y="421"/>
                      <a:pt x="912" y="327"/>
                      <a:pt x="833" y="280"/>
                    </a:cubicBezTo>
                    <a:lnTo>
                      <a:pt x="236" y="13"/>
                    </a:lnTo>
                    <a:cubicBezTo>
                      <a:pt x="216" y="5"/>
                      <a:pt x="195" y="1"/>
                      <a:pt x="176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55"/>
              <p:cNvSpPr/>
              <p:nvPr/>
            </p:nvSpPr>
            <p:spPr>
              <a:xfrm>
                <a:off x="6132645" y="1071693"/>
                <a:ext cx="50075" cy="161568"/>
              </a:xfrm>
              <a:custGeom>
                <a:avLst/>
                <a:gdLst/>
                <a:ahLst/>
                <a:cxnLst/>
                <a:rect l="l" t="t" r="r" b="b"/>
                <a:pathLst>
                  <a:path w="755" h="2436" extrusionOk="0">
                    <a:moveTo>
                      <a:pt x="385" y="1"/>
                    </a:moveTo>
                    <a:cubicBezTo>
                      <a:pt x="362" y="1"/>
                      <a:pt x="338" y="16"/>
                      <a:pt x="330" y="48"/>
                    </a:cubicBezTo>
                    <a:lnTo>
                      <a:pt x="1" y="1839"/>
                    </a:lnTo>
                    <a:cubicBezTo>
                      <a:pt x="1" y="1855"/>
                      <a:pt x="1" y="1855"/>
                      <a:pt x="1" y="1870"/>
                    </a:cubicBezTo>
                    <a:lnTo>
                      <a:pt x="205" y="2405"/>
                    </a:lnTo>
                    <a:cubicBezTo>
                      <a:pt x="205" y="2420"/>
                      <a:pt x="236" y="2436"/>
                      <a:pt x="252" y="2436"/>
                    </a:cubicBezTo>
                    <a:lnTo>
                      <a:pt x="503" y="2436"/>
                    </a:lnTo>
                    <a:cubicBezTo>
                      <a:pt x="519" y="2436"/>
                      <a:pt x="550" y="2420"/>
                      <a:pt x="550" y="2405"/>
                    </a:cubicBezTo>
                    <a:lnTo>
                      <a:pt x="755" y="1823"/>
                    </a:lnTo>
                    <a:cubicBezTo>
                      <a:pt x="755" y="1823"/>
                      <a:pt x="755" y="1808"/>
                      <a:pt x="755" y="1808"/>
                    </a:cubicBezTo>
                    <a:lnTo>
                      <a:pt x="440" y="48"/>
                    </a:lnTo>
                    <a:cubicBezTo>
                      <a:pt x="433" y="16"/>
                      <a:pt x="409" y="1"/>
                      <a:pt x="385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55"/>
              <p:cNvSpPr/>
              <p:nvPr/>
            </p:nvSpPr>
            <p:spPr>
              <a:xfrm>
                <a:off x="6150354" y="1225169"/>
                <a:ext cx="164154" cy="174037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624" extrusionOk="0">
                    <a:moveTo>
                      <a:pt x="246" y="0"/>
                    </a:moveTo>
                    <a:cubicBezTo>
                      <a:pt x="236" y="0"/>
                      <a:pt x="228" y="4"/>
                      <a:pt x="221" y="12"/>
                    </a:cubicBezTo>
                    <a:lnTo>
                      <a:pt x="32" y="185"/>
                    </a:lnTo>
                    <a:cubicBezTo>
                      <a:pt x="16" y="200"/>
                      <a:pt x="1" y="216"/>
                      <a:pt x="16" y="248"/>
                    </a:cubicBezTo>
                    <a:lnTo>
                      <a:pt x="441" y="970"/>
                    </a:lnTo>
                    <a:cubicBezTo>
                      <a:pt x="441" y="986"/>
                      <a:pt x="441" y="1002"/>
                      <a:pt x="456" y="1002"/>
                    </a:cubicBezTo>
                    <a:lnTo>
                      <a:pt x="2373" y="2604"/>
                    </a:lnTo>
                    <a:cubicBezTo>
                      <a:pt x="2391" y="2618"/>
                      <a:pt x="2407" y="2623"/>
                      <a:pt x="2421" y="2623"/>
                    </a:cubicBezTo>
                    <a:cubicBezTo>
                      <a:pt x="2456" y="2623"/>
                      <a:pt x="2474" y="2586"/>
                      <a:pt x="2452" y="2541"/>
                    </a:cubicBezTo>
                    <a:lnTo>
                      <a:pt x="975" y="452"/>
                    </a:lnTo>
                    <a:cubicBezTo>
                      <a:pt x="959" y="436"/>
                      <a:pt x="959" y="436"/>
                      <a:pt x="943" y="420"/>
                    </a:cubicBezTo>
                    <a:lnTo>
                      <a:pt x="283" y="12"/>
                    </a:lnTo>
                    <a:cubicBezTo>
                      <a:pt x="268" y="4"/>
                      <a:pt x="256" y="0"/>
                      <a:pt x="246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55"/>
              <p:cNvSpPr/>
              <p:nvPr/>
            </p:nvSpPr>
            <p:spPr>
              <a:xfrm>
                <a:off x="6141002" y="1215485"/>
                <a:ext cx="35484" cy="3555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6" extrusionOk="0">
                    <a:moveTo>
                      <a:pt x="267" y="1"/>
                    </a:moveTo>
                    <a:cubicBezTo>
                      <a:pt x="126" y="1"/>
                      <a:pt x="0" y="127"/>
                      <a:pt x="0" y="268"/>
                    </a:cubicBezTo>
                    <a:cubicBezTo>
                      <a:pt x="0" y="409"/>
                      <a:pt x="126" y="535"/>
                      <a:pt x="267" y="535"/>
                    </a:cubicBezTo>
                    <a:cubicBezTo>
                      <a:pt x="409" y="535"/>
                      <a:pt x="534" y="409"/>
                      <a:pt x="534" y="268"/>
                    </a:cubicBezTo>
                    <a:cubicBezTo>
                      <a:pt x="534" y="127"/>
                      <a:pt x="409" y="1"/>
                      <a:pt x="267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55"/>
              <p:cNvSpPr/>
              <p:nvPr/>
            </p:nvSpPr>
            <p:spPr>
              <a:xfrm>
                <a:off x="4422654" y="2059537"/>
                <a:ext cx="372083" cy="502346"/>
              </a:xfrm>
              <a:custGeom>
                <a:avLst/>
                <a:gdLst/>
                <a:ahLst/>
                <a:cxnLst/>
                <a:rect l="l" t="t" r="r" b="b"/>
                <a:pathLst>
                  <a:path w="5610" h="7574" extrusionOk="0">
                    <a:moveTo>
                      <a:pt x="441" y="1"/>
                    </a:moveTo>
                    <a:cubicBezTo>
                      <a:pt x="189" y="1"/>
                      <a:pt x="1" y="205"/>
                      <a:pt x="1" y="456"/>
                    </a:cubicBezTo>
                    <a:lnTo>
                      <a:pt x="1" y="7118"/>
                    </a:lnTo>
                    <a:cubicBezTo>
                      <a:pt x="1" y="7369"/>
                      <a:pt x="189" y="7573"/>
                      <a:pt x="441" y="7573"/>
                    </a:cubicBezTo>
                    <a:lnTo>
                      <a:pt x="5170" y="7573"/>
                    </a:lnTo>
                    <a:cubicBezTo>
                      <a:pt x="5405" y="7573"/>
                      <a:pt x="5610" y="7369"/>
                      <a:pt x="5610" y="7118"/>
                    </a:cubicBezTo>
                    <a:lnTo>
                      <a:pt x="5610" y="456"/>
                    </a:lnTo>
                    <a:cubicBezTo>
                      <a:pt x="5610" y="205"/>
                      <a:pt x="5405" y="1"/>
                      <a:pt x="5154" y="1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55"/>
              <p:cNvSpPr/>
              <p:nvPr/>
            </p:nvSpPr>
            <p:spPr>
              <a:xfrm>
                <a:off x="4454954" y="2162739"/>
                <a:ext cx="307483" cy="14592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0" extrusionOk="0">
                    <a:moveTo>
                      <a:pt x="111" y="0"/>
                    </a:moveTo>
                    <a:cubicBezTo>
                      <a:pt x="48" y="0"/>
                      <a:pt x="1" y="47"/>
                      <a:pt x="1" y="110"/>
                    </a:cubicBezTo>
                    <a:cubicBezTo>
                      <a:pt x="1" y="173"/>
                      <a:pt x="48" y="220"/>
                      <a:pt x="111" y="220"/>
                    </a:cubicBezTo>
                    <a:lnTo>
                      <a:pt x="4526" y="220"/>
                    </a:lnTo>
                    <a:cubicBezTo>
                      <a:pt x="4589" y="220"/>
                      <a:pt x="4636" y="173"/>
                      <a:pt x="4636" y="110"/>
                    </a:cubicBezTo>
                    <a:cubicBezTo>
                      <a:pt x="4636" y="47"/>
                      <a:pt x="4589" y="0"/>
                      <a:pt x="4526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55"/>
              <p:cNvSpPr/>
              <p:nvPr/>
            </p:nvSpPr>
            <p:spPr>
              <a:xfrm>
                <a:off x="4454954" y="2199151"/>
                <a:ext cx="307483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1" extrusionOk="0">
                    <a:moveTo>
                      <a:pt x="111" y="1"/>
                    </a:moveTo>
                    <a:cubicBezTo>
                      <a:pt x="48" y="1"/>
                      <a:pt x="1" y="64"/>
                      <a:pt x="1" y="111"/>
                    </a:cubicBezTo>
                    <a:cubicBezTo>
                      <a:pt x="1" y="174"/>
                      <a:pt x="48" y="221"/>
                      <a:pt x="111" y="221"/>
                    </a:cubicBezTo>
                    <a:lnTo>
                      <a:pt x="4526" y="221"/>
                    </a:lnTo>
                    <a:cubicBezTo>
                      <a:pt x="4589" y="221"/>
                      <a:pt x="4636" y="174"/>
                      <a:pt x="4636" y="111"/>
                    </a:cubicBezTo>
                    <a:cubicBezTo>
                      <a:pt x="4636" y="64"/>
                      <a:pt x="4589" y="1"/>
                      <a:pt x="4526" y="1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55"/>
              <p:cNvSpPr/>
              <p:nvPr/>
            </p:nvSpPr>
            <p:spPr>
              <a:xfrm>
                <a:off x="4454954" y="2236691"/>
                <a:ext cx="307483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1" extrusionOk="0">
                    <a:moveTo>
                      <a:pt x="111" y="0"/>
                    </a:moveTo>
                    <a:cubicBezTo>
                      <a:pt x="48" y="0"/>
                      <a:pt x="1" y="48"/>
                      <a:pt x="1" y="110"/>
                    </a:cubicBezTo>
                    <a:cubicBezTo>
                      <a:pt x="1" y="173"/>
                      <a:pt x="48" y="220"/>
                      <a:pt x="111" y="220"/>
                    </a:cubicBezTo>
                    <a:lnTo>
                      <a:pt x="4526" y="220"/>
                    </a:lnTo>
                    <a:cubicBezTo>
                      <a:pt x="4589" y="220"/>
                      <a:pt x="4636" y="173"/>
                      <a:pt x="4636" y="110"/>
                    </a:cubicBezTo>
                    <a:cubicBezTo>
                      <a:pt x="4636" y="48"/>
                      <a:pt x="4589" y="0"/>
                      <a:pt x="4526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55"/>
              <p:cNvSpPr/>
              <p:nvPr/>
            </p:nvSpPr>
            <p:spPr>
              <a:xfrm>
                <a:off x="4454954" y="2274231"/>
                <a:ext cx="307483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1" extrusionOk="0">
                    <a:moveTo>
                      <a:pt x="111" y="0"/>
                    </a:moveTo>
                    <a:cubicBezTo>
                      <a:pt x="48" y="0"/>
                      <a:pt x="1" y="47"/>
                      <a:pt x="1" y="110"/>
                    </a:cubicBezTo>
                    <a:cubicBezTo>
                      <a:pt x="1" y="173"/>
                      <a:pt x="48" y="220"/>
                      <a:pt x="111" y="220"/>
                    </a:cubicBezTo>
                    <a:lnTo>
                      <a:pt x="4526" y="220"/>
                    </a:lnTo>
                    <a:cubicBezTo>
                      <a:pt x="4589" y="220"/>
                      <a:pt x="4636" y="173"/>
                      <a:pt x="4636" y="110"/>
                    </a:cubicBezTo>
                    <a:cubicBezTo>
                      <a:pt x="4636" y="47"/>
                      <a:pt x="4589" y="0"/>
                      <a:pt x="4526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55"/>
              <p:cNvSpPr/>
              <p:nvPr/>
            </p:nvSpPr>
            <p:spPr>
              <a:xfrm>
                <a:off x="4454954" y="2310644"/>
                <a:ext cx="307483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1" extrusionOk="0">
                    <a:moveTo>
                      <a:pt x="111" y="1"/>
                    </a:moveTo>
                    <a:cubicBezTo>
                      <a:pt x="48" y="1"/>
                      <a:pt x="1" y="48"/>
                      <a:pt x="1" y="111"/>
                    </a:cubicBezTo>
                    <a:cubicBezTo>
                      <a:pt x="1" y="174"/>
                      <a:pt x="48" y="221"/>
                      <a:pt x="111" y="221"/>
                    </a:cubicBezTo>
                    <a:lnTo>
                      <a:pt x="4526" y="221"/>
                    </a:lnTo>
                    <a:cubicBezTo>
                      <a:pt x="4589" y="221"/>
                      <a:pt x="4636" y="174"/>
                      <a:pt x="4636" y="111"/>
                    </a:cubicBezTo>
                    <a:cubicBezTo>
                      <a:pt x="4636" y="48"/>
                      <a:pt x="4589" y="1"/>
                      <a:pt x="4526" y="1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55"/>
              <p:cNvSpPr/>
              <p:nvPr/>
            </p:nvSpPr>
            <p:spPr>
              <a:xfrm>
                <a:off x="4454954" y="2348184"/>
                <a:ext cx="307483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1" extrusionOk="0">
                    <a:moveTo>
                      <a:pt x="111" y="1"/>
                    </a:moveTo>
                    <a:cubicBezTo>
                      <a:pt x="48" y="1"/>
                      <a:pt x="1" y="48"/>
                      <a:pt x="1" y="111"/>
                    </a:cubicBezTo>
                    <a:cubicBezTo>
                      <a:pt x="1" y="173"/>
                      <a:pt x="48" y="220"/>
                      <a:pt x="111" y="220"/>
                    </a:cubicBezTo>
                    <a:lnTo>
                      <a:pt x="4526" y="220"/>
                    </a:lnTo>
                    <a:cubicBezTo>
                      <a:pt x="4589" y="220"/>
                      <a:pt x="4636" y="173"/>
                      <a:pt x="4636" y="111"/>
                    </a:cubicBezTo>
                    <a:cubicBezTo>
                      <a:pt x="4636" y="48"/>
                      <a:pt x="4589" y="1"/>
                      <a:pt x="4526" y="1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55"/>
              <p:cNvSpPr/>
              <p:nvPr/>
            </p:nvSpPr>
            <p:spPr>
              <a:xfrm>
                <a:off x="4454954" y="2385724"/>
                <a:ext cx="307483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1" extrusionOk="0">
                    <a:moveTo>
                      <a:pt x="111" y="0"/>
                    </a:moveTo>
                    <a:cubicBezTo>
                      <a:pt x="48" y="0"/>
                      <a:pt x="1" y="47"/>
                      <a:pt x="1" y="110"/>
                    </a:cubicBezTo>
                    <a:cubicBezTo>
                      <a:pt x="1" y="173"/>
                      <a:pt x="48" y="220"/>
                      <a:pt x="111" y="220"/>
                    </a:cubicBezTo>
                    <a:lnTo>
                      <a:pt x="4526" y="220"/>
                    </a:lnTo>
                    <a:cubicBezTo>
                      <a:pt x="4589" y="220"/>
                      <a:pt x="4636" y="157"/>
                      <a:pt x="4636" y="110"/>
                    </a:cubicBezTo>
                    <a:cubicBezTo>
                      <a:pt x="4636" y="47"/>
                      <a:pt x="4589" y="0"/>
                      <a:pt x="4526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55"/>
              <p:cNvSpPr/>
              <p:nvPr/>
            </p:nvSpPr>
            <p:spPr>
              <a:xfrm>
                <a:off x="4454954" y="2422202"/>
                <a:ext cx="307483" cy="14592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0" extrusionOk="0">
                    <a:moveTo>
                      <a:pt x="111" y="0"/>
                    </a:moveTo>
                    <a:cubicBezTo>
                      <a:pt x="48" y="0"/>
                      <a:pt x="1" y="47"/>
                      <a:pt x="1" y="110"/>
                    </a:cubicBezTo>
                    <a:cubicBezTo>
                      <a:pt x="1" y="173"/>
                      <a:pt x="48" y="220"/>
                      <a:pt x="111" y="220"/>
                    </a:cubicBezTo>
                    <a:lnTo>
                      <a:pt x="4526" y="220"/>
                    </a:lnTo>
                    <a:cubicBezTo>
                      <a:pt x="4589" y="220"/>
                      <a:pt x="4636" y="173"/>
                      <a:pt x="4636" y="110"/>
                    </a:cubicBezTo>
                    <a:cubicBezTo>
                      <a:pt x="4636" y="47"/>
                      <a:pt x="4589" y="0"/>
                      <a:pt x="4526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55"/>
              <p:cNvSpPr/>
              <p:nvPr/>
            </p:nvSpPr>
            <p:spPr>
              <a:xfrm>
                <a:off x="7356010" y="1830318"/>
                <a:ext cx="372017" cy="502279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7573" extrusionOk="0">
                    <a:moveTo>
                      <a:pt x="440" y="0"/>
                    </a:moveTo>
                    <a:cubicBezTo>
                      <a:pt x="204" y="0"/>
                      <a:pt x="0" y="204"/>
                      <a:pt x="0" y="456"/>
                    </a:cubicBezTo>
                    <a:lnTo>
                      <a:pt x="0" y="7133"/>
                    </a:lnTo>
                    <a:cubicBezTo>
                      <a:pt x="0" y="7369"/>
                      <a:pt x="204" y="7573"/>
                      <a:pt x="440" y="7573"/>
                    </a:cubicBezTo>
                    <a:lnTo>
                      <a:pt x="5169" y="7573"/>
                    </a:lnTo>
                    <a:cubicBezTo>
                      <a:pt x="5420" y="7573"/>
                      <a:pt x="5609" y="7369"/>
                      <a:pt x="5609" y="7133"/>
                    </a:cubicBezTo>
                    <a:lnTo>
                      <a:pt x="5609" y="456"/>
                    </a:lnTo>
                    <a:cubicBezTo>
                      <a:pt x="5609" y="204"/>
                      <a:pt x="5420" y="0"/>
                      <a:pt x="5169" y="0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55"/>
              <p:cNvSpPr/>
              <p:nvPr/>
            </p:nvSpPr>
            <p:spPr>
              <a:xfrm>
                <a:off x="7388310" y="1933454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1"/>
                    </a:moveTo>
                    <a:cubicBezTo>
                      <a:pt x="47" y="1"/>
                      <a:pt x="0" y="48"/>
                      <a:pt x="0" y="111"/>
                    </a:cubicBezTo>
                    <a:cubicBezTo>
                      <a:pt x="0" y="173"/>
                      <a:pt x="47" y="221"/>
                      <a:pt x="110" y="221"/>
                    </a:cubicBezTo>
                    <a:lnTo>
                      <a:pt x="4525" y="221"/>
                    </a:lnTo>
                    <a:cubicBezTo>
                      <a:pt x="4588" y="221"/>
                      <a:pt x="4635" y="173"/>
                      <a:pt x="4635" y="111"/>
                    </a:cubicBezTo>
                    <a:cubicBezTo>
                      <a:pt x="4635" y="48"/>
                      <a:pt x="4588" y="1"/>
                      <a:pt x="4525" y="1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55"/>
              <p:cNvSpPr/>
              <p:nvPr/>
            </p:nvSpPr>
            <p:spPr>
              <a:xfrm>
                <a:off x="7388310" y="1970993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0"/>
                    </a:moveTo>
                    <a:cubicBezTo>
                      <a:pt x="47" y="0"/>
                      <a:pt x="0" y="47"/>
                      <a:pt x="0" y="110"/>
                    </a:cubicBezTo>
                    <a:cubicBezTo>
                      <a:pt x="0" y="173"/>
                      <a:pt x="47" y="220"/>
                      <a:pt x="110" y="220"/>
                    </a:cubicBezTo>
                    <a:lnTo>
                      <a:pt x="4525" y="220"/>
                    </a:lnTo>
                    <a:cubicBezTo>
                      <a:pt x="4588" y="220"/>
                      <a:pt x="4635" y="173"/>
                      <a:pt x="4635" y="110"/>
                    </a:cubicBezTo>
                    <a:cubicBezTo>
                      <a:pt x="4635" y="47"/>
                      <a:pt x="4588" y="0"/>
                      <a:pt x="4525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55"/>
              <p:cNvSpPr/>
              <p:nvPr/>
            </p:nvSpPr>
            <p:spPr>
              <a:xfrm>
                <a:off x="7388310" y="2007472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0"/>
                    </a:moveTo>
                    <a:cubicBezTo>
                      <a:pt x="47" y="0"/>
                      <a:pt x="0" y="47"/>
                      <a:pt x="0" y="110"/>
                    </a:cubicBezTo>
                    <a:cubicBezTo>
                      <a:pt x="0" y="173"/>
                      <a:pt x="47" y="220"/>
                      <a:pt x="110" y="220"/>
                    </a:cubicBezTo>
                    <a:lnTo>
                      <a:pt x="4525" y="220"/>
                    </a:lnTo>
                    <a:cubicBezTo>
                      <a:pt x="4588" y="220"/>
                      <a:pt x="4635" y="173"/>
                      <a:pt x="4635" y="110"/>
                    </a:cubicBezTo>
                    <a:cubicBezTo>
                      <a:pt x="4635" y="47"/>
                      <a:pt x="4588" y="0"/>
                      <a:pt x="4525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55"/>
              <p:cNvSpPr/>
              <p:nvPr/>
            </p:nvSpPr>
            <p:spPr>
              <a:xfrm>
                <a:off x="7388310" y="2044946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1"/>
                    </a:moveTo>
                    <a:cubicBezTo>
                      <a:pt x="47" y="1"/>
                      <a:pt x="0" y="48"/>
                      <a:pt x="0" y="111"/>
                    </a:cubicBezTo>
                    <a:cubicBezTo>
                      <a:pt x="0" y="174"/>
                      <a:pt x="47" y="221"/>
                      <a:pt x="110" y="221"/>
                    </a:cubicBezTo>
                    <a:lnTo>
                      <a:pt x="4525" y="221"/>
                    </a:lnTo>
                    <a:cubicBezTo>
                      <a:pt x="4588" y="221"/>
                      <a:pt x="4635" y="174"/>
                      <a:pt x="4635" y="111"/>
                    </a:cubicBezTo>
                    <a:cubicBezTo>
                      <a:pt x="4635" y="48"/>
                      <a:pt x="4588" y="1"/>
                      <a:pt x="4525" y="1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55"/>
              <p:cNvSpPr/>
              <p:nvPr/>
            </p:nvSpPr>
            <p:spPr>
              <a:xfrm>
                <a:off x="7388310" y="2082486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0"/>
                    </a:moveTo>
                    <a:cubicBezTo>
                      <a:pt x="47" y="0"/>
                      <a:pt x="0" y="47"/>
                      <a:pt x="0" y="110"/>
                    </a:cubicBezTo>
                    <a:cubicBezTo>
                      <a:pt x="0" y="157"/>
                      <a:pt x="47" y="220"/>
                      <a:pt x="110" y="220"/>
                    </a:cubicBezTo>
                    <a:lnTo>
                      <a:pt x="4525" y="220"/>
                    </a:lnTo>
                    <a:cubicBezTo>
                      <a:pt x="4588" y="220"/>
                      <a:pt x="4635" y="157"/>
                      <a:pt x="4635" y="110"/>
                    </a:cubicBezTo>
                    <a:cubicBezTo>
                      <a:pt x="4635" y="47"/>
                      <a:pt x="4588" y="0"/>
                      <a:pt x="4525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55"/>
              <p:cNvSpPr/>
              <p:nvPr/>
            </p:nvSpPr>
            <p:spPr>
              <a:xfrm>
                <a:off x="7388310" y="2118965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0"/>
                    </a:moveTo>
                    <a:cubicBezTo>
                      <a:pt x="47" y="0"/>
                      <a:pt x="0" y="47"/>
                      <a:pt x="0" y="110"/>
                    </a:cubicBezTo>
                    <a:cubicBezTo>
                      <a:pt x="0" y="173"/>
                      <a:pt x="47" y="220"/>
                      <a:pt x="110" y="220"/>
                    </a:cubicBezTo>
                    <a:lnTo>
                      <a:pt x="4525" y="220"/>
                    </a:lnTo>
                    <a:cubicBezTo>
                      <a:pt x="4588" y="220"/>
                      <a:pt x="4635" y="173"/>
                      <a:pt x="4635" y="110"/>
                    </a:cubicBezTo>
                    <a:cubicBezTo>
                      <a:pt x="4635" y="47"/>
                      <a:pt x="4588" y="0"/>
                      <a:pt x="4525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55"/>
              <p:cNvSpPr/>
              <p:nvPr/>
            </p:nvSpPr>
            <p:spPr>
              <a:xfrm>
                <a:off x="7388310" y="2156438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1"/>
                    </a:moveTo>
                    <a:cubicBezTo>
                      <a:pt x="47" y="1"/>
                      <a:pt x="0" y="48"/>
                      <a:pt x="0" y="111"/>
                    </a:cubicBezTo>
                    <a:cubicBezTo>
                      <a:pt x="0" y="174"/>
                      <a:pt x="47" y="221"/>
                      <a:pt x="110" y="221"/>
                    </a:cubicBezTo>
                    <a:lnTo>
                      <a:pt x="4525" y="221"/>
                    </a:lnTo>
                    <a:cubicBezTo>
                      <a:pt x="4588" y="221"/>
                      <a:pt x="4635" y="174"/>
                      <a:pt x="4635" y="111"/>
                    </a:cubicBezTo>
                    <a:cubicBezTo>
                      <a:pt x="4635" y="48"/>
                      <a:pt x="4588" y="1"/>
                      <a:pt x="4525" y="1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55"/>
              <p:cNvSpPr/>
              <p:nvPr/>
            </p:nvSpPr>
            <p:spPr>
              <a:xfrm>
                <a:off x="7388310" y="2192917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1"/>
                    </a:moveTo>
                    <a:cubicBezTo>
                      <a:pt x="47" y="1"/>
                      <a:pt x="0" y="63"/>
                      <a:pt x="0" y="111"/>
                    </a:cubicBezTo>
                    <a:cubicBezTo>
                      <a:pt x="0" y="173"/>
                      <a:pt x="47" y="221"/>
                      <a:pt x="110" y="221"/>
                    </a:cubicBezTo>
                    <a:lnTo>
                      <a:pt x="4525" y="221"/>
                    </a:lnTo>
                    <a:cubicBezTo>
                      <a:pt x="4588" y="221"/>
                      <a:pt x="4635" y="173"/>
                      <a:pt x="4635" y="111"/>
                    </a:cubicBezTo>
                    <a:cubicBezTo>
                      <a:pt x="4635" y="63"/>
                      <a:pt x="4588" y="1"/>
                      <a:pt x="4525" y="1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55"/>
              <p:cNvSpPr/>
              <p:nvPr/>
            </p:nvSpPr>
            <p:spPr>
              <a:xfrm>
                <a:off x="7030288" y="1349462"/>
                <a:ext cx="466464" cy="246464"/>
              </a:xfrm>
              <a:custGeom>
                <a:avLst/>
                <a:gdLst/>
                <a:ahLst/>
                <a:cxnLst/>
                <a:rect l="l" t="t" r="r" b="b"/>
                <a:pathLst>
                  <a:path w="7033" h="3716" extrusionOk="0">
                    <a:moveTo>
                      <a:pt x="4631" y="0"/>
                    </a:moveTo>
                    <a:cubicBezTo>
                      <a:pt x="3235" y="0"/>
                      <a:pt x="1284" y="1864"/>
                      <a:pt x="166" y="3071"/>
                    </a:cubicBezTo>
                    <a:cubicBezTo>
                      <a:pt x="1" y="3265"/>
                      <a:pt x="151" y="3543"/>
                      <a:pt x="371" y="3543"/>
                    </a:cubicBezTo>
                    <a:cubicBezTo>
                      <a:pt x="401" y="3543"/>
                      <a:pt x="433" y="3538"/>
                      <a:pt x="465" y="3527"/>
                    </a:cubicBezTo>
                    <a:cubicBezTo>
                      <a:pt x="3419" y="2537"/>
                      <a:pt x="7032" y="3715"/>
                      <a:pt x="5932" y="1013"/>
                    </a:cubicBezTo>
                    <a:cubicBezTo>
                      <a:pt x="5640" y="287"/>
                      <a:pt x="5178" y="0"/>
                      <a:pt x="4631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55"/>
              <p:cNvSpPr/>
              <p:nvPr/>
            </p:nvSpPr>
            <p:spPr>
              <a:xfrm>
                <a:off x="6704698" y="1105718"/>
                <a:ext cx="350528" cy="390853"/>
              </a:xfrm>
              <a:custGeom>
                <a:avLst/>
                <a:gdLst/>
                <a:ahLst/>
                <a:cxnLst/>
                <a:rect l="l" t="t" r="r" b="b"/>
                <a:pathLst>
                  <a:path w="5285" h="5893" extrusionOk="0">
                    <a:moveTo>
                      <a:pt x="2926" y="0"/>
                    </a:moveTo>
                    <a:cubicBezTo>
                      <a:pt x="2869" y="0"/>
                      <a:pt x="2811" y="2"/>
                      <a:pt x="2750" y="6"/>
                    </a:cubicBezTo>
                    <a:cubicBezTo>
                      <a:pt x="1" y="195"/>
                      <a:pt x="2232" y="2677"/>
                      <a:pt x="2797" y="5568"/>
                    </a:cubicBezTo>
                    <a:cubicBezTo>
                      <a:pt x="2839" y="5782"/>
                      <a:pt x="3018" y="5893"/>
                      <a:pt x="3200" y="5893"/>
                    </a:cubicBezTo>
                    <a:cubicBezTo>
                      <a:pt x="3365" y="5893"/>
                      <a:pt x="3531" y="5802"/>
                      <a:pt x="3599" y="5615"/>
                    </a:cubicBezTo>
                    <a:cubicBezTo>
                      <a:pt x="4396" y="3452"/>
                      <a:pt x="5284" y="0"/>
                      <a:pt x="2926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55"/>
              <p:cNvSpPr/>
              <p:nvPr/>
            </p:nvSpPr>
            <p:spPr>
              <a:xfrm>
                <a:off x="7039242" y="1125018"/>
                <a:ext cx="231939" cy="28858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4351" extrusionOk="0">
                    <a:moveTo>
                      <a:pt x="1808" y="0"/>
                    </a:moveTo>
                    <a:cubicBezTo>
                      <a:pt x="702" y="0"/>
                      <a:pt x="196" y="3982"/>
                      <a:pt x="25" y="4327"/>
                    </a:cubicBezTo>
                    <a:lnTo>
                      <a:pt x="25" y="4327"/>
                    </a:lnTo>
                    <a:cubicBezTo>
                      <a:pt x="338" y="4036"/>
                      <a:pt x="3497" y="1050"/>
                      <a:pt x="2152" y="124"/>
                    </a:cubicBezTo>
                    <a:cubicBezTo>
                      <a:pt x="2031" y="39"/>
                      <a:pt x="1917" y="0"/>
                      <a:pt x="1808" y="0"/>
                    </a:cubicBezTo>
                    <a:close/>
                    <a:moveTo>
                      <a:pt x="25" y="4327"/>
                    </a:moveTo>
                    <a:lnTo>
                      <a:pt x="25" y="4327"/>
                    </a:lnTo>
                    <a:cubicBezTo>
                      <a:pt x="9" y="4342"/>
                      <a:pt x="0" y="4350"/>
                      <a:pt x="0" y="4350"/>
                    </a:cubicBezTo>
                    <a:cubicBezTo>
                      <a:pt x="1" y="4350"/>
                      <a:pt x="2" y="4351"/>
                      <a:pt x="4" y="4351"/>
                    </a:cubicBezTo>
                    <a:cubicBezTo>
                      <a:pt x="10" y="4351"/>
                      <a:pt x="17" y="4343"/>
                      <a:pt x="25" y="4327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55"/>
              <p:cNvSpPr/>
              <p:nvPr/>
            </p:nvSpPr>
            <p:spPr>
              <a:xfrm>
                <a:off x="5135515" y="1296734"/>
                <a:ext cx="241755" cy="266693"/>
              </a:xfrm>
              <a:custGeom>
                <a:avLst/>
                <a:gdLst/>
                <a:ahLst/>
                <a:cxnLst/>
                <a:rect l="l" t="t" r="r" b="b"/>
                <a:pathLst>
                  <a:path w="3645" h="4021" extrusionOk="0">
                    <a:moveTo>
                      <a:pt x="1727" y="1"/>
                    </a:moveTo>
                    <a:cubicBezTo>
                      <a:pt x="0" y="1"/>
                      <a:pt x="947" y="2590"/>
                      <a:pt x="1539" y="3913"/>
                    </a:cubicBezTo>
                    <a:cubicBezTo>
                      <a:pt x="1572" y="3987"/>
                      <a:pt x="1637" y="4020"/>
                      <a:pt x="1701" y="4020"/>
                    </a:cubicBezTo>
                    <a:cubicBezTo>
                      <a:pt x="1789" y="4020"/>
                      <a:pt x="1875" y="3959"/>
                      <a:pt x="1885" y="3850"/>
                    </a:cubicBezTo>
                    <a:cubicBezTo>
                      <a:pt x="2042" y="1871"/>
                      <a:pt x="3644" y="33"/>
                      <a:pt x="1775" y="1"/>
                    </a:cubicBezTo>
                    <a:cubicBezTo>
                      <a:pt x="1759" y="1"/>
                      <a:pt x="1743" y="1"/>
                      <a:pt x="1727" y="1"/>
                    </a:cubicBez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55"/>
              <p:cNvSpPr/>
              <p:nvPr/>
            </p:nvSpPr>
            <p:spPr>
              <a:xfrm>
                <a:off x="4896811" y="1488811"/>
                <a:ext cx="283738" cy="157124"/>
              </a:xfrm>
              <a:custGeom>
                <a:avLst/>
                <a:gdLst/>
                <a:ahLst/>
                <a:cxnLst/>
                <a:rect l="l" t="t" r="r" b="b"/>
                <a:pathLst>
                  <a:path w="4278" h="2369" extrusionOk="0">
                    <a:moveTo>
                      <a:pt x="1431" y="1"/>
                    </a:moveTo>
                    <a:cubicBezTo>
                      <a:pt x="1057" y="1"/>
                      <a:pt x="751" y="193"/>
                      <a:pt x="582" y="687"/>
                    </a:cubicBezTo>
                    <a:cubicBezTo>
                      <a:pt x="0" y="2368"/>
                      <a:pt x="2011" y="1677"/>
                      <a:pt x="3865" y="2070"/>
                    </a:cubicBezTo>
                    <a:cubicBezTo>
                      <a:pt x="3883" y="2073"/>
                      <a:pt x="3900" y="2074"/>
                      <a:pt x="3916" y="2074"/>
                    </a:cubicBezTo>
                    <a:cubicBezTo>
                      <a:pt x="4151" y="2074"/>
                      <a:pt x="4277" y="1775"/>
                      <a:pt x="4101" y="1599"/>
                    </a:cubicBezTo>
                    <a:cubicBezTo>
                      <a:pt x="3350" y="891"/>
                      <a:pt x="2234" y="1"/>
                      <a:pt x="1431" y="1"/>
                    </a:cubicBez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55"/>
              <p:cNvSpPr/>
              <p:nvPr/>
            </p:nvSpPr>
            <p:spPr>
              <a:xfrm>
                <a:off x="4965590" y="1362594"/>
                <a:ext cx="188960" cy="160374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2418" extrusionOk="0">
                    <a:moveTo>
                      <a:pt x="1149" y="0"/>
                    </a:moveTo>
                    <a:cubicBezTo>
                      <a:pt x="1064" y="0"/>
                      <a:pt x="980" y="24"/>
                      <a:pt x="896" y="77"/>
                    </a:cubicBezTo>
                    <a:cubicBezTo>
                      <a:pt x="1" y="643"/>
                      <a:pt x="2646" y="2173"/>
                      <a:pt x="2835" y="2394"/>
                    </a:cubicBezTo>
                    <a:lnTo>
                      <a:pt x="2835" y="2394"/>
                    </a:lnTo>
                    <a:cubicBezTo>
                      <a:pt x="2745" y="2143"/>
                      <a:pt x="1949" y="0"/>
                      <a:pt x="1149" y="0"/>
                    </a:cubicBezTo>
                    <a:close/>
                    <a:moveTo>
                      <a:pt x="2835" y="2394"/>
                    </a:moveTo>
                    <a:cubicBezTo>
                      <a:pt x="2841" y="2409"/>
                      <a:pt x="2844" y="2418"/>
                      <a:pt x="2844" y="2418"/>
                    </a:cubicBezTo>
                    <a:cubicBezTo>
                      <a:pt x="2849" y="2414"/>
                      <a:pt x="2846" y="2406"/>
                      <a:pt x="2835" y="2394"/>
                    </a:cubicBez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55"/>
              <p:cNvSpPr/>
              <p:nvPr/>
            </p:nvSpPr>
            <p:spPr>
              <a:xfrm>
                <a:off x="6652633" y="3193828"/>
                <a:ext cx="132385" cy="38137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575" extrusionOk="0">
                    <a:moveTo>
                      <a:pt x="1599" y="1"/>
                    </a:moveTo>
                    <a:cubicBezTo>
                      <a:pt x="1493" y="1"/>
                      <a:pt x="1341" y="8"/>
                      <a:pt x="1116" y="8"/>
                    </a:cubicBezTo>
                    <a:cubicBezTo>
                      <a:pt x="456" y="8"/>
                      <a:pt x="0" y="39"/>
                      <a:pt x="0" y="259"/>
                    </a:cubicBezTo>
                    <a:cubicBezTo>
                      <a:pt x="0" y="465"/>
                      <a:pt x="359" y="575"/>
                      <a:pt x="960" y="575"/>
                    </a:cubicBezTo>
                    <a:cubicBezTo>
                      <a:pt x="1001" y="575"/>
                      <a:pt x="1042" y="574"/>
                      <a:pt x="1084" y="573"/>
                    </a:cubicBezTo>
                    <a:cubicBezTo>
                      <a:pt x="1964" y="542"/>
                      <a:pt x="1996" y="401"/>
                      <a:pt x="1917" y="196"/>
                    </a:cubicBezTo>
                    <a:cubicBezTo>
                      <a:pt x="1844" y="29"/>
                      <a:pt x="1812" y="1"/>
                      <a:pt x="1599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55"/>
              <p:cNvSpPr/>
              <p:nvPr/>
            </p:nvSpPr>
            <p:spPr>
              <a:xfrm>
                <a:off x="6706821" y="3221419"/>
                <a:ext cx="169925" cy="58432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881" extrusionOk="0">
                    <a:moveTo>
                      <a:pt x="1351" y="0"/>
                    </a:moveTo>
                    <a:cubicBezTo>
                      <a:pt x="550" y="0"/>
                      <a:pt x="0" y="157"/>
                      <a:pt x="0" y="440"/>
                    </a:cubicBezTo>
                    <a:cubicBezTo>
                      <a:pt x="0" y="723"/>
                      <a:pt x="566" y="880"/>
                      <a:pt x="1383" y="880"/>
                    </a:cubicBezTo>
                    <a:cubicBezTo>
                      <a:pt x="2184" y="880"/>
                      <a:pt x="2561" y="692"/>
                      <a:pt x="2561" y="409"/>
                    </a:cubicBezTo>
                    <a:cubicBezTo>
                      <a:pt x="2561" y="142"/>
                      <a:pt x="2168" y="0"/>
                      <a:pt x="1351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55"/>
              <p:cNvSpPr/>
              <p:nvPr/>
            </p:nvSpPr>
            <p:spPr>
              <a:xfrm>
                <a:off x="6780773" y="3229709"/>
                <a:ext cx="125155" cy="40724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614" extrusionOk="0">
                    <a:moveTo>
                      <a:pt x="943" y="1"/>
                    </a:moveTo>
                    <a:cubicBezTo>
                      <a:pt x="409" y="1"/>
                      <a:pt x="1" y="142"/>
                      <a:pt x="1" y="315"/>
                    </a:cubicBezTo>
                    <a:cubicBezTo>
                      <a:pt x="1" y="472"/>
                      <a:pt x="425" y="614"/>
                      <a:pt x="943" y="614"/>
                    </a:cubicBezTo>
                    <a:cubicBezTo>
                      <a:pt x="1462" y="614"/>
                      <a:pt x="1886" y="472"/>
                      <a:pt x="1886" y="315"/>
                    </a:cubicBezTo>
                    <a:cubicBezTo>
                      <a:pt x="1886" y="142"/>
                      <a:pt x="1462" y="1"/>
                      <a:pt x="943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55"/>
              <p:cNvSpPr/>
              <p:nvPr/>
            </p:nvSpPr>
            <p:spPr>
              <a:xfrm>
                <a:off x="6749534" y="2940599"/>
                <a:ext cx="516937" cy="289310"/>
              </a:xfrm>
              <a:custGeom>
                <a:avLst/>
                <a:gdLst/>
                <a:ahLst/>
                <a:cxnLst/>
                <a:rect l="l" t="t" r="r" b="b"/>
                <a:pathLst>
                  <a:path w="7794" h="4362" extrusionOk="0">
                    <a:moveTo>
                      <a:pt x="1848" y="1"/>
                    </a:moveTo>
                    <a:cubicBezTo>
                      <a:pt x="1823" y="1"/>
                      <a:pt x="1804" y="3"/>
                      <a:pt x="1791" y="8"/>
                    </a:cubicBezTo>
                    <a:cubicBezTo>
                      <a:pt x="1022" y="275"/>
                      <a:pt x="16" y="3841"/>
                      <a:pt x="0" y="3841"/>
                    </a:cubicBezTo>
                    <a:lnTo>
                      <a:pt x="346" y="3857"/>
                    </a:lnTo>
                    <a:lnTo>
                      <a:pt x="2090" y="1202"/>
                    </a:lnTo>
                    <a:cubicBezTo>
                      <a:pt x="2090" y="1202"/>
                      <a:pt x="4431" y="3559"/>
                      <a:pt x="5719" y="4219"/>
                    </a:cubicBezTo>
                    <a:cubicBezTo>
                      <a:pt x="5905" y="4314"/>
                      <a:pt x="6111" y="4361"/>
                      <a:pt x="6312" y="4361"/>
                    </a:cubicBezTo>
                    <a:cubicBezTo>
                      <a:pt x="6740" y="4361"/>
                      <a:pt x="7151" y="4148"/>
                      <a:pt x="7322" y="3731"/>
                    </a:cubicBezTo>
                    <a:cubicBezTo>
                      <a:pt x="7793" y="2537"/>
                      <a:pt x="6489" y="1658"/>
                      <a:pt x="5578" y="1233"/>
                    </a:cubicBezTo>
                    <a:cubicBezTo>
                      <a:pt x="4668" y="801"/>
                      <a:pt x="2302" y="1"/>
                      <a:pt x="184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55"/>
              <p:cNvSpPr/>
              <p:nvPr/>
            </p:nvSpPr>
            <p:spPr>
              <a:xfrm>
                <a:off x="6768304" y="3066616"/>
                <a:ext cx="507519" cy="217347"/>
              </a:xfrm>
              <a:custGeom>
                <a:avLst/>
                <a:gdLst/>
                <a:ahLst/>
                <a:cxnLst/>
                <a:rect l="l" t="t" r="r" b="b"/>
                <a:pathLst>
                  <a:path w="7652" h="3277" extrusionOk="0">
                    <a:moveTo>
                      <a:pt x="6281" y="0"/>
                    </a:moveTo>
                    <a:cubicBezTo>
                      <a:pt x="6099" y="0"/>
                      <a:pt x="5878" y="100"/>
                      <a:pt x="5530" y="276"/>
                    </a:cubicBezTo>
                    <a:cubicBezTo>
                      <a:pt x="3724" y="1203"/>
                      <a:pt x="1524" y="2004"/>
                      <a:pt x="1006" y="2334"/>
                    </a:cubicBezTo>
                    <a:cubicBezTo>
                      <a:pt x="1006" y="2334"/>
                      <a:pt x="0" y="2868"/>
                      <a:pt x="1006" y="3277"/>
                    </a:cubicBezTo>
                    <a:cubicBezTo>
                      <a:pt x="1838" y="3261"/>
                      <a:pt x="4226" y="3277"/>
                      <a:pt x="6300" y="2774"/>
                    </a:cubicBezTo>
                    <a:cubicBezTo>
                      <a:pt x="7494" y="2476"/>
                      <a:pt x="7651" y="1470"/>
                      <a:pt x="7259" y="936"/>
                    </a:cubicBezTo>
                    <a:cubicBezTo>
                      <a:pt x="6777" y="278"/>
                      <a:pt x="6584" y="0"/>
                      <a:pt x="628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55"/>
              <p:cNvSpPr/>
              <p:nvPr/>
            </p:nvSpPr>
            <p:spPr>
              <a:xfrm>
                <a:off x="6839139" y="2811862"/>
                <a:ext cx="238704" cy="190286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2869" extrusionOk="0">
                    <a:moveTo>
                      <a:pt x="3174" y="1"/>
                    </a:moveTo>
                    <a:cubicBezTo>
                      <a:pt x="3174" y="1"/>
                      <a:pt x="2074" y="1321"/>
                      <a:pt x="1477" y="1949"/>
                    </a:cubicBezTo>
                    <a:lnTo>
                      <a:pt x="236" y="347"/>
                    </a:lnTo>
                    <a:lnTo>
                      <a:pt x="1" y="456"/>
                    </a:lnTo>
                    <a:cubicBezTo>
                      <a:pt x="220" y="865"/>
                      <a:pt x="943" y="2248"/>
                      <a:pt x="1069" y="2530"/>
                    </a:cubicBezTo>
                    <a:cubicBezTo>
                      <a:pt x="1183" y="2770"/>
                      <a:pt x="1336" y="2868"/>
                      <a:pt x="1511" y="2868"/>
                    </a:cubicBezTo>
                    <a:cubicBezTo>
                      <a:pt x="2301" y="2868"/>
                      <a:pt x="3534" y="869"/>
                      <a:pt x="3598" y="818"/>
                    </a:cubicBezTo>
                    <a:lnTo>
                      <a:pt x="3174" y="1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55"/>
              <p:cNvSpPr/>
              <p:nvPr/>
            </p:nvSpPr>
            <p:spPr>
              <a:xfrm>
                <a:off x="6998584" y="2761985"/>
                <a:ext cx="253560" cy="379047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5715" extrusionOk="0">
                    <a:moveTo>
                      <a:pt x="1873" y="1"/>
                    </a:moveTo>
                    <a:cubicBezTo>
                      <a:pt x="1673" y="1"/>
                      <a:pt x="1485" y="65"/>
                      <a:pt x="1336" y="187"/>
                    </a:cubicBezTo>
                    <a:cubicBezTo>
                      <a:pt x="440" y="894"/>
                      <a:pt x="0" y="1931"/>
                      <a:pt x="550" y="2560"/>
                    </a:cubicBezTo>
                    <a:cubicBezTo>
                      <a:pt x="1304" y="3408"/>
                      <a:pt x="959" y="4413"/>
                      <a:pt x="770" y="5340"/>
                    </a:cubicBezTo>
                    <a:cubicBezTo>
                      <a:pt x="710" y="5608"/>
                      <a:pt x="1648" y="5714"/>
                      <a:pt x="2494" y="5714"/>
                    </a:cubicBezTo>
                    <a:cubicBezTo>
                      <a:pt x="3189" y="5714"/>
                      <a:pt x="3822" y="5642"/>
                      <a:pt x="3787" y="5529"/>
                    </a:cubicBezTo>
                    <a:cubicBezTo>
                      <a:pt x="3504" y="4523"/>
                      <a:pt x="3315" y="1931"/>
                      <a:pt x="3205" y="1381"/>
                    </a:cubicBezTo>
                    <a:cubicBezTo>
                      <a:pt x="2990" y="429"/>
                      <a:pt x="2391" y="1"/>
                      <a:pt x="1873" y="1"/>
                    </a:cubicBez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55"/>
              <p:cNvSpPr/>
              <p:nvPr/>
            </p:nvSpPr>
            <p:spPr>
              <a:xfrm>
                <a:off x="7048593" y="2584699"/>
                <a:ext cx="121972" cy="239765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3615" extrusionOk="0">
                    <a:moveTo>
                      <a:pt x="1839" y="1"/>
                    </a:moveTo>
                    <a:lnTo>
                      <a:pt x="0" y="928"/>
                    </a:lnTo>
                    <a:cubicBezTo>
                      <a:pt x="927" y="2609"/>
                      <a:pt x="189" y="3284"/>
                      <a:pt x="189" y="3284"/>
                    </a:cubicBezTo>
                    <a:cubicBezTo>
                      <a:pt x="26" y="3525"/>
                      <a:pt x="53" y="3615"/>
                      <a:pt x="184" y="3615"/>
                    </a:cubicBezTo>
                    <a:cubicBezTo>
                      <a:pt x="555" y="3615"/>
                      <a:pt x="1760" y="2892"/>
                      <a:pt x="1760" y="2892"/>
                    </a:cubicBezTo>
                    <a:cubicBezTo>
                      <a:pt x="1399" y="1541"/>
                      <a:pt x="1839" y="1"/>
                      <a:pt x="1839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55"/>
              <p:cNvSpPr/>
              <p:nvPr/>
            </p:nvSpPr>
            <p:spPr>
              <a:xfrm>
                <a:off x="6975636" y="2515721"/>
                <a:ext cx="214760" cy="233132"/>
              </a:xfrm>
              <a:custGeom>
                <a:avLst/>
                <a:gdLst/>
                <a:ahLst/>
                <a:cxnLst/>
                <a:rect l="l" t="t" r="r" b="b"/>
                <a:pathLst>
                  <a:path w="3238" h="3515" extrusionOk="0">
                    <a:moveTo>
                      <a:pt x="1607" y="1"/>
                    </a:moveTo>
                    <a:cubicBezTo>
                      <a:pt x="1449" y="1"/>
                      <a:pt x="1289" y="27"/>
                      <a:pt x="1132" y="83"/>
                    </a:cubicBezTo>
                    <a:cubicBezTo>
                      <a:pt x="378" y="334"/>
                      <a:pt x="1" y="1119"/>
                      <a:pt x="299" y="1874"/>
                    </a:cubicBezTo>
                    <a:cubicBezTo>
                      <a:pt x="595" y="2606"/>
                      <a:pt x="916" y="3514"/>
                      <a:pt x="1522" y="3514"/>
                    </a:cubicBezTo>
                    <a:cubicBezTo>
                      <a:pt x="1592" y="3514"/>
                      <a:pt x="1666" y="3502"/>
                      <a:pt x="1745" y="3476"/>
                    </a:cubicBezTo>
                    <a:cubicBezTo>
                      <a:pt x="3111" y="3005"/>
                      <a:pt x="3237" y="1732"/>
                      <a:pt x="2970" y="978"/>
                    </a:cubicBezTo>
                    <a:cubicBezTo>
                      <a:pt x="2771" y="381"/>
                      <a:pt x="2208" y="1"/>
                      <a:pt x="1607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55"/>
              <p:cNvSpPr/>
              <p:nvPr/>
            </p:nvSpPr>
            <p:spPr>
              <a:xfrm>
                <a:off x="6817252" y="2764970"/>
                <a:ext cx="30311" cy="10638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604" fill="none" extrusionOk="0">
                    <a:moveTo>
                      <a:pt x="1" y="1"/>
                    </a:moveTo>
                    <a:lnTo>
                      <a:pt x="456" y="1603"/>
                    </a:lnTo>
                  </a:path>
                </a:pathLst>
              </a:custGeom>
              <a:noFill/>
              <a:ln w="39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55"/>
              <p:cNvSpPr/>
              <p:nvPr/>
            </p:nvSpPr>
            <p:spPr>
              <a:xfrm>
                <a:off x="6816191" y="2792959"/>
                <a:ext cx="55050" cy="55978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44" extrusionOk="0">
                    <a:moveTo>
                      <a:pt x="98" y="0"/>
                    </a:moveTo>
                    <a:cubicBezTo>
                      <a:pt x="40" y="0"/>
                      <a:pt x="15" y="43"/>
                      <a:pt x="1" y="97"/>
                    </a:cubicBezTo>
                    <a:cubicBezTo>
                      <a:pt x="1" y="129"/>
                      <a:pt x="48" y="160"/>
                      <a:pt x="48" y="207"/>
                    </a:cubicBezTo>
                    <a:cubicBezTo>
                      <a:pt x="48" y="223"/>
                      <a:pt x="1" y="254"/>
                      <a:pt x="17" y="317"/>
                    </a:cubicBezTo>
                    <a:cubicBezTo>
                      <a:pt x="32" y="333"/>
                      <a:pt x="48" y="333"/>
                      <a:pt x="64" y="380"/>
                    </a:cubicBezTo>
                    <a:cubicBezTo>
                      <a:pt x="79" y="396"/>
                      <a:pt x="48" y="443"/>
                      <a:pt x="64" y="459"/>
                    </a:cubicBezTo>
                    <a:cubicBezTo>
                      <a:pt x="79" y="506"/>
                      <a:pt x="127" y="490"/>
                      <a:pt x="127" y="537"/>
                    </a:cubicBezTo>
                    <a:cubicBezTo>
                      <a:pt x="127" y="569"/>
                      <a:pt x="79" y="569"/>
                      <a:pt x="95" y="616"/>
                    </a:cubicBezTo>
                    <a:cubicBezTo>
                      <a:pt x="117" y="682"/>
                      <a:pt x="508" y="843"/>
                      <a:pt x="702" y="843"/>
                    </a:cubicBezTo>
                    <a:cubicBezTo>
                      <a:pt x="783" y="843"/>
                      <a:pt x="830" y="815"/>
                      <a:pt x="802" y="741"/>
                    </a:cubicBezTo>
                    <a:cubicBezTo>
                      <a:pt x="708" y="490"/>
                      <a:pt x="378" y="66"/>
                      <a:pt x="127" y="3"/>
                    </a:cubicBezTo>
                    <a:cubicBezTo>
                      <a:pt x="116" y="1"/>
                      <a:pt x="107" y="0"/>
                      <a:pt x="98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55"/>
              <p:cNvSpPr/>
              <p:nvPr/>
            </p:nvSpPr>
            <p:spPr>
              <a:xfrm>
                <a:off x="6839139" y="2784801"/>
                <a:ext cx="26132" cy="5213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786" extrusionOk="0">
                    <a:moveTo>
                      <a:pt x="79" y="0"/>
                    </a:moveTo>
                    <a:cubicBezTo>
                      <a:pt x="79" y="0"/>
                      <a:pt x="1" y="0"/>
                      <a:pt x="126" y="205"/>
                    </a:cubicBezTo>
                    <a:cubicBezTo>
                      <a:pt x="126" y="205"/>
                      <a:pt x="63" y="362"/>
                      <a:pt x="220" y="629"/>
                    </a:cubicBezTo>
                    <a:lnTo>
                      <a:pt x="393" y="786"/>
                    </a:lnTo>
                    <a:cubicBezTo>
                      <a:pt x="393" y="786"/>
                      <a:pt x="378" y="377"/>
                      <a:pt x="268" y="220"/>
                    </a:cubicBezTo>
                    <a:cubicBezTo>
                      <a:pt x="268" y="220"/>
                      <a:pt x="111" y="0"/>
                      <a:pt x="79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55"/>
              <p:cNvSpPr/>
              <p:nvPr/>
            </p:nvSpPr>
            <p:spPr>
              <a:xfrm>
                <a:off x="6690239" y="3186001"/>
                <a:ext cx="86421" cy="21556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325" extrusionOk="0">
                    <a:moveTo>
                      <a:pt x="942" y="0"/>
                    </a:moveTo>
                    <a:lnTo>
                      <a:pt x="894" y="126"/>
                    </a:lnTo>
                    <a:cubicBezTo>
                      <a:pt x="894" y="126"/>
                      <a:pt x="692" y="119"/>
                      <a:pt x="459" y="119"/>
                    </a:cubicBezTo>
                    <a:cubicBezTo>
                      <a:pt x="343" y="119"/>
                      <a:pt x="219" y="121"/>
                      <a:pt x="109" y="126"/>
                    </a:cubicBezTo>
                    <a:cubicBezTo>
                      <a:pt x="109" y="126"/>
                      <a:pt x="0" y="325"/>
                      <a:pt x="469" y="325"/>
                    </a:cubicBezTo>
                    <a:cubicBezTo>
                      <a:pt x="618" y="325"/>
                      <a:pt x="826" y="305"/>
                      <a:pt x="1114" y="251"/>
                    </a:cubicBezTo>
                    <a:cubicBezTo>
                      <a:pt x="1271" y="220"/>
                      <a:pt x="1303" y="47"/>
                      <a:pt x="1303" y="47"/>
                    </a:cubicBezTo>
                    <a:lnTo>
                      <a:pt x="942" y="0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55"/>
              <p:cNvSpPr/>
              <p:nvPr/>
            </p:nvSpPr>
            <p:spPr>
              <a:xfrm>
                <a:off x="6851675" y="2831693"/>
                <a:ext cx="359548" cy="192342"/>
              </a:xfrm>
              <a:custGeom>
                <a:avLst/>
                <a:gdLst/>
                <a:ahLst/>
                <a:cxnLst/>
                <a:rect l="l" t="t" r="r" b="b"/>
                <a:pathLst>
                  <a:path w="5421" h="2900" extrusionOk="0">
                    <a:moveTo>
                      <a:pt x="4769" y="1"/>
                    </a:moveTo>
                    <a:cubicBezTo>
                      <a:pt x="4575" y="1"/>
                      <a:pt x="4403" y="158"/>
                      <a:pt x="4258" y="315"/>
                    </a:cubicBezTo>
                    <a:cubicBezTo>
                      <a:pt x="3944" y="613"/>
                      <a:pt x="3614" y="912"/>
                      <a:pt x="3299" y="1226"/>
                    </a:cubicBezTo>
                    <a:cubicBezTo>
                      <a:pt x="3111" y="1414"/>
                      <a:pt x="2922" y="1603"/>
                      <a:pt x="2734" y="1776"/>
                    </a:cubicBezTo>
                    <a:lnTo>
                      <a:pt x="236" y="79"/>
                    </a:lnTo>
                    <a:lnTo>
                      <a:pt x="31" y="252"/>
                    </a:lnTo>
                    <a:cubicBezTo>
                      <a:pt x="0" y="283"/>
                      <a:pt x="581" y="959"/>
                      <a:pt x="629" y="1022"/>
                    </a:cubicBezTo>
                    <a:cubicBezTo>
                      <a:pt x="1068" y="1493"/>
                      <a:pt x="2372" y="2687"/>
                      <a:pt x="2561" y="2813"/>
                    </a:cubicBezTo>
                    <a:cubicBezTo>
                      <a:pt x="2658" y="2865"/>
                      <a:pt x="2737" y="2899"/>
                      <a:pt x="2826" y="2899"/>
                    </a:cubicBezTo>
                    <a:cubicBezTo>
                      <a:pt x="2923" y="2899"/>
                      <a:pt x="3033" y="2857"/>
                      <a:pt x="3189" y="2750"/>
                    </a:cubicBezTo>
                    <a:cubicBezTo>
                      <a:pt x="3252" y="2703"/>
                      <a:pt x="4415" y="1619"/>
                      <a:pt x="4808" y="1226"/>
                    </a:cubicBezTo>
                    <a:cubicBezTo>
                      <a:pt x="5169" y="880"/>
                      <a:pt x="5420" y="315"/>
                      <a:pt x="4949" y="48"/>
                    </a:cubicBezTo>
                    <a:cubicBezTo>
                      <a:pt x="4887" y="15"/>
                      <a:pt x="4827" y="1"/>
                      <a:pt x="4769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55"/>
              <p:cNvSpPr/>
              <p:nvPr/>
            </p:nvSpPr>
            <p:spPr>
              <a:xfrm>
                <a:off x="7103842" y="2594117"/>
                <a:ext cx="46958" cy="64667"/>
              </a:xfrm>
              <a:custGeom>
                <a:avLst/>
                <a:gdLst/>
                <a:ahLst/>
                <a:cxnLst/>
                <a:rect l="l" t="t" r="r" b="b"/>
                <a:pathLst>
                  <a:path w="708" h="975" extrusionOk="0">
                    <a:moveTo>
                      <a:pt x="361" y="0"/>
                    </a:moveTo>
                    <a:cubicBezTo>
                      <a:pt x="173" y="0"/>
                      <a:pt x="0" y="157"/>
                      <a:pt x="0" y="346"/>
                    </a:cubicBezTo>
                    <a:cubicBezTo>
                      <a:pt x="0" y="550"/>
                      <a:pt x="157" y="974"/>
                      <a:pt x="361" y="974"/>
                    </a:cubicBezTo>
                    <a:cubicBezTo>
                      <a:pt x="707" y="974"/>
                      <a:pt x="707" y="550"/>
                      <a:pt x="707" y="346"/>
                    </a:cubicBezTo>
                    <a:cubicBezTo>
                      <a:pt x="707" y="157"/>
                      <a:pt x="550" y="0"/>
                      <a:pt x="361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55"/>
              <p:cNvSpPr/>
              <p:nvPr/>
            </p:nvSpPr>
            <p:spPr>
              <a:xfrm>
                <a:off x="6980146" y="2545832"/>
                <a:ext cx="32035" cy="48351"/>
              </a:xfrm>
              <a:custGeom>
                <a:avLst/>
                <a:gdLst/>
                <a:ahLst/>
                <a:cxnLst/>
                <a:rect l="l" t="t" r="r" b="b"/>
                <a:pathLst>
                  <a:path w="483" h="729" extrusionOk="0">
                    <a:moveTo>
                      <a:pt x="426" y="1"/>
                    </a:moveTo>
                    <a:cubicBezTo>
                      <a:pt x="296" y="1"/>
                      <a:pt x="0" y="70"/>
                      <a:pt x="137" y="728"/>
                    </a:cubicBezTo>
                    <a:cubicBezTo>
                      <a:pt x="137" y="728"/>
                      <a:pt x="200" y="446"/>
                      <a:pt x="483" y="6"/>
                    </a:cubicBezTo>
                    <a:cubicBezTo>
                      <a:pt x="483" y="6"/>
                      <a:pt x="460" y="1"/>
                      <a:pt x="4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55"/>
              <p:cNvSpPr/>
              <p:nvPr/>
            </p:nvSpPr>
            <p:spPr>
              <a:xfrm>
                <a:off x="6989034" y="2492374"/>
                <a:ext cx="390986" cy="527350"/>
              </a:xfrm>
              <a:custGeom>
                <a:avLst/>
                <a:gdLst/>
                <a:ahLst/>
                <a:cxnLst/>
                <a:rect l="l" t="t" r="r" b="b"/>
                <a:pathLst>
                  <a:path w="5895" h="7951" extrusionOk="0">
                    <a:moveTo>
                      <a:pt x="1519" y="1"/>
                    </a:moveTo>
                    <a:cubicBezTo>
                      <a:pt x="0" y="1"/>
                      <a:pt x="160" y="1079"/>
                      <a:pt x="160" y="1079"/>
                    </a:cubicBezTo>
                    <a:cubicBezTo>
                      <a:pt x="160" y="1079"/>
                      <a:pt x="383" y="2148"/>
                      <a:pt x="1260" y="2148"/>
                    </a:cubicBezTo>
                    <a:cubicBezTo>
                      <a:pt x="1425" y="2148"/>
                      <a:pt x="1612" y="2111"/>
                      <a:pt x="1825" y="2021"/>
                    </a:cubicBezTo>
                    <a:cubicBezTo>
                      <a:pt x="1825" y="2021"/>
                      <a:pt x="1696" y="1517"/>
                      <a:pt x="2118" y="1517"/>
                    </a:cubicBezTo>
                    <a:cubicBezTo>
                      <a:pt x="2161" y="1517"/>
                      <a:pt x="2210" y="1523"/>
                      <a:pt x="2265" y="1534"/>
                    </a:cubicBezTo>
                    <a:cubicBezTo>
                      <a:pt x="2265" y="1534"/>
                      <a:pt x="2721" y="1754"/>
                      <a:pt x="2344" y="2508"/>
                    </a:cubicBezTo>
                    <a:cubicBezTo>
                      <a:pt x="1967" y="3262"/>
                      <a:pt x="2281" y="3797"/>
                      <a:pt x="2281" y="3797"/>
                    </a:cubicBezTo>
                    <a:cubicBezTo>
                      <a:pt x="2281" y="3797"/>
                      <a:pt x="569" y="4409"/>
                      <a:pt x="898" y="6248"/>
                    </a:cubicBezTo>
                    <a:cubicBezTo>
                      <a:pt x="1089" y="7309"/>
                      <a:pt x="2337" y="7951"/>
                      <a:pt x="3454" y="7951"/>
                    </a:cubicBezTo>
                    <a:cubicBezTo>
                      <a:pt x="4273" y="7951"/>
                      <a:pt x="5022" y="7606"/>
                      <a:pt x="5235" y="6829"/>
                    </a:cubicBezTo>
                    <a:cubicBezTo>
                      <a:pt x="5894" y="4409"/>
                      <a:pt x="4198" y="3860"/>
                      <a:pt x="4198" y="3860"/>
                    </a:cubicBezTo>
                    <a:cubicBezTo>
                      <a:pt x="4198" y="3860"/>
                      <a:pt x="4481" y="293"/>
                      <a:pt x="1951" y="26"/>
                    </a:cubicBezTo>
                    <a:cubicBezTo>
                      <a:pt x="1794" y="9"/>
                      <a:pt x="1650" y="1"/>
                      <a:pt x="151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4" name="Google Shape;1084;p55"/>
            <p:cNvSpPr/>
            <p:nvPr/>
          </p:nvSpPr>
          <p:spPr>
            <a:xfrm>
              <a:off x="4492700" y="1546874"/>
              <a:ext cx="211200" cy="2112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5"/>
            <p:cNvSpPr/>
            <p:nvPr/>
          </p:nvSpPr>
          <p:spPr>
            <a:xfrm rot="5400000">
              <a:off x="6708750" y="4121025"/>
              <a:ext cx="202500" cy="1752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5"/>
            <p:cNvSpPr/>
            <p:nvPr/>
          </p:nvSpPr>
          <p:spPr>
            <a:xfrm>
              <a:off x="7707850" y="830300"/>
              <a:ext cx="202500" cy="20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898;p55">
            <a:extLst>
              <a:ext uri="{FF2B5EF4-FFF2-40B4-BE49-F238E27FC236}">
                <a16:creationId xmlns:a16="http://schemas.microsoft.com/office/drawing/2014/main" id="{14268728-418B-4E57-B46D-658641417016}"/>
              </a:ext>
            </a:extLst>
          </p:cNvPr>
          <p:cNvSpPr txBox="1">
            <a:spLocks/>
          </p:cNvSpPr>
          <p:nvPr/>
        </p:nvSpPr>
        <p:spPr>
          <a:xfrm>
            <a:off x="1272862" y="2557680"/>
            <a:ext cx="3126909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nchers"/>
              <a:buNone/>
              <a:defRPr sz="25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r>
              <a:rPr lang="en-US" sz="2000" b="1" dirty="0">
                <a:solidFill>
                  <a:schemeClr val="accent3"/>
                </a:solidFill>
                <a:latin typeface="+mj-lt"/>
              </a:rPr>
              <a:t>VISUAL STUDIO CODE</a:t>
            </a:r>
          </a:p>
        </p:txBody>
      </p:sp>
      <p:sp>
        <p:nvSpPr>
          <p:cNvPr id="203" name="Google Shape;904;p55">
            <a:extLst>
              <a:ext uri="{FF2B5EF4-FFF2-40B4-BE49-F238E27FC236}">
                <a16:creationId xmlns:a16="http://schemas.microsoft.com/office/drawing/2014/main" id="{549EF9E6-1BB7-461E-A1BE-14F842CD69B0}"/>
              </a:ext>
            </a:extLst>
          </p:cNvPr>
          <p:cNvSpPr/>
          <p:nvPr/>
        </p:nvSpPr>
        <p:spPr>
          <a:xfrm>
            <a:off x="884323" y="2637769"/>
            <a:ext cx="340200" cy="34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908;p55">
            <a:extLst>
              <a:ext uri="{FF2B5EF4-FFF2-40B4-BE49-F238E27FC236}">
                <a16:creationId xmlns:a16="http://schemas.microsoft.com/office/drawing/2014/main" id="{6609EB2B-B607-4564-B002-F9B27562460B}"/>
              </a:ext>
            </a:extLst>
          </p:cNvPr>
          <p:cNvSpPr/>
          <p:nvPr/>
        </p:nvSpPr>
        <p:spPr>
          <a:xfrm>
            <a:off x="956824" y="2734144"/>
            <a:ext cx="195149" cy="147451"/>
          </a:xfrm>
          <a:custGeom>
            <a:avLst/>
            <a:gdLst/>
            <a:ahLst/>
            <a:cxnLst/>
            <a:rect l="l" t="t" r="r" b="b"/>
            <a:pathLst>
              <a:path w="1603" h="1211" fill="none" extrusionOk="0">
                <a:moveTo>
                  <a:pt x="0" y="849"/>
                </a:moveTo>
                <a:lnTo>
                  <a:pt x="534" y="1211"/>
                </a:lnTo>
                <a:lnTo>
                  <a:pt x="1603" y="1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898;p55">
            <a:extLst>
              <a:ext uri="{FF2B5EF4-FFF2-40B4-BE49-F238E27FC236}">
                <a16:creationId xmlns:a16="http://schemas.microsoft.com/office/drawing/2014/main" id="{F74E7E0A-9870-4C6F-955E-330A88A041CA}"/>
              </a:ext>
            </a:extLst>
          </p:cNvPr>
          <p:cNvSpPr txBox="1">
            <a:spLocks/>
          </p:cNvSpPr>
          <p:nvPr/>
        </p:nvSpPr>
        <p:spPr>
          <a:xfrm>
            <a:off x="1284305" y="3329494"/>
            <a:ext cx="25317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nchers"/>
              <a:buNone/>
              <a:defRPr sz="25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r>
              <a:rPr lang="en-US" sz="2000" b="1" dirty="0">
                <a:solidFill>
                  <a:schemeClr val="accent3"/>
                </a:solidFill>
                <a:latin typeface="+mj-lt"/>
              </a:rPr>
              <a:t>ANGULAR CLI</a:t>
            </a:r>
          </a:p>
        </p:txBody>
      </p:sp>
      <p:sp>
        <p:nvSpPr>
          <p:cNvPr id="206" name="Google Shape;904;p55">
            <a:extLst>
              <a:ext uri="{FF2B5EF4-FFF2-40B4-BE49-F238E27FC236}">
                <a16:creationId xmlns:a16="http://schemas.microsoft.com/office/drawing/2014/main" id="{385DCEB5-DCD8-4039-BD18-CA5E7F35B423}"/>
              </a:ext>
            </a:extLst>
          </p:cNvPr>
          <p:cNvSpPr/>
          <p:nvPr/>
        </p:nvSpPr>
        <p:spPr>
          <a:xfrm>
            <a:off x="895765" y="3409583"/>
            <a:ext cx="340200" cy="34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908;p55">
            <a:extLst>
              <a:ext uri="{FF2B5EF4-FFF2-40B4-BE49-F238E27FC236}">
                <a16:creationId xmlns:a16="http://schemas.microsoft.com/office/drawing/2014/main" id="{E5203C72-E597-4C75-81B3-A107012A2FE7}"/>
              </a:ext>
            </a:extLst>
          </p:cNvPr>
          <p:cNvSpPr/>
          <p:nvPr/>
        </p:nvSpPr>
        <p:spPr>
          <a:xfrm>
            <a:off x="968266" y="3505958"/>
            <a:ext cx="195149" cy="147451"/>
          </a:xfrm>
          <a:custGeom>
            <a:avLst/>
            <a:gdLst/>
            <a:ahLst/>
            <a:cxnLst/>
            <a:rect l="l" t="t" r="r" b="b"/>
            <a:pathLst>
              <a:path w="1603" h="1211" fill="none" extrusionOk="0">
                <a:moveTo>
                  <a:pt x="0" y="849"/>
                </a:moveTo>
                <a:lnTo>
                  <a:pt x="534" y="1211"/>
                </a:lnTo>
                <a:lnTo>
                  <a:pt x="1603" y="1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123;p68">
            <a:extLst>
              <a:ext uri="{FF2B5EF4-FFF2-40B4-BE49-F238E27FC236}">
                <a16:creationId xmlns:a16="http://schemas.microsoft.com/office/drawing/2014/main" id="{E9500B52-02AB-4E71-9331-8622A3A2311F}"/>
              </a:ext>
            </a:extLst>
          </p:cNvPr>
          <p:cNvGrpSpPr/>
          <p:nvPr/>
        </p:nvGrpSpPr>
        <p:grpSpPr>
          <a:xfrm>
            <a:off x="4794608" y="743164"/>
            <a:ext cx="3396892" cy="3657171"/>
            <a:chOff x="-3504702" y="1155375"/>
            <a:chExt cx="1084251" cy="1153698"/>
          </a:xfrm>
        </p:grpSpPr>
        <p:sp>
          <p:nvSpPr>
            <p:cNvPr id="27" name="Google Shape;2124;p68">
              <a:extLst>
                <a:ext uri="{FF2B5EF4-FFF2-40B4-BE49-F238E27FC236}">
                  <a16:creationId xmlns:a16="http://schemas.microsoft.com/office/drawing/2014/main" id="{DCECB2CF-327A-4AA6-9386-DDB50F349E08}"/>
                </a:ext>
              </a:extLst>
            </p:cNvPr>
            <p:cNvSpPr/>
            <p:nvPr/>
          </p:nvSpPr>
          <p:spPr>
            <a:xfrm>
              <a:off x="-3483714" y="1999391"/>
              <a:ext cx="486457" cy="39303"/>
            </a:xfrm>
            <a:custGeom>
              <a:avLst/>
              <a:gdLst/>
              <a:ahLst/>
              <a:cxnLst/>
              <a:rect l="l" t="t" r="r" b="b"/>
              <a:pathLst>
                <a:path w="16734" h="1352" extrusionOk="0">
                  <a:moveTo>
                    <a:pt x="8359" y="0"/>
                  </a:moveTo>
                  <a:cubicBezTo>
                    <a:pt x="3740" y="0"/>
                    <a:pt x="1" y="299"/>
                    <a:pt x="1" y="676"/>
                  </a:cubicBezTo>
                  <a:cubicBezTo>
                    <a:pt x="1" y="1053"/>
                    <a:pt x="3740" y="1352"/>
                    <a:pt x="8359" y="1352"/>
                  </a:cubicBezTo>
                  <a:cubicBezTo>
                    <a:pt x="12994" y="1352"/>
                    <a:pt x="16733" y="1053"/>
                    <a:pt x="16733" y="676"/>
                  </a:cubicBezTo>
                  <a:cubicBezTo>
                    <a:pt x="16733" y="299"/>
                    <a:pt x="12994" y="0"/>
                    <a:pt x="83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25;p68">
              <a:extLst>
                <a:ext uri="{FF2B5EF4-FFF2-40B4-BE49-F238E27FC236}">
                  <a16:creationId xmlns:a16="http://schemas.microsoft.com/office/drawing/2014/main" id="{E690D94B-38E5-4109-AD43-7BFECE5972CD}"/>
                </a:ext>
              </a:extLst>
            </p:cNvPr>
            <p:cNvSpPr/>
            <p:nvPr/>
          </p:nvSpPr>
          <p:spPr>
            <a:xfrm>
              <a:off x="-3448074" y="1771018"/>
              <a:ext cx="401486" cy="83634"/>
            </a:xfrm>
            <a:custGeom>
              <a:avLst/>
              <a:gdLst/>
              <a:ahLst/>
              <a:cxnLst/>
              <a:rect l="l" t="t" r="r" b="b"/>
              <a:pathLst>
                <a:path w="13811" h="2877" extrusionOk="0">
                  <a:moveTo>
                    <a:pt x="13810" y="1"/>
                  </a:moveTo>
                  <a:lnTo>
                    <a:pt x="13810" y="2876"/>
                  </a:lnTo>
                  <a:lnTo>
                    <a:pt x="739" y="2876"/>
                  </a:lnTo>
                  <a:cubicBezTo>
                    <a:pt x="330" y="2876"/>
                    <a:pt x="0" y="2546"/>
                    <a:pt x="0" y="2138"/>
                  </a:cubicBezTo>
                  <a:lnTo>
                    <a:pt x="0" y="739"/>
                  </a:lnTo>
                  <a:cubicBezTo>
                    <a:pt x="0" y="331"/>
                    <a:pt x="330" y="1"/>
                    <a:pt x="739" y="1"/>
                  </a:cubicBezTo>
                  <a:lnTo>
                    <a:pt x="13810" y="1"/>
                  </a:ln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26;p68">
              <a:extLst>
                <a:ext uri="{FF2B5EF4-FFF2-40B4-BE49-F238E27FC236}">
                  <a16:creationId xmlns:a16="http://schemas.microsoft.com/office/drawing/2014/main" id="{E4FA0125-3481-48ED-A207-3A50E3B8D539}"/>
                </a:ext>
              </a:extLst>
            </p:cNvPr>
            <p:cNvSpPr/>
            <p:nvPr/>
          </p:nvSpPr>
          <p:spPr>
            <a:xfrm>
              <a:off x="-3411533" y="1781541"/>
              <a:ext cx="364945" cy="62588"/>
            </a:xfrm>
            <a:custGeom>
              <a:avLst/>
              <a:gdLst/>
              <a:ahLst/>
              <a:cxnLst/>
              <a:rect l="l" t="t" r="r" b="b"/>
              <a:pathLst>
                <a:path w="12554" h="2153" extrusionOk="0">
                  <a:moveTo>
                    <a:pt x="692" y="0"/>
                  </a:moveTo>
                  <a:cubicBezTo>
                    <a:pt x="314" y="0"/>
                    <a:pt x="0" y="315"/>
                    <a:pt x="0" y="692"/>
                  </a:cubicBezTo>
                  <a:lnTo>
                    <a:pt x="0" y="1461"/>
                  </a:lnTo>
                  <a:cubicBezTo>
                    <a:pt x="0" y="1854"/>
                    <a:pt x="314" y="2153"/>
                    <a:pt x="692" y="2153"/>
                  </a:cubicBezTo>
                  <a:lnTo>
                    <a:pt x="12553" y="2153"/>
                  </a:lnTo>
                  <a:lnTo>
                    <a:pt x="125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27;p68">
              <a:extLst>
                <a:ext uri="{FF2B5EF4-FFF2-40B4-BE49-F238E27FC236}">
                  <a16:creationId xmlns:a16="http://schemas.microsoft.com/office/drawing/2014/main" id="{D29CAFD4-A5DB-4178-A324-604AE001B910}"/>
                </a:ext>
              </a:extLst>
            </p:cNvPr>
            <p:cNvSpPr/>
            <p:nvPr/>
          </p:nvSpPr>
          <p:spPr>
            <a:xfrm>
              <a:off x="-3376387" y="1794332"/>
              <a:ext cx="329799" cy="5494"/>
            </a:xfrm>
            <a:custGeom>
              <a:avLst/>
              <a:gdLst/>
              <a:ahLst/>
              <a:cxnLst/>
              <a:rect l="l" t="t" r="r" b="b"/>
              <a:pathLst>
                <a:path w="11345" h="189" extrusionOk="0">
                  <a:moveTo>
                    <a:pt x="1" y="0"/>
                  </a:moveTo>
                  <a:lnTo>
                    <a:pt x="1" y="189"/>
                  </a:lnTo>
                  <a:lnTo>
                    <a:pt x="11344" y="189"/>
                  </a:lnTo>
                  <a:lnTo>
                    <a:pt x="113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28;p68">
              <a:extLst>
                <a:ext uri="{FF2B5EF4-FFF2-40B4-BE49-F238E27FC236}">
                  <a16:creationId xmlns:a16="http://schemas.microsoft.com/office/drawing/2014/main" id="{09E463AA-039B-47B0-83CD-40C9CBC33481}"/>
                </a:ext>
              </a:extLst>
            </p:cNvPr>
            <p:cNvSpPr/>
            <p:nvPr/>
          </p:nvSpPr>
          <p:spPr>
            <a:xfrm>
              <a:off x="-3376387" y="1810320"/>
              <a:ext cx="329799" cy="5494"/>
            </a:xfrm>
            <a:custGeom>
              <a:avLst/>
              <a:gdLst/>
              <a:ahLst/>
              <a:cxnLst/>
              <a:rect l="l" t="t" r="r" b="b"/>
              <a:pathLst>
                <a:path w="11345" h="189" extrusionOk="0">
                  <a:moveTo>
                    <a:pt x="1" y="0"/>
                  </a:moveTo>
                  <a:lnTo>
                    <a:pt x="1" y="189"/>
                  </a:lnTo>
                  <a:lnTo>
                    <a:pt x="11344" y="189"/>
                  </a:lnTo>
                  <a:lnTo>
                    <a:pt x="113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29;p68">
              <a:extLst>
                <a:ext uri="{FF2B5EF4-FFF2-40B4-BE49-F238E27FC236}">
                  <a16:creationId xmlns:a16="http://schemas.microsoft.com/office/drawing/2014/main" id="{415F4767-D726-437E-B4CF-0D90F4E17FE4}"/>
                </a:ext>
              </a:extLst>
            </p:cNvPr>
            <p:cNvSpPr/>
            <p:nvPr/>
          </p:nvSpPr>
          <p:spPr>
            <a:xfrm>
              <a:off x="-3376387" y="1825844"/>
              <a:ext cx="329799" cy="5494"/>
            </a:xfrm>
            <a:custGeom>
              <a:avLst/>
              <a:gdLst/>
              <a:ahLst/>
              <a:cxnLst/>
              <a:rect l="l" t="t" r="r" b="b"/>
              <a:pathLst>
                <a:path w="11345" h="189" extrusionOk="0">
                  <a:moveTo>
                    <a:pt x="1" y="0"/>
                  </a:moveTo>
                  <a:lnTo>
                    <a:pt x="1" y="189"/>
                  </a:lnTo>
                  <a:lnTo>
                    <a:pt x="11344" y="189"/>
                  </a:lnTo>
                  <a:lnTo>
                    <a:pt x="113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30;p68">
              <a:extLst>
                <a:ext uri="{FF2B5EF4-FFF2-40B4-BE49-F238E27FC236}">
                  <a16:creationId xmlns:a16="http://schemas.microsoft.com/office/drawing/2014/main" id="{BEB61BBE-CC62-4A37-AEAD-F3836A4262BA}"/>
                </a:ext>
              </a:extLst>
            </p:cNvPr>
            <p:cNvSpPr/>
            <p:nvPr/>
          </p:nvSpPr>
          <p:spPr>
            <a:xfrm>
              <a:off x="-3504702" y="1854623"/>
              <a:ext cx="401922" cy="84041"/>
            </a:xfrm>
            <a:custGeom>
              <a:avLst/>
              <a:gdLst/>
              <a:ahLst/>
              <a:cxnLst/>
              <a:rect l="l" t="t" r="r" b="b"/>
              <a:pathLst>
                <a:path w="13826" h="2891" extrusionOk="0">
                  <a:moveTo>
                    <a:pt x="13826" y="0"/>
                  </a:moveTo>
                  <a:lnTo>
                    <a:pt x="13826" y="2891"/>
                  </a:lnTo>
                  <a:lnTo>
                    <a:pt x="754" y="2891"/>
                  </a:lnTo>
                  <a:cubicBezTo>
                    <a:pt x="330" y="2891"/>
                    <a:pt x="0" y="2561"/>
                    <a:pt x="0" y="2152"/>
                  </a:cubicBezTo>
                  <a:lnTo>
                    <a:pt x="0" y="754"/>
                  </a:lnTo>
                  <a:cubicBezTo>
                    <a:pt x="0" y="346"/>
                    <a:pt x="330" y="0"/>
                    <a:pt x="754" y="0"/>
                  </a:cubicBezTo>
                  <a:lnTo>
                    <a:pt x="13826" y="0"/>
                  </a:ln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31;p68">
              <a:extLst>
                <a:ext uri="{FF2B5EF4-FFF2-40B4-BE49-F238E27FC236}">
                  <a16:creationId xmlns:a16="http://schemas.microsoft.com/office/drawing/2014/main" id="{8111A6D4-73F1-4992-831C-9A522184A5A1}"/>
                </a:ext>
              </a:extLst>
            </p:cNvPr>
            <p:cNvSpPr/>
            <p:nvPr/>
          </p:nvSpPr>
          <p:spPr>
            <a:xfrm>
              <a:off x="-3467725" y="1865582"/>
              <a:ext cx="364945" cy="62588"/>
            </a:xfrm>
            <a:custGeom>
              <a:avLst/>
              <a:gdLst/>
              <a:ahLst/>
              <a:cxnLst/>
              <a:rect l="l" t="t" r="r" b="b"/>
              <a:pathLst>
                <a:path w="12554" h="2153" extrusionOk="0">
                  <a:moveTo>
                    <a:pt x="692" y="0"/>
                  </a:moveTo>
                  <a:cubicBezTo>
                    <a:pt x="299" y="0"/>
                    <a:pt x="1" y="299"/>
                    <a:pt x="1" y="691"/>
                  </a:cubicBezTo>
                  <a:lnTo>
                    <a:pt x="1" y="1461"/>
                  </a:lnTo>
                  <a:cubicBezTo>
                    <a:pt x="1" y="1838"/>
                    <a:pt x="299" y="2152"/>
                    <a:pt x="692" y="2152"/>
                  </a:cubicBezTo>
                  <a:lnTo>
                    <a:pt x="12554" y="2152"/>
                  </a:lnTo>
                  <a:lnTo>
                    <a:pt x="125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32;p68">
              <a:extLst>
                <a:ext uri="{FF2B5EF4-FFF2-40B4-BE49-F238E27FC236}">
                  <a16:creationId xmlns:a16="http://schemas.microsoft.com/office/drawing/2014/main" id="{5B32E69D-6A22-4ED0-AB4D-6C6F11D8CE73}"/>
                </a:ext>
              </a:extLst>
            </p:cNvPr>
            <p:cNvSpPr/>
            <p:nvPr/>
          </p:nvSpPr>
          <p:spPr>
            <a:xfrm>
              <a:off x="-3432551" y="1877908"/>
              <a:ext cx="329770" cy="5959"/>
            </a:xfrm>
            <a:custGeom>
              <a:avLst/>
              <a:gdLst/>
              <a:ahLst/>
              <a:cxnLst/>
              <a:rect l="l" t="t" r="r" b="b"/>
              <a:pathLst>
                <a:path w="11344" h="205" extrusionOk="0">
                  <a:moveTo>
                    <a:pt x="1" y="0"/>
                  </a:moveTo>
                  <a:lnTo>
                    <a:pt x="1" y="205"/>
                  </a:lnTo>
                  <a:lnTo>
                    <a:pt x="11344" y="205"/>
                  </a:lnTo>
                  <a:lnTo>
                    <a:pt x="113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33;p68">
              <a:extLst>
                <a:ext uri="{FF2B5EF4-FFF2-40B4-BE49-F238E27FC236}">
                  <a16:creationId xmlns:a16="http://schemas.microsoft.com/office/drawing/2014/main" id="{1EAD97D7-84AF-4339-BC7E-55995BAC5B4A}"/>
                </a:ext>
              </a:extLst>
            </p:cNvPr>
            <p:cNvSpPr/>
            <p:nvPr/>
          </p:nvSpPr>
          <p:spPr>
            <a:xfrm>
              <a:off x="-3432551" y="1893896"/>
              <a:ext cx="329770" cy="5494"/>
            </a:xfrm>
            <a:custGeom>
              <a:avLst/>
              <a:gdLst/>
              <a:ahLst/>
              <a:cxnLst/>
              <a:rect l="l" t="t" r="r" b="b"/>
              <a:pathLst>
                <a:path w="11344" h="189" extrusionOk="0">
                  <a:moveTo>
                    <a:pt x="1" y="0"/>
                  </a:moveTo>
                  <a:lnTo>
                    <a:pt x="1" y="189"/>
                  </a:lnTo>
                  <a:lnTo>
                    <a:pt x="11344" y="189"/>
                  </a:lnTo>
                  <a:lnTo>
                    <a:pt x="113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34;p68">
              <a:extLst>
                <a:ext uri="{FF2B5EF4-FFF2-40B4-BE49-F238E27FC236}">
                  <a16:creationId xmlns:a16="http://schemas.microsoft.com/office/drawing/2014/main" id="{C58F0718-1989-4C6B-A349-14A4DA71ED93}"/>
                </a:ext>
              </a:extLst>
            </p:cNvPr>
            <p:cNvSpPr/>
            <p:nvPr/>
          </p:nvSpPr>
          <p:spPr>
            <a:xfrm>
              <a:off x="-3432551" y="1909885"/>
              <a:ext cx="329770" cy="5494"/>
            </a:xfrm>
            <a:custGeom>
              <a:avLst/>
              <a:gdLst/>
              <a:ahLst/>
              <a:cxnLst/>
              <a:rect l="l" t="t" r="r" b="b"/>
              <a:pathLst>
                <a:path w="11344" h="189" extrusionOk="0">
                  <a:moveTo>
                    <a:pt x="1" y="0"/>
                  </a:moveTo>
                  <a:lnTo>
                    <a:pt x="1" y="189"/>
                  </a:lnTo>
                  <a:lnTo>
                    <a:pt x="11344" y="189"/>
                  </a:lnTo>
                  <a:lnTo>
                    <a:pt x="113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35;p68">
              <a:extLst>
                <a:ext uri="{FF2B5EF4-FFF2-40B4-BE49-F238E27FC236}">
                  <a16:creationId xmlns:a16="http://schemas.microsoft.com/office/drawing/2014/main" id="{998F06C3-D403-46B4-B31C-630FD9D7B863}"/>
                </a:ext>
              </a:extLst>
            </p:cNvPr>
            <p:cNvSpPr/>
            <p:nvPr/>
          </p:nvSpPr>
          <p:spPr>
            <a:xfrm>
              <a:off x="-3429818" y="1938635"/>
              <a:ext cx="401951" cy="84070"/>
            </a:xfrm>
            <a:custGeom>
              <a:avLst/>
              <a:gdLst/>
              <a:ahLst/>
              <a:cxnLst/>
              <a:rect l="l" t="t" r="r" b="b"/>
              <a:pathLst>
                <a:path w="13827" h="2892" extrusionOk="0">
                  <a:moveTo>
                    <a:pt x="739" y="1"/>
                  </a:moveTo>
                  <a:cubicBezTo>
                    <a:pt x="331" y="1"/>
                    <a:pt x="1" y="331"/>
                    <a:pt x="1" y="755"/>
                  </a:cubicBezTo>
                  <a:lnTo>
                    <a:pt x="1" y="2138"/>
                  </a:lnTo>
                  <a:cubicBezTo>
                    <a:pt x="1" y="2562"/>
                    <a:pt x="331" y="2892"/>
                    <a:pt x="739" y="2892"/>
                  </a:cubicBezTo>
                  <a:lnTo>
                    <a:pt x="13826" y="2892"/>
                  </a:lnTo>
                  <a:lnTo>
                    <a:pt x="13826" y="1"/>
                  </a:lnTo>
                  <a:close/>
                </a:path>
              </a:pathLst>
            </a:custGeom>
            <a:solidFill>
              <a:srgbClr val="E562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36;p68">
              <a:extLst>
                <a:ext uri="{FF2B5EF4-FFF2-40B4-BE49-F238E27FC236}">
                  <a16:creationId xmlns:a16="http://schemas.microsoft.com/office/drawing/2014/main" id="{7E7C4C87-CA05-4131-8218-C2A7213A61F0}"/>
                </a:ext>
              </a:extLst>
            </p:cNvPr>
            <p:cNvSpPr/>
            <p:nvPr/>
          </p:nvSpPr>
          <p:spPr>
            <a:xfrm>
              <a:off x="-3393277" y="1949158"/>
              <a:ext cx="365410" cy="63053"/>
            </a:xfrm>
            <a:custGeom>
              <a:avLst/>
              <a:gdLst/>
              <a:ahLst/>
              <a:cxnLst/>
              <a:rect l="l" t="t" r="r" b="b"/>
              <a:pathLst>
                <a:path w="12570" h="2169" extrusionOk="0">
                  <a:moveTo>
                    <a:pt x="692" y="0"/>
                  </a:moveTo>
                  <a:cubicBezTo>
                    <a:pt x="315" y="0"/>
                    <a:pt x="1" y="314"/>
                    <a:pt x="1" y="691"/>
                  </a:cubicBezTo>
                  <a:lnTo>
                    <a:pt x="1" y="1477"/>
                  </a:lnTo>
                  <a:cubicBezTo>
                    <a:pt x="1" y="1854"/>
                    <a:pt x="315" y="2168"/>
                    <a:pt x="692" y="2168"/>
                  </a:cubicBezTo>
                  <a:lnTo>
                    <a:pt x="12569" y="2168"/>
                  </a:lnTo>
                  <a:lnTo>
                    <a:pt x="125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37;p68">
              <a:extLst>
                <a:ext uri="{FF2B5EF4-FFF2-40B4-BE49-F238E27FC236}">
                  <a16:creationId xmlns:a16="http://schemas.microsoft.com/office/drawing/2014/main" id="{749DD632-27FA-4018-994E-CDF969AF7D89}"/>
                </a:ext>
              </a:extLst>
            </p:cNvPr>
            <p:cNvSpPr/>
            <p:nvPr/>
          </p:nvSpPr>
          <p:spPr>
            <a:xfrm>
              <a:off x="-3358102" y="1961949"/>
              <a:ext cx="329770" cy="5494"/>
            </a:xfrm>
            <a:custGeom>
              <a:avLst/>
              <a:gdLst/>
              <a:ahLst/>
              <a:cxnLst/>
              <a:rect l="l" t="t" r="r" b="b"/>
              <a:pathLst>
                <a:path w="11344" h="189" extrusionOk="0">
                  <a:moveTo>
                    <a:pt x="0" y="0"/>
                  </a:moveTo>
                  <a:lnTo>
                    <a:pt x="0" y="189"/>
                  </a:lnTo>
                  <a:lnTo>
                    <a:pt x="11344" y="189"/>
                  </a:lnTo>
                  <a:lnTo>
                    <a:pt x="113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38;p68">
              <a:extLst>
                <a:ext uri="{FF2B5EF4-FFF2-40B4-BE49-F238E27FC236}">
                  <a16:creationId xmlns:a16="http://schemas.microsoft.com/office/drawing/2014/main" id="{2B024CE8-881F-48A9-B334-007421B52206}"/>
                </a:ext>
              </a:extLst>
            </p:cNvPr>
            <p:cNvSpPr/>
            <p:nvPr/>
          </p:nvSpPr>
          <p:spPr>
            <a:xfrm>
              <a:off x="-3358102" y="1977909"/>
              <a:ext cx="329770" cy="5523"/>
            </a:xfrm>
            <a:custGeom>
              <a:avLst/>
              <a:gdLst/>
              <a:ahLst/>
              <a:cxnLst/>
              <a:rect l="l" t="t" r="r" b="b"/>
              <a:pathLst>
                <a:path w="11344" h="190" extrusionOk="0">
                  <a:moveTo>
                    <a:pt x="0" y="1"/>
                  </a:moveTo>
                  <a:lnTo>
                    <a:pt x="0" y="190"/>
                  </a:lnTo>
                  <a:lnTo>
                    <a:pt x="11344" y="190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39;p68">
              <a:extLst>
                <a:ext uri="{FF2B5EF4-FFF2-40B4-BE49-F238E27FC236}">
                  <a16:creationId xmlns:a16="http://schemas.microsoft.com/office/drawing/2014/main" id="{3703B56D-2F16-4097-B3A3-A90120D7AE43}"/>
                </a:ext>
              </a:extLst>
            </p:cNvPr>
            <p:cNvSpPr/>
            <p:nvPr/>
          </p:nvSpPr>
          <p:spPr>
            <a:xfrm>
              <a:off x="-3358102" y="1993897"/>
              <a:ext cx="329770" cy="5523"/>
            </a:xfrm>
            <a:custGeom>
              <a:avLst/>
              <a:gdLst/>
              <a:ahLst/>
              <a:cxnLst/>
              <a:rect l="l" t="t" r="r" b="b"/>
              <a:pathLst>
                <a:path w="11344" h="190" extrusionOk="0">
                  <a:moveTo>
                    <a:pt x="0" y="1"/>
                  </a:moveTo>
                  <a:lnTo>
                    <a:pt x="0" y="189"/>
                  </a:lnTo>
                  <a:lnTo>
                    <a:pt x="11344" y="189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40;p68">
              <a:extLst>
                <a:ext uri="{FF2B5EF4-FFF2-40B4-BE49-F238E27FC236}">
                  <a16:creationId xmlns:a16="http://schemas.microsoft.com/office/drawing/2014/main" id="{896A93A5-510C-45B4-996A-95081D9242E4}"/>
                </a:ext>
              </a:extLst>
            </p:cNvPr>
            <p:cNvSpPr/>
            <p:nvPr/>
          </p:nvSpPr>
          <p:spPr>
            <a:xfrm>
              <a:off x="-3234788" y="2047793"/>
              <a:ext cx="741285" cy="33372"/>
            </a:xfrm>
            <a:custGeom>
              <a:avLst/>
              <a:gdLst/>
              <a:ahLst/>
              <a:cxnLst/>
              <a:rect l="l" t="t" r="r" b="b"/>
              <a:pathLst>
                <a:path w="25500" h="1148" extrusionOk="0">
                  <a:moveTo>
                    <a:pt x="12758" y="1"/>
                  </a:moveTo>
                  <a:cubicBezTo>
                    <a:pt x="5703" y="1"/>
                    <a:pt x="0" y="252"/>
                    <a:pt x="0" y="566"/>
                  </a:cubicBezTo>
                  <a:cubicBezTo>
                    <a:pt x="0" y="896"/>
                    <a:pt x="5703" y="1148"/>
                    <a:pt x="12758" y="1148"/>
                  </a:cubicBezTo>
                  <a:cubicBezTo>
                    <a:pt x="19796" y="1148"/>
                    <a:pt x="25499" y="896"/>
                    <a:pt x="25499" y="566"/>
                  </a:cubicBezTo>
                  <a:cubicBezTo>
                    <a:pt x="25499" y="252"/>
                    <a:pt x="19796" y="1"/>
                    <a:pt x="1275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41;p68">
              <a:extLst>
                <a:ext uri="{FF2B5EF4-FFF2-40B4-BE49-F238E27FC236}">
                  <a16:creationId xmlns:a16="http://schemas.microsoft.com/office/drawing/2014/main" id="{054571EA-DF31-4E03-95D5-4F79068938F7}"/>
                </a:ext>
              </a:extLst>
            </p:cNvPr>
            <p:cNvSpPr/>
            <p:nvPr/>
          </p:nvSpPr>
          <p:spPr>
            <a:xfrm>
              <a:off x="-3287782" y="1388749"/>
              <a:ext cx="845414" cy="468637"/>
            </a:xfrm>
            <a:custGeom>
              <a:avLst/>
              <a:gdLst/>
              <a:ahLst/>
              <a:cxnLst/>
              <a:rect l="l" t="t" r="r" b="b"/>
              <a:pathLst>
                <a:path w="29082" h="16121" extrusionOk="0">
                  <a:moveTo>
                    <a:pt x="1415" y="1"/>
                  </a:moveTo>
                  <a:cubicBezTo>
                    <a:pt x="629" y="1"/>
                    <a:pt x="1" y="629"/>
                    <a:pt x="1" y="1415"/>
                  </a:cubicBezTo>
                  <a:lnTo>
                    <a:pt x="1" y="16120"/>
                  </a:lnTo>
                  <a:lnTo>
                    <a:pt x="29082" y="16120"/>
                  </a:lnTo>
                  <a:lnTo>
                    <a:pt x="29082" y="1415"/>
                  </a:lnTo>
                  <a:cubicBezTo>
                    <a:pt x="29082" y="629"/>
                    <a:pt x="28453" y="1"/>
                    <a:pt x="27668" y="1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42;p68">
              <a:extLst>
                <a:ext uri="{FF2B5EF4-FFF2-40B4-BE49-F238E27FC236}">
                  <a16:creationId xmlns:a16="http://schemas.microsoft.com/office/drawing/2014/main" id="{59A86E35-0EC2-4357-8B46-53E5D7BF1049}"/>
                </a:ext>
              </a:extLst>
            </p:cNvPr>
            <p:cNvSpPr/>
            <p:nvPr/>
          </p:nvSpPr>
          <p:spPr>
            <a:xfrm>
              <a:off x="-3259003" y="1426220"/>
              <a:ext cx="787855" cy="389131"/>
            </a:xfrm>
            <a:custGeom>
              <a:avLst/>
              <a:gdLst/>
              <a:ahLst/>
              <a:cxnLst/>
              <a:rect l="l" t="t" r="r" b="b"/>
              <a:pathLst>
                <a:path w="27102" h="13386" extrusionOk="0">
                  <a:moveTo>
                    <a:pt x="315" y="0"/>
                  </a:moveTo>
                  <a:cubicBezTo>
                    <a:pt x="142" y="0"/>
                    <a:pt x="1" y="142"/>
                    <a:pt x="1" y="314"/>
                  </a:cubicBezTo>
                  <a:lnTo>
                    <a:pt x="1" y="13072"/>
                  </a:lnTo>
                  <a:cubicBezTo>
                    <a:pt x="1" y="13182"/>
                    <a:pt x="64" y="13276"/>
                    <a:pt x="142" y="13339"/>
                  </a:cubicBezTo>
                  <a:cubicBezTo>
                    <a:pt x="189" y="13370"/>
                    <a:pt x="252" y="13386"/>
                    <a:pt x="315" y="13386"/>
                  </a:cubicBezTo>
                  <a:lnTo>
                    <a:pt x="26788" y="13386"/>
                  </a:lnTo>
                  <a:cubicBezTo>
                    <a:pt x="26961" y="13386"/>
                    <a:pt x="27102" y="13245"/>
                    <a:pt x="27102" y="13072"/>
                  </a:cubicBezTo>
                  <a:lnTo>
                    <a:pt x="27102" y="314"/>
                  </a:lnTo>
                  <a:cubicBezTo>
                    <a:pt x="27102" y="252"/>
                    <a:pt x="27086" y="189"/>
                    <a:pt x="27055" y="142"/>
                  </a:cubicBezTo>
                  <a:cubicBezTo>
                    <a:pt x="26992" y="63"/>
                    <a:pt x="26898" y="0"/>
                    <a:pt x="267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43;p68">
              <a:extLst>
                <a:ext uri="{FF2B5EF4-FFF2-40B4-BE49-F238E27FC236}">
                  <a16:creationId xmlns:a16="http://schemas.microsoft.com/office/drawing/2014/main" id="{6A0644C4-657C-40B9-B851-70FEA62B294A}"/>
                </a:ext>
              </a:extLst>
            </p:cNvPr>
            <p:cNvSpPr/>
            <p:nvPr/>
          </p:nvSpPr>
          <p:spPr>
            <a:xfrm>
              <a:off x="-3287782" y="1857356"/>
              <a:ext cx="845414" cy="67152"/>
            </a:xfrm>
            <a:custGeom>
              <a:avLst/>
              <a:gdLst/>
              <a:ahLst/>
              <a:cxnLst/>
              <a:rect l="l" t="t" r="r" b="b"/>
              <a:pathLst>
                <a:path w="29082" h="2310" extrusionOk="0">
                  <a:moveTo>
                    <a:pt x="1" y="0"/>
                  </a:moveTo>
                  <a:cubicBezTo>
                    <a:pt x="1" y="393"/>
                    <a:pt x="95" y="754"/>
                    <a:pt x="268" y="1069"/>
                  </a:cubicBezTo>
                  <a:cubicBezTo>
                    <a:pt x="378" y="1273"/>
                    <a:pt x="519" y="1461"/>
                    <a:pt x="676" y="1634"/>
                  </a:cubicBezTo>
                  <a:cubicBezTo>
                    <a:pt x="692" y="1650"/>
                    <a:pt x="724" y="1666"/>
                    <a:pt x="739" y="1681"/>
                  </a:cubicBezTo>
                  <a:cubicBezTo>
                    <a:pt x="771" y="1713"/>
                    <a:pt x="818" y="1744"/>
                    <a:pt x="849" y="1776"/>
                  </a:cubicBezTo>
                  <a:cubicBezTo>
                    <a:pt x="928" y="1854"/>
                    <a:pt x="1022" y="1901"/>
                    <a:pt x="1101" y="1964"/>
                  </a:cubicBezTo>
                  <a:cubicBezTo>
                    <a:pt x="1446" y="2184"/>
                    <a:pt x="1870" y="2310"/>
                    <a:pt x="2310" y="2310"/>
                  </a:cubicBezTo>
                  <a:lnTo>
                    <a:pt x="26788" y="2310"/>
                  </a:lnTo>
                  <a:cubicBezTo>
                    <a:pt x="27039" y="2310"/>
                    <a:pt x="27291" y="2263"/>
                    <a:pt x="27526" y="2184"/>
                  </a:cubicBezTo>
                  <a:cubicBezTo>
                    <a:pt x="27856" y="2074"/>
                    <a:pt x="28155" y="1886"/>
                    <a:pt x="28406" y="1634"/>
                  </a:cubicBezTo>
                  <a:cubicBezTo>
                    <a:pt x="28579" y="1477"/>
                    <a:pt x="28705" y="1289"/>
                    <a:pt x="28815" y="1069"/>
                  </a:cubicBezTo>
                  <a:cubicBezTo>
                    <a:pt x="28988" y="754"/>
                    <a:pt x="29082" y="393"/>
                    <a:pt x="29082" y="0"/>
                  </a:cubicBez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44;p68">
              <a:extLst>
                <a:ext uri="{FF2B5EF4-FFF2-40B4-BE49-F238E27FC236}">
                  <a16:creationId xmlns:a16="http://schemas.microsoft.com/office/drawing/2014/main" id="{AC3AD9B0-4FE8-4B25-BAE4-67AC0A412C7C}"/>
                </a:ext>
              </a:extLst>
            </p:cNvPr>
            <p:cNvSpPr/>
            <p:nvPr/>
          </p:nvSpPr>
          <p:spPr>
            <a:xfrm>
              <a:off x="-3266300" y="1906222"/>
              <a:ext cx="3227" cy="3227"/>
            </a:xfrm>
            <a:custGeom>
              <a:avLst/>
              <a:gdLst/>
              <a:ahLst/>
              <a:cxnLst/>
              <a:rect l="l" t="t" r="r" b="b"/>
              <a:pathLst>
                <a:path w="111" h="111" extrusionOk="0">
                  <a:moveTo>
                    <a:pt x="0" y="0"/>
                  </a:moveTo>
                  <a:cubicBezTo>
                    <a:pt x="32" y="32"/>
                    <a:pt x="79" y="79"/>
                    <a:pt x="110" y="110"/>
                  </a:cubicBezTo>
                  <a:cubicBezTo>
                    <a:pt x="79" y="79"/>
                    <a:pt x="32" y="3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45;p68">
              <a:extLst>
                <a:ext uri="{FF2B5EF4-FFF2-40B4-BE49-F238E27FC236}">
                  <a16:creationId xmlns:a16="http://schemas.microsoft.com/office/drawing/2014/main" id="{B3E3E4A2-4A6A-4FFB-8852-A30DFB288BC0}"/>
                </a:ext>
              </a:extLst>
            </p:cNvPr>
            <p:cNvSpPr/>
            <p:nvPr/>
          </p:nvSpPr>
          <p:spPr>
            <a:xfrm>
              <a:off x="-2988624" y="1924478"/>
              <a:ext cx="248490" cy="104158"/>
            </a:xfrm>
            <a:custGeom>
              <a:avLst/>
              <a:gdLst/>
              <a:ahLst/>
              <a:cxnLst/>
              <a:rect l="l" t="t" r="r" b="b"/>
              <a:pathLst>
                <a:path w="8548" h="3583" extrusionOk="0">
                  <a:moveTo>
                    <a:pt x="1949" y="1"/>
                  </a:moveTo>
                  <a:lnTo>
                    <a:pt x="1" y="3583"/>
                  </a:lnTo>
                  <a:lnTo>
                    <a:pt x="8547" y="3583"/>
                  </a:lnTo>
                  <a:lnTo>
                    <a:pt x="6599" y="1"/>
                  </a:ln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46;p68">
              <a:extLst>
                <a:ext uri="{FF2B5EF4-FFF2-40B4-BE49-F238E27FC236}">
                  <a16:creationId xmlns:a16="http://schemas.microsoft.com/office/drawing/2014/main" id="{0F624CC5-5F06-419C-804B-0391AB9836C2}"/>
                </a:ext>
              </a:extLst>
            </p:cNvPr>
            <p:cNvSpPr/>
            <p:nvPr/>
          </p:nvSpPr>
          <p:spPr>
            <a:xfrm>
              <a:off x="-3079962" y="2028606"/>
              <a:ext cx="429800" cy="27442"/>
            </a:xfrm>
            <a:custGeom>
              <a:avLst/>
              <a:gdLst/>
              <a:ahLst/>
              <a:cxnLst/>
              <a:rect l="l" t="t" r="r" b="b"/>
              <a:pathLst>
                <a:path w="14785" h="944" extrusionOk="0">
                  <a:moveTo>
                    <a:pt x="849" y="1"/>
                  </a:moveTo>
                  <a:cubicBezTo>
                    <a:pt x="377" y="1"/>
                    <a:pt x="0" y="378"/>
                    <a:pt x="0" y="849"/>
                  </a:cubicBezTo>
                  <a:lnTo>
                    <a:pt x="0" y="944"/>
                  </a:lnTo>
                  <a:lnTo>
                    <a:pt x="14784" y="944"/>
                  </a:lnTo>
                  <a:lnTo>
                    <a:pt x="14784" y="849"/>
                  </a:lnTo>
                  <a:cubicBezTo>
                    <a:pt x="14784" y="378"/>
                    <a:pt x="14407" y="1"/>
                    <a:pt x="13936" y="1"/>
                  </a:cubicBezTo>
                  <a:close/>
                </a:path>
              </a:pathLst>
            </a:custGeom>
            <a:solidFill>
              <a:srgbClr val="C0B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147;p68">
              <a:extLst>
                <a:ext uri="{FF2B5EF4-FFF2-40B4-BE49-F238E27FC236}">
                  <a16:creationId xmlns:a16="http://schemas.microsoft.com/office/drawing/2014/main" id="{8F8B657B-F0C1-4F99-BBBB-9D5FCD3FBB63}"/>
                </a:ext>
              </a:extLst>
            </p:cNvPr>
            <p:cNvSpPr/>
            <p:nvPr/>
          </p:nvSpPr>
          <p:spPr>
            <a:xfrm>
              <a:off x="-2982229" y="1507703"/>
              <a:ext cx="238810" cy="234246"/>
            </a:xfrm>
            <a:custGeom>
              <a:avLst/>
              <a:gdLst/>
              <a:ahLst/>
              <a:cxnLst/>
              <a:rect l="l" t="t" r="r" b="b"/>
              <a:pathLst>
                <a:path w="8215" h="8058" extrusionOk="0">
                  <a:moveTo>
                    <a:pt x="4057" y="0"/>
                  </a:moveTo>
                  <a:cubicBezTo>
                    <a:pt x="3243" y="0"/>
                    <a:pt x="2478" y="258"/>
                    <a:pt x="1854" y="669"/>
                  </a:cubicBezTo>
                  <a:cubicBezTo>
                    <a:pt x="1807" y="701"/>
                    <a:pt x="1792" y="779"/>
                    <a:pt x="1839" y="826"/>
                  </a:cubicBezTo>
                  <a:lnTo>
                    <a:pt x="1854" y="826"/>
                  </a:lnTo>
                  <a:cubicBezTo>
                    <a:pt x="1873" y="836"/>
                    <a:pt x="1896" y="845"/>
                    <a:pt x="1918" y="845"/>
                  </a:cubicBezTo>
                  <a:cubicBezTo>
                    <a:pt x="1935" y="845"/>
                    <a:pt x="1951" y="840"/>
                    <a:pt x="1964" y="826"/>
                  </a:cubicBezTo>
                  <a:cubicBezTo>
                    <a:pt x="2572" y="426"/>
                    <a:pt x="3292" y="180"/>
                    <a:pt x="4085" y="180"/>
                  </a:cubicBezTo>
                  <a:cubicBezTo>
                    <a:pt x="4132" y="180"/>
                    <a:pt x="4179" y="181"/>
                    <a:pt x="4227" y="182"/>
                  </a:cubicBezTo>
                  <a:cubicBezTo>
                    <a:pt x="6222" y="261"/>
                    <a:pt x="7840" y="1863"/>
                    <a:pt x="7934" y="3859"/>
                  </a:cubicBezTo>
                  <a:cubicBezTo>
                    <a:pt x="8026" y="6057"/>
                    <a:pt x="6278" y="7870"/>
                    <a:pt x="4104" y="7870"/>
                  </a:cubicBezTo>
                  <a:cubicBezTo>
                    <a:pt x="4040" y="7870"/>
                    <a:pt x="3977" y="7868"/>
                    <a:pt x="3913" y="7865"/>
                  </a:cubicBezTo>
                  <a:cubicBezTo>
                    <a:pt x="1933" y="7786"/>
                    <a:pt x="330" y="6168"/>
                    <a:pt x="236" y="4189"/>
                  </a:cubicBezTo>
                  <a:cubicBezTo>
                    <a:pt x="189" y="3089"/>
                    <a:pt x="613" y="2083"/>
                    <a:pt x="1320" y="1361"/>
                  </a:cubicBezTo>
                  <a:cubicBezTo>
                    <a:pt x="1352" y="1314"/>
                    <a:pt x="1352" y="1251"/>
                    <a:pt x="1320" y="1219"/>
                  </a:cubicBezTo>
                  <a:cubicBezTo>
                    <a:pt x="1297" y="1204"/>
                    <a:pt x="1273" y="1196"/>
                    <a:pt x="1250" y="1196"/>
                  </a:cubicBezTo>
                  <a:cubicBezTo>
                    <a:pt x="1226" y="1196"/>
                    <a:pt x="1202" y="1204"/>
                    <a:pt x="1179" y="1219"/>
                  </a:cubicBezTo>
                  <a:cubicBezTo>
                    <a:pt x="440" y="1989"/>
                    <a:pt x="0" y="3042"/>
                    <a:pt x="48" y="4204"/>
                  </a:cubicBezTo>
                  <a:cubicBezTo>
                    <a:pt x="142" y="6278"/>
                    <a:pt x="1823" y="7959"/>
                    <a:pt x="3897" y="8053"/>
                  </a:cubicBezTo>
                  <a:cubicBezTo>
                    <a:pt x="3961" y="8056"/>
                    <a:pt x="4025" y="8058"/>
                    <a:pt x="4088" y="8058"/>
                  </a:cubicBezTo>
                  <a:cubicBezTo>
                    <a:pt x="6373" y="8058"/>
                    <a:pt x="8214" y="6151"/>
                    <a:pt x="8107" y="3827"/>
                  </a:cubicBezTo>
                  <a:cubicBezTo>
                    <a:pt x="8029" y="1785"/>
                    <a:pt x="6363" y="119"/>
                    <a:pt x="4321" y="10"/>
                  </a:cubicBezTo>
                  <a:cubicBezTo>
                    <a:pt x="4232" y="3"/>
                    <a:pt x="4144" y="0"/>
                    <a:pt x="4057" y="0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148;p68">
              <a:extLst>
                <a:ext uri="{FF2B5EF4-FFF2-40B4-BE49-F238E27FC236}">
                  <a16:creationId xmlns:a16="http://schemas.microsoft.com/office/drawing/2014/main" id="{647C9E67-A5C8-49D9-9AF2-373470FDADD0}"/>
                </a:ext>
              </a:extLst>
            </p:cNvPr>
            <p:cNvSpPr/>
            <p:nvPr/>
          </p:nvSpPr>
          <p:spPr>
            <a:xfrm>
              <a:off x="-2909147" y="1552732"/>
              <a:ext cx="116949" cy="137036"/>
            </a:xfrm>
            <a:custGeom>
              <a:avLst/>
              <a:gdLst/>
              <a:ahLst/>
              <a:cxnLst/>
              <a:rect l="l" t="t" r="r" b="b"/>
              <a:pathLst>
                <a:path w="4023" h="4714" extrusionOk="0">
                  <a:moveTo>
                    <a:pt x="0" y="0"/>
                  </a:moveTo>
                  <a:lnTo>
                    <a:pt x="0" y="4713"/>
                  </a:lnTo>
                  <a:lnTo>
                    <a:pt x="4022" y="2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149;p68">
              <a:extLst>
                <a:ext uri="{FF2B5EF4-FFF2-40B4-BE49-F238E27FC236}">
                  <a16:creationId xmlns:a16="http://schemas.microsoft.com/office/drawing/2014/main" id="{55659BF4-9C41-4E8D-9CF6-C16574199225}"/>
                </a:ext>
              </a:extLst>
            </p:cNvPr>
            <p:cNvSpPr/>
            <p:nvPr/>
          </p:nvSpPr>
          <p:spPr>
            <a:xfrm>
              <a:off x="-3221096" y="1486046"/>
              <a:ext cx="188664" cy="13256"/>
            </a:xfrm>
            <a:custGeom>
              <a:avLst/>
              <a:gdLst/>
              <a:ahLst/>
              <a:cxnLst/>
              <a:rect l="l" t="t" r="r" b="b"/>
              <a:pathLst>
                <a:path w="6490" h="456" extrusionOk="0">
                  <a:moveTo>
                    <a:pt x="236" y="0"/>
                  </a:moveTo>
                  <a:cubicBezTo>
                    <a:pt x="111" y="0"/>
                    <a:pt x="1" y="95"/>
                    <a:pt x="1" y="236"/>
                  </a:cubicBezTo>
                  <a:cubicBezTo>
                    <a:pt x="1" y="362"/>
                    <a:pt x="111" y="456"/>
                    <a:pt x="236" y="456"/>
                  </a:cubicBezTo>
                  <a:lnTo>
                    <a:pt x="6254" y="456"/>
                  </a:lnTo>
                  <a:cubicBezTo>
                    <a:pt x="6379" y="456"/>
                    <a:pt x="6489" y="362"/>
                    <a:pt x="6489" y="236"/>
                  </a:cubicBezTo>
                  <a:cubicBezTo>
                    <a:pt x="6489" y="95"/>
                    <a:pt x="6379" y="0"/>
                    <a:pt x="625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150;p68">
              <a:extLst>
                <a:ext uri="{FF2B5EF4-FFF2-40B4-BE49-F238E27FC236}">
                  <a16:creationId xmlns:a16="http://schemas.microsoft.com/office/drawing/2014/main" id="{25F7E7D1-6D28-4E6E-9DCA-6A8E7D74009B}"/>
                </a:ext>
              </a:extLst>
            </p:cNvPr>
            <p:cNvSpPr/>
            <p:nvPr/>
          </p:nvSpPr>
          <p:spPr>
            <a:xfrm>
              <a:off x="-3221096" y="1522586"/>
              <a:ext cx="188664" cy="13721"/>
            </a:xfrm>
            <a:custGeom>
              <a:avLst/>
              <a:gdLst/>
              <a:ahLst/>
              <a:cxnLst/>
              <a:rect l="l" t="t" r="r" b="b"/>
              <a:pathLst>
                <a:path w="6490" h="472" extrusionOk="0">
                  <a:moveTo>
                    <a:pt x="236" y="0"/>
                  </a:moveTo>
                  <a:cubicBezTo>
                    <a:pt x="111" y="0"/>
                    <a:pt x="1" y="95"/>
                    <a:pt x="1" y="236"/>
                  </a:cubicBezTo>
                  <a:cubicBezTo>
                    <a:pt x="1" y="362"/>
                    <a:pt x="111" y="472"/>
                    <a:pt x="236" y="472"/>
                  </a:cubicBezTo>
                  <a:lnTo>
                    <a:pt x="6254" y="472"/>
                  </a:lnTo>
                  <a:cubicBezTo>
                    <a:pt x="6379" y="472"/>
                    <a:pt x="6489" y="362"/>
                    <a:pt x="6489" y="236"/>
                  </a:cubicBezTo>
                  <a:cubicBezTo>
                    <a:pt x="6489" y="95"/>
                    <a:pt x="6379" y="0"/>
                    <a:pt x="625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151;p68">
              <a:extLst>
                <a:ext uri="{FF2B5EF4-FFF2-40B4-BE49-F238E27FC236}">
                  <a16:creationId xmlns:a16="http://schemas.microsoft.com/office/drawing/2014/main" id="{84A5DA72-8859-4579-8574-0B22197A5BBB}"/>
                </a:ext>
              </a:extLst>
            </p:cNvPr>
            <p:cNvSpPr/>
            <p:nvPr/>
          </p:nvSpPr>
          <p:spPr>
            <a:xfrm>
              <a:off x="-3221096" y="1559127"/>
              <a:ext cx="188664" cy="13721"/>
            </a:xfrm>
            <a:custGeom>
              <a:avLst/>
              <a:gdLst/>
              <a:ahLst/>
              <a:cxnLst/>
              <a:rect l="l" t="t" r="r" b="b"/>
              <a:pathLst>
                <a:path w="6490" h="472" extrusionOk="0">
                  <a:moveTo>
                    <a:pt x="236" y="0"/>
                  </a:moveTo>
                  <a:cubicBezTo>
                    <a:pt x="111" y="0"/>
                    <a:pt x="1" y="110"/>
                    <a:pt x="1" y="236"/>
                  </a:cubicBezTo>
                  <a:cubicBezTo>
                    <a:pt x="1" y="361"/>
                    <a:pt x="111" y="471"/>
                    <a:pt x="236" y="471"/>
                  </a:cubicBezTo>
                  <a:lnTo>
                    <a:pt x="6254" y="471"/>
                  </a:lnTo>
                  <a:cubicBezTo>
                    <a:pt x="6379" y="471"/>
                    <a:pt x="6489" y="361"/>
                    <a:pt x="6489" y="236"/>
                  </a:cubicBezTo>
                  <a:cubicBezTo>
                    <a:pt x="6489" y="110"/>
                    <a:pt x="6379" y="0"/>
                    <a:pt x="625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52;p68">
              <a:extLst>
                <a:ext uri="{FF2B5EF4-FFF2-40B4-BE49-F238E27FC236}">
                  <a16:creationId xmlns:a16="http://schemas.microsoft.com/office/drawing/2014/main" id="{D40F8217-99FF-4EB7-B8C0-64589EF8B13A}"/>
                </a:ext>
              </a:extLst>
            </p:cNvPr>
            <p:cNvSpPr/>
            <p:nvPr/>
          </p:nvSpPr>
          <p:spPr>
            <a:xfrm>
              <a:off x="-3221096" y="1595639"/>
              <a:ext cx="188664" cy="13750"/>
            </a:xfrm>
            <a:custGeom>
              <a:avLst/>
              <a:gdLst/>
              <a:ahLst/>
              <a:cxnLst/>
              <a:rect l="l" t="t" r="r" b="b"/>
              <a:pathLst>
                <a:path w="6490" h="473" extrusionOk="0">
                  <a:moveTo>
                    <a:pt x="236" y="1"/>
                  </a:moveTo>
                  <a:cubicBezTo>
                    <a:pt x="111" y="1"/>
                    <a:pt x="1" y="111"/>
                    <a:pt x="1" y="237"/>
                  </a:cubicBezTo>
                  <a:cubicBezTo>
                    <a:pt x="1" y="362"/>
                    <a:pt x="111" y="472"/>
                    <a:pt x="236" y="472"/>
                  </a:cubicBezTo>
                  <a:lnTo>
                    <a:pt x="6254" y="472"/>
                  </a:lnTo>
                  <a:cubicBezTo>
                    <a:pt x="6379" y="472"/>
                    <a:pt x="6489" y="362"/>
                    <a:pt x="6489" y="237"/>
                  </a:cubicBezTo>
                  <a:cubicBezTo>
                    <a:pt x="6489" y="111"/>
                    <a:pt x="6379" y="1"/>
                    <a:pt x="62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53;p68">
              <a:extLst>
                <a:ext uri="{FF2B5EF4-FFF2-40B4-BE49-F238E27FC236}">
                  <a16:creationId xmlns:a16="http://schemas.microsoft.com/office/drawing/2014/main" id="{5E2575AA-0A51-4994-8E9D-95EA9BD69570}"/>
                </a:ext>
              </a:extLst>
            </p:cNvPr>
            <p:cNvSpPr/>
            <p:nvPr/>
          </p:nvSpPr>
          <p:spPr>
            <a:xfrm>
              <a:off x="-3221096" y="1632180"/>
              <a:ext cx="188664" cy="13750"/>
            </a:xfrm>
            <a:custGeom>
              <a:avLst/>
              <a:gdLst/>
              <a:ahLst/>
              <a:cxnLst/>
              <a:rect l="l" t="t" r="r" b="b"/>
              <a:pathLst>
                <a:path w="6490" h="473" extrusionOk="0">
                  <a:moveTo>
                    <a:pt x="236" y="1"/>
                  </a:moveTo>
                  <a:cubicBezTo>
                    <a:pt x="111" y="1"/>
                    <a:pt x="1" y="111"/>
                    <a:pt x="1" y="237"/>
                  </a:cubicBezTo>
                  <a:cubicBezTo>
                    <a:pt x="1" y="362"/>
                    <a:pt x="111" y="472"/>
                    <a:pt x="236" y="472"/>
                  </a:cubicBezTo>
                  <a:lnTo>
                    <a:pt x="6254" y="472"/>
                  </a:lnTo>
                  <a:cubicBezTo>
                    <a:pt x="6379" y="472"/>
                    <a:pt x="6489" y="362"/>
                    <a:pt x="6489" y="237"/>
                  </a:cubicBezTo>
                  <a:cubicBezTo>
                    <a:pt x="6489" y="111"/>
                    <a:pt x="6379" y="1"/>
                    <a:pt x="62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54;p68">
              <a:extLst>
                <a:ext uri="{FF2B5EF4-FFF2-40B4-BE49-F238E27FC236}">
                  <a16:creationId xmlns:a16="http://schemas.microsoft.com/office/drawing/2014/main" id="{4BB4D494-0EA9-4530-AB9B-CEEC46DBDF6F}"/>
                </a:ext>
              </a:extLst>
            </p:cNvPr>
            <p:cNvSpPr/>
            <p:nvPr/>
          </p:nvSpPr>
          <p:spPr>
            <a:xfrm>
              <a:off x="-3221096" y="1668721"/>
              <a:ext cx="188664" cy="13750"/>
            </a:xfrm>
            <a:custGeom>
              <a:avLst/>
              <a:gdLst/>
              <a:ahLst/>
              <a:cxnLst/>
              <a:rect l="l" t="t" r="r" b="b"/>
              <a:pathLst>
                <a:path w="6490" h="473" extrusionOk="0">
                  <a:moveTo>
                    <a:pt x="236" y="1"/>
                  </a:moveTo>
                  <a:cubicBezTo>
                    <a:pt x="111" y="1"/>
                    <a:pt x="1" y="111"/>
                    <a:pt x="1" y="236"/>
                  </a:cubicBezTo>
                  <a:cubicBezTo>
                    <a:pt x="1" y="362"/>
                    <a:pt x="111" y="472"/>
                    <a:pt x="236" y="472"/>
                  </a:cubicBezTo>
                  <a:lnTo>
                    <a:pt x="6254" y="472"/>
                  </a:lnTo>
                  <a:cubicBezTo>
                    <a:pt x="6379" y="472"/>
                    <a:pt x="6489" y="362"/>
                    <a:pt x="6489" y="236"/>
                  </a:cubicBezTo>
                  <a:cubicBezTo>
                    <a:pt x="6489" y="111"/>
                    <a:pt x="6379" y="1"/>
                    <a:pt x="62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55;p68">
              <a:extLst>
                <a:ext uri="{FF2B5EF4-FFF2-40B4-BE49-F238E27FC236}">
                  <a16:creationId xmlns:a16="http://schemas.microsoft.com/office/drawing/2014/main" id="{B3AABBA0-B6CA-4821-B1C3-FA23366C4DEC}"/>
                </a:ext>
              </a:extLst>
            </p:cNvPr>
            <p:cNvSpPr/>
            <p:nvPr/>
          </p:nvSpPr>
          <p:spPr>
            <a:xfrm>
              <a:off x="-3221096" y="1705262"/>
              <a:ext cx="188664" cy="13721"/>
            </a:xfrm>
            <a:custGeom>
              <a:avLst/>
              <a:gdLst/>
              <a:ahLst/>
              <a:cxnLst/>
              <a:rect l="l" t="t" r="r" b="b"/>
              <a:pathLst>
                <a:path w="6490" h="472" extrusionOk="0">
                  <a:moveTo>
                    <a:pt x="236" y="1"/>
                  </a:moveTo>
                  <a:cubicBezTo>
                    <a:pt x="111" y="1"/>
                    <a:pt x="1" y="111"/>
                    <a:pt x="1" y="236"/>
                  </a:cubicBezTo>
                  <a:cubicBezTo>
                    <a:pt x="1" y="378"/>
                    <a:pt x="111" y="472"/>
                    <a:pt x="236" y="472"/>
                  </a:cubicBezTo>
                  <a:lnTo>
                    <a:pt x="6254" y="472"/>
                  </a:lnTo>
                  <a:cubicBezTo>
                    <a:pt x="6379" y="472"/>
                    <a:pt x="6489" y="378"/>
                    <a:pt x="6489" y="236"/>
                  </a:cubicBezTo>
                  <a:cubicBezTo>
                    <a:pt x="6489" y="111"/>
                    <a:pt x="6379" y="1"/>
                    <a:pt x="62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56;p68">
              <a:extLst>
                <a:ext uri="{FF2B5EF4-FFF2-40B4-BE49-F238E27FC236}">
                  <a16:creationId xmlns:a16="http://schemas.microsoft.com/office/drawing/2014/main" id="{5F05D454-6F48-460F-A856-26CBF6DDB0F0}"/>
                </a:ext>
              </a:extLst>
            </p:cNvPr>
            <p:cNvSpPr/>
            <p:nvPr/>
          </p:nvSpPr>
          <p:spPr>
            <a:xfrm>
              <a:off x="-3221096" y="1742268"/>
              <a:ext cx="188664" cy="13256"/>
            </a:xfrm>
            <a:custGeom>
              <a:avLst/>
              <a:gdLst/>
              <a:ahLst/>
              <a:cxnLst/>
              <a:rect l="l" t="t" r="r" b="b"/>
              <a:pathLst>
                <a:path w="6490" h="456" extrusionOk="0">
                  <a:moveTo>
                    <a:pt x="236" y="0"/>
                  </a:moveTo>
                  <a:cubicBezTo>
                    <a:pt x="111" y="0"/>
                    <a:pt x="1" y="94"/>
                    <a:pt x="1" y="220"/>
                  </a:cubicBezTo>
                  <a:cubicBezTo>
                    <a:pt x="1" y="362"/>
                    <a:pt x="111" y="456"/>
                    <a:pt x="236" y="456"/>
                  </a:cubicBezTo>
                  <a:lnTo>
                    <a:pt x="6254" y="456"/>
                  </a:lnTo>
                  <a:cubicBezTo>
                    <a:pt x="6379" y="456"/>
                    <a:pt x="6489" y="362"/>
                    <a:pt x="6489" y="220"/>
                  </a:cubicBezTo>
                  <a:cubicBezTo>
                    <a:pt x="6489" y="94"/>
                    <a:pt x="6379" y="0"/>
                    <a:pt x="625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57;p68">
              <a:extLst>
                <a:ext uri="{FF2B5EF4-FFF2-40B4-BE49-F238E27FC236}">
                  <a16:creationId xmlns:a16="http://schemas.microsoft.com/office/drawing/2014/main" id="{C77DC550-242A-4418-A50E-8D8F995F1F81}"/>
                </a:ext>
              </a:extLst>
            </p:cNvPr>
            <p:cNvSpPr/>
            <p:nvPr/>
          </p:nvSpPr>
          <p:spPr>
            <a:xfrm>
              <a:off x="-2694960" y="1486046"/>
              <a:ext cx="188199" cy="13256"/>
            </a:xfrm>
            <a:custGeom>
              <a:avLst/>
              <a:gdLst/>
              <a:ahLst/>
              <a:cxnLst/>
              <a:rect l="l" t="t" r="r" b="b"/>
              <a:pathLst>
                <a:path w="6474" h="456" extrusionOk="0">
                  <a:moveTo>
                    <a:pt x="236" y="0"/>
                  </a:moveTo>
                  <a:cubicBezTo>
                    <a:pt x="95" y="0"/>
                    <a:pt x="1" y="95"/>
                    <a:pt x="1" y="236"/>
                  </a:cubicBezTo>
                  <a:cubicBezTo>
                    <a:pt x="1" y="362"/>
                    <a:pt x="95" y="456"/>
                    <a:pt x="236" y="456"/>
                  </a:cubicBezTo>
                  <a:lnTo>
                    <a:pt x="6238" y="456"/>
                  </a:lnTo>
                  <a:cubicBezTo>
                    <a:pt x="6379" y="456"/>
                    <a:pt x="6474" y="362"/>
                    <a:pt x="6474" y="236"/>
                  </a:cubicBezTo>
                  <a:cubicBezTo>
                    <a:pt x="6474" y="95"/>
                    <a:pt x="6379" y="0"/>
                    <a:pt x="62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58;p68">
              <a:extLst>
                <a:ext uri="{FF2B5EF4-FFF2-40B4-BE49-F238E27FC236}">
                  <a16:creationId xmlns:a16="http://schemas.microsoft.com/office/drawing/2014/main" id="{BE64F00E-8E71-4D6F-B840-99B2F50E1ED8}"/>
                </a:ext>
              </a:extLst>
            </p:cNvPr>
            <p:cNvSpPr/>
            <p:nvPr/>
          </p:nvSpPr>
          <p:spPr>
            <a:xfrm>
              <a:off x="-2694960" y="1522586"/>
              <a:ext cx="188199" cy="13721"/>
            </a:xfrm>
            <a:custGeom>
              <a:avLst/>
              <a:gdLst/>
              <a:ahLst/>
              <a:cxnLst/>
              <a:rect l="l" t="t" r="r" b="b"/>
              <a:pathLst>
                <a:path w="6474" h="472" extrusionOk="0">
                  <a:moveTo>
                    <a:pt x="236" y="0"/>
                  </a:moveTo>
                  <a:cubicBezTo>
                    <a:pt x="95" y="0"/>
                    <a:pt x="1" y="95"/>
                    <a:pt x="1" y="236"/>
                  </a:cubicBezTo>
                  <a:cubicBezTo>
                    <a:pt x="1" y="362"/>
                    <a:pt x="95" y="472"/>
                    <a:pt x="236" y="472"/>
                  </a:cubicBezTo>
                  <a:lnTo>
                    <a:pt x="6238" y="472"/>
                  </a:lnTo>
                  <a:cubicBezTo>
                    <a:pt x="6379" y="472"/>
                    <a:pt x="6474" y="362"/>
                    <a:pt x="6474" y="236"/>
                  </a:cubicBezTo>
                  <a:cubicBezTo>
                    <a:pt x="6474" y="95"/>
                    <a:pt x="6379" y="0"/>
                    <a:pt x="62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59;p68">
              <a:extLst>
                <a:ext uri="{FF2B5EF4-FFF2-40B4-BE49-F238E27FC236}">
                  <a16:creationId xmlns:a16="http://schemas.microsoft.com/office/drawing/2014/main" id="{23EF3523-C647-4BAF-8A32-69D15EC35F85}"/>
                </a:ext>
              </a:extLst>
            </p:cNvPr>
            <p:cNvSpPr/>
            <p:nvPr/>
          </p:nvSpPr>
          <p:spPr>
            <a:xfrm>
              <a:off x="-2694960" y="1559127"/>
              <a:ext cx="188199" cy="13721"/>
            </a:xfrm>
            <a:custGeom>
              <a:avLst/>
              <a:gdLst/>
              <a:ahLst/>
              <a:cxnLst/>
              <a:rect l="l" t="t" r="r" b="b"/>
              <a:pathLst>
                <a:path w="6474" h="472" extrusionOk="0">
                  <a:moveTo>
                    <a:pt x="236" y="0"/>
                  </a:moveTo>
                  <a:cubicBezTo>
                    <a:pt x="95" y="0"/>
                    <a:pt x="1" y="110"/>
                    <a:pt x="1" y="236"/>
                  </a:cubicBezTo>
                  <a:cubicBezTo>
                    <a:pt x="1" y="361"/>
                    <a:pt x="95" y="471"/>
                    <a:pt x="236" y="471"/>
                  </a:cubicBezTo>
                  <a:lnTo>
                    <a:pt x="6238" y="471"/>
                  </a:lnTo>
                  <a:cubicBezTo>
                    <a:pt x="6379" y="471"/>
                    <a:pt x="6474" y="361"/>
                    <a:pt x="6474" y="236"/>
                  </a:cubicBezTo>
                  <a:cubicBezTo>
                    <a:pt x="6474" y="110"/>
                    <a:pt x="6379" y="0"/>
                    <a:pt x="62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60;p68">
              <a:extLst>
                <a:ext uri="{FF2B5EF4-FFF2-40B4-BE49-F238E27FC236}">
                  <a16:creationId xmlns:a16="http://schemas.microsoft.com/office/drawing/2014/main" id="{4629811F-9B77-47A5-9AD8-455DD4EDA877}"/>
                </a:ext>
              </a:extLst>
            </p:cNvPr>
            <p:cNvSpPr/>
            <p:nvPr/>
          </p:nvSpPr>
          <p:spPr>
            <a:xfrm>
              <a:off x="-2694960" y="1595639"/>
              <a:ext cx="188199" cy="13750"/>
            </a:xfrm>
            <a:custGeom>
              <a:avLst/>
              <a:gdLst/>
              <a:ahLst/>
              <a:cxnLst/>
              <a:rect l="l" t="t" r="r" b="b"/>
              <a:pathLst>
                <a:path w="6474" h="473" extrusionOk="0">
                  <a:moveTo>
                    <a:pt x="236" y="1"/>
                  </a:moveTo>
                  <a:cubicBezTo>
                    <a:pt x="95" y="1"/>
                    <a:pt x="1" y="111"/>
                    <a:pt x="1" y="237"/>
                  </a:cubicBezTo>
                  <a:cubicBezTo>
                    <a:pt x="1" y="362"/>
                    <a:pt x="95" y="472"/>
                    <a:pt x="236" y="472"/>
                  </a:cubicBezTo>
                  <a:lnTo>
                    <a:pt x="6238" y="472"/>
                  </a:lnTo>
                  <a:cubicBezTo>
                    <a:pt x="6379" y="472"/>
                    <a:pt x="6474" y="362"/>
                    <a:pt x="6474" y="237"/>
                  </a:cubicBezTo>
                  <a:cubicBezTo>
                    <a:pt x="6474" y="111"/>
                    <a:pt x="6379" y="1"/>
                    <a:pt x="623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61;p68">
              <a:extLst>
                <a:ext uri="{FF2B5EF4-FFF2-40B4-BE49-F238E27FC236}">
                  <a16:creationId xmlns:a16="http://schemas.microsoft.com/office/drawing/2014/main" id="{62817560-2B65-4926-B137-632122EC95B0}"/>
                </a:ext>
              </a:extLst>
            </p:cNvPr>
            <p:cNvSpPr/>
            <p:nvPr/>
          </p:nvSpPr>
          <p:spPr>
            <a:xfrm>
              <a:off x="-2694960" y="1632180"/>
              <a:ext cx="188199" cy="13750"/>
            </a:xfrm>
            <a:custGeom>
              <a:avLst/>
              <a:gdLst/>
              <a:ahLst/>
              <a:cxnLst/>
              <a:rect l="l" t="t" r="r" b="b"/>
              <a:pathLst>
                <a:path w="6474" h="473" extrusionOk="0">
                  <a:moveTo>
                    <a:pt x="236" y="1"/>
                  </a:moveTo>
                  <a:cubicBezTo>
                    <a:pt x="95" y="1"/>
                    <a:pt x="1" y="111"/>
                    <a:pt x="1" y="237"/>
                  </a:cubicBezTo>
                  <a:cubicBezTo>
                    <a:pt x="1" y="362"/>
                    <a:pt x="95" y="472"/>
                    <a:pt x="236" y="472"/>
                  </a:cubicBezTo>
                  <a:lnTo>
                    <a:pt x="6238" y="472"/>
                  </a:lnTo>
                  <a:cubicBezTo>
                    <a:pt x="6379" y="472"/>
                    <a:pt x="6474" y="362"/>
                    <a:pt x="6474" y="237"/>
                  </a:cubicBezTo>
                  <a:cubicBezTo>
                    <a:pt x="6474" y="111"/>
                    <a:pt x="6379" y="1"/>
                    <a:pt x="623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62;p68">
              <a:extLst>
                <a:ext uri="{FF2B5EF4-FFF2-40B4-BE49-F238E27FC236}">
                  <a16:creationId xmlns:a16="http://schemas.microsoft.com/office/drawing/2014/main" id="{3BB157E6-C65D-45C8-9911-615E8C408314}"/>
                </a:ext>
              </a:extLst>
            </p:cNvPr>
            <p:cNvSpPr/>
            <p:nvPr/>
          </p:nvSpPr>
          <p:spPr>
            <a:xfrm>
              <a:off x="-2694960" y="1668721"/>
              <a:ext cx="188199" cy="13750"/>
            </a:xfrm>
            <a:custGeom>
              <a:avLst/>
              <a:gdLst/>
              <a:ahLst/>
              <a:cxnLst/>
              <a:rect l="l" t="t" r="r" b="b"/>
              <a:pathLst>
                <a:path w="6474" h="473" extrusionOk="0">
                  <a:moveTo>
                    <a:pt x="236" y="1"/>
                  </a:moveTo>
                  <a:cubicBezTo>
                    <a:pt x="95" y="1"/>
                    <a:pt x="1" y="111"/>
                    <a:pt x="1" y="236"/>
                  </a:cubicBezTo>
                  <a:cubicBezTo>
                    <a:pt x="1" y="362"/>
                    <a:pt x="95" y="472"/>
                    <a:pt x="236" y="472"/>
                  </a:cubicBezTo>
                  <a:lnTo>
                    <a:pt x="6238" y="472"/>
                  </a:lnTo>
                  <a:cubicBezTo>
                    <a:pt x="6379" y="472"/>
                    <a:pt x="6474" y="362"/>
                    <a:pt x="6474" y="236"/>
                  </a:cubicBezTo>
                  <a:cubicBezTo>
                    <a:pt x="6474" y="111"/>
                    <a:pt x="6379" y="1"/>
                    <a:pt x="623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163;p68">
              <a:extLst>
                <a:ext uri="{FF2B5EF4-FFF2-40B4-BE49-F238E27FC236}">
                  <a16:creationId xmlns:a16="http://schemas.microsoft.com/office/drawing/2014/main" id="{262F6E13-2F52-4B71-84D2-4E67D05E0A29}"/>
                </a:ext>
              </a:extLst>
            </p:cNvPr>
            <p:cNvSpPr/>
            <p:nvPr/>
          </p:nvSpPr>
          <p:spPr>
            <a:xfrm>
              <a:off x="-2694960" y="1705262"/>
              <a:ext cx="188199" cy="13721"/>
            </a:xfrm>
            <a:custGeom>
              <a:avLst/>
              <a:gdLst/>
              <a:ahLst/>
              <a:cxnLst/>
              <a:rect l="l" t="t" r="r" b="b"/>
              <a:pathLst>
                <a:path w="6474" h="472" extrusionOk="0">
                  <a:moveTo>
                    <a:pt x="236" y="1"/>
                  </a:moveTo>
                  <a:cubicBezTo>
                    <a:pt x="95" y="1"/>
                    <a:pt x="1" y="111"/>
                    <a:pt x="1" y="236"/>
                  </a:cubicBezTo>
                  <a:cubicBezTo>
                    <a:pt x="1" y="378"/>
                    <a:pt x="95" y="472"/>
                    <a:pt x="236" y="472"/>
                  </a:cubicBezTo>
                  <a:lnTo>
                    <a:pt x="6238" y="472"/>
                  </a:lnTo>
                  <a:cubicBezTo>
                    <a:pt x="6379" y="472"/>
                    <a:pt x="6474" y="378"/>
                    <a:pt x="6474" y="236"/>
                  </a:cubicBezTo>
                  <a:cubicBezTo>
                    <a:pt x="6474" y="111"/>
                    <a:pt x="6379" y="1"/>
                    <a:pt x="623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164;p68">
              <a:extLst>
                <a:ext uri="{FF2B5EF4-FFF2-40B4-BE49-F238E27FC236}">
                  <a16:creationId xmlns:a16="http://schemas.microsoft.com/office/drawing/2014/main" id="{E1D654D6-F6F9-4BC3-9B8C-079B8966FBD9}"/>
                </a:ext>
              </a:extLst>
            </p:cNvPr>
            <p:cNvSpPr/>
            <p:nvPr/>
          </p:nvSpPr>
          <p:spPr>
            <a:xfrm>
              <a:off x="-2694960" y="1742268"/>
              <a:ext cx="188199" cy="13256"/>
            </a:xfrm>
            <a:custGeom>
              <a:avLst/>
              <a:gdLst/>
              <a:ahLst/>
              <a:cxnLst/>
              <a:rect l="l" t="t" r="r" b="b"/>
              <a:pathLst>
                <a:path w="6474" h="456" extrusionOk="0">
                  <a:moveTo>
                    <a:pt x="236" y="0"/>
                  </a:moveTo>
                  <a:cubicBezTo>
                    <a:pt x="95" y="0"/>
                    <a:pt x="1" y="94"/>
                    <a:pt x="1" y="220"/>
                  </a:cubicBezTo>
                  <a:cubicBezTo>
                    <a:pt x="1" y="362"/>
                    <a:pt x="95" y="456"/>
                    <a:pt x="236" y="456"/>
                  </a:cubicBezTo>
                  <a:lnTo>
                    <a:pt x="6238" y="456"/>
                  </a:lnTo>
                  <a:cubicBezTo>
                    <a:pt x="6379" y="456"/>
                    <a:pt x="6474" y="362"/>
                    <a:pt x="6474" y="220"/>
                  </a:cubicBezTo>
                  <a:cubicBezTo>
                    <a:pt x="6474" y="94"/>
                    <a:pt x="6379" y="0"/>
                    <a:pt x="62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165;p68">
              <a:extLst>
                <a:ext uri="{FF2B5EF4-FFF2-40B4-BE49-F238E27FC236}">
                  <a16:creationId xmlns:a16="http://schemas.microsoft.com/office/drawing/2014/main" id="{FA5703A0-7C9D-43B9-B6B5-B6EC9AC3CC8A}"/>
                </a:ext>
              </a:extLst>
            </p:cNvPr>
            <p:cNvSpPr/>
            <p:nvPr/>
          </p:nvSpPr>
          <p:spPr>
            <a:xfrm>
              <a:off x="-3270428" y="2234131"/>
              <a:ext cx="193693" cy="26977"/>
            </a:xfrm>
            <a:custGeom>
              <a:avLst/>
              <a:gdLst/>
              <a:ahLst/>
              <a:cxnLst/>
              <a:rect l="l" t="t" r="r" b="b"/>
              <a:pathLst>
                <a:path w="6663" h="928" extrusionOk="0">
                  <a:moveTo>
                    <a:pt x="3332" y="1"/>
                  </a:moveTo>
                  <a:cubicBezTo>
                    <a:pt x="1493" y="1"/>
                    <a:pt x="1" y="205"/>
                    <a:pt x="1" y="472"/>
                  </a:cubicBezTo>
                  <a:cubicBezTo>
                    <a:pt x="1" y="723"/>
                    <a:pt x="1493" y="928"/>
                    <a:pt x="3332" y="928"/>
                  </a:cubicBezTo>
                  <a:cubicBezTo>
                    <a:pt x="5170" y="928"/>
                    <a:pt x="6662" y="723"/>
                    <a:pt x="6662" y="472"/>
                  </a:cubicBezTo>
                  <a:cubicBezTo>
                    <a:pt x="6662" y="205"/>
                    <a:pt x="5170" y="1"/>
                    <a:pt x="333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166;p68">
              <a:extLst>
                <a:ext uri="{FF2B5EF4-FFF2-40B4-BE49-F238E27FC236}">
                  <a16:creationId xmlns:a16="http://schemas.microsoft.com/office/drawing/2014/main" id="{8FEAEF78-23B4-47C5-B847-D7A0DBA3E8B4}"/>
                </a:ext>
              </a:extLst>
            </p:cNvPr>
            <p:cNvSpPr/>
            <p:nvPr/>
          </p:nvSpPr>
          <p:spPr>
            <a:xfrm>
              <a:off x="-3256707" y="1780611"/>
              <a:ext cx="45233" cy="185467"/>
            </a:xfrm>
            <a:custGeom>
              <a:avLst/>
              <a:gdLst/>
              <a:ahLst/>
              <a:cxnLst/>
              <a:rect l="l" t="t" r="r" b="b"/>
              <a:pathLst>
                <a:path w="1556" h="6380" extrusionOk="0">
                  <a:moveTo>
                    <a:pt x="1273" y="1"/>
                  </a:moveTo>
                  <a:lnTo>
                    <a:pt x="1273" y="1"/>
                  </a:lnTo>
                  <a:cubicBezTo>
                    <a:pt x="1273" y="1"/>
                    <a:pt x="0" y="1996"/>
                    <a:pt x="32" y="3410"/>
                  </a:cubicBezTo>
                  <a:cubicBezTo>
                    <a:pt x="79" y="4808"/>
                    <a:pt x="1116" y="6379"/>
                    <a:pt x="1116" y="6379"/>
                  </a:cubicBezTo>
                  <a:lnTo>
                    <a:pt x="1493" y="5641"/>
                  </a:lnTo>
                  <a:cubicBezTo>
                    <a:pt x="1493" y="5641"/>
                    <a:pt x="943" y="4337"/>
                    <a:pt x="927" y="3583"/>
                  </a:cubicBezTo>
                  <a:cubicBezTo>
                    <a:pt x="927" y="3583"/>
                    <a:pt x="1556" y="1179"/>
                    <a:pt x="1273" y="1"/>
                  </a:cubicBezTo>
                  <a:close/>
                </a:path>
              </a:pathLst>
            </a:custGeom>
            <a:solidFill>
              <a:srgbClr val="E562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167;p68">
              <a:extLst>
                <a:ext uri="{FF2B5EF4-FFF2-40B4-BE49-F238E27FC236}">
                  <a16:creationId xmlns:a16="http://schemas.microsoft.com/office/drawing/2014/main" id="{DA109FDD-6350-40BE-B49B-2D029C668A19}"/>
                </a:ext>
              </a:extLst>
            </p:cNvPr>
            <p:cNvSpPr/>
            <p:nvPr/>
          </p:nvSpPr>
          <p:spPr>
            <a:xfrm>
              <a:off x="-3180892" y="1732064"/>
              <a:ext cx="37471" cy="45291"/>
            </a:xfrm>
            <a:custGeom>
              <a:avLst/>
              <a:gdLst/>
              <a:ahLst/>
              <a:cxnLst/>
              <a:rect l="l" t="t" r="r" b="b"/>
              <a:pathLst>
                <a:path w="1289" h="1558" extrusionOk="0">
                  <a:moveTo>
                    <a:pt x="300" y="1"/>
                  </a:moveTo>
                  <a:cubicBezTo>
                    <a:pt x="244" y="1"/>
                    <a:pt x="186" y="7"/>
                    <a:pt x="126" y="21"/>
                  </a:cubicBezTo>
                  <a:lnTo>
                    <a:pt x="0" y="1184"/>
                  </a:lnTo>
                  <a:cubicBezTo>
                    <a:pt x="273" y="1457"/>
                    <a:pt x="589" y="1558"/>
                    <a:pt x="930" y="1558"/>
                  </a:cubicBezTo>
                  <a:cubicBezTo>
                    <a:pt x="1002" y="1558"/>
                    <a:pt x="1074" y="1553"/>
                    <a:pt x="1147" y="1545"/>
                  </a:cubicBezTo>
                  <a:lnTo>
                    <a:pt x="1210" y="1168"/>
                  </a:lnTo>
                  <a:lnTo>
                    <a:pt x="1241" y="980"/>
                  </a:lnTo>
                  <a:lnTo>
                    <a:pt x="1241" y="932"/>
                  </a:lnTo>
                  <a:lnTo>
                    <a:pt x="1289" y="665"/>
                  </a:lnTo>
                  <a:cubicBezTo>
                    <a:pt x="1289" y="665"/>
                    <a:pt x="1179" y="524"/>
                    <a:pt x="1021" y="367"/>
                  </a:cubicBezTo>
                  <a:cubicBezTo>
                    <a:pt x="1006" y="351"/>
                    <a:pt x="990" y="335"/>
                    <a:pt x="974" y="320"/>
                  </a:cubicBezTo>
                  <a:cubicBezTo>
                    <a:pt x="974" y="304"/>
                    <a:pt x="959" y="304"/>
                    <a:pt x="943" y="288"/>
                  </a:cubicBezTo>
                  <a:cubicBezTo>
                    <a:pt x="776" y="134"/>
                    <a:pt x="556" y="1"/>
                    <a:pt x="300" y="1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168;p68">
              <a:extLst>
                <a:ext uri="{FF2B5EF4-FFF2-40B4-BE49-F238E27FC236}">
                  <a16:creationId xmlns:a16="http://schemas.microsoft.com/office/drawing/2014/main" id="{9A7CE001-FD7B-428B-9469-30C4F8DA6253}"/>
                </a:ext>
              </a:extLst>
            </p:cNvPr>
            <p:cNvSpPr/>
            <p:nvPr/>
          </p:nvSpPr>
          <p:spPr>
            <a:xfrm>
              <a:off x="-3204119" y="1660494"/>
              <a:ext cx="98140" cy="96105"/>
            </a:xfrm>
            <a:custGeom>
              <a:avLst/>
              <a:gdLst/>
              <a:ahLst/>
              <a:cxnLst/>
              <a:rect l="l" t="t" r="r" b="b"/>
              <a:pathLst>
                <a:path w="3376" h="3306" extrusionOk="0">
                  <a:moveTo>
                    <a:pt x="2123" y="1"/>
                  </a:moveTo>
                  <a:cubicBezTo>
                    <a:pt x="935" y="1"/>
                    <a:pt x="1" y="1329"/>
                    <a:pt x="689" y="2420"/>
                  </a:cubicBezTo>
                  <a:cubicBezTo>
                    <a:pt x="894" y="2735"/>
                    <a:pt x="1113" y="2939"/>
                    <a:pt x="1349" y="3080"/>
                  </a:cubicBezTo>
                  <a:cubicBezTo>
                    <a:pt x="1644" y="3250"/>
                    <a:pt x="1947" y="3306"/>
                    <a:pt x="2246" y="3306"/>
                  </a:cubicBezTo>
                  <a:cubicBezTo>
                    <a:pt x="2362" y="3306"/>
                    <a:pt x="2477" y="3298"/>
                    <a:pt x="2590" y="3285"/>
                  </a:cubicBezTo>
                  <a:cubicBezTo>
                    <a:pt x="2920" y="3253"/>
                    <a:pt x="3376" y="2892"/>
                    <a:pt x="3282" y="2373"/>
                  </a:cubicBezTo>
                  <a:lnTo>
                    <a:pt x="3030" y="1054"/>
                  </a:lnTo>
                  <a:lnTo>
                    <a:pt x="2889" y="189"/>
                  </a:lnTo>
                  <a:cubicBezTo>
                    <a:pt x="2631" y="59"/>
                    <a:pt x="2371" y="1"/>
                    <a:pt x="2123" y="1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169;p68">
              <a:extLst>
                <a:ext uri="{FF2B5EF4-FFF2-40B4-BE49-F238E27FC236}">
                  <a16:creationId xmlns:a16="http://schemas.microsoft.com/office/drawing/2014/main" id="{64C2B8CE-14A5-47F8-92A5-B46EC72C5C1C}"/>
                </a:ext>
              </a:extLst>
            </p:cNvPr>
            <p:cNvSpPr/>
            <p:nvPr/>
          </p:nvSpPr>
          <p:spPr>
            <a:xfrm>
              <a:off x="-3207375" y="1647791"/>
              <a:ext cx="105262" cy="103053"/>
            </a:xfrm>
            <a:custGeom>
              <a:avLst/>
              <a:gdLst/>
              <a:ahLst/>
              <a:cxnLst/>
              <a:rect l="l" t="t" r="r" b="b"/>
              <a:pathLst>
                <a:path w="3621" h="3545" extrusionOk="0">
                  <a:moveTo>
                    <a:pt x="2994" y="0"/>
                  </a:moveTo>
                  <a:cubicBezTo>
                    <a:pt x="2920" y="0"/>
                    <a:pt x="2838" y="9"/>
                    <a:pt x="2749" y="29"/>
                  </a:cubicBezTo>
                  <a:cubicBezTo>
                    <a:pt x="2121" y="171"/>
                    <a:pt x="1964" y="218"/>
                    <a:pt x="974" y="516"/>
                  </a:cubicBezTo>
                  <a:cubicBezTo>
                    <a:pt x="0" y="815"/>
                    <a:pt x="189" y="1805"/>
                    <a:pt x="408" y="2308"/>
                  </a:cubicBezTo>
                  <a:cubicBezTo>
                    <a:pt x="644" y="2810"/>
                    <a:pt x="534" y="3093"/>
                    <a:pt x="974" y="3486"/>
                  </a:cubicBezTo>
                  <a:cubicBezTo>
                    <a:pt x="1026" y="3531"/>
                    <a:pt x="1118" y="3544"/>
                    <a:pt x="1208" y="3544"/>
                  </a:cubicBezTo>
                  <a:cubicBezTo>
                    <a:pt x="1336" y="3544"/>
                    <a:pt x="1461" y="3517"/>
                    <a:pt x="1461" y="3517"/>
                  </a:cubicBezTo>
                  <a:cubicBezTo>
                    <a:pt x="2042" y="3392"/>
                    <a:pt x="2718" y="2512"/>
                    <a:pt x="2498" y="2370"/>
                  </a:cubicBezTo>
                  <a:cubicBezTo>
                    <a:pt x="2250" y="2214"/>
                    <a:pt x="2056" y="1537"/>
                    <a:pt x="2493" y="1537"/>
                  </a:cubicBezTo>
                  <a:cubicBezTo>
                    <a:pt x="2582" y="1537"/>
                    <a:pt x="2697" y="1565"/>
                    <a:pt x="2844" y="1632"/>
                  </a:cubicBezTo>
                  <a:cubicBezTo>
                    <a:pt x="2849" y="1635"/>
                    <a:pt x="2855" y="1636"/>
                    <a:pt x="2861" y="1636"/>
                  </a:cubicBezTo>
                  <a:cubicBezTo>
                    <a:pt x="2891" y="1636"/>
                    <a:pt x="2930" y="1605"/>
                    <a:pt x="2969" y="1553"/>
                  </a:cubicBezTo>
                  <a:cubicBezTo>
                    <a:pt x="3001" y="1538"/>
                    <a:pt x="3504" y="1161"/>
                    <a:pt x="3566" y="721"/>
                  </a:cubicBezTo>
                  <a:cubicBezTo>
                    <a:pt x="3620" y="343"/>
                    <a:pt x="3443" y="0"/>
                    <a:pt x="2994" y="0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170;p68">
              <a:extLst>
                <a:ext uri="{FF2B5EF4-FFF2-40B4-BE49-F238E27FC236}">
                  <a16:creationId xmlns:a16="http://schemas.microsoft.com/office/drawing/2014/main" id="{29ACC59C-367A-434A-913C-15569BF5F97F}"/>
                </a:ext>
              </a:extLst>
            </p:cNvPr>
            <p:cNvSpPr/>
            <p:nvPr/>
          </p:nvSpPr>
          <p:spPr>
            <a:xfrm>
              <a:off x="-3232055" y="1762355"/>
              <a:ext cx="116047" cy="226862"/>
            </a:xfrm>
            <a:custGeom>
              <a:avLst/>
              <a:gdLst/>
              <a:ahLst/>
              <a:cxnLst/>
              <a:rect l="l" t="t" r="r" b="b"/>
              <a:pathLst>
                <a:path w="3992" h="7804" extrusionOk="0">
                  <a:moveTo>
                    <a:pt x="1776" y="0"/>
                  </a:moveTo>
                  <a:lnTo>
                    <a:pt x="425" y="629"/>
                  </a:lnTo>
                  <a:cubicBezTo>
                    <a:pt x="1" y="3237"/>
                    <a:pt x="48" y="4494"/>
                    <a:pt x="111" y="7589"/>
                  </a:cubicBezTo>
                  <a:cubicBezTo>
                    <a:pt x="811" y="7758"/>
                    <a:pt x="1643" y="7803"/>
                    <a:pt x="2329" y="7803"/>
                  </a:cubicBezTo>
                  <a:cubicBezTo>
                    <a:pt x="3104" y="7803"/>
                    <a:pt x="3693" y="7746"/>
                    <a:pt x="3693" y="7746"/>
                  </a:cubicBezTo>
                  <a:lnTo>
                    <a:pt x="3991" y="1179"/>
                  </a:lnTo>
                  <a:lnTo>
                    <a:pt x="2954" y="236"/>
                  </a:lnTo>
                  <a:cubicBezTo>
                    <a:pt x="2916" y="237"/>
                    <a:pt x="2879" y="238"/>
                    <a:pt x="2842" y="238"/>
                  </a:cubicBezTo>
                  <a:cubicBezTo>
                    <a:pt x="2434" y="238"/>
                    <a:pt x="2078" y="159"/>
                    <a:pt x="1776" y="0"/>
                  </a:cubicBezTo>
                  <a:close/>
                </a:path>
              </a:pathLst>
            </a:custGeom>
            <a:solidFill>
              <a:srgbClr val="E562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171;p68">
              <a:extLst>
                <a:ext uri="{FF2B5EF4-FFF2-40B4-BE49-F238E27FC236}">
                  <a16:creationId xmlns:a16="http://schemas.microsoft.com/office/drawing/2014/main" id="{4D9B993A-4CD8-436C-A65A-E85F320AE7B8}"/>
                </a:ext>
              </a:extLst>
            </p:cNvPr>
            <p:cNvSpPr/>
            <p:nvPr/>
          </p:nvSpPr>
          <p:spPr>
            <a:xfrm>
              <a:off x="-3000484" y="1731744"/>
              <a:ext cx="51163" cy="33837"/>
            </a:xfrm>
            <a:custGeom>
              <a:avLst/>
              <a:gdLst/>
              <a:ahLst/>
              <a:cxnLst/>
              <a:rect l="l" t="t" r="r" b="b"/>
              <a:pathLst>
                <a:path w="1760" h="1164" extrusionOk="0">
                  <a:moveTo>
                    <a:pt x="286" y="0"/>
                  </a:moveTo>
                  <a:cubicBezTo>
                    <a:pt x="246" y="0"/>
                    <a:pt x="207" y="9"/>
                    <a:pt x="173" y="32"/>
                  </a:cubicBezTo>
                  <a:cubicBezTo>
                    <a:pt x="0" y="158"/>
                    <a:pt x="236" y="865"/>
                    <a:pt x="236" y="865"/>
                  </a:cubicBezTo>
                  <a:lnTo>
                    <a:pt x="738" y="1163"/>
                  </a:lnTo>
                  <a:cubicBezTo>
                    <a:pt x="1760" y="928"/>
                    <a:pt x="1461" y="174"/>
                    <a:pt x="1288" y="48"/>
                  </a:cubicBezTo>
                  <a:cubicBezTo>
                    <a:pt x="1252" y="24"/>
                    <a:pt x="1208" y="14"/>
                    <a:pt x="1160" y="14"/>
                  </a:cubicBezTo>
                  <a:cubicBezTo>
                    <a:pt x="954" y="14"/>
                    <a:pt x="676" y="189"/>
                    <a:pt x="676" y="189"/>
                  </a:cubicBezTo>
                  <a:cubicBezTo>
                    <a:pt x="676" y="189"/>
                    <a:pt x="465" y="0"/>
                    <a:pt x="286" y="0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172;p68">
              <a:extLst>
                <a:ext uri="{FF2B5EF4-FFF2-40B4-BE49-F238E27FC236}">
                  <a16:creationId xmlns:a16="http://schemas.microsoft.com/office/drawing/2014/main" id="{DBA8AD38-0CCE-48BA-BF26-751CBEF77DDB}"/>
                </a:ext>
              </a:extLst>
            </p:cNvPr>
            <p:cNvSpPr/>
            <p:nvPr/>
          </p:nvSpPr>
          <p:spPr>
            <a:xfrm>
              <a:off x="-2980862" y="1663081"/>
              <a:ext cx="34739" cy="78286"/>
            </a:xfrm>
            <a:custGeom>
              <a:avLst/>
              <a:gdLst/>
              <a:ahLst/>
              <a:cxnLst/>
              <a:rect l="l" t="t" r="r" b="b"/>
              <a:pathLst>
                <a:path w="1195" h="2693" extrusionOk="0">
                  <a:moveTo>
                    <a:pt x="1139" y="0"/>
                  </a:moveTo>
                  <a:cubicBezTo>
                    <a:pt x="1117" y="0"/>
                    <a:pt x="1100" y="15"/>
                    <a:pt x="1100" y="38"/>
                  </a:cubicBezTo>
                  <a:lnTo>
                    <a:pt x="1" y="2567"/>
                  </a:lnTo>
                  <a:cubicBezTo>
                    <a:pt x="32" y="2614"/>
                    <a:pt x="48" y="2646"/>
                    <a:pt x="63" y="2693"/>
                  </a:cubicBezTo>
                  <a:lnTo>
                    <a:pt x="1195" y="69"/>
                  </a:lnTo>
                  <a:cubicBezTo>
                    <a:pt x="1195" y="53"/>
                    <a:pt x="1195" y="22"/>
                    <a:pt x="1163" y="6"/>
                  </a:cubicBezTo>
                  <a:cubicBezTo>
                    <a:pt x="1155" y="2"/>
                    <a:pt x="1146" y="0"/>
                    <a:pt x="1139" y="0"/>
                  </a:cubicBezTo>
                  <a:close/>
                </a:path>
              </a:pathLst>
            </a:custGeom>
            <a:solidFill>
              <a:srgbClr val="EEB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173;p68">
              <a:extLst>
                <a:ext uri="{FF2B5EF4-FFF2-40B4-BE49-F238E27FC236}">
                  <a16:creationId xmlns:a16="http://schemas.microsoft.com/office/drawing/2014/main" id="{8742918B-AC06-4B0E-856F-DD2FA4359D21}"/>
                </a:ext>
              </a:extLst>
            </p:cNvPr>
            <p:cNvSpPr/>
            <p:nvPr/>
          </p:nvSpPr>
          <p:spPr>
            <a:xfrm>
              <a:off x="-3151677" y="1755960"/>
              <a:ext cx="172676" cy="79506"/>
            </a:xfrm>
            <a:custGeom>
              <a:avLst/>
              <a:gdLst/>
              <a:ahLst/>
              <a:cxnLst/>
              <a:rect l="l" t="t" r="r" b="b"/>
              <a:pathLst>
                <a:path w="5940" h="2735" extrusionOk="0">
                  <a:moveTo>
                    <a:pt x="5437" y="1"/>
                  </a:moveTo>
                  <a:cubicBezTo>
                    <a:pt x="5437" y="1"/>
                    <a:pt x="4824" y="550"/>
                    <a:pt x="4290" y="927"/>
                  </a:cubicBezTo>
                  <a:cubicBezTo>
                    <a:pt x="3630" y="1399"/>
                    <a:pt x="3159" y="1572"/>
                    <a:pt x="3159" y="1572"/>
                  </a:cubicBezTo>
                  <a:cubicBezTo>
                    <a:pt x="2514" y="1556"/>
                    <a:pt x="504" y="739"/>
                    <a:pt x="503" y="739"/>
                  </a:cubicBezTo>
                  <a:lnTo>
                    <a:pt x="503" y="739"/>
                  </a:lnTo>
                  <a:cubicBezTo>
                    <a:pt x="1" y="1226"/>
                    <a:pt x="1101" y="2593"/>
                    <a:pt x="1085" y="2593"/>
                  </a:cubicBezTo>
                  <a:lnTo>
                    <a:pt x="3457" y="2734"/>
                  </a:lnTo>
                  <a:cubicBezTo>
                    <a:pt x="4400" y="2294"/>
                    <a:pt x="5939" y="330"/>
                    <a:pt x="5939" y="330"/>
                  </a:cubicBezTo>
                  <a:cubicBezTo>
                    <a:pt x="5814" y="205"/>
                    <a:pt x="5657" y="95"/>
                    <a:pt x="5437" y="1"/>
                  </a:cubicBezTo>
                  <a:close/>
                </a:path>
              </a:pathLst>
            </a:custGeom>
            <a:solidFill>
              <a:srgbClr val="E562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174;p68">
              <a:extLst>
                <a:ext uri="{FF2B5EF4-FFF2-40B4-BE49-F238E27FC236}">
                  <a16:creationId xmlns:a16="http://schemas.microsoft.com/office/drawing/2014/main" id="{FA7077FD-7C5E-4155-B337-E4E109746DFE}"/>
                </a:ext>
              </a:extLst>
            </p:cNvPr>
            <p:cNvSpPr/>
            <p:nvPr/>
          </p:nvSpPr>
          <p:spPr>
            <a:xfrm>
              <a:off x="-3233887" y="2227009"/>
              <a:ext cx="57588" cy="22675"/>
            </a:xfrm>
            <a:custGeom>
              <a:avLst/>
              <a:gdLst/>
              <a:ahLst/>
              <a:cxnLst/>
              <a:rect l="l" t="t" r="r" b="b"/>
              <a:pathLst>
                <a:path w="1981" h="780" extrusionOk="0">
                  <a:moveTo>
                    <a:pt x="711" y="0"/>
                  </a:moveTo>
                  <a:cubicBezTo>
                    <a:pt x="432" y="0"/>
                    <a:pt x="205" y="26"/>
                    <a:pt x="205" y="26"/>
                  </a:cubicBezTo>
                  <a:cubicBezTo>
                    <a:pt x="205" y="26"/>
                    <a:pt x="1" y="434"/>
                    <a:pt x="64" y="780"/>
                  </a:cubicBezTo>
                  <a:lnTo>
                    <a:pt x="1980" y="780"/>
                  </a:lnTo>
                  <a:cubicBezTo>
                    <a:pt x="1980" y="780"/>
                    <a:pt x="1918" y="261"/>
                    <a:pt x="1478" y="104"/>
                  </a:cubicBezTo>
                  <a:cubicBezTo>
                    <a:pt x="1267" y="22"/>
                    <a:pt x="967" y="0"/>
                    <a:pt x="7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175;p68">
              <a:extLst>
                <a:ext uri="{FF2B5EF4-FFF2-40B4-BE49-F238E27FC236}">
                  <a16:creationId xmlns:a16="http://schemas.microsoft.com/office/drawing/2014/main" id="{CFC55CEB-525B-425B-AD94-FA0206F4636D}"/>
                </a:ext>
              </a:extLst>
            </p:cNvPr>
            <p:cNvSpPr/>
            <p:nvPr/>
          </p:nvSpPr>
          <p:spPr>
            <a:xfrm>
              <a:off x="-3231590" y="1982502"/>
              <a:ext cx="43867" cy="248926"/>
            </a:xfrm>
            <a:custGeom>
              <a:avLst/>
              <a:gdLst/>
              <a:ahLst/>
              <a:cxnLst/>
              <a:rect l="l" t="t" r="r" b="b"/>
              <a:pathLst>
                <a:path w="1509" h="8563" extrusionOk="0">
                  <a:moveTo>
                    <a:pt x="95" y="0"/>
                  </a:moveTo>
                  <a:cubicBezTo>
                    <a:pt x="95" y="0"/>
                    <a:pt x="189" y="3252"/>
                    <a:pt x="236" y="4383"/>
                  </a:cubicBezTo>
                  <a:cubicBezTo>
                    <a:pt x="236" y="4383"/>
                    <a:pt x="0" y="5530"/>
                    <a:pt x="47" y="6442"/>
                  </a:cubicBezTo>
                  <a:cubicBezTo>
                    <a:pt x="110" y="7353"/>
                    <a:pt x="126" y="8437"/>
                    <a:pt x="126" y="8437"/>
                  </a:cubicBezTo>
                  <a:cubicBezTo>
                    <a:pt x="266" y="8519"/>
                    <a:pt x="402" y="8563"/>
                    <a:pt x="556" y="8563"/>
                  </a:cubicBezTo>
                  <a:cubicBezTo>
                    <a:pt x="696" y="8563"/>
                    <a:pt x="851" y="8527"/>
                    <a:pt x="1037" y="8453"/>
                  </a:cubicBezTo>
                  <a:cubicBezTo>
                    <a:pt x="1037" y="8453"/>
                    <a:pt x="1414" y="5216"/>
                    <a:pt x="1383" y="4383"/>
                  </a:cubicBezTo>
                  <a:cubicBezTo>
                    <a:pt x="1336" y="3566"/>
                    <a:pt x="1509" y="1194"/>
                    <a:pt x="1509" y="1194"/>
                  </a:cubicBezTo>
                  <a:lnTo>
                    <a:pt x="1509" y="79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176;p68">
              <a:extLst>
                <a:ext uri="{FF2B5EF4-FFF2-40B4-BE49-F238E27FC236}">
                  <a16:creationId xmlns:a16="http://schemas.microsoft.com/office/drawing/2014/main" id="{ACCDCC8D-939B-4C21-911C-B6F5D2B501F6}"/>
                </a:ext>
              </a:extLst>
            </p:cNvPr>
            <p:cNvSpPr/>
            <p:nvPr/>
          </p:nvSpPr>
          <p:spPr>
            <a:xfrm>
              <a:off x="-3170398" y="2227009"/>
              <a:ext cx="57588" cy="22675"/>
            </a:xfrm>
            <a:custGeom>
              <a:avLst/>
              <a:gdLst/>
              <a:ahLst/>
              <a:cxnLst/>
              <a:rect l="l" t="t" r="r" b="b"/>
              <a:pathLst>
                <a:path w="1981" h="780" extrusionOk="0">
                  <a:moveTo>
                    <a:pt x="711" y="0"/>
                  </a:moveTo>
                  <a:cubicBezTo>
                    <a:pt x="431" y="0"/>
                    <a:pt x="205" y="26"/>
                    <a:pt x="205" y="26"/>
                  </a:cubicBezTo>
                  <a:cubicBezTo>
                    <a:pt x="205" y="26"/>
                    <a:pt x="1" y="434"/>
                    <a:pt x="63" y="780"/>
                  </a:cubicBezTo>
                  <a:lnTo>
                    <a:pt x="1980" y="780"/>
                  </a:lnTo>
                  <a:cubicBezTo>
                    <a:pt x="1980" y="780"/>
                    <a:pt x="1917" y="261"/>
                    <a:pt x="1477" y="104"/>
                  </a:cubicBezTo>
                  <a:cubicBezTo>
                    <a:pt x="1267" y="22"/>
                    <a:pt x="967" y="0"/>
                    <a:pt x="7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177;p68">
              <a:extLst>
                <a:ext uri="{FF2B5EF4-FFF2-40B4-BE49-F238E27FC236}">
                  <a16:creationId xmlns:a16="http://schemas.microsoft.com/office/drawing/2014/main" id="{BBEE3FFF-F234-426B-911A-F434779B5E19}"/>
                </a:ext>
              </a:extLst>
            </p:cNvPr>
            <p:cNvSpPr/>
            <p:nvPr/>
          </p:nvSpPr>
          <p:spPr>
            <a:xfrm>
              <a:off x="-3168102" y="1982502"/>
              <a:ext cx="43867" cy="247880"/>
            </a:xfrm>
            <a:custGeom>
              <a:avLst/>
              <a:gdLst/>
              <a:ahLst/>
              <a:cxnLst/>
              <a:rect l="l" t="t" r="r" b="b"/>
              <a:pathLst>
                <a:path w="1509" h="8527" extrusionOk="0">
                  <a:moveTo>
                    <a:pt x="94" y="0"/>
                  </a:moveTo>
                  <a:cubicBezTo>
                    <a:pt x="94" y="0"/>
                    <a:pt x="189" y="3252"/>
                    <a:pt x="236" y="4383"/>
                  </a:cubicBezTo>
                  <a:cubicBezTo>
                    <a:pt x="236" y="4383"/>
                    <a:pt x="0" y="5530"/>
                    <a:pt x="47" y="6442"/>
                  </a:cubicBezTo>
                  <a:cubicBezTo>
                    <a:pt x="110" y="7353"/>
                    <a:pt x="126" y="8437"/>
                    <a:pt x="126" y="8437"/>
                  </a:cubicBezTo>
                  <a:cubicBezTo>
                    <a:pt x="232" y="8501"/>
                    <a:pt x="374" y="8526"/>
                    <a:pt x="523" y="8526"/>
                  </a:cubicBezTo>
                  <a:cubicBezTo>
                    <a:pt x="705" y="8526"/>
                    <a:pt x="898" y="8489"/>
                    <a:pt x="1053" y="8437"/>
                  </a:cubicBezTo>
                  <a:cubicBezTo>
                    <a:pt x="1053" y="8437"/>
                    <a:pt x="1414" y="5216"/>
                    <a:pt x="1383" y="4383"/>
                  </a:cubicBezTo>
                  <a:cubicBezTo>
                    <a:pt x="1336" y="3566"/>
                    <a:pt x="1508" y="1194"/>
                    <a:pt x="1508" y="1194"/>
                  </a:cubicBezTo>
                  <a:lnTo>
                    <a:pt x="1508" y="79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178;p68">
              <a:extLst>
                <a:ext uri="{FF2B5EF4-FFF2-40B4-BE49-F238E27FC236}">
                  <a16:creationId xmlns:a16="http://schemas.microsoft.com/office/drawing/2014/main" id="{11EA9005-1DBB-414D-90FC-9A1F95E2CED2}"/>
                </a:ext>
              </a:extLst>
            </p:cNvPr>
            <p:cNvSpPr/>
            <p:nvPr/>
          </p:nvSpPr>
          <p:spPr>
            <a:xfrm>
              <a:off x="-3230224" y="1945961"/>
              <a:ext cx="108722" cy="53518"/>
            </a:xfrm>
            <a:custGeom>
              <a:avLst/>
              <a:gdLst/>
              <a:ahLst/>
              <a:cxnLst/>
              <a:rect l="l" t="t" r="r" b="b"/>
              <a:pathLst>
                <a:path w="3740" h="1841" extrusionOk="0">
                  <a:moveTo>
                    <a:pt x="0" y="0"/>
                  </a:moveTo>
                  <a:cubicBezTo>
                    <a:pt x="0" y="0"/>
                    <a:pt x="0" y="974"/>
                    <a:pt x="63" y="1634"/>
                  </a:cubicBezTo>
                  <a:cubicBezTo>
                    <a:pt x="63" y="1634"/>
                    <a:pt x="1177" y="1840"/>
                    <a:pt x="2322" y="1840"/>
                  </a:cubicBezTo>
                  <a:cubicBezTo>
                    <a:pt x="2758" y="1840"/>
                    <a:pt x="3198" y="1811"/>
                    <a:pt x="3583" y="1728"/>
                  </a:cubicBezTo>
                  <a:cubicBezTo>
                    <a:pt x="3583" y="1728"/>
                    <a:pt x="3740" y="754"/>
                    <a:pt x="3677" y="63"/>
                  </a:cubicBezTo>
                  <a:lnTo>
                    <a:pt x="3677" y="63"/>
                  </a:lnTo>
                  <a:cubicBezTo>
                    <a:pt x="3024" y="108"/>
                    <a:pt x="2525" y="129"/>
                    <a:pt x="2068" y="129"/>
                  </a:cubicBezTo>
                  <a:cubicBezTo>
                    <a:pt x="1404" y="129"/>
                    <a:pt x="829" y="84"/>
                    <a:pt x="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179;p68">
              <a:extLst>
                <a:ext uri="{FF2B5EF4-FFF2-40B4-BE49-F238E27FC236}">
                  <a16:creationId xmlns:a16="http://schemas.microsoft.com/office/drawing/2014/main" id="{6CBA6603-A920-428F-ACC9-7A12057431BB}"/>
                </a:ext>
              </a:extLst>
            </p:cNvPr>
            <p:cNvSpPr/>
            <p:nvPr/>
          </p:nvSpPr>
          <p:spPr>
            <a:xfrm>
              <a:off x="-2819641" y="2270206"/>
              <a:ext cx="399189" cy="38867"/>
            </a:xfrm>
            <a:custGeom>
              <a:avLst/>
              <a:gdLst/>
              <a:ahLst/>
              <a:cxnLst/>
              <a:rect l="l" t="t" r="r" b="b"/>
              <a:pathLst>
                <a:path w="13732" h="1337" extrusionOk="0">
                  <a:moveTo>
                    <a:pt x="6866" y="1"/>
                  </a:moveTo>
                  <a:cubicBezTo>
                    <a:pt x="3080" y="1"/>
                    <a:pt x="1" y="299"/>
                    <a:pt x="1" y="676"/>
                  </a:cubicBezTo>
                  <a:cubicBezTo>
                    <a:pt x="1" y="1038"/>
                    <a:pt x="3080" y="1336"/>
                    <a:pt x="6866" y="1336"/>
                  </a:cubicBezTo>
                  <a:cubicBezTo>
                    <a:pt x="10653" y="1336"/>
                    <a:pt x="13732" y="1038"/>
                    <a:pt x="13732" y="676"/>
                  </a:cubicBezTo>
                  <a:cubicBezTo>
                    <a:pt x="13732" y="299"/>
                    <a:pt x="10653" y="1"/>
                    <a:pt x="686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180;p68">
              <a:extLst>
                <a:ext uri="{FF2B5EF4-FFF2-40B4-BE49-F238E27FC236}">
                  <a16:creationId xmlns:a16="http://schemas.microsoft.com/office/drawing/2014/main" id="{FE7C5A19-565D-4BC0-A810-D2B93C82C4F2}"/>
                </a:ext>
              </a:extLst>
            </p:cNvPr>
            <p:cNvSpPr/>
            <p:nvPr/>
          </p:nvSpPr>
          <p:spPr>
            <a:xfrm>
              <a:off x="-2647925" y="2095293"/>
              <a:ext cx="150292" cy="32471"/>
            </a:xfrm>
            <a:custGeom>
              <a:avLst/>
              <a:gdLst/>
              <a:ahLst/>
              <a:cxnLst/>
              <a:rect l="l" t="t" r="r" b="b"/>
              <a:pathLst>
                <a:path w="5170" h="1117" extrusionOk="0">
                  <a:moveTo>
                    <a:pt x="378" y="1"/>
                  </a:moveTo>
                  <a:cubicBezTo>
                    <a:pt x="174" y="1"/>
                    <a:pt x="1" y="173"/>
                    <a:pt x="1" y="378"/>
                  </a:cubicBezTo>
                  <a:lnTo>
                    <a:pt x="1" y="739"/>
                  </a:lnTo>
                  <a:cubicBezTo>
                    <a:pt x="1" y="943"/>
                    <a:pt x="174" y="1116"/>
                    <a:pt x="378" y="1116"/>
                  </a:cubicBezTo>
                  <a:lnTo>
                    <a:pt x="4793" y="1116"/>
                  </a:lnTo>
                  <a:cubicBezTo>
                    <a:pt x="4997" y="1116"/>
                    <a:pt x="5170" y="943"/>
                    <a:pt x="5170" y="739"/>
                  </a:cubicBezTo>
                  <a:lnTo>
                    <a:pt x="5170" y="378"/>
                  </a:lnTo>
                  <a:cubicBezTo>
                    <a:pt x="5170" y="173"/>
                    <a:pt x="4997" y="1"/>
                    <a:pt x="4793" y="1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181;p68">
              <a:extLst>
                <a:ext uri="{FF2B5EF4-FFF2-40B4-BE49-F238E27FC236}">
                  <a16:creationId xmlns:a16="http://schemas.microsoft.com/office/drawing/2014/main" id="{4C4EE2B3-60E5-42DC-9928-9DBD12A35FA4}"/>
                </a:ext>
              </a:extLst>
            </p:cNvPr>
            <p:cNvSpPr/>
            <p:nvPr/>
          </p:nvSpPr>
          <p:spPr>
            <a:xfrm>
              <a:off x="-2622343" y="1894798"/>
              <a:ext cx="162618" cy="212414"/>
            </a:xfrm>
            <a:custGeom>
              <a:avLst/>
              <a:gdLst/>
              <a:ahLst/>
              <a:cxnLst/>
              <a:rect l="l" t="t" r="r" b="b"/>
              <a:pathLst>
                <a:path w="5594" h="7307" extrusionOk="0">
                  <a:moveTo>
                    <a:pt x="2326" y="1"/>
                  </a:moveTo>
                  <a:cubicBezTo>
                    <a:pt x="1823" y="1"/>
                    <a:pt x="1399" y="346"/>
                    <a:pt x="1289" y="833"/>
                  </a:cubicBezTo>
                  <a:lnTo>
                    <a:pt x="142" y="5924"/>
                  </a:lnTo>
                  <a:cubicBezTo>
                    <a:pt x="1" y="6583"/>
                    <a:pt x="488" y="7196"/>
                    <a:pt x="1148" y="7228"/>
                  </a:cubicBezTo>
                  <a:lnTo>
                    <a:pt x="3457" y="7306"/>
                  </a:lnTo>
                  <a:cubicBezTo>
                    <a:pt x="3468" y="7306"/>
                    <a:pt x="3479" y="7307"/>
                    <a:pt x="3491" y="7307"/>
                  </a:cubicBezTo>
                  <a:cubicBezTo>
                    <a:pt x="4010" y="7307"/>
                    <a:pt x="4449" y="6950"/>
                    <a:pt x="4541" y="6442"/>
                  </a:cubicBezTo>
                  <a:lnTo>
                    <a:pt x="5484" y="1367"/>
                  </a:lnTo>
                  <a:cubicBezTo>
                    <a:pt x="5594" y="770"/>
                    <a:pt x="5170" y="189"/>
                    <a:pt x="4557" y="126"/>
                  </a:cubicBezTo>
                  <a:lnTo>
                    <a:pt x="3614" y="16"/>
                  </a:lnTo>
                  <a:cubicBezTo>
                    <a:pt x="3567" y="1"/>
                    <a:pt x="3520" y="1"/>
                    <a:pt x="3489" y="1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182;p68">
              <a:extLst>
                <a:ext uri="{FF2B5EF4-FFF2-40B4-BE49-F238E27FC236}">
                  <a16:creationId xmlns:a16="http://schemas.microsoft.com/office/drawing/2014/main" id="{232DF5E7-6113-4C6A-90A7-F478548A45F6}"/>
                </a:ext>
              </a:extLst>
            </p:cNvPr>
            <p:cNvSpPr/>
            <p:nvPr/>
          </p:nvSpPr>
          <p:spPr>
            <a:xfrm>
              <a:off x="-2671210" y="2116775"/>
              <a:ext cx="54390" cy="170815"/>
            </a:xfrm>
            <a:custGeom>
              <a:avLst/>
              <a:gdLst/>
              <a:ahLst/>
              <a:cxnLst/>
              <a:rect l="l" t="t" r="r" b="b"/>
              <a:pathLst>
                <a:path w="1871" h="5876" extrusionOk="0">
                  <a:moveTo>
                    <a:pt x="1462" y="0"/>
                  </a:moveTo>
                  <a:lnTo>
                    <a:pt x="1" y="5876"/>
                  </a:lnTo>
                  <a:lnTo>
                    <a:pt x="425" y="5876"/>
                  </a:lnTo>
                  <a:lnTo>
                    <a:pt x="1870" y="110"/>
                  </a:lnTo>
                  <a:lnTo>
                    <a:pt x="1462" y="0"/>
                  </a:ln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183;p68">
              <a:extLst>
                <a:ext uri="{FF2B5EF4-FFF2-40B4-BE49-F238E27FC236}">
                  <a16:creationId xmlns:a16="http://schemas.microsoft.com/office/drawing/2014/main" id="{CD43A9C8-6576-489F-A81D-98E67AD57685}"/>
                </a:ext>
              </a:extLst>
            </p:cNvPr>
            <p:cNvSpPr/>
            <p:nvPr/>
          </p:nvSpPr>
          <p:spPr>
            <a:xfrm>
              <a:off x="-2528244" y="2116775"/>
              <a:ext cx="54361" cy="170815"/>
            </a:xfrm>
            <a:custGeom>
              <a:avLst/>
              <a:gdLst/>
              <a:ahLst/>
              <a:cxnLst/>
              <a:rect l="l" t="t" r="r" b="b"/>
              <a:pathLst>
                <a:path w="1870" h="5876" extrusionOk="0">
                  <a:moveTo>
                    <a:pt x="409" y="0"/>
                  </a:moveTo>
                  <a:lnTo>
                    <a:pt x="0" y="110"/>
                  </a:lnTo>
                  <a:lnTo>
                    <a:pt x="1446" y="5876"/>
                  </a:lnTo>
                  <a:lnTo>
                    <a:pt x="1870" y="5876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184;p68">
              <a:extLst>
                <a:ext uri="{FF2B5EF4-FFF2-40B4-BE49-F238E27FC236}">
                  <a16:creationId xmlns:a16="http://schemas.microsoft.com/office/drawing/2014/main" id="{2F874D63-A81E-48D9-8613-0D53734A5BB6}"/>
                </a:ext>
              </a:extLst>
            </p:cNvPr>
            <p:cNvSpPr/>
            <p:nvPr/>
          </p:nvSpPr>
          <p:spPr>
            <a:xfrm>
              <a:off x="-2689931" y="1870146"/>
              <a:ext cx="100960" cy="121077"/>
            </a:xfrm>
            <a:custGeom>
              <a:avLst/>
              <a:gdLst/>
              <a:ahLst/>
              <a:cxnLst/>
              <a:rect l="l" t="t" r="r" b="b"/>
              <a:pathLst>
                <a:path w="3473" h="4165" extrusionOk="0">
                  <a:moveTo>
                    <a:pt x="3473" y="0"/>
                  </a:moveTo>
                  <a:cubicBezTo>
                    <a:pt x="3472" y="0"/>
                    <a:pt x="2294" y="2514"/>
                    <a:pt x="2011" y="3268"/>
                  </a:cubicBezTo>
                  <a:cubicBezTo>
                    <a:pt x="2011" y="3268"/>
                    <a:pt x="1383" y="3289"/>
                    <a:pt x="787" y="3289"/>
                  </a:cubicBezTo>
                  <a:cubicBezTo>
                    <a:pt x="489" y="3289"/>
                    <a:pt x="199" y="3284"/>
                    <a:pt x="0" y="3268"/>
                  </a:cubicBezTo>
                  <a:lnTo>
                    <a:pt x="0" y="3268"/>
                  </a:lnTo>
                  <a:lnTo>
                    <a:pt x="173" y="3975"/>
                  </a:lnTo>
                  <a:cubicBezTo>
                    <a:pt x="173" y="3975"/>
                    <a:pt x="1634" y="4132"/>
                    <a:pt x="2106" y="4164"/>
                  </a:cubicBezTo>
                  <a:cubicBezTo>
                    <a:pt x="2111" y="4164"/>
                    <a:pt x="2116" y="4164"/>
                    <a:pt x="2121" y="4164"/>
                  </a:cubicBezTo>
                  <a:cubicBezTo>
                    <a:pt x="2561" y="4164"/>
                    <a:pt x="3221" y="2860"/>
                    <a:pt x="3221" y="2860"/>
                  </a:cubicBezTo>
                  <a:lnTo>
                    <a:pt x="3473" y="0"/>
                  </a:lnTo>
                  <a:close/>
                </a:path>
              </a:pathLst>
            </a:custGeom>
            <a:solidFill>
              <a:srgbClr val="BB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185;p68">
              <a:extLst>
                <a:ext uri="{FF2B5EF4-FFF2-40B4-BE49-F238E27FC236}">
                  <a16:creationId xmlns:a16="http://schemas.microsoft.com/office/drawing/2014/main" id="{078C9BC4-83C3-42B5-BE58-7BC146C9DAD4}"/>
                </a:ext>
              </a:extLst>
            </p:cNvPr>
            <p:cNvSpPr/>
            <p:nvPr/>
          </p:nvSpPr>
          <p:spPr>
            <a:xfrm>
              <a:off x="-2631006" y="2051484"/>
              <a:ext cx="108722" cy="45698"/>
            </a:xfrm>
            <a:custGeom>
              <a:avLst/>
              <a:gdLst/>
              <a:ahLst/>
              <a:cxnLst/>
              <a:rect l="l" t="t" r="r" b="b"/>
              <a:pathLst>
                <a:path w="3740" h="1572" extrusionOk="0">
                  <a:moveTo>
                    <a:pt x="1054" y="0"/>
                  </a:moveTo>
                  <a:cubicBezTo>
                    <a:pt x="599" y="0"/>
                    <a:pt x="283" y="15"/>
                    <a:pt x="283" y="15"/>
                  </a:cubicBezTo>
                  <a:cubicBezTo>
                    <a:pt x="283" y="15"/>
                    <a:pt x="0" y="1398"/>
                    <a:pt x="1681" y="1555"/>
                  </a:cubicBezTo>
                  <a:cubicBezTo>
                    <a:pt x="1795" y="1566"/>
                    <a:pt x="1902" y="1572"/>
                    <a:pt x="2003" y="1572"/>
                  </a:cubicBezTo>
                  <a:cubicBezTo>
                    <a:pt x="3573" y="1572"/>
                    <a:pt x="3739" y="282"/>
                    <a:pt x="3739" y="282"/>
                  </a:cubicBezTo>
                  <a:cubicBezTo>
                    <a:pt x="3025" y="44"/>
                    <a:pt x="1834" y="0"/>
                    <a:pt x="1054" y="0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186;p68">
              <a:extLst>
                <a:ext uri="{FF2B5EF4-FFF2-40B4-BE49-F238E27FC236}">
                  <a16:creationId xmlns:a16="http://schemas.microsoft.com/office/drawing/2014/main" id="{2BD7D16D-7EC7-4D89-BCCA-3AA6E5DA163E}"/>
                </a:ext>
              </a:extLst>
            </p:cNvPr>
            <p:cNvSpPr/>
            <p:nvPr/>
          </p:nvSpPr>
          <p:spPr>
            <a:xfrm>
              <a:off x="-2622808" y="1866484"/>
              <a:ext cx="123344" cy="198839"/>
            </a:xfrm>
            <a:custGeom>
              <a:avLst/>
              <a:gdLst/>
              <a:ahLst/>
              <a:cxnLst/>
              <a:rect l="l" t="t" r="r" b="b"/>
              <a:pathLst>
                <a:path w="4243" h="6840" extrusionOk="0">
                  <a:moveTo>
                    <a:pt x="3096" y="1"/>
                  </a:moveTo>
                  <a:lnTo>
                    <a:pt x="1996" y="32"/>
                  </a:lnTo>
                  <a:lnTo>
                    <a:pt x="1148" y="126"/>
                  </a:lnTo>
                  <a:lnTo>
                    <a:pt x="1" y="6379"/>
                  </a:lnTo>
                  <a:cubicBezTo>
                    <a:pt x="237" y="6489"/>
                    <a:pt x="457" y="6536"/>
                    <a:pt x="692" y="6583"/>
                  </a:cubicBezTo>
                  <a:cubicBezTo>
                    <a:pt x="1179" y="6678"/>
                    <a:pt x="1446" y="6725"/>
                    <a:pt x="1776" y="6788"/>
                  </a:cubicBezTo>
                  <a:cubicBezTo>
                    <a:pt x="1931" y="6824"/>
                    <a:pt x="2088" y="6839"/>
                    <a:pt x="2247" y="6839"/>
                  </a:cubicBezTo>
                  <a:cubicBezTo>
                    <a:pt x="2639" y="6839"/>
                    <a:pt x="3044" y="6747"/>
                    <a:pt x="3457" y="6646"/>
                  </a:cubicBezTo>
                  <a:lnTo>
                    <a:pt x="4243" y="34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rgbClr val="5A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187;p68">
              <a:extLst>
                <a:ext uri="{FF2B5EF4-FFF2-40B4-BE49-F238E27FC236}">
                  <a16:creationId xmlns:a16="http://schemas.microsoft.com/office/drawing/2014/main" id="{66ABD5E6-ACA9-4390-80B5-52376D52D726}"/>
                </a:ext>
              </a:extLst>
            </p:cNvPr>
            <p:cNvSpPr/>
            <p:nvPr/>
          </p:nvSpPr>
          <p:spPr>
            <a:xfrm>
              <a:off x="-2564785" y="1835204"/>
              <a:ext cx="32006" cy="39012"/>
            </a:xfrm>
            <a:custGeom>
              <a:avLst/>
              <a:gdLst/>
              <a:ahLst/>
              <a:cxnLst/>
              <a:rect l="l" t="t" r="r" b="b"/>
              <a:pathLst>
                <a:path w="1101" h="1342" extrusionOk="0">
                  <a:moveTo>
                    <a:pt x="882" y="1"/>
                  </a:moveTo>
                  <a:cubicBezTo>
                    <a:pt x="666" y="1"/>
                    <a:pt x="468" y="110"/>
                    <a:pt x="314" y="228"/>
                  </a:cubicBezTo>
                  <a:cubicBezTo>
                    <a:pt x="126" y="354"/>
                    <a:pt x="0" y="511"/>
                    <a:pt x="0" y="511"/>
                  </a:cubicBezTo>
                  <a:lnTo>
                    <a:pt x="16" y="951"/>
                  </a:lnTo>
                  <a:lnTo>
                    <a:pt x="32" y="1296"/>
                  </a:lnTo>
                  <a:cubicBezTo>
                    <a:pt x="149" y="1326"/>
                    <a:pt x="264" y="1342"/>
                    <a:pt x="376" y="1342"/>
                  </a:cubicBezTo>
                  <a:cubicBezTo>
                    <a:pt x="624" y="1342"/>
                    <a:pt x="862" y="1265"/>
                    <a:pt x="1100" y="1092"/>
                  </a:cubicBezTo>
                  <a:lnTo>
                    <a:pt x="1100" y="40"/>
                  </a:lnTo>
                  <a:cubicBezTo>
                    <a:pt x="1026" y="12"/>
                    <a:pt x="953" y="1"/>
                    <a:pt x="882" y="1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188;p68">
              <a:extLst>
                <a:ext uri="{FF2B5EF4-FFF2-40B4-BE49-F238E27FC236}">
                  <a16:creationId xmlns:a16="http://schemas.microsoft.com/office/drawing/2014/main" id="{4094F326-8FCC-42A9-A9B6-D03881020B49}"/>
                </a:ext>
              </a:extLst>
            </p:cNvPr>
            <p:cNvSpPr/>
            <p:nvPr/>
          </p:nvSpPr>
          <p:spPr>
            <a:xfrm>
              <a:off x="-2564785" y="1840001"/>
              <a:ext cx="27413" cy="22849"/>
            </a:xfrm>
            <a:custGeom>
              <a:avLst/>
              <a:gdLst/>
              <a:ahLst/>
              <a:cxnLst/>
              <a:rect l="l" t="t" r="r" b="b"/>
              <a:pathLst>
                <a:path w="943" h="786" extrusionOk="0">
                  <a:moveTo>
                    <a:pt x="943" y="0"/>
                  </a:moveTo>
                  <a:lnTo>
                    <a:pt x="314" y="63"/>
                  </a:lnTo>
                  <a:cubicBezTo>
                    <a:pt x="126" y="189"/>
                    <a:pt x="0" y="346"/>
                    <a:pt x="0" y="346"/>
                  </a:cubicBezTo>
                  <a:lnTo>
                    <a:pt x="16" y="786"/>
                  </a:lnTo>
                  <a:cubicBezTo>
                    <a:pt x="644" y="692"/>
                    <a:pt x="943" y="0"/>
                    <a:pt x="943" y="0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189;p68">
              <a:extLst>
                <a:ext uri="{FF2B5EF4-FFF2-40B4-BE49-F238E27FC236}">
                  <a16:creationId xmlns:a16="http://schemas.microsoft.com/office/drawing/2014/main" id="{28A6BCA8-EE57-46ED-B25B-CF33EE55CBDA}"/>
                </a:ext>
              </a:extLst>
            </p:cNvPr>
            <p:cNvSpPr/>
            <p:nvPr/>
          </p:nvSpPr>
          <p:spPr>
            <a:xfrm>
              <a:off x="-2597663" y="1768750"/>
              <a:ext cx="93082" cy="84565"/>
            </a:xfrm>
            <a:custGeom>
              <a:avLst/>
              <a:gdLst/>
              <a:ahLst/>
              <a:cxnLst/>
              <a:rect l="l" t="t" r="r" b="b"/>
              <a:pathLst>
                <a:path w="3202" h="2909" extrusionOk="0">
                  <a:moveTo>
                    <a:pt x="1249" y="0"/>
                  </a:moveTo>
                  <a:cubicBezTo>
                    <a:pt x="1080" y="0"/>
                    <a:pt x="903" y="30"/>
                    <a:pt x="723" y="95"/>
                  </a:cubicBezTo>
                  <a:lnTo>
                    <a:pt x="94" y="2216"/>
                  </a:lnTo>
                  <a:cubicBezTo>
                    <a:pt x="0" y="2483"/>
                    <a:pt x="173" y="2781"/>
                    <a:pt x="456" y="2844"/>
                  </a:cubicBezTo>
                  <a:cubicBezTo>
                    <a:pt x="632" y="2879"/>
                    <a:pt x="841" y="2908"/>
                    <a:pt x="1062" y="2908"/>
                  </a:cubicBezTo>
                  <a:cubicBezTo>
                    <a:pt x="1530" y="2908"/>
                    <a:pt x="2051" y="2779"/>
                    <a:pt x="2435" y="2310"/>
                  </a:cubicBezTo>
                  <a:cubicBezTo>
                    <a:pt x="3202" y="1352"/>
                    <a:pt x="2394" y="0"/>
                    <a:pt x="1249" y="0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190;p68">
              <a:extLst>
                <a:ext uri="{FF2B5EF4-FFF2-40B4-BE49-F238E27FC236}">
                  <a16:creationId xmlns:a16="http://schemas.microsoft.com/office/drawing/2014/main" id="{33CFF3D2-4CB7-42E2-85D4-61CB014D6E74}"/>
                </a:ext>
              </a:extLst>
            </p:cNvPr>
            <p:cNvSpPr/>
            <p:nvPr/>
          </p:nvSpPr>
          <p:spPr>
            <a:xfrm>
              <a:off x="-2596762" y="1796163"/>
              <a:ext cx="12820" cy="24215"/>
            </a:xfrm>
            <a:custGeom>
              <a:avLst/>
              <a:gdLst/>
              <a:ahLst/>
              <a:cxnLst/>
              <a:rect l="l" t="t" r="r" b="b"/>
              <a:pathLst>
                <a:path w="441" h="833" extrusionOk="0">
                  <a:moveTo>
                    <a:pt x="440" y="0"/>
                  </a:moveTo>
                  <a:lnTo>
                    <a:pt x="48" y="550"/>
                  </a:lnTo>
                  <a:cubicBezTo>
                    <a:pt x="0" y="613"/>
                    <a:pt x="16" y="691"/>
                    <a:pt x="79" y="738"/>
                  </a:cubicBezTo>
                  <a:lnTo>
                    <a:pt x="189" y="833"/>
                  </a:lnTo>
                  <a:cubicBezTo>
                    <a:pt x="189" y="833"/>
                    <a:pt x="440" y="723"/>
                    <a:pt x="440" y="0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191;p68">
              <a:extLst>
                <a:ext uri="{FF2B5EF4-FFF2-40B4-BE49-F238E27FC236}">
                  <a16:creationId xmlns:a16="http://schemas.microsoft.com/office/drawing/2014/main" id="{EDAAE865-B06C-4070-8062-FA3C7003ED9C}"/>
                </a:ext>
              </a:extLst>
            </p:cNvPr>
            <p:cNvSpPr/>
            <p:nvPr/>
          </p:nvSpPr>
          <p:spPr>
            <a:xfrm>
              <a:off x="-2590366" y="1742181"/>
              <a:ext cx="102326" cy="102355"/>
            </a:xfrm>
            <a:custGeom>
              <a:avLst/>
              <a:gdLst/>
              <a:ahLst/>
              <a:cxnLst/>
              <a:rect l="l" t="t" r="r" b="b"/>
              <a:pathLst>
                <a:path w="3520" h="3521" extrusionOk="0">
                  <a:moveTo>
                    <a:pt x="749" y="1"/>
                  </a:moveTo>
                  <a:cubicBezTo>
                    <a:pt x="495" y="1"/>
                    <a:pt x="290" y="107"/>
                    <a:pt x="189" y="380"/>
                  </a:cubicBezTo>
                  <a:cubicBezTo>
                    <a:pt x="0" y="883"/>
                    <a:pt x="503" y="1213"/>
                    <a:pt x="503" y="1213"/>
                  </a:cubicBezTo>
                  <a:cubicBezTo>
                    <a:pt x="516" y="1213"/>
                    <a:pt x="529" y="1212"/>
                    <a:pt x="542" y="1212"/>
                  </a:cubicBezTo>
                  <a:cubicBezTo>
                    <a:pt x="1094" y="1212"/>
                    <a:pt x="1630" y="1534"/>
                    <a:pt x="1462" y="1841"/>
                  </a:cubicBezTo>
                  <a:cubicBezTo>
                    <a:pt x="1352" y="2050"/>
                    <a:pt x="1356" y="2158"/>
                    <a:pt x="1464" y="2158"/>
                  </a:cubicBezTo>
                  <a:cubicBezTo>
                    <a:pt x="1528" y="2158"/>
                    <a:pt x="1627" y="2121"/>
                    <a:pt x="1760" y="2046"/>
                  </a:cubicBezTo>
                  <a:cubicBezTo>
                    <a:pt x="1817" y="2015"/>
                    <a:pt x="1870" y="2001"/>
                    <a:pt x="1918" y="2001"/>
                  </a:cubicBezTo>
                  <a:cubicBezTo>
                    <a:pt x="2160" y="2001"/>
                    <a:pt x="2266" y="2351"/>
                    <a:pt x="2043" y="2548"/>
                  </a:cubicBezTo>
                  <a:cubicBezTo>
                    <a:pt x="1697" y="2878"/>
                    <a:pt x="1729" y="3067"/>
                    <a:pt x="1744" y="3240"/>
                  </a:cubicBezTo>
                  <a:cubicBezTo>
                    <a:pt x="1758" y="3386"/>
                    <a:pt x="1906" y="3521"/>
                    <a:pt x="2046" y="3521"/>
                  </a:cubicBezTo>
                  <a:cubicBezTo>
                    <a:pt x="2072" y="3521"/>
                    <a:pt x="2097" y="3516"/>
                    <a:pt x="2121" y="3507"/>
                  </a:cubicBezTo>
                  <a:cubicBezTo>
                    <a:pt x="2247" y="3444"/>
                    <a:pt x="2389" y="3365"/>
                    <a:pt x="2514" y="3240"/>
                  </a:cubicBezTo>
                  <a:cubicBezTo>
                    <a:pt x="2828" y="2894"/>
                    <a:pt x="3520" y="1669"/>
                    <a:pt x="2828" y="1072"/>
                  </a:cubicBezTo>
                  <a:cubicBezTo>
                    <a:pt x="2388" y="699"/>
                    <a:pt x="1402" y="1"/>
                    <a:pt x="74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192;p68">
              <a:extLst>
                <a:ext uri="{FF2B5EF4-FFF2-40B4-BE49-F238E27FC236}">
                  <a16:creationId xmlns:a16="http://schemas.microsoft.com/office/drawing/2014/main" id="{93D1B858-8545-4FCE-A17C-A0DD704A0C41}"/>
                </a:ext>
              </a:extLst>
            </p:cNvPr>
            <p:cNvSpPr/>
            <p:nvPr/>
          </p:nvSpPr>
          <p:spPr>
            <a:xfrm>
              <a:off x="-2606035" y="1800262"/>
              <a:ext cx="64099" cy="56309"/>
            </a:xfrm>
            <a:custGeom>
              <a:avLst/>
              <a:gdLst/>
              <a:ahLst/>
              <a:cxnLst/>
              <a:rect l="l" t="t" r="r" b="b"/>
              <a:pathLst>
                <a:path w="2205" h="1937" extrusionOk="0">
                  <a:moveTo>
                    <a:pt x="571" y="896"/>
                  </a:moveTo>
                  <a:cubicBezTo>
                    <a:pt x="649" y="912"/>
                    <a:pt x="822" y="927"/>
                    <a:pt x="901" y="990"/>
                  </a:cubicBezTo>
                  <a:cubicBezTo>
                    <a:pt x="941" y="1044"/>
                    <a:pt x="743" y="1370"/>
                    <a:pt x="615" y="1370"/>
                  </a:cubicBezTo>
                  <a:cubicBezTo>
                    <a:pt x="592" y="1370"/>
                    <a:pt x="572" y="1359"/>
                    <a:pt x="555" y="1336"/>
                  </a:cubicBezTo>
                  <a:cubicBezTo>
                    <a:pt x="461" y="1226"/>
                    <a:pt x="492" y="1053"/>
                    <a:pt x="508" y="959"/>
                  </a:cubicBezTo>
                  <a:cubicBezTo>
                    <a:pt x="508" y="927"/>
                    <a:pt x="539" y="896"/>
                    <a:pt x="571" y="896"/>
                  </a:cubicBezTo>
                  <a:close/>
                  <a:moveTo>
                    <a:pt x="1953" y="0"/>
                  </a:moveTo>
                  <a:cubicBezTo>
                    <a:pt x="1953" y="0"/>
                    <a:pt x="1533" y="917"/>
                    <a:pt x="1220" y="917"/>
                  </a:cubicBezTo>
                  <a:cubicBezTo>
                    <a:pt x="1186" y="917"/>
                    <a:pt x="1152" y="905"/>
                    <a:pt x="1121" y="880"/>
                  </a:cubicBezTo>
                  <a:cubicBezTo>
                    <a:pt x="959" y="743"/>
                    <a:pt x="793" y="709"/>
                    <a:pt x="670" y="709"/>
                  </a:cubicBezTo>
                  <a:cubicBezTo>
                    <a:pt x="554" y="709"/>
                    <a:pt x="477" y="739"/>
                    <a:pt x="477" y="739"/>
                  </a:cubicBezTo>
                  <a:cubicBezTo>
                    <a:pt x="1" y="1748"/>
                    <a:pt x="504" y="1937"/>
                    <a:pt x="821" y="1937"/>
                  </a:cubicBezTo>
                  <a:cubicBezTo>
                    <a:pt x="849" y="1937"/>
                    <a:pt x="876" y="1935"/>
                    <a:pt x="901" y="1933"/>
                  </a:cubicBezTo>
                  <a:cubicBezTo>
                    <a:pt x="1388" y="1901"/>
                    <a:pt x="1545" y="1242"/>
                    <a:pt x="1655" y="927"/>
                  </a:cubicBezTo>
                  <a:cubicBezTo>
                    <a:pt x="1765" y="597"/>
                    <a:pt x="2205" y="110"/>
                    <a:pt x="2205" y="110"/>
                  </a:cubicBezTo>
                  <a:lnTo>
                    <a:pt x="19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193;p68">
              <a:extLst>
                <a:ext uri="{FF2B5EF4-FFF2-40B4-BE49-F238E27FC236}">
                  <a16:creationId xmlns:a16="http://schemas.microsoft.com/office/drawing/2014/main" id="{5C1A11CE-B124-4013-A1C5-E531DE909B4F}"/>
                </a:ext>
              </a:extLst>
            </p:cNvPr>
            <p:cNvSpPr/>
            <p:nvPr/>
          </p:nvSpPr>
          <p:spPr>
            <a:xfrm>
              <a:off x="-2739727" y="2056019"/>
              <a:ext cx="153955" cy="203723"/>
            </a:xfrm>
            <a:custGeom>
              <a:avLst/>
              <a:gdLst/>
              <a:ahLst/>
              <a:cxnLst/>
              <a:rect l="l" t="t" r="r" b="b"/>
              <a:pathLst>
                <a:path w="5296" h="7008" extrusionOk="0">
                  <a:moveTo>
                    <a:pt x="4054" y="1"/>
                  </a:moveTo>
                  <a:lnTo>
                    <a:pt x="2169" y="503"/>
                  </a:lnTo>
                  <a:cubicBezTo>
                    <a:pt x="1918" y="566"/>
                    <a:pt x="1729" y="755"/>
                    <a:pt x="1666" y="1006"/>
                  </a:cubicBezTo>
                  <a:lnTo>
                    <a:pt x="1" y="6976"/>
                  </a:lnTo>
                  <a:lnTo>
                    <a:pt x="959" y="7008"/>
                  </a:lnTo>
                  <a:cubicBezTo>
                    <a:pt x="959" y="7008"/>
                    <a:pt x="2012" y="4462"/>
                    <a:pt x="2263" y="3724"/>
                  </a:cubicBezTo>
                  <a:cubicBezTo>
                    <a:pt x="2515" y="3001"/>
                    <a:pt x="2625" y="2169"/>
                    <a:pt x="2625" y="2169"/>
                  </a:cubicBezTo>
                  <a:cubicBezTo>
                    <a:pt x="4102" y="2043"/>
                    <a:pt x="5233" y="943"/>
                    <a:pt x="5233" y="943"/>
                  </a:cubicBezTo>
                  <a:cubicBezTo>
                    <a:pt x="5296" y="409"/>
                    <a:pt x="4054" y="1"/>
                    <a:pt x="4054" y="1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194;p68">
              <a:extLst>
                <a:ext uri="{FF2B5EF4-FFF2-40B4-BE49-F238E27FC236}">
                  <a16:creationId xmlns:a16="http://schemas.microsoft.com/office/drawing/2014/main" id="{DC0EB6AF-7016-4E41-8734-28B00A495DBB}"/>
                </a:ext>
              </a:extLst>
            </p:cNvPr>
            <p:cNvSpPr/>
            <p:nvPr/>
          </p:nvSpPr>
          <p:spPr>
            <a:xfrm>
              <a:off x="-2779437" y="2255526"/>
              <a:ext cx="67617" cy="32064"/>
            </a:xfrm>
            <a:custGeom>
              <a:avLst/>
              <a:gdLst/>
              <a:ahLst/>
              <a:cxnLst/>
              <a:rect l="l" t="t" r="r" b="b"/>
              <a:pathLst>
                <a:path w="2326" h="1103" extrusionOk="0">
                  <a:moveTo>
                    <a:pt x="1559" y="1"/>
                  </a:moveTo>
                  <a:cubicBezTo>
                    <a:pt x="1499" y="1"/>
                    <a:pt x="1444" y="6"/>
                    <a:pt x="1398" y="19"/>
                  </a:cubicBezTo>
                  <a:lnTo>
                    <a:pt x="1351" y="207"/>
                  </a:lnTo>
                  <a:lnTo>
                    <a:pt x="1304" y="380"/>
                  </a:lnTo>
                  <a:cubicBezTo>
                    <a:pt x="1304" y="380"/>
                    <a:pt x="283" y="584"/>
                    <a:pt x="0" y="1103"/>
                  </a:cubicBezTo>
                  <a:lnTo>
                    <a:pt x="2011" y="1087"/>
                  </a:lnTo>
                  <a:lnTo>
                    <a:pt x="2325" y="145"/>
                  </a:lnTo>
                  <a:cubicBezTo>
                    <a:pt x="2325" y="145"/>
                    <a:pt x="1872" y="1"/>
                    <a:pt x="15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195;p68">
              <a:extLst>
                <a:ext uri="{FF2B5EF4-FFF2-40B4-BE49-F238E27FC236}">
                  <a16:creationId xmlns:a16="http://schemas.microsoft.com/office/drawing/2014/main" id="{F0D5BBDA-DB5D-4C66-9490-8266AC090F82}"/>
                </a:ext>
              </a:extLst>
            </p:cNvPr>
            <p:cNvSpPr/>
            <p:nvPr/>
          </p:nvSpPr>
          <p:spPr>
            <a:xfrm>
              <a:off x="-2741530" y="2261544"/>
              <a:ext cx="18750" cy="8692"/>
            </a:xfrm>
            <a:custGeom>
              <a:avLst/>
              <a:gdLst/>
              <a:ahLst/>
              <a:cxnLst/>
              <a:rect l="l" t="t" r="r" b="b"/>
              <a:pathLst>
                <a:path w="645" h="299" extrusionOk="0">
                  <a:moveTo>
                    <a:pt x="47" y="0"/>
                  </a:moveTo>
                  <a:lnTo>
                    <a:pt x="0" y="173"/>
                  </a:lnTo>
                  <a:cubicBezTo>
                    <a:pt x="0" y="173"/>
                    <a:pt x="55" y="167"/>
                    <a:pt x="135" y="167"/>
                  </a:cubicBezTo>
                  <a:cubicBezTo>
                    <a:pt x="281" y="167"/>
                    <a:pt x="512" y="187"/>
                    <a:pt x="644" y="299"/>
                  </a:cubicBezTo>
                  <a:cubicBezTo>
                    <a:pt x="644" y="299"/>
                    <a:pt x="487" y="16"/>
                    <a:pt x="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196;p68">
              <a:extLst>
                <a:ext uri="{FF2B5EF4-FFF2-40B4-BE49-F238E27FC236}">
                  <a16:creationId xmlns:a16="http://schemas.microsoft.com/office/drawing/2014/main" id="{FFA25A87-5652-4325-BDC8-C86EDAE0B6AF}"/>
                </a:ext>
              </a:extLst>
            </p:cNvPr>
            <p:cNvSpPr/>
            <p:nvPr/>
          </p:nvSpPr>
          <p:spPr>
            <a:xfrm>
              <a:off x="-2652925" y="2068810"/>
              <a:ext cx="117850" cy="191833"/>
            </a:xfrm>
            <a:custGeom>
              <a:avLst/>
              <a:gdLst/>
              <a:ahLst/>
              <a:cxnLst/>
              <a:rect l="l" t="t" r="r" b="b"/>
              <a:pathLst>
                <a:path w="4054" h="6599" extrusionOk="0">
                  <a:moveTo>
                    <a:pt x="2099" y="0"/>
                  </a:moveTo>
                  <a:cubicBezTo>
                    <a:pt x="2063" y="0"/>
                    <a:pt x="2042" y="0"/>
                    <a:pt x="2042" y="0"/>
                  </a:cubicBezTo>
                  <a:lnTo>
                    <a:pt x="299" y="990"/>
                  </a:lnTo>
                  <a:cubicBezTo>
                    <a:pt x="110" y="1100"/>
                    <a:pt x="0" y="1304"/>
                    <a:pt x="0" y="1524"/>
                  </a:cubicBezTo>
                  <a:lnTo>
                    <a:pt x="220" y="6599"/>
                  </a:lnTo>
                  <a:lnTo>
                    <a:pt x="1021" y="6568"/>
                  </a:lnTo>
                  <a:cubicBezTo>
                    <a:pt x="1021" y="6568"/>
                    <a:pt x="1178" y="4682"/>
                    <a:pt x="1241" y="3912"/>
                  </a:cubicBezTo>
                  <a:cubicBezTo>
                    <a:pt x="1320" y="3143"/>
                    <a:pt x="1288" y="2027"/>
                    <a:pt x="1288" y="2027"/>
                  </a:cubicBezTo>
                  <a:lnTo>
                    <a:pt x="1288" y="2027"/>
                  </a:lnTo>
                  <a:cubicBezTo>
                    <a:pt x="1333" y="2031"/>
                    <a:pt x="1378" y="2032"/>
                    <a:pt x="1423" y="2032"/>
                  </a:cubicBezTo>
                  <a:cubicBezTo>
                    <a:pt x="2746" y="2032"/>
                    <a:pt x="4053" y="519"/>
                    <a:pt x="4053" y="519"/>
                  </a:cubicBezTo>
                  <a:cubicBezTo>
                    <a:pt x="3983" y="25"/>
                    <a:pt x="2419" y="0"/>
                    <a:pt x="2099" y="0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197;p68">
              <a:extLst>
                <a:ext uri="{FF2B5EF4-FFF2-40B4-BE49-F238E27FC236}">
                  <a16:creationId xmlns:a16="http://schemas.microsoft.com/office/drawing/2014/main" id="{A0595F90-D106-4F19-A0AD-CBBDA47242D6}"/>
                </a:ext>
              </a:extLst>
            </p:cNvPr>
            <p:cNvSpPr/>
            <p:nvPr/>
          </p:nvSpPr>
          <p:spPr>
            <a:xfrm>
              <a:off x="-2685367" y="2257968"/>
              <a:ext cx="62152" cy="29622"/>
            </a:xfrm>
            <a:custGeom>
              <a:avLst/>
              <a:gdLst/>
              <a:ahLst/>
              <a:cxnLst/>
              <a:rect l="l" t="t" r="r" b="b"/>
              <a:pathLst>
                <a:path w="2138" h="1019" extrusionOk="0">
                  <a:moveTo>
                    <a:pt x="1588" y="1"/>
                  </a:moveTo>
                  <a:cubicBezTo>
                    <a:pt x="1495" y="1"/>
                    <a:pt x="1406" y="8"/>
                    <a:pt x="1336" y="29"/>
                  </a:cubicBezTo>
                  <a:lnTo>
                    <a:pt x="1320" y="108"/>
                  </a:lnTo>
                  <a:lnTo>
                    <a:pt x="1289" y="281"/>
                  </a:lnTo>
                  <a:cubicBezTo>
                    <a:pt x="1289" y="281"/>
                    <a:pt x="268" y="500"/>
                    <a:pt x="1" y="1019"/>
                  </a:cubicBezTo>
                  <a:lnTo>
                    <a:pt x="2012" y="1019"/>
                  </a:lnTo>
                  <a:lnTo>
                    <a:pt x="2137" y="61"/>
                  </a:lnTo>
                  <a:cubicBezTo>
                    <a:pt x="2137" y="61"/>
                    <a:pt x="1847" y="1"/>
                    <a:pt x="15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198;p68">
              <a:extLst>
                <a:ext uri="{FF2B5EF4-FFF2-40B4-BE49-F238E27FC236}">
                  <a16:creationId xmlns:a16="http://schemas.microsoft.com/office/drawing/2014/main" id="{D000B18E-24AE-4B25-9723-E417582730D8}"/>
                </a:ext>
              </a:extLst>
            </p:cNvPr>
            <p:cNvSpPr/>
            <p:nvPr/>
          </p:nvSpPr>
          <p:spPr>
            <a:xfrm>
              <a:off x="-2647925" y="2261544"/>
              <a:ext cx="16483" cy="8692"/>
            </a:xfrm>
            <a:custGeom>
              <a:avLst/>
              <a:gdLst/>
              <a:ahLst/>
              <a:cxnLst/>
              <a:rect l="l" t="t" r="r" b="b"/>
              <a:pathLst>
                <a:path w="567" h="299" extrusionOk="0">
                  <a:moveTo>
                    <a:pt x="32" y="0"/>
                  </a:moveTo>
                  <a:lnTo>
                    <a:pt x="1" y="173"/>
                  </a:lnTo>
                  <a:cubicBezTo>
                    <a:pt x="1" y="173"/>
                    <a:pt x="46" y="167"/>
                    <a:pt x="113" y="167"/>
                  </a:cubicBezTo>
                  <a:cubicBezTo>
                    <a:pt x="236" y="167"/>
                    <a:pt x="434" y="187"/>
                    <a:pt x="566" y="299"/>
                  </a:cubicBezTo>
                  <a:cubicBezTo>
                    <a:pt x="566" y="299"/>
                    <a:pt x="488" y="16"/>
                    <a:pt x="3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199;p68">
              <a:extLst>
                <a:ext uri="{FF2B5EF4-FFF2-40B4-BE49-F238E27FC236}">
                  <a16:creationId xmlns:a16="http://schemas.microsoft.com/office/drawing/2014/main" id="{D5B3B85F-40CF-41A8-BC3C-8F14A63AA468}"/>
                </a:ext>
              </a:extLst>
            </p:cNvPr>
            <p:cNvSpPr/>
            <p:nvPr/>
          </p:nvSpPr>
          <p:spPr>
            <a:xfrm>
              <a:off x="-2615483" y="1876542"/>
              <a:ext cx="131106" cy="121047"/>
            </a:xfrm>
            <a:custGeom>
              <a:avLst/>
              <a:gdLst/>
              <a:ahLst/>
              <a:cxnLst/>
              <a:rect l="l" t="t" r="r" b="b"/>
              <a:pathLst>
                <a:path w="4510" h="4164" extrusionOk="0">
                  <a:moveTo>
                    <a:pt x="3991" y="0"/>
                  </a:moveTo>
                  <a:cubicBezTo>
                    <a:pt x="3127" y="2215"/>
                    <a:pt x="2546" y="3048"/>
                    <a:pt x="2546" y="3048"/>
                  </a:cubicBezTo>
                  <a:cubicBezTo>
                    <a:pt x="2546" y="3048"/>
                    <a:pt x="1351" y="3252"/>
                    <a:pt x="802" y="3331"/>
                  </a:cubicBezTo>
                  <a:cubicBezTo>
                    <a:pt x="757" y="3338"/>
                    <a:pt x="709" y="3340"/>
                    <a:pt x="661" y="3340"/>
                  </a:cubicBezTo>
                  <a:cubicBezTo>
                    <a:pt x="371" y="3340"/>
                    <a:pt x="47" y="3237"/>
                    <a:pt x="47" y="3237"/>
                  </a:cubicBezTo>
                  <a:cubicBezTo>
                    <a:pt x="0" y="3551"/>
                    <a:pt x="47" y="3865"/>
                    <a:pt x="47" y="3865"/>
                  </a:cubicBezTo>
                  <a:cubicBezTo>
                    <a:pt x="664" y="4098"/>
                    <a:pt x="1310" y="4164"/>
                    <a:pt x="1843" y="4164"/>
                  </a:cubicBezTo>
                  <a:cubicBezTo>
                    <a:pt x="2533" y="4164"/>
                    <a:pt x="3033" y="4054"/>
                    <a:pt x="3033" y="4054"/>
                  </a:cubicBezTo>
                  <a:cubicBezTo>
                    <a:pt x="3033" y="4054"/>
                    <a:pt x="4007" y="3614"/>
                    <a:pt x="4258" y="2420"/>
                  </a:cubicBezTo>
                  <a:cubicBezTo>
                    <a:pt x="4509" y="1241"/>
                    <a:pt x="3991" y="0"/>
                    <a:pt x="3991" y="0"/>
                  </a:cubicBezTo>
                  <a:close/>
                </a:path>
              </a:pathLst>
            </a:custGeom>
            <a:solidFill>
              <a:srgbClr val="BB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200;p68">
              <a:extLst>
                <a:ext uri="{FF2B5EF4-FFF2-40B4-BE49-F238E27FC236}">
                  <a16:creationId xmlns:a16="http://schemas.microsoft.com/office/drawing/2014/main" id="{CAC0CB0F-FD57-431B-8AEB-84D11B78CCB5}"/>
                </a:ext>
              </a:extLst>
            </p:cNvPr>
            <p:cNvSpPr/>
            <p:nvPr/>
          </p:nvSpPr>
          <p:spPr>
            <a:xfrm>
              <a:off x="-2645192" y="1962850"/>
              <a:ext cx="31105" cy="27820"/>
            </a:xfrm>
            <a:custGeom>
              <a:avLst/>
              <a:gdLst/>
              <a:ahLst/>
              <a:cxnLst/>
              <a:rect l="l" t="t" r="r" b="b"/>
              <a:pathLst>
                <a:path w="1070" h="957" extrusionOk="0">
                  <a:moveTo>
                    <a:pt x="755" y="1"/>
                  </a:moveTo>
                  <a:cubicBezTo>
                    <a:pt x="645" y="1"/>
                    <a:pt x="582" y="142"/>
                    <a:pt x="582" y="142"/>
                  </a:cubicBezTo>
                  <a:cubicBezTo>
                    <a:pt x="582" y="142"/>
                    <a:pt x="478" y="101"/>
                    <a:pt x="364" y="101"/>
                  </a:cubicBezTo>
                  <a:cubicBezTo>
                    <a:pt x="291" y="101"/>
                    <a:pt x="214" y="118"/>
                    <a:pt x="158" y="173"/>
                  </a:cubicBezTo>
                  <a:cubicBezTo>
                    <a:pt x="50" y="281"/>
                    <a:pt x="0" y="957"/>
                    <a:pt x="674" y="957"/>
                  </a:cubicBezTo>
                  <a:cubicBezTo>
                    <a:pt x="785" y="957"/>
                    <a:pt x="916" y="938"/>
                    <a:pt x="1069" y="896"/>
                  </a:cubicBezTo>
                  <a:lnTo>
                    <a:pt x="1069" y="268"/>
                  </a:lnTo>
                  <a:cubicBezTo>
                    <a:pt x="1069" y="268"/>
                    <a:pt x="865" y="1"/>
                    <a:pt x="755" y="1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201;p68">
              <a:extLst>
                <a:ext uri="{FF2B5EF4-FFF2-40B4-BE49-F238E27FC236}">
                  <a16:creationId xmlns:a16="http://schemas.microsoft.com/office/drawing/2014/main" id="{F6F7C768-F331-40B1-86B1-CEB1FC31E5E1}"/>
                </a:ext>
              </a:extLst>
            </p:cNvPr>
            <p:cNvSpPr/>
            <p:nvPr/>
          </p:nvSpPr>
          <p:spPr>
            <a:xfrm>
              <a:off x="-2703186" y="1926775"/>
              <a:ext cx="100960" cy="95931"/>
            </a:xfrm>
            <a:custGeom>
              <a:avLst/>
              <a:gdLst/>
              <a:ahLst/>
              <a:cxnLst/>
              <a:rect l="l" t="t" r="r" b="b"/>
              <a:pathLst>
                <a:path w="3473" h="3300" extrusionOk="0">
                  <a:moveTo>
                    <a:pt x="315" y="0"/>
                  </a:moveTo>
                  <a:cubicBezTo>
                    <a:pt x="127" y="0"/>
                    <a:pt x="1" y="189"/>
                    <a:pt x="79" y="362"/>
                  </a:cubicBezTo>
                  <a:lnTo>
                    <a:pt x="1211" y="3143"/>
                  </a:lnTo>
                  <a:cubicBezTo>
                    <a:pt x="1258" y="3237"/>
                    <a:pt x="1352" y="3300"/>
                    <a:pt x="1446" y="3300"/>
                  </a:cubicBezTo>
                  <a:lnTo>
                    <a:pt x="3159" y="3300"/>
                  </a:lnTo>
                  <a:cubicBezTo>
                    <a:pt x="3332" y="3300"/>
                    <a:pt x="3473" y="3111"/>
                    <a:pt x="3394" y="2938"/>
                  </a:cubicBezTo>
                  <a:lnTo>
                    <a:pt x="2263" y="157"/>
                  </a:lnTo>
                  <a:cubicBezTo>
                    <a:pt x="2216" y="63"/>
                    <a:pt x="2122" y="0"/>
                    <a:pt x="20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202;p68">
              <a:extLst>
                <a:ext uri="{FF2B5EF4-FFF2-40B4-BE49-F238E27FC236}">
                  <a16:creationId xmlns:a16="http://schemas.microsoft.com/office/drawing/2014/main" id="{24A9B32B-0DB6-4F2A-8E24-F204CF63A19E}"/>
                </a:ext>
              </a:extLst>
            </p:cNvPr>
            <p:cNvSpPr/>
            <p:nvPr/>
          </p:nvSpPr>
          <p:spPr>
            <a:xfrm>
              <a:off x="-2703186" y="1926775"/>
              <a:ext cx="91396" cy="95931"/>
            </a:xfrm>
            <a:custGeom>
              <a:avLst/>
              <a:gdLst/>
              <a:ahLst/>
              <a:cxnLst/>
              <a:rect l="l" t="t" r="r" b="b"/>
              <a:pathLst>
                <a:path w="3144" h="3300" extrusionOk="0">
                  <a:moveTo>
                    <a:pt x="315" y="0"/>
                  </a:moveTo>
                  <a:cubicBezTo>
                    <a:pt x="127" y="0"/>
                    <a:pt x="1" y="189"/>
                    <a:pt x="79" y="362"/>
                  </a:cubicBezTo>
                  <a:lnTo>
                    <a:pt x="1211" y="3143"/>
                  </a:lnTo>
                  <a:cubicBezTo>
                    <a:pt x="1258" y="3237"/>
                    <a:pt x="1352" y="3300"/>
                    <a:pt x="1446" y="3300"/>
                  </a:cubicBezTo>
                  <a:lnTo>
                    <a:pt x="2829" y="3300"/>
                  </a:lnTo>
                  <a:cubicBezTo>
                    <a:pt x="3017" y="3300"/>
                    <a:pt x="3143" y="3111"/>
                    <a:pt x="3080" y="2938"/>
                  </a:cubicBezTo>
                  <a:lnTo>
                    <a:pt x="1949" y="157"/>
                  </a:lnTo>
                  <a:cubicBezTo>
                    <a:pt x="1902" y="63"/>
                    <a:pt x="1808" y="0"/>
                    <a:pt x="169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203;p68">
              <a:extLst>
                <a:ext uri="{FF2B5EF4-FFF2-40B4-BE49-F238E27FC236}">
                  <a16:creationId xmlns:a16="http://schemas.microsoft.com/office/drawing/2014/main" id="{1E9986B9-EA8A-4450-BE41-315B544696C8}"/>
                </a:ext>
              </a:extLst>
            </p:cNvPr>
            <p:cNvSpPr/>
            <p:nvPr/>
          </p:nvSpPr>
          <p:spPr>
            <a:xfrm>
              <a:off x="-2670279" y="1969246"/>
              <a:ext cx="19651" cy="16483"/>
            </a:xfrm>
            <a:custGeom>
              <a:avLst/>
              <a:gdLst/>
              <a:ahLst/>
              <a:cxnLst/>
              <a:rect l="l" t="t" r="r" b="b"/>
              <a:pathLst>
                <a:path w="676" h="567" extrusionOk="0">
                  <a:moveTo>
                    <a:pt x="236" y="0"/>
                  </a:moveTo>
                  <a:cubicBezTo>
                    <a:pt x="79" y="0"/>
                    <a:pt x="0" y="126"/>
                    <a:pt x="63" y="283"/>
                  </a:cubicBezTo>
                  <a:cubicBezTo>
                    <a:pt x="126" y="440"/>
                    <a:pt x="283" y="566"/>
                    <a:pt x="440" y="566"/>
                  </a:cubicBezTo>
                  <a:cubicBezTo>
                    <a:pt x="597" y="566"/>
                    <a:pt x="676" y="440"/>
                    <a:pt x="613" y="283"/>
                  </a:cubicBezTo>
                  <a:cubicBezTo>
                    <a:pt x="550" y="126"/>
                    <a:pt x="377" y="0"/>
                    <a:pt x="23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204;p68">
              <a:extLst>
                <a:ext uri="{FF2B5EF4-FFF2-40B4-BE49-F238E27FC236}">
                  <a16:creationId xmlns:a16="http://schemas.microsoft.com/office/drawing/2014/main" id="{DF2A0FAA-F380-446E-A0DB-71F3D9B8A063}"/>
                </a:ext>
              </a:extLst>
            </p:cNvPr>
            <p:cNvSpPr/>
            <p:nvPr/>
          </p:nvSpPr>
          <p:spPr>
            <a:xfrm>
              <a:off x="-2696326" y="1958286"/>
              <a:ext cx="32907" cy="35989"/>
            </a:xfrm>
            <a:custGeom>
              <a:avLst/>
              <a:gdLst/>
              <a:ahLst/>
              <a:cxnLst/>
              <a:rect l="l" t="t" r="r" b="b"/>
              <a:pathLst>
                <a:path w="1132" h="1238" extrusionOk="0">
                  <a:moveTo>
                    <a:pt x="142" y="0"/>
                  </a:moveTo>
                  <a:cubicBezTo>
                    <a:pt x="1" y="79"/>
                    <a:pt x="126" y="362"/>
                    <a:pt x="126" y="362"/>
                  </a:cubicBezTo>
                  <a:cubicBezTo>
                    <a:pt x="63" y="550"/>
                    <a:pt x="126" y="943"/>
                    <a:pt x="299" y="1147"/>
                  </a:cubicBezTo>
                  <a:cubicBezTo>
                    <a:pt x="358" y="1212"/>
                    <a:pt x="453" y="1238"/>
                    <a:pt x="557" y="1238"/>
                  </a:cubicBezTo>
                  <a:cubicBezTo>
                    <a:pt x="757" y="1238"/>
                    <a:pt x="986" y="1141"/>
                    <a:pt x="1037" y="1037"/>
                  </a:cubicBezTo>
                  <a:cubicBezTo>
                    <a:pt x="1132" y="880"/>
                    <a:pt x="849" y="283"/>
                    <a:pt x="676" y="173"/>
                  </a:cubicBezTo>
                  <a:cubicBezTo>
                    <a:pt x="642" y="151"/>
                    <a:pt x="604" y="142"/>
                    <a:pt x="566" y="142"/>
                  </a:cubicBezTo>
                  <a:cubicBezTo>
                    <a:pt x="413" y="142"/>
                    <a:pt x="252" y="283"/>
                    <a:pt x="252" y="283"/>
                  </a:cubicBezTo>
                  <a:lnTo>
                    <a:pt x="142" y="0"/>
                  </a:ln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205;p68">
              <a:extLst>
                <a:ext uri="{FF2B5EF4-FFF2-40B4-BE49-F238E27FC236}">
                  <a16:creationId xmlns:a16="http://schemas.microsoft.com/office/drawing/2014/main" id="{B0634EFB-0CEC-4EE1-8379-FF6999F3767D}"/>
                </a:ext>
              </a:extLst>
            </p:cNvPr>
            <p:cNvSpPr/>
            <p:nvPr/>
          </p:nvSpPr>
          <p:spPr>
            <a:xfrm>
              <a:off x="-2802286" y="1178660"/>
              <a:ext cx="103257" cy="108286"/>
            </a:xfrm>
            <a:custGeom>
              <a:avLst/>
              <a:gdLst/>
              <a:ahLst/>
              <a:cxnLst/>
              <a:rect l="l" t="t" r="r" b="b"/>
              <a:pathLst>
                <a:path w="3552" h="3725" extrusionOk="0">
                  <a:moveTo>
                    <a:pt x="535" y="3002"/>
                  </a:moveTo>
                  <a:cubicBezTo>
                    <a:pt x="331" y="2672"/>
                    <a:pt x="1" y="2295"/>
                    <a:pt x="158" y="1902"/>
                  </a:cubicBezTo>
                  <a:cubicBezTo>
                    <a:pt x="158" y="1886"/>
                    <a:pt x="158" y="1871"/>
                    <a:pt x="173" y="1855"/>
                  </a:cubicBezTo>
                  <a:cubicBezTo>
                    <a:pt x="566" y="755"/>
                    <a:pt x="1509" y="1"/>
                    <a:pt x="2514" y="441"/>
                  </a:cubicBezTo>
                  <a:cubicBezTo>
                    <a:pt x="3363" y="802"/>
                    <a:pt x="3551" y="1415"/>
                    <a:pt x="3520" y="1871"/>
                  </a:cubicBezTo>
                  <a:cubicBezTo>
                    <a:pt x="3504" y="2075"/>
                    <a:pt x="3394" y="2420"/>
                    <a:pt x="3284" y="2593"/>
                  </a:cubicBezTo>
                  <a:cubicBezTo>
                    <a:pt x="3190" y="2719"/>
                    <a:pt x="3111" y="2860"/>
                    <a:pt x="3033" y="2986"/>
                  </a:cubicBezTo>
                  <a:cubicBezTo>
                    <a:pt x="2797" y="3363"/>
                    <a:pt x="2420" y="3630"/>
                    <a:pt x="1996" y="3724"/>
                  </a:cubicBezTo>
                  <a:cubicBezTo>
                    <a:pt x="1477" y="3567"/>
                    <a:pt x="990" y="3300"/>
                    <a:pt x="535" y="3002"/>
                  </a:cubicBezTo>
                  <a:close/>
                </a:path>
              </a:pathLst>
            </a:custGeom>
            <a:solidFill>
              <a:srgbClr val="A48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206;p68">
              <a:extLst>
                <a:ext uri="{FF2B5EF4-FFF2-40B4-BE49-F238E27FC236}">
                  <a16:creationId xmlns:a16="http://schemas.microsoft.com/office/drawing/2014/main" id="{74C541C3-4F4E-433A-B787-A5C6A2279C31}"/>
                </a:ext>
              </a:extLst>
            </p:cNvPr>
            <p:cNvSpPr/>
            <p:nvPr/>
          </p:nvSpPr>
          <p:spPr>
            <a:xfrm>
              <a:off x="-2794989" y="1155375"/>
              <a:ext cx="58954" cy="58954"/>
            </a:xfrm>
            <a:custGeom>
              <a:avLst/>
              <a:gdLst/>
              <a:ahLst/>
              <a:cxnLst/>
              <a:rect l="l" t="t" r="r" b="b"/>
              <a:pathLst>
                <a:path w="2028" h="2028" extrusionOk="0">
                  <a:moveTo>
                    <a:pt x="1022" y="1"/>
                  </a:moveTo>
                  <a:cubicBezTo>
                    <a:pt x="457" y="1"/>
                    <a:pt x="1" y="456"/>
                    <a:pt x="1" y="1022"/>
                  </a:cubicBezTo>
                  <a:cubicBezTo>
                    <a:pt x="1" y="1572"/>
                    <a:pt x="457" y="2027"/>
                    <a:pt x="1022" y="2027"/>
                  </a:cubicBezTo>
                  <a:cubicBezTo>
                    <a:pt x="1572" y="2027"/>
                    <a:pt x="2028" y="1572"/>
                    <a:pt x="2028" y="1022"/>
                  </a:cubicBezTo>
                  <a:cubicBezTo>
                    <a:pt x="2028" y="456"/>
                    <a:pt x="1572" y="1"/>
                    <a:pt x="1022" y="1"/>
                  </a:cubicBezTo>
                  <a:close/>
                </a:path>
              </a:pathLst>
            </a:custGeom>
            <a:solidFill>
              <a:srgbClr val="88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207;p68">
              <a:extLst>
                <a:ext uri="{FF2B5EF4-FFF2-40B4-BE49-F238E27FC236}">
                  <a16:creationId xmlns:a16="http://schemas.microsoft.com/office/drawing/2014/main" id="{46B86669-76DF-44EB-88B8-B030F6283EE5}"/>
                </a:ext>
              </a:extLst>
            </p:cNvPr>
            <p:cNvSpPr/>
            <p:nvPr/>
          </p:nvSpPr>
          <p:spPr>
            <a:xfrm>
              <a:off x="-2763914" y="1297178"/>
              <a:ext cx="127443" cy="91600"/>
            </a:xfrm>
            <a:custGeom>
              <a:avLst/>
              <a:gdLst/>
              <a:ahLst/>
              <a:cxnLst/>
              <a:rect l="l" t="t" r="r" b="b"/>
              <a:pathLst>
                <a:path w="4384" h="3151" extrusionOk="0">
                  <a:moveTo>
                    <a:pt x="530" y="0"/>
                  </a:moveTo>
                  <a:cubicBezTo>
                    <a:pt x="517" y="0"/>
                    <a:pt x="503" y="4"/>
                    <a:pt x="487" y="9"/>
                  </a:cubicBezTo>
                  <a:cubicBezTo>
                    <a:pt x="315" y="87"/>
                    <a:pt x="157" y="229"/>
                    <a:pt x="79" y="402"/>
                  </a:cubicBezTo>
                  <a:cubicBezTo>
                    <a:pt x="0" y="574"/>
                    <a:pt x="0" y="747"/>
                    <a:pt x="95" y="1030"/>
                  </a:cubicBezTo>
                  <a:cubicBezTo>
                    <a:pt x="362" y="1816"/>
                    <a:pt x="754" y="2743"/>
                    <a:pt x="1116" y="3151"/>
                  </a:cubicBezTo>
                  <a:cubicBezTo>
                    <a:pt x="3378" y="2868"/>
                    <a:pt x="4384" y="1627"/>
                    <a:pt x="4384" y="1627"/>
                  </a:cubicBezTo>
                  <a:lnTo>
                    <a:pt x="4164" y="1234"/>
                  </a:lnTo>
                  <a:cubicBezTo>
                    <a:pt x="4164" y="1234"/>
                    <a:pt x="3551" y="1721"/>
                    <a:pt x="2813" y="1800"/>
                  </a:cubicBezTo>
                  <a:cubicBezTo>
                    <a:pt x="2043" y="1878"/>
                    <a:pt x="1509" y="2114"/>
                    <a:pt x="1493" y="2114"/>
                  </a:cubicBezTo>
                  <a:cubicBezTo>
                    <a:pt x="1367" y="1768"/>
                    <a:pt x="1147" y="1219"/>
                    <a:pt x="864" y="622"/>
                  </a:cubicBezTo>
                  <a:cubicBezTo>
                    <a:pt x="770" y="433"/>
                    <a:pt x="692" y="229"/>
                    <a:pt x="613" y="56"/>
                  </a:cubicBezTo>
                  <a:cubicBezTo>
                    <a:pt x="582" y="14"/>
                    <a:pt x="557" y="0"/>
                    <a:pt x="530" y="0"/>
                  </a:cubicBezTo>
                  <a:close/>
                </a:path>
              </a:pathLst>
            </a:custGeom>
            <a:solidFill>
              <a:srgbClr val="E562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208;p68">
              <a:extLst>
                <a:ext uri="{FF2B5EF4-FFF2-40B4-BE49-F238E27FC236}">
                  <a16:creationId xmlns:a16="http://schemas.microsoft.com/office/drawing/2014/main" id="{C06D7AB6-6D54-4779-AF65-4ACE53724E65}"/>
                </a:ext>
              </a:extLst>
            </p:cNvPr>
            <p:cNvSpPr/>
            <p:nvPr/>
          </p:nvSpPr>
          <p:spPr>
            <a:xfrm>
              <a:off x="-2848420" y="1281800"/>
              <a:ext cx="100960" cy="106978"/>
            </a:xfrm>
            <a:custGeom>
              <a:avLst/>
              <a:gdLst/>
              <a:ahLst/>
              <a:cxnLst/>
              <a:rect l="l" t="t" r="r" b="b"/>
              <a:pathLst>
                <a:path w="3473" h="3680" extrusionOk="0">
                  <a:moveTo>
                    <a:pt x="1740" y="1"/>
                  </a:moveTo>
                  <a:cubicBezTo>
                    <a:pt x="1700" y="1"/>
                    <a:pt x="1660" y="2"/>
                    <a:pt x="1619" y="4"/>
                  </a:cubicBezTo>
                  <a:cubicBezTo>
                    <a:pt x="1603" y="4"/>
                    <a:pt x="1572" y="4"/>
                    <a:pt x="1556" y="19"/>
                  </a:cubicBezTo>
                  <a:lnTo>
                    <a:pt x="1320" y="35"/>
                  </a:lnTo>
                  <a:lnTo>
                    <a:pt x="1305" y="35"/>
                  </a:lnTo>
                  <a:lnTo>
                    <a:pt x="1148" y="51"/>
                  </a:lnTo>
                  <a:lnTo>
                    <a:pt x="268" y="129"/>
                  </a:lnTo>
                  <a:lnTo>
                    <a:pt x="1" y="3680"/>
                  </a:lnTo>
                  <a:lnTo>
                    <a:pt x="3017" y="3680"/>
                  </a:lnTo>
                  <a:cubicBezTo>
                    <a:pt x="3002" y="3224"/>
                    <a:pt x="2986" y="3523"/>
                    <a:pt x="3064" y="2973"/>
                  </a:cubicBezTo>
                  <a:cubicBezTo>
                    <a:pt x="3064" y="2957"/>
                    <a:pt x="3080" y="2926"/>
                    <a:pt x="3080" y="2910"/>
                  </a:cubicBezTo>
                  <a:cubicBezTo>
                    <a:pt x="3080" y="2894"/>
                    <a:pt x="3080" y="2879"/>
                    <a:pt x="3096" y="2879"/>
                  </a:cubicBezTo>
                  <a:cubicBezTo>
                    <a:pt x="3222" y="2659"/>
                    <a:pt x="3284" y="2533"/>
                    <a:pt x="3316" y="2376"/>
                  </a:cubicBezTo>
                  <a:cubicBezTo>
                    <a:pt x="3441" y="1889"/>
                    <a:pt x="3347" y="1575"/>
                    <a:pt x="3316" y="1276"/>
                  </a:cubicBezTo>
                  <a:cubicBezTo>
                    <a:pt x="3347" y="1135"/>
                    <a:pt x="3441" y="648"/>
                    <a:pt x="3473" y="506"/>
                  </a:cubicBezTo>
                  <a:lnTo>
                    <a:pt x="2844" y="271"/>
                  </a:lnTo>
                  <a:lnTo>
                    <a:pt x="2719" y="208"/>
                  </a:lnTo>
                  <a:lnTo>
                    <a:pt x="2577" y="161"/>
                  </a:lnTo>
                  <a:lnTo>
                    <a:pt x="2562" y="161"/>
                  </a:lnTo>
                  <a:cubicBezTo>
                    <a:pt x="2300" y="51"/>
                    <a:pt x="2026" y="1"/>
                    <a:pt x="1740" y="1"/>
                  </a:cubicBezTo>
                  <a:close/>
                </a:path>
              </a:pathLst>
            </a:custGeom>
            <a:solidFill>
              <a:srgbClr val="EEB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209;p68">
              <a:extLst>
                <a:ext uri="{FF2B5EF4-FFF2-40B4-BE49-F238E27FC236}">
                  <a16:creationId xmlns:a16="http://schemas.microsoft.com/office/drawing/2014/main" id="{2564DD3E-C6EF-4D02-B977-147A22A072B0}"/>
                </a:ext>
              </a:extLst>
            </p:cNvPr>
            <p:cNvSpPr/>
            <p:nvPr/>
          </p:nvSpPr>
          <p:spPr>
            <a:xfrm>
              <a:off x="-2815077" y="1281800"/>
              <a:ext cx="49826" cy="32733"/>
            </a:xfrm>
            <a:custGeom>
              <a:avLst/>
              <a:gdLst/>
              <a:ahLst/>
              <a:cxnLst/>
              <a:rect l="l" t="t" r="r" b="b"/>
              <a:pathLst>
                <a:path w="1714" h="1126" extrusionOk="0">
                  <a:moveTo>
                    <a:pt x="593" y="1"/>
                  </a:moveTo>
                  <a:cubicBezTo>
                    <a:pt x="553" y="1"/>
                    <a:pt x="513" y="2"/>
                    <a:pt x="472" y="4"/>
                  </a:cubicBezTo>
                  <a:lnTo>
                    <a:pt x="441" y="4"/>
                  </a:lnTo>
                  <a:cubicBezTo>
                    <a:pt x="425" y="19"/>
                    <a:pt x="425" y="19"/>
                    <a:pt x="409" y="19"/>
                  </a:cubicBezTo>
                  <a:lnTo>
                    <a:pt x="173" y="35"/>
                  </a:lnTo>
                  <a:lnTo>
                    <a:pt x="158" y="35"/>
                  </a:lnTo>
                  <a:lnTo>
                    <a:pt x="1" y="51"/>
                  </a:lnTo>
                  <a:cubicBezTo>
                    <a:pt x="261" y="558"/>
                    <a:pt x="833" y="1126"/>
                    <a:pt x="1215" y="1126"/>
                  </a:cubicBezTo>
                  <a:cubicBezTo>
                    <a:pt x="1270" y="1126"/>
                    <a:pt x="1322" y="1114"/>
                    <a:pt x="1368" y="1088"/>
                  </a:cubicBezTo>
                  <a:cubicBezTo>
                    <a:pt x="1603" y="962"/>
                    <a:pt x="1697" y="554"/>
                    <a:pt x="1713" y="271"/>
                  </a:cubicBezTo>
                  <a:lnTo>
                    <a:pt x="1572" y="208"/>
                  </a:lnTo>
                  <a:lnTo>
                    <a:pt x="1430" y="161"/>
                  </a:lnTo>
                  <a:cubicBezTo>
                    <a:pt x="1155" y="51"/>
                    <a:pt x="879" y="1"/>
                    <a:pt x="593" y="1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210;p68">
              <a:extLst>
                <a:ext uri="{FF2B5EF4-FFF2-40B4-BE49-F238E27FC236}">
                  <a16:creationId xmlns:a16="http://schemas.microsoft.com/office/drawing/2014/main" id="{ACC83C13-E996-45BB-9894-B2AD90400966}"/>
                </a:ext>
              </a:extLst>
            </p:cNvPr>
            <p:cNvSpPr/>
            <p:nvPr/>
          </p:nvSpPr>
          <p:spPr>
            <a:xfrm>
              <a:off x="-2812780" y="1359998"/>
              <a:ext cx="54361" cy="9273"/>
            </a:xfrm>
            <a:custGeom>
              <a:avLst/>
              <a:gdLst/>
              <a:ahLst/>
              <a:cxnLst/>
              <a:rect l="l" t="t" r="r" b="b"/>
              <a:pathLst>
                <a:path w="1870" h="319" extrusionOk="0">
                  <a:moveTo>
                    <a:pt x="63" y="0"/>
                  </a:moveTo>
                  <a:cubicBezTo>
                    <a:pt x="32" y="0"/>
                    <a:pt x="16" y="16"/>
                    <a:pt x="0" y="32"/>
                  </a:cubicBezTo>
                  <a:cubicBezTo>
                    <a:pt x="0" y="63"/>
                    <a:pt x="16" y="79"/>
                    <a:pt x="32" y="94"/>
                  </a:cubicBezTo>
                  <a:cubicBezTo>
                    <a:pt x="157" y="126"/>
                    <a:pt x="267" y="157"/>
                    <a:pt x="377" y="189"/>
                  </a:cubicBezTo>
                  <a:cubicBezTo>
                    <a:pt x="816" y="290"/>
                    <a:pt x="1160" y="319"/>
                    <a:pt x="1409" y="319"/>
                  </a:cubicBezTo>
                  <a:cubicBezTo>
                    <a:pt x="1623" y="319"/>
                    <a:pt x="1766" y="298"/>
                    <a:pt x="1838" y="283"/>
                  </a:cubicBezTo>
                  <a:cubicBezTo>
                    <a:pt x="1838" y="267"/>
                    <a:pt x="1854" y="236"/>
                    <a:pt x="1854" y="220"/>
                  </a:cubicBezTo>
                  <a:cubicBezTo>
                    <a:pt x="1854" y="204"/>
                    <a:pt x="1870" y="189"/>
                    <a:pt x="1870" y="173"/>
                  </a:cubicBezTo>
                  <a:lnTo>
                    <a:pt x="1870" y="173"/>
                  </a:lnTo>
                  <a:cubicBezTo>
                    <a:pt x="1862" y="181"/>
                    <a:pt x="1709" y="228"/>
                    <a:pt x="1408" y="228"/>
                  </a:cubicBezTo>
                  <a:cubicBezTo>
                    <a:pt x="1108" y="228"/>
                    <a:pt x="660" y="181"/>
                    <a:pt x="63" y="0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211;p68">
              <a:extLst>
                <a:ext uri="{FF2B5EF4-FFF2-40B4-BE49-F238E27FC236}">
                  <a16:creationId xmlns:a16="http://schemas.microsoft.com/office/drawing/2014/main" id="{DDCA71E1-9721-4835-BF02-3EDF5642EC64}"/>
                </a:ext>
              </a:extLst>
            </p:cNvPr>
            <p:cNvSpPr/>
            <p:nvPr/>
          </p:nvSpPr>
          <p:spPr>
            <a:xfrm>
              <a:off x="-2799088" y="1259010"/>
              <a:ext cx="34274" cy="39070"/>
            </a:xfrm>
            <a:custGeom>
              <a:avLst/>
              <a:gdLst/>
              <a:ahLst/>
              <a:cxnLst/>
              <a:rect l="l" t="t" r="r" b="b"/>
              <a:pathLst>
                <a:path w="1179" h="1344" extrusionOk="0">
                  <a:moveTo>
                    <a:pt x="434" y="0"/>
                  </a:moveTo>
                  <a:cubicBezTo>
                    <a:pt x="425" y="0"/>
                    <a:pt x="417" y="1"/>
                    <a:pt x="409" y="2"/>
                  </a:cubicBezTo>
                  <a:lnTo>
                    <a:pt x="346" y="128"/>
                  </a:lnTo>
                  <a:lnTo>
                    <a:pt x="1" y="835"/>
                  </a:lnTo>
                  <a:cubicBezTo>
                    <a:pt x="1" y="835"/>
                    <a:pt x="95" y="1023"/>
                    <a:pt x="268" y="1165"/>
                  </a:cubicBezTo>
                  <a:cubicBezTo>
                    <a:pt x="377" y="1260"/>
                    <a:pt x="509" y="1344"/>
                    <a:pt x="655" y="1344"/>
                  </a:cubicBezTo>
                  <a:cubicBezTo>
                    <a:pt x="678" y="1344"/>
                    <a:pt x="700" y="1342"/>
                    <a:pt x="723" y="1338"/>
                  </a:cubicBezTo>
                  <a:lnTo>
                    <a:pt x="865" y="1118"/>
                  </a:lnTo>
                  <a:lnTo>
                    <a:pt x="1037" y="850"/>
                  </a:lnTo>
                  <a:lnTo>
                    <a:pt x="1179" y="631"/>
                  </a:lnTo>
                  <a:cubicBezTo>
                    <a:pt x="1179" y="631"/>
                    <a:pt x="1116" y="568"/>
                    <a:pt x="1037" y="473"/>
                  </a:cubicBezTo>
                  <a:cubicBezTo>
                    <a:pt x="943" y="395"/>
                    <a:pt x="833" y="269"/>
                    <a:pt x="723" y="175"/>
                  </a:cubicBezTo>
                  <a:cubicBezTo>
                    <a:pt x="623" y="74"/>
                    <a:pt x="522" y="0"/>
                    <a:pt x="434" y="0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212;p68">
              <a:extLst>
                <a:ext uri="{FF2B5EF4-FFF2-40B4-BE49-F238E27FC236}">
                  <a16:creationId xmlns:a16="http://schemas.microsoft.com/office/drawing/2014/main" id="{C1F7F449-E101-4F7F-B80A-97D742F43DC8}"/>
                </a:ext>
              </a:extLst>
            </p:cNvPr>
            <p:cNvSpPr/>
            <p:nvPr/>
          </p:nvSpPr>
          <p:spPr>
            <a:xfrm>
              <a:off x="-2783565" y="1264998"/>
              <a:ext cx="18750" cy="26512"/>
            </a:xfrm>
            <a:custGeom>
              <a:avLst/>
              <a:gdLst/>
              <a:ahLst/>
              <a:cxnLst/>
              <a:rect l="l" t="t" r="r" b="b"/>
              <a:pathLst>
                <a:path w="645" h="912" extrusionOk="0">
                  <a:moveTo>
                    <a:pt x="1" y="0"/>
                  </a:moveTo>
                  <a:cubicBezTo>
                    <a:pt x="1" y="0"/>
                    <a:pt x="32" y="644"/>
                    <a:pt x="331" y="912"/>
                  </a:cubicBezTo>
                  <a:lnTo>
                    <a:pt x="645" y="425"/>
                  </a:lnTo>
                  <a:cubicBezTo>
                    <a:pt x="645" y="425"/>
                    <a:pt x="582" y="362"/>
                    <a:pt x="503" y="26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213;p68">
              <a:extLst>
                <a:ext uri="{FF2B5EF4-FFF2-40B4-BE49-F238E27FC236}">
                  <a16:creationId xmlns:a16="http://schemas.microsoft.com/office/drawing/2014/main" id="{C6113695-4A1A-4BCA-A241-FA0C6696EC4C}"/>
                </a:ext>
              </a:extLst>
            </p:cNvPr>
            <p:cNvSpPr/>
            <p:nvPr/>
          </p:nvSpPr>
          <p:spPr>
            <a:xfrm>
              <a:off x="-2793594" y="1208806"/>
              <a:ext cx="88634" cy="81861"/>
            </a:xfrm>
            <a:custGeom>
              <a:avLst/>
              <a:gdLst/>
              <a:ahLst/>
              <a:cxnLst/>
              <a:rect l="l" t="t" r="r" b="b"/>
              <a:pathLst>
                <a:path w="3049" h="2816" extrusionOk="0">
                  <a:moveTo>
                    <a:pt x="1147" y="1"/>
                  </a:moveTo>
                  <a:cubicBezTo>
                    <a:pt x="943" y="17"/>
                    <a:pt x="770" y="158"/>
                    <a:pt x="613" y="378"/>
                  </a:cubicBezTo>
                  <a:cubicBezTo>
                    <a:pt x="597" y="394"/>
                    <a:pt x="581" y="409"/>
                    <a:pt x="566" y="425"/>
                  </a:cubicBezTo>
                  <a:cubicBezTo>
                    <a:pt x="566" y="425"/>
                    <a:pt x="550" y="441"/>
                    <a:pt x="550" y="441"/>
                  </a:cubicBezTo>
                  <a:lnTo>
                    <a:pt x="503" y="519"/>
                  </a:lnTo>
                  <a:cubicBezTo>
                    <a:pt x="487" y="535"/>
                    <a:pt x="471" y="551"/>
                    <a:pt x="471" y="566"/>
                  </a:cubicBezTo>
                  <a:cubicBezTo>
                    <a:pt x="440" y="614"/>
                    <a:pt x="409" y="661"/>
                    <a:pt x="393" y="708"/>
                  </a:cubicBezTo>
                  <a:cubicBezTo>
                    <a:pt x="283" y="896"/>
                    <a:pt x="204" y="1085"/>
                    <a:pt x="126" y="1242"/>
                  </a:cubicBezTo>
                  <a:cubicBezTo>
                    <a:pt x="47" y="1431"/>
                    <a:pt x="0" y="1572"/>
                    <a:pt x="0" y="1572"/>
                  </a:cubicBezTo>
                  <a:cubicBezTo>
                    <a:pt x="0" y="1572"/>
                    <a:pt x="16" y="1603"/>
                    <a:pt x="47" y="1651"/>
                  </a:cubicBezTo>
                  <a:cubicBezTo>
                    <a:pt x="79" y="1713"/>
                    <a:pt x="110" y="1776"/>
                    <a:pt x="157" y="1855"/>
                  </a:cubicBezTo>
                  <a:cubicBezTo>
                    <a:pt x="220" y="1949"/>
                    <a:pt x="299" y="2059"/>
                    <a:pt x="393" y="2185"/>
                  </a:cubicBezTo>
                  <a:cubicBezTo>
                    <a:pt x="519" y="2326"/>
                    <a:pt x="676" y="2468"/>
                    <a:pt x="848" y="2577"/>
                  </a:cubicBezTo>
                  <a:cubicBezTo>
                    <a:pt x="1021" y="2703"/>
                    <a:pt x="1226" y="2797"/>
                    <a:pt x="1461" y="2813"/>
                  </a:cubicBezTo>
                  <a:cubicBezTo>
                    <a:pt x="1477" y="2814"/>
                    <a:pt x="1494" y="2815"/>
                    <a:pt x="1510" y="2815"/>
                  </a:cubicBezTo>
                  <a:cubicBezTo>
                    <a:pt x="2085" y="2815"/>
                    <a:pt x="2553" y="2011"/>
                    <a:pt x="2812" y="1415"/>
                  </a:cubicBezTo>
                  <a:cubicBezTo>
                    <a:pt x="2812" y="1399"/>
                    <a:pt x="2828" y="1383"/>
                    <a:pt x="2828" y="1352"/>
                  </a:cubicBezTo>
                  <a:cubicBezTo>
                    <a:pt x="2922" y="1132"/>
                    <a:pt x="3001" y="959"/>
                    <a:pt x="3032" y="865"/>
                  </a:cubicBezTo>
                  <a:cubicBezTo>
                    <a:pt x="3032" y="818"/>
                    <a:pt x="3048" y="786"/>
                    <a:pt x="3048" y="786"/>
                  </a:cubicBezTo>
                  <a:lnTo>
                    <a:pt x="1477" y="142"/>
                  </a:lnTo>
                  <a:lnTo>
                    <a:pt x="1147" y="1"/>
                  </a:ln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214;p68">
              <a:extLst>
                <a:ext uri="{FF2B5EF4-FFF2-40B4-BE49-F238E27FC236}">
                  <a16:creationId xmlns:a16="http://schemas.microsoft.com/office/drawing/2014/main" id="{07F3D541-975C-49E5-BD61-8BE0CF1D176E}"/>
                </a:ext>
              </a:extLst>
            </p:cNvPr>
            <p:cNvSpPr/>
            <p:nvPr/>
          </p:nvSpPr>
          <p:spPr>
            <a:xfrm>
              <a:off x="-2798187" y="1223486"/>
              <a:ext cx="24710" cy="29651"/>
            </a:xfrm>
            <a:custGeom>
              <a:avLst/>
              <a:gdLst/>
              <a:ahLst/>
              <a:cxnLst/>
              <a:rect l="l" t="t" r="r" b="b"/>
              <a:pathLst>
                <a:path w="850" h="1020" extrusionOk="0">
                  <a:moveTo>
                    <a:pt x="573" y="0"/>
                  </a:moveTo>
                  <a:cubicBezTo>
                    <a:pt x="547" y="0"/>
                    <a:pt x="519" y="5"/>
                    <a:pt x="488" y="14"/>
                  </a:cubicBezTo>
                  <a:cubicBezTo>
                    <a:pt x="174" y="109"/>
                    <a:pt x="1" y="831"/>
                    <a:pt x="488" y="1020"/>
                  </a:cubicBezTo>
                  <a:lnTo>
                    <a:pt x="849" y="329"/>
                  </a:lnTo>
                  <a:cubicBezTo>
                    <a:pt x="849" y="329"/>
                    <a:pt x="799" y="0"/>
                    <a:pt x="573" y="0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215;p68">
              <a:extLst>
                <a:ext uri="{FF2B5EF4-FFF2-40B4-BE49-F238E27FC236}">
                  <a16:creationId xmlns:a16="http://schemas.microsoft.com/office/drawing/2014/main" id="{72407D63-C7EA-479C-B52A-6CAFE0E4BFA0}"/>
                </a:ext>
              </a:extLst>
            </p:cNvPr>
            <p:cNvSpPr/>
            <p:nvPr/>
          </p:nvSpPr>
          <p:spPr>
            <a:xfrm>
              <a:off x="-2779001" y="1196945"/>
              <a:ext cx="74041" cy="59390"/>
            </a:xfrm>
            <a:custGeom>
              <a:avLst/>
              <a:gdLst/>
              <a:ahLst/>
              <a:cxnLst/>
              <a:rect l="l" t="t" r="r" b="b"/>
              <a:pathLst>
                <a:path w="2547" h="2043" extrusionOk="0">
                  <a:moveTo>
                    <a:pt x="189" y="1352"/>
                  </a:moveTo>
                  <a:cubicBezTo>
                    <a:pt x="95" y="1619"/>
                    <a:pt x="142" y="2043"/>
                    <a:pt x="142" y="2043"/>
                  </a:cubicBezTo>
                  <a:cubicBezTo>
                    <a:pt x="315" y="1650"/>
                    <a:pt x="504" y="1352"/>
                    <a:pt x="535" y="1304"/>
                  </a:cubicBezTo>
                  <a:cubicBezTo>
                    <a:pt x="535" y="1304"/>
                    <a:pt x="535" y="1304"/>
                    <a:pt x="535" y="1304"/>
                  </a:cubicBezTo>
                  <a:cubicBezTo>
                    <a:pt x="535" y="1304"/>
                    <a:pt x="535" y="1304"/>
                    <a:pt x="535" y="1304"/>
                  </a:cubicBezTo>
                  <a:cubicBezTo>
                    <a:pt x="629" y="1163"/>
                    <a:pt x="692" y="1022"/>
                    <a:pt x="692" y="1022"/>
                  </a:cubicBezTo>
                  <a:cubicBezTo>
                    <a:pt x="1996" y="1524"/>
                    <a:pt x="2436" y="1462"/>
                    <a:pt x="2515" y="1273"/>
                  </a:cubicBezTo>
                  <a:cubicBezTo>
                    <a:pt x="2530" y="1226"/>
                    <a:pt x="2546" y="1194"/>
                    <a:pt x="2546" y="1194"/>
                  </a:cubicBezTo>
                  <a:lnTo>
                    <a:pt x="708" y="0"/>
                  </a:lnTo>
                  <a:cubicBezTo>
                    <a:pt x="456" y="16"/>
                    <a:pt x="174" y="660"/>
                    <a:pt x="1" y="943"/>
                  </a:cubicBezTo>
                  <a:cubicBezTo>
                    <a:pt x="174" y="1022"/>
                    <a:pt x="174" y="1226"/>
                    <a:pt x="189" y="1352"/>
                  </a:cubicBezTo>
                  <a:close/>
                </a:path>
              </a:pathLst>
            </a:custGeom>
            <a:solidFill>
              <a:srgbClr val="A48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216;p68">
              <a:extLst>
                <a:ext uri="{FF2B5EF4-FFF2-40B4-BE49-F238E27FC236}">
                  <a16:creationId xmlns:a16="http://schemas.microsoft.com/office/drawing/2014/main" id="{7CC375B4-5C40-4326-9EE5-A947C3CEA5EE}"/>
                </a:ext>
              </a:extLst>
            </p:cNvPr>
            <p:cNvSpPr/>
            <p:nvPr/>
          </p:nvSpPr>
          <p:spPr>
            <a:xfrm>
              <a:off x="-2852519" y="1285550"/>
              <a:ext cx="132007" cy="100495"/>
            </a:xfrm>
            <a:custGeom>
              <a:avLst/>
              <a:gdLst/>
              <a:ahLst/>
              <a:cxnLst/>
              <a:rect l="l" t="t" r="r" b="b"/>
              <a:pathLst>
                <a:path w="4541" h="3457" extrusionOk="0">
                  <a:moveTo>
                    <a:pt x="409" y="0"/>
                  </a:moveTo>
                  <a:cubicBezTo>
                    <a:pt x="95" y="377"/>
                    <a:pt x="0" y="896"/>
                    <a:pt x="157" y="1351"/>
                  </a:cubicBezTo>
                  <a:cubicBezTo>
                    <a:pt x="425" y="2137"/>
                    <a:pt x="817" y="3064"/>
                    <a:pt x="1179" y="3457"/>
                  </a:cubicBezTo>
                  <a:cubicBezTo>
                    <a:pt x="3425" y="3190"/>
                    <a:pt x="4541" y="2263"/>
                    <a:pt x="4541" y="2263"/>
                  </a:cubicBezTo>
                  <a:lnTo>
                    <a:pt x="4337" y="1791"/>
                  </a:lnTo>
                  <a:cubicBezTo>
                    <a:pt x="4337" y="1791"/>
                    <a:pt x="3614" y="2027"/>
                    <a:pt x="2860" y="2121"/>
                  </a:cubicBezTo>
                  <a:cubicBezTo>
                    <a:pt x="2106" y="2200"/>
                    <a:pt x="1571" y="2436"/>
                    <a:pt x="1556" y="2436"/>
                  </a:cubicBezTo>
                  <a:cubicBezTo>
                    <a:pt x="1414" y="2090"/>
                    <a:pt x="1194" y="1540"/>
                    <a:pt x="912" y="943"/>
                  </a:cubicBezTo>
                  <a:cubicBezTo>
                    <a:pt x="817" y="754"/>
                    <a:pt x="739" y="550"/>
                    <a:pt x="660" y="377"/>
                  </a:cubicBezTo>
                  <a:cubicBezTo>
                    <a:pt x="582" y="205"/>
                    <a:pt x="503" y="79"/>
                    <a:pt x="409" y="0"/>
                  </a:cubicBezTo>
                  <a:close/>
                </a:path>
              </a:pathLst>
            </a:custGeom>
            <a:solidFill>
              <a:srgbClr val="E562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217;p68">
              <a:extLst>
                <a:ext uri="{FF2B5EF4-FFF2-40B4-BE49-F238E27FC236}">
                  <a16:creationId xmlns:a16="http://schemas.microsoft.com/office/drawing/2014/main" id="{8EAE8841-C0E1-46D7-99C5-748937D8C884}"/>
                </a:ext>
              </a:extLst>
            </p:cNvPr>
            <p:cNvSpPr/>
            <p:nvPr/>
          </p:nvSpPr>
          <p:spPr>
            <a:xfrm>
              <a:off x="-2726471" y="1323836"/>
              <a:ext cx="43954" cy="27500"/>
            </a:xfrm>
            <a:custGeom>
              <a:avLst/>
              <a:gdLst/>
              <a:ahLst/>
              <a:cxnLst/>
              <a:rect l="l" t="t" r="r" b="b"/>
              <a:pathLst>
                <a:path w="1512" h="946" extrusionOk="0">
                  <a:moveTo>
                    <a:pt x="869" y="0"/>
                  </a:moveTo>
                  <a:cubicBezTo>
                    <a:pt x="547" y="0"/>
                    <a:pt x="1" y="474"/>
                    <a:pt x="1" y="474"/>
                  </a:cubicBezTo>
                  <a:cubicBezTo>
                    <a:pt x="32" y="757"/>
                    <a:pt x="205" y="946"/>
                    <a:pt x="205" y="946"/>
                  </a:cubicBezTo>
                  <a:cubicBezTo>
                    <a:pt x="205" y="946"/>
                    <a:pt x="664" y="689"/>
                    <a:pt x="918" y="689"/>
                  </a:cubicBezTo>
                  <a:cubicBezTo>
                    <a:pt x="939" y="689"/>
                    <a:pt x="957" y="691"/>
                    <a:pt x="975" y="694"/>
                  </a:cubicBezTo>
                  <a:cubicBezTo>
                    <a:pt x="1075" y="719"/>
                    <a:pt x="1183" y="740"/>
                    <a:pt x="1275" y="740"/>
                  </a:cubicBezTo>
                  <a:cubicBezTo>
                    <a:pt x="1412" y="740"/>
                    <a:pt x="1512" y="694"/>
                    <a:pt x="1493" y="553"/>
                  </a:cubicBezTo>
                  <a:cubicBezTo>
                    <a:pt x="1477" y="333"/>
                    <a:pt x="1242" y="34"/>
                    <a:pt x="912" y="3"/>
                  </a:cubicBezTo>
                  <a:cubicBezTo>
                    <a:pt x="898" y="1"/>
                    <a:pt x="884" y="0"/>
                    <a:pt x="869" y="0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218;p68">
              <a:extLst>
                <a:ext uri="{FF2B5EF4-FFF2-40B4-BE49-F238E27FC236}">
                  <a16:creationId xmlns:a16="http://schemas.microsoft.com/office/drawing/2014/main" id="{C0FB0EB9-1A1F-46B6-BD7E-7343339F4E2A}"/>
                </a:ext>
              </a:extLst>
            </p:cNvPr>
            <p:cNvSpPr/>
            <p:nvPr/>
          </p:nvSpPr>
          <p:spPr>
            <a:xfrm>
              <a:off x="-2723739" y="1295144"/>
              <a:ext cx="102792" cy="98228"/>
            </a:xfrm>
            <a:custGeom>
              <a:avLst/>
              <a:gdLst/>
              <a:ahLst/>
              <a:cxnLst/>
              <a:rect l="l" t="t" r="r" b="b"/>
              <a:pathLst>
                <a:path w="3536" h="3379" extrusionOk="0">
                  <a:moveTo>
                    <a:pt x="1478" y="0"/>
                  </a:moveTo>
                  <a:cubicBezTo>
                    <a:pt x="1383" y="0"/>
                    <a:pt x="1273" y="63"/>
                    <a:pt x="1242" y="173"/>
                  </a:cubicBezTo>
                  <a:lnTo>
                    <a:pt x="79" y="3001"/>
                  </a:lnTo>
                  <a:cubicBezTo>
                    <a:pt x="1" y="3190"/>
                    <a:pt x="142" y="3378"/>
                    <a:pt x="331" y="3378"/>
                  </a:cubicBezTo>
                  <a:lnTo>
                    <a:pt x="2059" y="3378"/>
                  </a:lnTo>
                  <a:cubicBezTo>
                    <a:pt x="2169" y="3378"/>
                    <a:pt x="2263" y="3315"/>
                    <a:pt x="2310" y="3205"/>
                  </a:cubicBezTo>
                  <a:lnTo>
                    <a:pt x="3457" y="377"/>
                  </a:lnTo>
                  <a:cubicBezTo>
                    <a:pt x="3536" y="205"/>
                    <a:pt x="3410" y="0"/>
                    <a:pt x="32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219;p68">
              <a:extLst>
                <a:ext uri="{FF2B5EF4-FFF2-40B4-BE49-F238E27FC236}">
                  <a16:creationId xmlns:a16="http://schemas.microsoft.com/office/drawing/2014/main" id="{A940D79E-ABEF-47C1-AAE9-8E17E170A0ED}"/>
                </a:ext>
              </a:extLst>
            </p:cNvPr>
            <p:cNvSpPr/>
            <p:nvPr/>
          </p:nvSpPr>
          <p:spPr>
            <a:xfrm>
              <a:off x="-2714146" y="1295144"/>
              <a:ext cx="93198" cy="98228"/>
            </a:xfrm>
            <a:custGeom>
              <a:avLst/>
              <a:gdLst/>
              <a:ahLst/>
              <a:cxnLst/>
              <a:rect l="l" t="t" r="r" b="b"/>
              <a:pathLst>
                <a:path w="3206" h="3379" extrusionOk="0">
                  <a:moveTo>
                    <a:pt x="1478" y="0"/>
                  </a:moveTo>
                  <a:cubicBezTo>
                    <a:pt x="1368" y="0"/>
                    <a:pt x="1273" y="63"/>
                    <a:pt x="1226" y="173"/>
                  </a:cubicBezTo>
                  <a:lnTo>
                    <a:pt x="79" y="3001"/>
                  </a:lnTo>
                  <a:cubicBezTo>
                    <a:pt x="1" y="3190"/>
                    <a:pt x="126" y="3378"/>
                    <a:pt x="315" y="3378"/>
                  </a:cubicBezTo>
                  <a:lnTo>
                    <a:pt x="1729" y="3378"/>
                  </a:lnTo>
                  <a:cubicBezTo>
                    <a:pt x="1839" y="3378"/>
                    <a:pt x="1933" y="3315"/>
                    <a:pt x="1980" y="3205"/>
                  </a:cubicBezTo>
                  <a:lnTo>
                    <a:pt x="3127" y="377"/>
                  </a:lnTo>
                  <a:cubicBezTo>
                    <a:pt x="3206" y="205"/>
                    <a:pt x="3080" y="0"/>
                    <a:pt x="28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220;p68">
              <a:extLst>
                <a:ext uri="{FF2B5EF4-FFF2-40B4-BE49-F238E27FC236}">
                  <a16:creationId xmlns:a16="http://schemas.microsoft.com/office/drawing/2014/main" id="{7A18D1F3-F8E0-48EF-B0A7-1334C51B8738}"/>
                </a:ext>
              </a:extLst>
            </p:cNvPr>
            <p:cNvSpPr/>
            <p:nvPr/>
          </p:nvSpPr>
          <p:spPr>
            <a:xfrm>
              <a:off x="-2674407" y="1338981"/>
              <a:ext cx="20116" cy="16483"/>
            </a:xfrm>
            <a:custGeom>
              <a:avLst/>
              <a:gdLst/>
              <a:ahLst/>
              <a:cxnLst/>
              <a:rect l="l" t="t" r="r" b="b"/>
              <a:pathLst>
                <a:path w="692" h="567" extrusionOk="0">
                  <a:moveTo>
                    <a:pt x="456" y="1"/>
                  </a:moveTo>
                  <a:cubicBezTo>
                    <a:pt x="299" y="1"/>
                    <a:pt x="126" y="126"/>
                    <a:pt x="63" y="283"/>
                  </a:cubicBezTo>
                  <a:cubicBezTo>
                    <a:pt x="1" y="440"/>
                    <a:pt x="79" y="566"/>
                    <a:pt x="236" y="566"/>
                  </a:cubicBezTo>
                  <a:cubicBezTo>
                    <a:pt x="393" y="566"/>
                    <a:pt x="566" y="425"/>
                    <a:pt x="629" y="283"/>
                  </a:cubicBezTo>
                  <a:cubicBezTo>
                    <a:pt x="692" y="126"/>
                    <a:pt x="613" y="1"/>
                    <a:pt x="45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221;p68">
              <a:extLst>
                <a:ext uri="{FF2B5EF4-FFF2-40B4-BE49-F238E27FC236}">
                  <a16:creationId xmlns:a16="http://schemas.microsoft.com/office/drawing/2014/main" id="{3F5697AA-92DC-4C44-99F3-9CC5EB2B20C6}"/>
                </a:ext>
              </a:extLst>
            </p:cNvPr>
            <p:cNvSpPr/>
            <p:nvPr/>
          </p:nvSpPr>
          <p:spPr>
            <a:xfrm>
              <a:off x="-2661151" y="1327556"/>
              <a:ext cx="33372" cy="36657"/>
            </a:xfrm>
            <a:custGeom>
              <a:avLst/>
              <a:gdLst/>
              <a:ahLst/>
              <a:cxnLst/>
              <a:rect l="l" t="t" r="r" b="b"/>
              <a:pathLst>
                <a:path w="1148" h="1261" extrusionOk="0">
                  <a:moveTo>
                    <a:pt x="1006" y="1"/>
                  </a:moveTo>
                  <a:lnTo>
                    <a:pt x="896" y="284"/>
                  </a:lnTo>
                  <a:cubicBezTo>
                    <a:pt x="896" y="284"/>
                    <a:pt x="725" y="143"/>
                    <a:pt x="568" y="143"/>
                  </a:cubicBezTo>
                  <a:cubicBezTo>
                    <a:pt x="529" y="143"/>
                    <a:pt x="490" y="152"/>
                    <a:pt x="456" y="174"/>
                  </a:cubicBezTo>
                  <a:cubicBezTo>
                    <a:pt x="283" y="284"/>
                    <a:pt x="0" y="896"/>
                    <a:pt x="79" y="1053"/>
                  </a:cubicBezTo>
                  <a:cubicBezTo>
                    <a:pt x="141" y="1157"/>
                    <a:pt x="374" y="1261"/>
                    <a:pt x="579" y="1261"/>
                  </a:cubicBezTo>
                  <a:cubicBezTo>
                    <a:pt x="686" y="1261"/>
                    <a:pt x="784" y="1233"/>
                    <a:pt x="849" y="1163"/>
                  </a:cubicBezTo>
                  <a:cubicBezTo>
                    <a:pt x="1021" y="959"/>
                    <a:pt x="1084" y="551"/>
                    <a:pt x="1021" y="362"/>
                  </a:cubicBezTo>
                  <a:cubicBezTo>
                    <a:pt x="1021" y="362"/>
                    <a:pt x="1147" y="79"/>
                    <a:pt x="1006" y="1"/>
                  </a:cubicBezTo>
                  <a:close/>
                </a:path>
              </a:pathLst>
            </a:custGeom>
            <a:solidFill>
              <a:srgbClr val="FAB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897;p55">
            <a:extLst>
              <a:ext uri="{FF2B5EF4-FFF2-40B4-BE49-F238E27FC236}">
                <a16:creationId xmlns:a16="http://schemas.microsoft.com/office/drawing/2014/main" id="{7EE3C95B-8631-4F40-BD97-D5EDFC1A04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3075" y="1437814"/>
            <a:ext cx="3784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3"/>
                </a:solidFill>
                <a:latin typeface="+mj-lt"/>
              </a:rPr>
              <a:t>BACK-END</a:t>
            </a:r>
            <a:endParaRPr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32" name="Google Shape;898;p55">
            <a:extLst>
              <a:ext uri="{FF2B5EF4-FFF2-40B4-BE49-F238E27FC236}">
                <a16:creationId xmlns:a16="http://schemas.microsoft.com/office/drawing/2014/main" id="{C0238FD1-55D5-4FAA-805F-7538FB78CBD1}"/>
              </a:ext>
            </a:extLst>
          </p:cNvPr>
          <p:cNvSpPr txBox="1">
            <a:spLocks/>
          </p:cNvSpPr>
          <p:nvPr/>
        </p:nvSpPr>
        <p:spPr>
          <a:xfrm>
            <a:off x="1303940" y="2390255"/>
            <a:ext cx="2531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.NET CORE SDK</a:t>
            </a:r>
          </a:p>
        </p:txBody>
      </p:sp>
      <p:sp>
        <p:nvSpPr>
          <p:cNvPr id="133" name="Google Shape;904;p55">
            <a:extLst>
              <a:ext uri="{FF2B5EF4-FFF2-40B4-BE49-F238E27FC236}">
                <a16:creationId xmlns:a16="http://schemas.microsoft.com/office/drawing/2014/main" id="{4F54C852-A7CE-4D2B-86C0-A9E0DFD0F171}"/>
              </a:ext>
            </a:extLst>
          </p:cNvPr>
          <p:cNvSpPr/>
          <p:nvPr/>
        </p:nvSpPr>
        <p:spPr>
          <a:xfrm>
            <a:off x="915400" y="2470344"/>
            <a:ext cx="340200" cy="340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908;p55">
            <a:extLst>
              <a:ext uri="{FF2B5EF4-FFF2-40B4-BE49-F238E27FC236}">
                <a16:creationId xmlns:a16="http://schemas.microsoft.com/office/drawing/2014/main" id="{DB2EB08B-64D1-48F6-967F-6A3BAD75D4BD}"/>
              </a:ext>
            </a:extLst>
          </p:cNvPr>
          <p:cNvSpPr/>
          <p:nvPr/>
        </p:nvSpPr>
        <p:spPr>
          <a:xfrm>
            <a:off x="987901" y="2566719"/>
            <a:ext cx="195149" cy="147451"/>
          </a:xfrm>
          <a:custGeom>
            <a:avLst/>
            <a:gdLst/>
            <a:ahLst/>
            <a:cxnLst/>
            <a:rect l="l" t="t" r="r" b="b"/>
            <a:pathLst>
              <a:path w="1603" h="1211" fill="none" extrusionOk="0">
                <a:moveTo>
                  <a:pt x="0" y="849"/>
                </a:moveTo>
                <a:lnTo>
                  <a:pt x="534" y="1211"/>
                </a:lnTo>
                <a:lnTo>
                  <a:pt x="1603" y="1"/>
                </a:lnTo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898;p55">
            <a:extLst>
              <a:ext uri="{FF2B5EF4-FFF2-40B4-BE49-F238E27FC236}">
                <a16:creationId xmlns:a16="http://schemas.microsoft.com/office/drawing/2014/main" id="{BB406104-AA63-4535-8453-1F34C60D75CB}"/>
              </a:ext>
            </a:extLst>
          </p:cNvPr>
          <p:cNvSpPr txBox="1">
            <a:spLocks/>
          </p:cNvSpPr>
          <p:nvPr/>
        </p:nvSpPr>
        <p:spPr>
          <a:xfrm>
            <a:off x="1298737" y="3165199"/>
            <a:ext cx="3126909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nchers"/>
              <a:buNone/>
              <a:defRPr sz="25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Ranchers"/>
              <a:buNone/>
              <a:defRPr sz="3800" b="1" i="0" u="none" strike="noStrike" cap="none">
                <a:solidFill>
                  <a:srgbClr val="000000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VISUAL STUDIO 2019</a:t>
            </a:r>
          </a:p>
        </p:txBody>
      </p:sp>
      <p:sp>
        <p:nvSpPr>
          <p:cNvPr id="136" name="Google Shape;904;p55">
            <a:extLst>
              <a:ext uri="{FF2B5EF4-FFF2-40B4-BE49-F238E27FC236}">
                <a16:creationId xmlns:a16="http://schemas.microsoft.com/office/drawing/2014/main" id="{D35171AF-0141-447D-AF97-E3AD86DB2E83}"/>
              </a:ext>
            </a:extLst>
          </p:cNvPr>
          <p:cNvSpPr/>
          <p:nvPr/>
        </p:nvSpPr>
        <p:spPr>
          <a:xfrm>
            <a:off x="910198" y="3245288"/>
            <a:ext cx="340200" cy="340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908;p55">
            <a:extLst>
              <a:ext uri="{FF2B5EF4-FFF2-40B4-BE49-F238E27FC236}">
                <a16:creationId xmlns:a16="http://schemas.microsoft.com/office/drawing/2014/main" id="{D00529FD-8B8C-44A3-84E7-127C58AB44F2}"/>
              </a:ext>
            </a:extLst>
          </p:cNvPr>
          <p:cNvSpPr/>
          <p:nvPr/>
        </p:nvSpPr>
        <p:spPr>
          <a:xfrm>
            <a:off x="982699" y="3341663"/>
            <a:ext cx="195149" cy="147451"/>
          </a:xfrm>
          <a:custGeom>
            <a:avLst/>
            <a:gdLst/>
            <a:ahLst/>
            <a:cxnLst/>
            <a:rect l="l" t="t" r="r" b="b"/>
            <a:pathLst>
              <a:path w="1603" h="1211" fill="none" extrusionOk="0">
                <a:moveTo>
                  <a:pt x="0" y="849"/>
                </a:moveTo>
                <a:lnTo>
                  <a:pt x="534" y="1211"/>
                </a:lnTo>
                <a:lnTo>
                  <a:pt x="1603" y="1"/>
                </a:lnTo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055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8979;p82">
            <a:extLst>
              <a:ext uri="{FF2B5EF4-FFF2-40B4-BE49-F238E27FC236}">
                <a16:creationId xmlns:a16="http://schemas.microsoft.com/office/drawing/2014/main" id="{FF1520CC-4BB9-49D4-A0F6-216ABAE65CB6}"/>
              </a:ext>
            </a:extLst>
          </p:cNvPr>
          <p:cNvGrpSpPr/>
          <p:nvPr/>
        </p:nvGrpSpPr>
        <p:grpSpPr>
          <a:xfrm>
            <a:off x="1265260" y="1585722"/>
            <a:ext cx="2678089" cy="1972056"/>
            <a:chOff x="-47155575" y="3200500"/>
            <a:chExt cx="300875" cy="299325"/>
          </a:xfrm>
          <a:solidFill>
            <a:schemeClr val="accent5">
              <a:lumMod val="75000"/>
            </a:schemeClr>
          </a:solidFill>
        </p:grpSpPr>
        <p:sp>
          <p:nvSpPr>
            <p:cNvPr id="39" name="Google Shape;8980;p82">
              <a:extLst>
                <a:ext uri="{FF2B5EF4-FFF2-40B4-BE49-F238E27FC236}">
                  <a16:creationId xmlns:a16="http://schemas.microsoft.com/office/drawing/2014/main" id="{51A4EFFC-09B4-4328-B0CF-7335AE51522E}"/>
                </a:ext>
              </a:extLst>
            </p:cNvPr>
            <p:cNvSpPr/>
            <p:nvPr/>
          </p:nvSpPr>
          <p:spPr>
            <a:xfrm>
              <a:off x="-46943725" y="3206000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981;p82">
              <a:extLst>
                <a:ext uri="{FF2B5EF4-FFF2-40B4-BE49-F238E27FC236}">
                  <a16:creationId xmlns:a16="http://schemas.microsoft.com/office/drawing/2014/main" id="{628FF8B3-7738-4897-B6CA-A7914641E12B}"/>
                </a:ext>
              </a:extLst>
            </p:cNvPr>
            <p:cNvSpPr/>
            <p:nvPr/>
          </p:nvSpPr>
          <p:spPr>
            <a:xfrm>
              <a:off x="-47118575" y="3200500"/>
              <a:ext cx="228450" cy="89025"/>
            </a:xfrm>
            <a:custGeom>
              <a:avLst/>
              <a:gdLst/>
              <a:ahLst/>
              <a:cxnLst/>
              <a:rect l="l" t="t" r="r" b="b"/>
              <a:pathLst>
                <a:path w="9138" h="3561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2143"/>
                  </a:lnTo>
                  <a:lnTo>
                    <a:pt x="2017" y="2143"/>
                  </a:lnTo>
                  <a:cubicBezTo>
                    <a:pt x="2679" y="2143"/>
                    <a:pt x="3246" y="2489"/>
                    <a:pt x="3561" y="3119"/>
                  </a:cubicBezTo>
                  <a:lnTo>
                    <a:pt x="3813" y="3560"/>
                  </a:lnTo>
                  <a:lnTo>
                    <a:pt x="9137" y="3560"/>
                  </a:lnTo>
                  <a:lnTo>
                    <a:pt x="9137" y="2836"/>
                  </a:lnTo>
                  <a:lnTo>
                    <a:pt x="6680" y="2836"/>
                  </a:lnTo>
                  <a:cubicBezTo>
                    <a:pt x="6491" y="2836"/>
                    <a:pt x="6333" y="2678"/>
                    <a:pt x="6333" y="2489"/>
                  </a:cubicBezTo>
                  <a:lnTo>
                    <a:pt x="63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982;p82">
              <a:extLst>
                <a:ext uri="{FF2B5EF4-FFF2-40B4-BE49-F238E27FC236}">
                  <a16:creationId xmlns:a16="http://schemas.microsoft.com/office/drawing/2014/main" id="{148C3BE7-80EB-475E-8E8D-05B7A83FB00B}"/>
                </a:ext>
              </a:extLst>
            </p:cNvPr>
            <p:cNvSpPr/>
            <p:nvPr/>
          </p:nvSpPr>
          <p:spPr>
            <a:xfrm>
              <a:off x="-47013825" y="33950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284" y="504"/>
                    <a:pt x="536" y="252"/>
                    <a:pt x="6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983;p82">
              <a:extLst>
                <a:ext uri="{FF2B5EF4-FFF2-40B4-BE49-F238E27FC236}">
                  <a16:creationId xmlns:a16="http://schemas.microsoft.com/office/drawing/2014/main" id="{19A7B8BA-7DEC-490C-80E1-11CEE3119F2E}"/>
                </a:ext>
              </a:extLst>
            </p:cNvPr>
            <p:cNvSpPr/>
            <p:nvPr/>
          </p:nvSpPr>
          <p:spPr>
            <a:xfrm>
              <a:off x="-47049250" y="33596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13"/>
                    <a:pt x="284" y="1891"/>
                    <a:pt x="725" y="2048"/>
                  </a:cubicBezTo>
                  <a:lnTo>
                    <a:pt x="725" y="1040"/>
                  </a:lnTo>
                  <a:cubicBezTo>
                    <a:pt x="725" y="851"/>
                    <a:pt x="882" y="693"/>
                    <a:pt x="1071" y="693"/>
                  </a:cubicBezTo>
                  <a:lnTo>
                    <a:pt x="2048" y="693"/>
                  </a:lnTo>
                  <a:cubicBezTo>
                    <a:pt x="1890" y="252"/>
                    <a:pt x="151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984;p82">
              <a:extLst>
                <a:ext uri="{FF2B5EF4-FFF2-40B4-BE49-F238E27FC236}">
                  <a16:creationId xmlns:a16="http://schemas.microsoft.com/office/drawing/2014/main" id="{CED1CADD-2278-4BAD-9749-28F724EF97F3}"/>
                </a:ext>
              </a:extLst>
            </p:cNvPr>
            <p:cNvSpPr/>
            <p:nvPr/>
          </p:nvSpPr>
          <p:spPr>
            <a:xfrm>
              <a:off x="-47013025" y="33934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355" y="0"/>
                  </a:moveTo>
                  <a:cubicBezTo>
                    <a:pt x="1198" y="725"/>
                    <a:pt x="662" y="1260"/>
                    <a:pt x="0" y="1386"/>
                  </a:cubicBezTo>
                  <a:lnTo>
                    <a:pt x="0" y="2142"/>
                  </a:lnTo>
                  <a:lnTo>
                    <a:pt x="2111" y="2142"/>
                  </a:lnTo>
                  <a:lnTo>
                    <a:pt x="21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985;p82">
              <a:extLst>
                <a:ext uri="{FF2B5EF4-FFF2-40B4-BE49-F238E27FC236}">
                  <a16:creationId xmlns:a16="http://schemas.microsoft.com/office/drawing/2014/main" id="{195D9853-59DF-48D0-8786-5C2B01A298B9}"/>
                </a:ext>
              </a:extLst>
            </p:cNvPr>
            <p:cNvSpPr/>
            <p:nvPr/>
          </p:nvSpPr>
          <p:spPr>
            <a:xfrm>
              <a:off x="-47155575" y="3270600"/>
              <a:ext cx="300875" cy="229225"/>
            </a:xfrm>
            <a:custGeom>
              <a:avLst/>
              <a:gdLst/>
              <a:ahLst/>
              <a:cxnLst/>
              <a:rect l="l" t="t" r="r" b="b"/>
              <a:pathLst>
                <a:path w="12035" h="9169" extrusionOk="0">
                  <a:moveTo>
                    <a:pt x="5324" y="2804"/>
                  </a:moveTo>
                  <a:cubicBezTo>
                    <a:pt x="6206" y="2804"/>
                    <a:pt x="6900" y="3403"/>
                    <a:pt x="7057" y="4222"/>
                  </a:cubicBezTo>
                  <a:lnTo>
                    <a:pt x="8160" y="4222"/>
                  </a:lnTo>
                  <a:cubicBezTo>
                    <a:pt x="8349" y="4222"/>
                    <a:pt x="8506" y="4379"/>
                    <a:pt x="8506" y="4568"/>
                  </a:cubicBezTo>
                  <a:lnTo>
                    <a:pt x="8506" y="7404"/>
                  </a:lnTo>
                  <a:lnTo>
                    <a:pt x="8475" y="7404"/>
                  </a:lnTo>
                  <a:cubicBezTo>
                    <a:pt x="8475" y="7593"/>
                    <a:pt x="8317" y="7750"/>
                    <a:pt x="8128" y="7750"/>
                  </a:cubicBezTo>
                  <a:lnTo>
                    <a:pt x="5324" y="7750"/>
                  </a:lnTo>
                  <a:cubicBezTo>
                    <a:pt x="5135" y="7750"/>
                    <a:pt x="4978" y="7593"/>
                    <a:pt x="4978" y="7404"/>
                  </a:cubicBezTo>
                  <a:lnTo>
                    <a:pt x="4978" y="6301"/>
                  </a:lnTo>
                  <a:cubicBezTo>
                    <a:pt x="4190" y="6144"/>
                    <a:pt x="3560" y="5451"/>
                    <a:pt x="3560" y="4568"/>
                  </a:cubicBezTo>
                  <a:cubicBezTo>
                    <a:pt x="3560" y="3592"/>
                    <a:pt x="4348" y="2804"/>
                    <a:pt x="5324" y="2804"/>
                  </a:cubicBezTo>
                  <a:close/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8097"/>
                  </a:lnTo>
                  <a:cubicBezTo>
                    <a:pt x="0" y="8696"/>
                    <a:pt x="473" y="9168"/>
                    <a:pt x="1071" y="9168"/>
                  </a:cubicBezTo>
                  <a:lnTo>
                    <a:pt x="10964" y="9168"/>
                  </a:lnTo>
                  <a:cubicBezTo>
                    <a:pt x="11562" y="9168"/>
                    <a:pt x="12035" y="8696"/>
                    <a:pt x="12035" y="8097"/>
                  </a:cubicBezTo>
                  <a:lnTo>
                    <a:pt x="12035" y="2489"/>
                  </a:lnTo>
                  <a:cubicBezTo>
                    <a:pt x="12035" y="1891"/>
                    <a:pt x="11562" y="1418"/>
                    <a:pt x="10964" y="1418"/>
                  </a:cubicBezTo>
                  <a:lnTo>
                    <a:pt x="4820" y="1418"/>
                  </a:lnTo>
                  <a:lnTo>
                    <a:pt x="4411" y="599"/>
                  </a:lnTo>
                  <a:cubicBezTo>
                    <a:pt x="4222" y="252"/>
                    <a:pt x="3875" y="0"/>
                    <a:pt x="34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88419A7-CBDA-4853-8EBC-E63E6E3EFB7D}"/>
              </a:ext>
            </a:extLst>
          </p:cNvPr>
          <p:cNvSpPr txBox="1"/>
          <p:nvPr/>
        </p:nvSpPr>
        <p:spPr>
          <a:xfrm>
            <a:off x="4896869" y="1285956"/>
            <a:ext cx="3505200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Controllers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Models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Services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Entities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Migrations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Middleware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Helpers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D3FD8-370B-4140-A158-1CEF6092BAC7}"/>
              </a:ext>
            </a:extLst>
          </p:cNvPr>
          <p:cNvSpPr txBox="1"/>
          <p:nvPr/>
        </p:nvSpPr>
        <p:spPr>
          <a:xfrm>
            <a:off x="4731324" y="590559"/>
            <a:ext cx="3836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5"/>
                </a:solidFill>
              </a:rPr>
              <a:t>Cấu</a:t>
            </a:r>
            <a:r>
              <a:rPr lang="en-US" sz="3200" b="1" dirty="0">
                <a:solidFill>
                  <a:schemeClr val="accent5"/>
                </a:solidFill>
              </a:rPr>
              <a:t> </a:t>
            </a:r>
            <a:r>
              <a:rPr lang="en-US" sz="3200" b="1" dirty="0" err="1">
                <a:solidFill>
                  <a:schemeClr val="accent5"/>
                </a:solidFill>
              </a:rPr>
              <a:t>trúc</a:t>
            </a:r>
            <a:r>
              <a:rPr lang="en-US" sz="3200" b="1" dirty="0">
                <a:solidFill>
                  <a:schemeClr val="accent5"/>
                </a:solidFill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597514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5" name="Google Shape;1275;p63"/>
          <p:cNvGrpSpPr/>
          <p:nvPr/>
        </p:nvGrpSpPr>
        <p:grpSpPr>
          <a:xfrm>
            <a:off x="653500" y="3995075"/>
            <a:ext cx="484136" cy="441832"/>
            <a:chOff x="653500" y="3995075"/>
            <a:chExt cx="484136" cy="441832"/>
          </a:xfrm>
        </p:grpSpPr>
        <p:sp>
          <p:nvSpPr>
            <p:cNvPr id="1276" name="Google Shape;1276;p63"/>
            <p:cNvSpPr/>
            <p:nvPr/>
          </p:nvSpPr>
          <p:spPr>
            <a:xfrm>
              <a:off x="924936" y="4169650"/>
              <a:ext cx="212700" cy="212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63"/>
            <p:cNvSpPr/>
            <p:nvPr/>
          </p:nvSpPr>
          <p:spPr>
            <a:xfrm>
              <a:off x="653500" y="4260807"/>
              <a:ext cx="176100" cy="176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63"/>
            <p:cNvSpPr/>
            <p:nvPr/>
          </p:nvSpPr>
          <p:spPr>
            <a:xfrm>
              <a:off x="722425" y="3995075"/>
              <a:ext cx="202500" cy="20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897;p55">
            <a:extLst>
              <a:ext uri="{FF2B5EF4-FFF2-40B4-BE49-F238E27FC236}">
                <a16:creationId xmlns:a16="http://schemas.microsoft.com/office/drawing/2014/main" id="{5A029DAF-65C3-49B5-92CE-F490873289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3500" y="544749"/>
            <a:ext cx="5606775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3"/>
                </a:solidFill>
                <a:latin typeface="+mj-lt"/>
              </a:rPr>
              <a:t>Function và Procedure</a:t>
            </a:r>
            <a:endParaRPr b="1" dirty="0">
              <a:solidFill>
                <a:schemeClr val="accent3"/>
              </a:solidFill>
              <a:latin typeface="+mj-lt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D53B285-16A7-4C86-A876-1FD008BC132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920" y="1254564"/>
            <a:ext cx="3712738" cy="329302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CA268A4-0EF1-4F5B-BE8F-DCEF94B58B92}"/>
              </a:ext>
            </a:extLst>
          </p:cNvPr>
          <p:cNvGrpSpPr/>
          <p:nvPr/>
        </p:nvGrpSpPr>
        <p:grpSpPr>
          <a:xfrm>
            <a:off x="1731674" y="1254563"/>
            <a:ext cx="5137230" cy="3293029"/>
            <a:chOff x="2552124" y="5241398"/>
            <a:chExt cx="5137230" cy="329302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3796706-83CF-46BB-86E4-507D2FCC0B5B}"/>
                </a:ext>
              </a:extLst>
            </p:cNvPr>
            <p:cNvSpPr/>
            <p:nvPr/>
          </p:nvSpPr>
          <p:spPr>
            <a:xfrm>
              <a:off x="2552124" y="5241398"/>
              <a:ext cx="5137230" cy="3293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EEFCA2BD-16BB-44E3-B063-E94A5DC04951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6391" y="5930132"/>
              <a:ext cx="3748696" cy="191555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5B9A823-CDB3-4008-936D-D4BC066D1781}"/>
              </a:ext>
            </a:extLst>
          </p:cNvPr>
          <p:cNvGrpSpPr/>
          <p:nvPr/>
        </p:nvGrpSpPr>
        <p:grpSpPr>
          <a:xfrm>
            <a:off x="2003385" y="1254561"/>
            <a:ext cx="5137230" cy="3293029"/>
            <a:chOff x="2119085" y="5236325"/>
            <a:chExt cx="5137230" cy="329302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D2EBF46-DE63-40C8-BC50-3B81D2AE96F4}"/>
                </a:ext>
              </a:extLst>
            </p:cNvPr>
            <p:cNvSpPr/>
            <p:nvPr/>
          </p:nvSpPr>
          <p:spPr>
            <a:xfrm>
              <a:off x="2119085" y="5236325"/>
              <a:ext cx="5137230" cy="3293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EF74EAD-652E-4AD9-B7C9-75CA8B084C65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7785" y="5875035"/>
              <a:ext cx="3459830" cy="201560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F8D59E8B-B67B-4DD4-ABA1-A8E422772E0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687" y="1173755"/>
            <a:ext cx="5824639" cy="3424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5" name="Google Shape;1275;p63"/>
          <p:cNvGrpSpPr/>
          <p:nvPr/>
        </p:nvGrpSpPr>
        <p:grpSpPr>
          <a:xfrm>
            <a:off x="653500" y="3995075"/>
            <a:ext cx="484136" cy="441832"/>
            <a:chOff x="653500" y="3995075"/>
            <a:chExt cx="484136" cy="441832"/>
          </a:xfrm>
        </p:grpSpPr>
        <p:sp>
          <p:nvSpPr>
            <p:cNvPr id="1276" name="Google Shape;1276;p63"/>
            <p:cNvSpPr/>
            <p:nvPr/>
          </p:nvSpPr>
          <p:spPr>
            <a:xfrm>
              <a:off x="924936" y="4169650"/>
              <a:ext cx="212700" cy="212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63"/>
            <p:cNvSpPr/>
            <p:nvPr/>
          </p:nvSpPr>
          <p:spPr>
            <a:xfrm>
              <a:off x="653500" y="4260807"/>
              <a:ext cx="176100" cy="176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63"/>
            <p:cNvSpPr/>
            <p:nvPr/>
          </p:nvSpPr>
          <p:spPr>
            <a:xfrm>
              <a:off x="722425" y="3995075"/>
              <a:ext cx="202500" cy="20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1C5332F3-C973-4396-8844-B4276BEFDBD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90468" y="0"/>
            <a:ext cx="4763064" cy="51435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75801B4-C6E5-40FA-802E-A33F0E702F98}"/>
              </a:ext>
            </a:extLst>
          </p:cNvPr>
          <p:cNvGrpSpPr/>
          <p:nvPr/>
        </p:nvGrpSpPr>
        <p:grpSpPr>
          <a:xfrm>
            <a:off x="2003385" y="0"/>
            <a:ext cx="5137230" cy="5143500"/>
            <a:chOff x="2003385" y="0"/>
            <a:chExt cx="5137230" cy="51435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9A08CAB-106C-4FB2-A856-4544BB75EE9A}"/>
                </a:ext>
              </a:extLst>
            </p:cNvPr>
            <p:cNvSpPr/>
            <p:nvPr/>
          </p:nvSpPr>
          <p:spPr>
            <a:xfrm>
              <a:off x="2003385" y="0"/>
              <a:ext cx="5137230" cy="5143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365D9F9-1EAA-47C6-B453-4AEF4632218C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5158" y="896165"/>
              <a:ext cx="5013683" cy="335117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067A933-9D95-400C-99F6-AC30F2257898}"/>
              </a:ext>
            </a:extLst>
          </p:cNvPr>
          <p:cNvGrpSpPr/>
          <p:nvPr/>
        </p:nvGrpSpPr>
        <p:grpSpPr>
          <a:xfrm>
            <a:off x="2003385" y="0"/>
            <a:ext cx="5137230" cy="5143500"/>
            <a:chOff x="2003385" y="0"/>
            <a:chExt cx="5137230" cy="51435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3DE495A-32B4-411C-BFB6-B4FEA23547FF}"/>
                </a:ext>
              </a:extLst>
            </p:cNvPr>
            <p:cNvSpPr/>
            <p:nvPr/>
          </p:nvSpPr>
          <p:spPr>
            <a:xfrm>
              <a:off x="2003385" y="0"/>
              <a:ext cx="5137230" cy="5143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E35C3D7-321E-48F9-A19C-2851F13E099E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468" y="935007"/>
              <a:ext cx="4763064" cy="32734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8901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DB53226-6EC9-4E85-A108-1B4A2103A1B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12597" y="1586444"/>
            <a:ext cx="3086814" cy="1925702"/>
          </a:xfrm>
          <a:prstGeom prst="rect">
            <a:avLst/>
          </a:prstGeom>
        </p:spPr>
      </p:pic>
      <p:sp>
        <p:nvSpPr>
          <p:cNvPr id="1305" name="Google Shape;1305;p65"/>
          <p:cNvSpPr txBox="1">
            <a:spLocks noGrp="1"/>
          </p:cNvSpPr>
          <p:nvPr>
            <p:ph type="title"/>
          </p:nvPr>
        </p:nvSpPr>
        <p:spPr>
          <a:xfrm>
            <a:off x="5353500" y="1728494"/>
            <a:ext cx="3029700" cy="820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latin typeface="+mj-lt"/>
              </a:rPr>
              <a:t>Demo </a:t>
            </a:r>
            <a:r>
              <a:rPr lang="en-US" sz="2800" b="1" dirty="0" err="1">
                <a:latin typeface="+mj-lt"/>
              </a:rPr>
              <a:t>sản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phẩm</a:t>
            </a:r>
            <a:endParaRPr lang="en-US" sz="2800" b="1" dirty="0">
              <a:latin typeface="+mj-lt"/>
            </a:endParaRPr>
          </a:p>
        </p:txBody>
      </p:sp>
      <p:grpSp>
        <p:nvGrpSpPr>
          <p:cNvPr id="1307" name="Google Shape;1307;p65"/>
          <p:cNvGrpSpPr/>
          <p:nvPr/>
        </p:nvGrpSpPr>
        <p:grpSpPr>
          <a:xfrm>
            <a:off x="889598" y="1152875"/>
            <a:ext cx="3682533" cy="2837767"/>
            <a:chOff x="4644625" y="1198925"/>
            <a:chExt cx="3711857" cy="2860364"/>
          </a:xfrm>
        </p:grpSpPr>
        <p:sp>
          <p:nvSpPr>
            <p:cNvPr id="1308" name="Google Shape;1308;p65"/>
            <p:cNvSpPr/>
            <p:nvPr/>
          </p:nvSpPr>
          <p:spPr>
            <a:xfrm>
              <a:off x="4644625" y="1198925"/>
              <a:ext cx="3711857" cy="2860364"/>
            </a:xfrm>
            <a:custGeom>
              <a:avLst/>
              <a:gdLst/>
              <a:ahLst/>
              <a:cxnLst/>
              <a:rect l="l" t="t" r="r" b="b"/>
              <a:pathLst>
                <a:path w="49255" h="37956" extrusionOk="0">
                  <a:moveTo>
                    <a:pt x="45070" y="3913"/>
                  </a:moveTo>
                  <a:lnTo>
                    <a:pt x="45070" y="34189"/>
                  </a:lnTo>
                  <a:lnTo>
                    <a:pt x="4310" y="34189"/>
                  </a:lnTo>
                  <a:lnTo>
                    <a:pt x="4310" y="3913"/>
                  </a:lnTo>
                  <a:close/>
                  <a:moveTo>
                    <a:pt x="1988" y="0"/>
                  </a:moveTo>
                  <a:cubicBezTo>
                    <a:pt x="879" y="0"/>
                    <a:pt x="0" y="879"/>
                    <a:pt x="0" y="1988"/>
                  </a:cubicBezTo>
                  <a:lnTo>
                    <a:pt x="0" y="35968"/>
                  </a:lnTo>
                  <a:cubicBezTo>
                    <a:pt x="0" y="37056"/>
                    <a:pt x="879" y="37956"/>
                    <a:pt x="1988" y="37956"/>
                  </a:cubicBezTo>
                  <a:lnTo>
                    <a:pt x="47266" y="37956"/>
                  </a:lnTo>
                  <a:cubicBezTo>
                    <a:pt x="48355" y="37956"/>
                    <a:pt x="49254" y="37056"/>
                    <a:pt x="49254" y="35968"/>
                  </a:cubicBezTo>
                  <a:lnTo>
                    <a:pt x="49254" y="1988"/>
                  </a:lnTo>
                  <a:cubicBezTo>
                    <a:pt x="49254" y="879"/>
                    <a:pt x="48355" y="0"/>
                    <a:pt x="47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65"/>
            <p:cNvSpPr/>
            <p:nvPr/>
          </p:nvSpPr>
          <p:spPr>
            <a:xfrm>
              <a:off x="8126001" y="2540313"/>
              <a:ext cx="177600" cy="17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1" name="Google Shape;1311;p65"/>
          <p:cNvSpPr/>
          <p:nvPr/>
        </p:nvSpPr>
        <p:spPr>
          <a:xfrm>
            <a:off x="2383818" y="2175137"/>
            <a:ext cx="803152" cy="801444"/>
          </a:xfrm>
          <a:custGeom>
            <a:avLst/>
            <a:gdLst/>
            <a:ahLst/>
            <a:cxnLst/>
            <a:rect l="l" t="t" r="r" b="b"/>
            <a:pathLst>
              <a:path w="14878" h="14845" extrusionOk="0">
                <a:moveTo>
                  <a:pt x="4303" y="2636"/>
                </a:moveTo>
                <a:lnTo>
                  <a:pt x="12576" y="7440"/>
                </a:lnTo>
                <a:lnTo>
                  <a:pt x="4303" y="12210"/>
                </a:lnTo>
                <a:lnTo>
                  <a:pt x="4303" y="2636"/>
                </a:lnTo>
                <a:close/>
                <a:moveTo>
                  <a:pt x="7439" y="1"/>
                </a:moveTo>
                <a:cubicBezTo>
                  <a:pt x="3336" y="1"/>
                  <a:pt x="0" y="3303"/>
                  <a:pt x="0" y="7406"/>
                </a:cubicBezTo>
                <a:cubicBezTo>
                  <a:pt x="0" y="11542"/>
                  <a:pt x="3336" y="14845"/>
                  <a:pt x="7439" y="14845"/>
                </a:cubicBezTo>
                <a:cubicBezTo>
                  <a:pt x="11542" y="14845"/>
                  <a:pt x="14877" y="11542"/>
                  <a:pt x="14877" y="7406"/>
                </a:cubicBezTo>
                <a:cubicBezTo>
                  <a:pt x="14877" y="3303"/>
                  <a:pt x="11542" y="1"/>
                  <a:pt x="74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2" name="Google Shape;1312;p65"/>
          <p:cNvSpPr/>
          <p:nvPr/>
        </p:nvSpPr>
        <p:spPr>
          <a:xfrm>
            <a:off x="1212597" y="3454070"/>
            <a:ext cx="3086814" cy="78981"/>
          </a:xfrm>
          <a:custGeom>
            <a:avLst/>
            <a:gdLst/>
            <a:ahLst/>
            <a:cxnLst/>
            <a:rect l="l" t="t" r="r" b="b"/>
            <a:pathLst>
              <a:path w="148173" h="835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cubicBezTo>
                  <a:pt x="0" y="634"/>
                  <a:pt x="201" y="834"/>
                  <a:pt x="434" y="834"/>
                </a:cubicBezTo>
                <a:lnTo>
                  <a:pt x="147739" y="834"/>
                </a:lnTo>
                <a:cubicBezTo>
                  <a:pt x="147973" y="834"/>
                  <a:pt x="148173" y="634"/>
                  <a:pt x="148173" y="401"/>
                </a:cubicBezTo>
                <a:cubicBezTo>
                  <a:pt x="148173" y="167"/>
                  <a:pt x="147973" y="0"/>
                  <a:pt x="14773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65"/>
          <p:cNvSpPr/>
          <p:nvPr/>
        </p:nvSpPr>
        <p:spPr>
          <a:xfrm>
            <a:off x="1212597" y="3454070"/>
            <a:ext cx="1478795" cy="78981"/>
          </a:xfrm>
          <a:custGeom>
            <a:avLst/>
            <a:gdLst/>
            <a:ahLst/>
            <a:cxnLst/>
            <a:rect l="l" t="t" r="r" b="b"/>
            <a:pathLst>
              <a:path w="70985" h="835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cubicBezTo>
                  <a:pt x="0" y="634"/>
                  <a:pt x="201" y="834"/>
                  <a:pt x="434" y="834"/>
                </a:cubicBezTo>
                <a:lnTo>
                  <a:pt x="70984" y="834"/>
                </a:lnTo>
                <a:lnTo>
                  <a:pt x="709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65"/>
          <p:cNvSpPr/>
          <p:nvPr/>
        </p:nvSpPr>
        <p:spPr>
          <a:xfrm>
            <a:off x="2652647" y="3415005"/>
            <a:ext cx="102467" cy="135779"/>
          </a:xfrm>
          <a:custGeom>
            <a:avLst/>
            <a:gdLst/>
            <a:ahLst/>
            <a:cxnLst/>
            <a:rect l="l" t="t" r="r" b="b"/>
            <a:pathLst>
              <a:path w="1202" h="1235" extrusionOk="0">
                <a:moveTo>
                  <a:pt x="601" y="0"/>
                </a:moveTo>
                <a:cubicBezTo>
                  <a:pt x="267" y="0"/>
                  <a:pt x="0" y="267"/>
                  <a:pt x="0" y="601"/>
                </a:cubicBezTo>
                <a:cubicBezTo>
                  <a:pt x="0" y="934"/>
                  <a:pt x="267" y="1235"/>
                  <a:pt x="601" y="1235"/>
                </a:cubicBezTo>
                <a:cubicBezTo>
                  <a:pt x="934" y="1235"/>
                  <a:pt x="1201" y="968"/>
                  <a:pt x="1201" y="601"/>
                </a:cubicBezTo>
                <a:cubicBezTo>
                  <a:pt x="1201" y="267"/>
                  <a:pt x="934" y="0"/>
                  <a:pt x="6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5" name="Google Shape;1315;p65"/>
          <p:cNvGrpSpPr/>
          <p:nvPr/>
        </p:nvGrpSpPr>
        <p:grpSpPr>
          <a:xfrm>
            <a:off x="7054025" y="1004557"/>
            <a:ext cx="1201800" cy="374100"/>
            <a:chOff x="2891425" y="2213250"/>
            <a:chExt cx="1201800" cy="374100"/>
          </a:xfrm>
        </p:grpSpPr>
        <p:sp>
          <p:nvSpPr>
            <p:cNvPr id="1316" name="Google Shape;1316;p65"/>
            <p:cNvSpPr/>
            <p:nvPr/>
          </p:nvSpPr>
          <p:spPr>
            <a:xfrm rot="5400000">
              <a:off x="2866225" y="2238450"/>
              <a:ext cx="374100" cy="3237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7" name="Google Shape;1317;p65"/>
            <p:cNvSpPr/>
            <p:nvPr/>
          </p:nvSpPr>
          <p:spPr>
            <a:xfrm rot="5400000">
              <a:off x="3305275" y="2238450"/>
              <a:ext cx="374100" cy="3237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65"/>
            <p:cNvSpPr/>
            <p:nvPr/>
          </p:nvSpPr>
          <p:spPr>
            <a:xfrm rot="5400000">
              <a:off x="3744325" y="2238450"/>
              <a:ext cx="374100" cy="3237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9" name="Google Shape;1319;p65"/>
          <p:cNvGrpSpPr/>
          <p:nvPr/>
        </p:nvGrpSpPr>
        <p:grpSpPr>
          <a:xfrm flipH="1">
            <a:off x="612950" y="4031275"/>
            <a:ext cx="424186" cy="350132"/>
            <a:chOff x="7922125" y="4031275"/>
            <a:chExt cx="424186" cy="350132"/>
          </a:xfrm>
        </p:grpSpPr>
        <p:sp>
          <p:nvSpPr>
            <p:cNvPr id="1320" name="Google Shape;1320;p65"/>
            <p:cNvSpPr/>
            <p:nvPr/>
          </p:nvSpPr>
          <p:spPr>
            <a:xfrm>
              <a:off x="8133611" y="4031275"/>
              <a:ext cx="212700" cy="212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65"/>
            <p:cNvSpPr/>
            <p:nvPr/>
          </p:nvSpPr>
          <p:spPr>
            <a:xfrm>
              <a:off x="7922125" y="4205307"/>
              <a:ext cx="176100" cy="176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1316;p65">
            <a:extLst>
              <a:ext uri="{FF2B5EF4-FFF2-40B4-BE49-F238E27FC236}">
                <a16:creationId xmlns:a16="http://schemas.microsoft.com/office/drawing/2014/main" id="{CD7F8B39-AC42-47DC-A4CD-5991BE9E50C0}"/>
              </a:ext>
            </a:extLst>
          </p:cNvPr>
          <p:cNvSpPr/>
          <p:nvPr/>
        </p:nvSpPr>
        <p:spPr>
          <a:xfrm rot="5400000">
            <a:off x="2561770" y="2326821"/>
            <a:ext cx="585107" cy="514351"/>
          </a:xfrm>
          <a:prstGeom prst="triangle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5"/>
          <p:cNvSpPr/>
          <p:nvPr/>
        </p:nvSpPr>
        <p:spPr>
          <a:xfrm>
            <a:off x="1975049" y="901050"/>
            <a:ext cx="5193900" cy="51939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32;p41">
            <a:extLst>
              <a:ext uri="{FF2B5EF4-FFF2-40B4-BE49-F238E27FC236}">
                <a16:creationId xmlns:a16="http://schemas.microsoft.com/office/drawing/2014/main" id="{96A7A798-13C5-428E-8F4C-0E4BC5D25E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72600" y="2952750"/>
            <a:ext cx="3398700" cy="8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2"/>
                </a:solidFill>
                <a:latin typeface="+mj-lt"/>
              </a:rPr>
              <a:t>TỔNG KẾT</a:t>
            </a:r>
            <a:endParaRPr b="1" dirty="0">
              <a:solidFill>
                <a:schemeClr val="lt2"/>
              </a:solidFill>
              <a:latin typeface="+mj-lt"/>
            </a:endParaRPr>
          </a:p>
        </p:txBody>
      </p:sp>
      <p:sp>
        <p:nvSpPr>
          <p:cNvPr id="13" name="Google Shape;433;p41">
            <a:extLst>
              <a:ext uri="{FF2B5EF4-FFF2-40B4-BE49-F238E27FC236}">
                <a16:creationId xmlns:a16="http://schemas.microsoft.com/office/drawing/2014/main" id="{D2E08761-6A3B-4F00-B180-F90857A55F5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70175" y="1795950"/>
            <a:ext cx="16035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2"/>
                </a:solidFill>
                <a:latin typeface="+mj-lt"/>
              </a:rPr>
              <a:t>4</a:t>
            </a:r>
            <a:endParaRPr b="1" dirty="0">
              <a:solidFill>
                <a:schemeClr val="lt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0"/>
          <p:cNvSpPr txBox="1">
            <a:spLocks noGrp="1"/>
          </p:cNvSpPr>
          <p:nvPr>
            <p:ph type="title"/>
          </p:nvPr>
        </p:nvSpPr>
        <p:spPr>
          <a:xfrm>
            <a:off x="987552" y="2182984"/>
            <a:ext cx="2327000" cy="777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MỤC LỤC</a:t>
            </a:r>
            <a:endParaRPr b="1" dirty="0">
              <a:latin typeface="+mj-lt"/>
            </a:endParaRPr>
          </a:p>
        </p:txBody>
      </p:sp>
      <p:sp>
        <p:nvSpPr>
          <p:cNvPr id="420" name="Google Shape;420;p40"/>
          <p:cNvSpPr txBox="1">
            <a:spLocks noGrp="1"/>
          </p:cNvSpPr>
          <p:nvPr>
            <p:ph type="subTitle" idx="7"/>
          </p:nvPr>
        </p:nvSpPr>
        <p:spPr>
          <a:xfrm>
            <a:off x="4431295" y="1089541"/>
            <a:ext cx="3323295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+mn-lt"/>
              </a:rPr>
              <a:t>Tổng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+mn-lt"/>
              </a:rPr>
              <a:t>quát</a:t>
            </a:r>
            <a:endParaRPr sz="24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25BBD9-C828-442A-9BEF-B1BDAB591152}"/>
              </a:ext>
            </a:extLst>
          </p:cNvPr>
          <p:cNvSpPr/>
          <p:nvPr/>
        </p:nvSpPr>
        <p:spPr>
          <a:xfrm>
            <a:off x="3770819" y="1021483"/>
            <a:ext cx="589194" cy="496116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Google Shape;426;p40"/>
          <p:cNvSpPr txBox="1">
            <a:spLocks noGrp="1"/>
          </p:cNvSpPr>
          <p:nvPr>
            <p:ph type="title" idx="3"/>
          </p:nvPr>
        </p:nvSpPr>
        <p:spPr>
          <a:xfrm>
            <a:off x="3842102" y="1089541"/>
            <a:ext cx="446627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bg1"/>
                </a:solidFill>
                <a:latin typeface="+mj-lt"/>
              </a:rPr>
              <a:t>1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Google Shape;420;p40">
            <a:extLst>
              <a:ext uri="{FF2B5EF4-FFF2-40B4-BE49-F238E27FC236}">
                <a16:creationId xmlns:a16="http://schemas.microsoft.com/office/drawing/2014/main" id="{E51A901F-8CB3-417F-A788-13A79DE2420E}"/>
              </a:ext>
            </a:extLst>
          </p:cNvPr>
          <p:cNvSpPr txBox="1">
            <a:spLocks/>
          </p:cNvSpPr>
          <p:nvPr/>
        </p:nvSpPr>
        <p:spPr>
          <a:xfrm>
            <a:off x="4431295" y="1964838"/>
            <a:ext cx="3323295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pPr marL="0" indent="0" algn="l"/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+mn-lt"/>
              </a:rPr>
              <a:t>Nội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 dung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725EEC1-E3BD-42C9-8293-8D9E68E2AE35}"/>
              </a:ext>
            </a:extLst>
          </p:cNvPr>
          <p:cNvSpPr/>
          <p:nvPr/>
        </p:nvSpPr>
        <p:spPr>
          <a:xfrm>
            <a:off x="3770819" y="1896780"/>
            <a:ext cx="589194" cy="496116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Google Shape;426;p40">
            <a:extLst>
              <a:ext uri="{FF2B5EF4-FFF2-40B4-BE49-F238E27FC236}">
                <a16:creationId xmlns:a16="http://schemas.microsoft.com/office/drawing/2014/main" id="{302DECC5-B72A-49F5-95AE-C7F133A6F09C}"/>
              </a:ext>
            </a:extLst>
          </p:cNvPr>
          <p:cNvSpPr txBox="1">
            <a:spLocks/>
          </p:cNvSpPr>
          <p:nvPr/>
        </p:nvSpPr>
        <p:spPr>
          <a:xfrm>
            <a:off x="3842102" y="1964838"/>
            <a:ext cx="446627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anchers"/>
              <a:buNone/>
              <a:defRPr sz="3500" b="0" i="0" u="none" strike="noStrike" cap="none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r>
              <a:rPr lang="en" sz="28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48" name="Google Shape;420;p40">
            <a:extLst>
              <a:ext uri="{FF2B5EF4-FFF2-40B4-BE49-F238E27FC236}">
                <a16:creationId xmlns:a16="http://schemas.microsoft.com/office/drawing/2014/main" id="{00939381-ACAD-4413-92AC-20972D768886}"/>
              </a:ext>
            </a:extLst>
          </p:cNvPr>
          <p:cNvSpPr txBox="1">
            <a:spLocks/>
          </p:cNvSpPr>
          <p:nvPr/>
        </p:nvSpPr>
        <p:spPr>
          <a:xfrm>
            <a:off x="4431295" y="2772077"/>
            <a:ext cx="3323295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pPr marL="0" indent="0" algn="l"/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+mn-lt"/>
              </a:rPr>
              <a:t>Cài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+mn-lt"/>
              </a:rPr>
              <a:t>đặt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+mn-lt"/>
              </a:rPr>
              <a:t>sản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+mn-lt"/>
              </a:rPr>
              <a:t>phẩm</a:t>
            </a:r>
            <a:endParaRPr lang="en-US" sz="24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B1722E-DEA5-4F3A-813D-22BA5E1B0A8C}"/>
              </a:ext>
            </a:extLst>
          </p:cNvPr>
          <p:cNvSpPr/>
          <p:nvPr/>
        </p:nvSpPr>
        <p:spPr>
          <a:xfrm>
            <a:off x="3770819" y="2704019"/>
            <a:ext cx="589194" cy="496116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Google Shape;426;p40">
            <a:extLst>
              <a:ext uri="{FF2B5EF4-FFF2-40B4-BE49-F238E27FC236}">
                <a16:creationId xmlns:a16="http://schemas.microsoft.com/office/drawing/2014/main" id="{D7256374-A78F-4880-BB50-C52D0916AB1D}"/>
              </a:ext>
            </a:extLst>
          </p:cNvPr>
          <p:cNvSpPr txBox="1">
            <a:spLocks/>
          </p:cNvSpPr>
          <p:nvPr/>
        </p:nvSpPr>
        <p:spPr>
          <a:xfrm>
            <a:off x="3842102" y="2772077"/>
            <a:ext cx="446627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anchers"/>
              <a:buNone/>
              <a:defRPr sz="3500" b="0" i="0" u="none" strike="noStrike" cap="none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r>
              <a:rPr lang="en" sz="28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51" name="Google Shape;420;p40">
            <a:extLst>
              <a:ext uri="{FF2B5EF4-FFF2-40B4-BE49-F238E27FC236}">
                <a16:creationId xmlns:a16="http://schemas.microsoft.com/office/drawing/2014/main" id="{94316FAC-786E-430F-9C28-844CA90A44B3}"/>
              </a:ext>
            </a:extLst>
          </p:cNvPr>
          <p:cNvSpPr txBox="1">
            <a:spLocks/>
          </p:cNvSpPr>
          <p:nvPr/>
        </p:nvSpPr>
        <p:spPr>
          <a:xfrm>
            <a:off x="4431295" y="3579316"/>
            <a:ext cx="3323295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pPr marL="0" indent="0" algn="l"/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+mn-lt"/>
              </a:rPr>
              <a:t>Tổng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+mn-lt"/>
              </a:rPr>
              <a:t>kết</a:t>
            </a:r>
            <a:endParaRPr lang="en-US" sz="24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5E6A4A7-BF7E-4EE3-97FF-56ABF703502B}"/>
              </a:ext>
            </a:extLst>
          </p:cNvPr>
          <p:cNvSpPr/>
          <p:nvPr/>
        </p:nvSpPr>
        <p:spPr>
          <a:xfrm>
            <a:off x="3770819" y="3511258"/>
            <a:ext cx="589194" cy="496116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Google Shape;426;p40">
            <a:extLst>
              <a:ext uri="{FF2B5EF4-FFF2-40B4-BE49-F238E27FC236}">
                <a16:creationId xmlns:a16="http://schemas.microsoft.com/office/drawing/2014/main" id="{35F5C513-7666-4524-B26E-5D82CF9BC387}"/>
              </a:ext>
            </a:extLst>
          </p:cNvPr>
          <p:cNvSpPr txBox="1">
            <a:spLocks/>
          </p:cNvSpPr>
          <p:nvPr/>
        </p:nvSpPr>
        <p:spPr>
          <a:xfrm>
            <a:off x="3842102" y="3579316"/>
            <a:ext cx="446627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anchers"/>
              <a:buNone/>
              <a:defRPr sz="3500" b="0" i="0" u="none" strike="noStrike" cap="none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Ranchers"/>
              <a:buNone/>
              <a:defRPr sz="120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r>
              <a:rPr lang="en" sz="2800" b="1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1" name="Google Shape;1211;p60"/>
          <p:cNvGrpSpPr/>
          <p:nvPr/>
        </p:nvGrpSpPr>
        <p:grpSpPr>
          <a:xfrm>
            <a:off x="708950" y="3630800"/>
            <a:ext cx="2563800" cy="867450"/>
            <a:chOff x="708950" y="3630800"/>
            <a:chExt cx="2563800" cy="867450"/>
          </a:xfrm>
        </p:grpSpPr>
        <p:sp>
          <p:nvSpPr>
            <p:cNvPr id="1212" name="Google Shape;1212;p60"/>
            <p:cNvSpPr/>
            <p:nvPr/>
          </p:nvSpPr>
          <p:spPr>
            <a:xfrm>
              <a:off x="708950" y="3630800"/>
              <a:ext cx="2095500" cy="289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0"/>
            <p:cNvSpPr/>
            <p:nvPr/>
          </p:nvSpPr>
          <p:spPr>
            <a:xfrm>
              <a:off x="708950" y="4209050"/>
              <a:ext cx="2563800" cy="289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60"/>
          <p:cNvGrpSpPr/>
          <p:nvPr/>
        </p:nvGrpSpPr>
        <p:grpSpPr>
          <a:xfrm>
            <a:off x="7376300" y="680125"/>
            <a:ext cx="1006897" cy="699158"/>
            <a:chOff x="7376300" y="680125"/>
            <a:chExt cx="1006897" cy="699158"/>
          </a:xfrm>
        </p:grpSpPr>
        <p:sp>
          <p:nvSpPr>
            <p:cNvPr id="1215" name="Google Shape;1215;p60"/>
            <p:cNvSpPr/>
            <p:nvPr/>
          </p:nvSpPr>
          <p:spPr>
            <a:xfrm>
              <a:off x="7684228" y="680125"/>
              <a:ext cx="698969" cy="699158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0"/>
            <p:cNvSpPr/>
            <p:nvPr/>
          </p:nvSpPr>
          <p:spPr>
            <a:xfrm>
              <a:off x="7376300" y="680128"/>
              <a:ext cx="413142" cy="413262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7" name="Google Shape;1217;p60"/>
          <p:cNvSpPr/>
          <p:nvPr/>
        </p:nvSpPr>
        <p:spPr>
          <a:xfrm>
            <a:off x="7748000" y="611200"/>
            <a:ext cx="151800" cy="1518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60"/>
          <p:cNvSpPr/>
          <p:nvPr/>
        </p:nvSpPr>
        <p:spPr>
          <a:xfrm>
            <a:off x="2978750" y="3630800"/>
            <a:ext cx="294000" cy="2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9D1206-F969-4DD7-A0C8-A8052396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KẾT QUẢ ĐẠT ĐƯỢC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431D4C5-AB58-4824-9144-DAD7C4B0461E}"/>
              </a:ext>
            </a:extLst>
          </p:cNvPr>
          <p:cNvSpPr/>
          <p:nvPr/>
        </p:nvSpPr>
        <p:spPr>
          <a:xfrm>
            <a:off x="3935310" y="1448208"/>
            <a:ext cx="4098402" cy="900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Có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các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chức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năng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cơ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bản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Title 2">
            <a:extLst>
              <a:ext uri="{FF2B5EF4-FFF2-40B4-BE49-F238E27FC236}">
                <a16:creationId xmlns:a16="http://schemas.microsoft.com/office/drawing/2014/main" id="{11039E17-056F-479C-87AB-485011DFD5BC}"/>
              </a:ext>
            </a:extLst>
          </p:cNvPr>
          <p:cNvSpPr txBox="1">
            <a:spLocks/>
          </p:cNvSpPr>
          <p:nvPr/>
        </p:nvSpPr>
        <p:spPr>
          <a:xfrm>
            <a:off x="708950" y="0"/>
            <a:ext cx="2563800" cy="334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Ranchers"/>
              <a:buNone/>
              <a:defRPr sz="3300" b="0" i="0" u="none" strike="noStrike" cap="none">
                <a:solidFill>
                  <a:schemeClr val="l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r>
              <a:rPr lang="en-US" b="1" dirty="0">
                <a:latin typeface="+mj-lt"/>
              </a:rPr>
              <a:t>ƯU ĐIỂM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F60D6D9-0CA2-43D7-AA4A-03D5B2233CE4}"/>
              </a:ext>
            </a:extLst>
          </p:cNvPr>
          <p:cNvSpPr/>
          <p:nvPr/>
        </p:nvSpPr>
        <p:spPr>
          <a:xfrm>
            <a:off x="3935310" y="1448208"/>
            <a:ext cx="4098402" cy="9009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3"/>
                </a:solidFill>
              </a:rPr>
              <a:t>Giao </a:t>
            </a:r>
            <a:r>
              <a:rPr lang="en-US" sz="2400" dirty="0" err="1">
                <a:solidFill>
                  <a:schemeClr val="accent3"/>
                </a:solidFill>
              </a:rPr>
              <a:t>diện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  <a:r>
              <a:rPr lang="en-US" sz="2400" dirty="0" err="1">
                <a:solidFill>
                  <a:schemeClr val="accent3"/>
                </a:solidFill>
              </a:rPr>
              <a:t>thân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  <a:r>
              <a:rPr lang="en-US" sz="2400" dirty="0" err="1">
                <a:solidFill>
                  <a:schemeClr val="accent3"/>
                </a:solidFill>
              </a:rPr>
              <a:t>thiện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67" name="Title 2">
            <a:extLst>
              <a:ext uri="{FF2B5EF4-FFF2-40B4-BE49-F238E27FC236}">
                <a16:creationId xmlns:a16="http://schemas.microsoft.com/office/drawing/2014/main" id="{499BEAA9-5DA1-44B4-AC9D-50643AE09957}"/>
              </a:ext>
            </a:extLst>
          </p:cNvPr>
          <p:cNvSpPr txBox="1">
            <a:spLocks/>
          </p:cNvSpPr>
          <p:nvPr/>
        </p:nvSpPr>
        <p:spPr>
          <a:xfrm>
            <a:off x="707707" y="0"/>
            <a:ext cx="2563800" cy="334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Ranchers"/>
              <a:buNone/>
              <a:defRPr sz="3300" b="0" i="0" u="none" strike="noStrike" cap="none">
                <a:solidFill>
                  <a:schemeClr val="l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r>
              <a:rPr lang="en-US" b="1" dirty="0">
                <a:latin typeface="+mj-lt"/>
              </a:rPr>
              <a:t>NHƯỢC ĐIỂM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EFE1A71-9E81-448A-9F41-32274C648162}"/>
              </a:ext>
            </a:extLst>
          </p:cNvPr>
          <p:cNvSpPr/>
          <p:nvPr/>
        </p:nvSpPr>
        <p:spPr>
          <a:xfrm>
            <a:off x="3935310" y="1448208"/>
            <a:ext cx="4098402" cy="9009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Giao </a:t>
            </a:r>
            <a:r>
              <a:rPr lang="en-US" sz="2400" dirty="0" err="1">
                <a:solidFill>
                  <a:schemeClr val="accent5"/>
                </a:solidFill>
              </a:rPr>
              <a:t>diện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chưa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hoàn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thiện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1013F2C-1126-49D2-95EC-F766C68964CE}"/>
              </a:ext>
            </a:extLst>
          </p:cNvPr>
          <p:cNvSpPr/>
          <p:nvPr/>
        </p:nvSpPr>
        <p:spPr>
          <a:xfrm>
            <a:off x="3935310" y="2540426"/>
            <a:ext cx="4098402" cy="9009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accent5"/>
                </a:solidFill>
              </a:rPr>
              <a:t>Chưa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có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độ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bảo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mật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cao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8C5A85B-45A7-4BED-BB27-8283D6938758}"/>
              </a:ext>
            </a:extLst>
          </p:cNvPr>
          <p:cNvSpPr/>
          <p:nvPr/>
        </p:nvSpPr>
        <p:spPr>
          <a:xfrm>
            <a:off x="3935310" y="3632644"/>
            <a:ext cx="4098402" cy="9009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accent5"/>
                </a:solidFill>
              </a:rPr>
              <a:t>Chưa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có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những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chức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năng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mang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tính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thương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mại</a:t>
            </a:r>
            <a:r>
              <a:rPr lang="en-US" sz="2400" dirty="0">
                <a:solidFill>
                  <a:schemeClr val="accent5"/>
                </a:solidFill>
              </a:rPr>
              <a:t>.</a:t>
            </a:r>
          </a:p>
        </p:txBody>
      </p:sp>
      <p:sp>
        <p:nvSpPr>
          <p:cNvPr id="72" name="Title 2">
            <a:extLst>
              <a:ext uri="{FF2B5EF4-FFF2-40B4-BE49-F238E27FC236}">
                <a16:creationId xmlns:a16="http://schemas.microsoft.com/office/drawing/2014/main" id="{023E70A5-ACA6-49C0-9C28-D190C46D052F}"/>
              </a:ext>
            </a:extLst>
          </p:cNvPr>
          <p:cNvSpPr txBox="1">
            <a:spLocks/>
          </p:cNvSpPr>
          <p:nvPr/>
        </p:nvSpPr>
        <p:spPr>
          <a:xfrm>
            <a:off x="707707" y="0"/>
            <a:ext cx="2563800" cy="334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Ranchers"/>
              <a:buNone/>
              <a:defRPr sz="3300" b="0" i="0" u="none" strike="noStrike" cap="none">
                <a:solidFill>
                  <a:schemeClr val="l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r>
              <a:rPr lang="en-US" b="1" dirty="0">
                <a:latin typeface="+mj-lt"/>
              </a:rPr>
              <a:t>KHÓ KHĂN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D68EE5-16DB-45A6-B068-1D447FF9FBD1}"/>
              </a:ext>
            </a:extLst>
          </p:cNvPr>
          <p:cNvGrpSpPr/>
          <p:nvPr/>
        </p:nvGrpSpPr>
        <p:grpSpPr>
          <a:xfrm>
            <a:off x="3743292" y="1379283"/>
            <a:ext cx="4345904" cy="3341700"/>
            <a:chOff x="5135081" y="1379283"/>
            <a:chExt cx="4345904" cy="33417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F5E84B-F77C-475C-B781-58E8B896CAA7}"/>
                </a:ext>
              </a:extLst>
            </p:cNvPr>
            <p:cNvSpPr/>
            <p:nvPr/>
          </p:nvSpPr>
          <p:spPr>
            <a:xfrm>
              <a:off x="5135081" y="1379283"/>
              <a:ext cx="4345904" cy="3341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0570E142-6017-479D-942D-776437C0110D}"/>
                </a:ext>
              </a:extLst>
            </p:cNvPr>
            <p:cNvSpPr/>
            <p:nvPr/>
          </p:nvSpPr>
          <p:spPr>
            <a:xfrm>
              <a:off x="5327099" y="1448208"/>
              <a:ext cx="4098402" cy="9009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Không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có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nhiều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thời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gian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8CDD8563-4D03-4637-921A-A564C9FED9DC}"/>
                </a:ext>
              </a:extLst>
            </p:cNvPr>
            <p:cNvSpPr/>
            <p:nvPr/>
          </p:nvSpPr>
          <p:spPr>
            <a:xfrm>
              <a:off x="5325856" y="2540426"/>
              <a:ext cx="4098402" cy="9009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Không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có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đủ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kiến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thức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và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kỹ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năng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Title 2">
            <a:extLst>
              <a:ext uri="{FF2B5EF4-FFF2-40B4-BE49-F238E27FC236}">
                <a16:creationId xmlns:a16="http://schemas.microsoft.com/office/drawing/2014/main" id="{5F54D144-1EA3-4C01-9CA7-84EA1AF30D82}"/>
              </a:ext>
            </a:extLst>
          </p:cNvPr>
          <p:cNvSpPr txBox="1">
            <a:spLocks/>
          </p:cNvSpPr>
          <p:nvPr/>
        </p:nvSpPr>
        <p:spPr>
          <a:xfrm>
            <a:off x="707707" y="0"/>
            <a:ext cx="2563800" cy="334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Ranchers"/>
              <a:buNone/>
              <a:defRPr sz="3300" b="0" i="0" u="none" strike="noStrike" cap="none">
                <a:solidFill>
                  <a:schemeClr val="l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r>
              <a:rPr lang="en-US" b="1" dirty="0">
                <a:latin typeface="+mj-lt"/>
              </a:rPr>
              <a:t>BÀI HỌC KINH NGHIỆM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22830D-08AD-4620-83C7-6AD1D805A5B4}"/>
              </a:ext>
            </a:extLst>
          </p:cNvPr>
          <p:cNvGrpSpPr/>
          <p:nvPr/>
        </p:nvGrpSpPr>
        <p:grpSpPr>
          <a:xfrm>
            <a:off x="3592735" y="3920000"/>
            <a:ext cx="4842315" cy="461665"/>
            <a:chOff x="3592735" y="3920000"/>
            <a:chExt cx="4842315" cy="461665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0FE9C8D9-094D-4A3C-9447-7F5EA12DB46E}"/>
                </a:ext>
              </a:extLst>
            </p:cNvPr>
            <p:cNvSpPr/>
            <p:nvPr/>
          </p:nvSpPr>
          <p:spPr>
            <a:xfrm>
              <a:off x="3592735" y="4003832"/>
              <a:ext cx="469543" cy="294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3C1E41-1821-43B6-912D-1795FDC9C5AD}"/>
                </a:ext>
              </a:extLst>
            </p:cNvPr>
            <p:cNvSpPr txBox="1"/>
            <p:nvPr/>
          </p:nvSpPr>
          <p:spPr>
            <a:xfrm>
              <a:off x="4255295" y="3920000"/>
              <a:ext cx="41797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>
                  <a:solidFill>
                    <a:schemeClr val="accent2">
                      <a:lumMod val="25000"/>
                    </a:schemeClr>
                  </a:solidFill>
                </a:rPr>
                <a:t>Phân</a:t>
              </a:r>
              <a:r>
                <a:rPr lang="en-US" sz="2400" b="1" dirty="0">
                  <a:solidFill>
                    <a:schemeClr val="accent2">
                      <a:lumMod val="25000"/>
                    </a:schemeClr>
                  </a:solidFill>
                </a:rPr>
                <a:t> chia </a:t>
              </a:r>
              <a:r>
                <a:rPr lang="en-US" sz="2400" b="1" dirty="0" err="1">
                  <a:solidFill>
                    <a:schemeClr val="accent2">
                      <a:lumMod val="25000"/>
                    </a:schemeClr>
                  </a:solidFill>
                </a:rPr>
                <a:t>thời</a:t>
              </a:r>
              <a:r>
                <a:rPr lang="en-US" sz="2400" b="1" dirty="0">
                  <a:solidFill>
                    <a:schemeClr val="accent2">
                      <a:lumMod val="25000"/>
                    </a:schemeClr>
                  </a:solidFill>
                </a:rPr>
                <a:t> </a:t>
              </a:r>
              <a:r>
                <a:rPr lang="en-US" sz="2400" b="1" dirty="0" err="1">
                  <a:solidFill>
                    <a:schemeClr val="accent2">
                      <a:lumMod val="25000"/>
                    </a:schemeClr>
                  </a:solidFill>
                </a:rPr>
                <a:t>gian</a:t>
              </a:r>
              <a:r>
                <a:rPr lang="en-US" sz="2400" b="1" dirty="0">
                  <a:solidFill>
                    <a:schemeClr val="accent2">
                      <a:lumMod val="25000"/>
                    </a:schemeClr>
                  </a:solidFill>
                </a:rPr>
                <a:t> </a:t>
              </a:r>
              <a:r>
                <a:rPr lang="en-US" sz="2400" b="1" dirty="0" err="1">
                  <a:solidFill>
                    <a:schemeClr val="accent2">
                      <a:lumMod val="25000"/>
                    </a:schemeClr>
                  </a:solidFill>
                </a:rPr>
                <a:t>hợp</a:t>
              </a:r>
              <a:r>
                <a:rPr lang="en-US" sz="2400" b="1" dirty="0">
                  <a:solidFill>
                    <a:schemeClr val="accent2">
                      <a:lumMod val="25000"/>
                    </a:schemeClr>
                  </a:solidFill>
                </a:rPr>
                <a:t> </a:t>
              </a:r>
              <a:r>
                <a:rPr lang="en-US" sz="2400" b="1" dirty="0" err="1">
                  <a:solidFill>
                    <a:schemeClr val="accent2">
                      <a:lumMod val="25000"/>
                    </a:schemeClr>
                  </a:solidFill>
                </a:rPr>
                <a:t>lí</a:t>
              </a:r>
              <a:endParaRPr lang="en-US" sz="2400" b="1" dirty="0">
                <a:solidFill>
                  <a:schemeClr val="accent2">
                    <a:lumMod val="25000"/>
                  </a:schemeClr>
                </a:solidFill>
              </a:endParaRPr>
            </a:p>
          </p:txBody>
        </p:sp>
      </p:grpSp>
      <p:sp>
        <p:nvSpPr>
          <p:cNvPr id="82" name="Title 2">
            <a:extLst>
              <a:ext uri="{FF2B5EF4-FFF2-40B4-BE49-F238E27FC236}">
                <a16:creationId xmlns:a16="http://schemas.microsoft.com/office/drawing/2014/main" id="{27331650-3BB3-4E88-B400-3BE0FD471305}"/>
              </a:ext>
            </a:extLst>
          </p:cNvPr>
          <p:cNvSpPr txBox="1">
            <a:spLocks/>
          </p:cNvSpPr>
          <p:nvPr/>
        </p:nvSpPr>
        <p:spPr>
          <a:xfrm>
            <a:off x="699329" y="0"/>
            <a:ext cx="2563800" cy="334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Ranchers"/>
              <a:buNone/>
              <a:defRPr sz="3300" b="0" i="0" u="none" strike="noStrike" cap="none">
                <a:solidFill>
                  <a:schemeClr val="l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nchers"/>
              <a:buNone/>
              <a:defRPr sz="4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r>
              <a:rPr lang="en-US" b="1" dirty="0">
                <a:latin typeface="+mj-lt"/>
              </a:rPr>
              <a:t>HƯỚNG PHÁT TRIỂN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6AA7B1-D329-43C0-8638-0C79EAB90937}"/>
              </a:ext>
            </a:extLst>
          </p:cNvPr>
          <p:cNvGrpSpPr/>
          <p:nvPr/>
        </p:nvGrpSpPr>
        <p:grpSpPr>
          <a:xfrm>
            <a:off x="3511561" y="1333563"/>
            <a:ext cx="4943414" cy="3341700"/>
            <a:chOff x="1096581" y="5365600"/>
            <a:chExt cx="4943414" cy="33417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22EE3CB-791A-4562-BD09-637B1D30B3EF}"/>
                </a:ext>
              </a:extLst>
            </p:cNvPr>
            <p:cNvSpPr/>
            <p:nvPr/>
          </p:nvSpPr>
          <p:spPr>
            <a:xfrm>
              <a:off x="1096581" y="5365600"/>
              <a:ext cx="4943414" cy="3341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46DA6BCC-3462-45F6-B7FD-F71CE787A86B}"/>
                </a:ext>
              </a:extLst>
            </p:cNvPr>
            <p:cNvSpPr/>
            <p:nvPr/>
          </p:nvSpPr>
          <p:spPr>
            <a:xfrm>
              <a:off x="1519087" y="5665028"/>
              <a:ext cx="4098402" cy="25874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 err="1">
                  <a:solidFill>
                    <a:schemeClr val="tx1"/>
                  </a:solidFill>
                </a:rPr>
                <a:t>Hoàn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thiện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các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chức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năng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đã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có</a:t>
              </a:r>
              <a:r>
                <a:rPr lang="en-US" sz="2400" dirty="0">
                  <a:solidFill>
                    <a:schemeClr val="tx1"/>
                  </a:solidFill>
                </a:rPr>
                <a:t>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 err="1">
                  <a:solidFill>
                    <a:schemeClr val="tx1"/>
                  </a:solidFill>
                </a:rPr>
                <a:t>Thêm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các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tính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năng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thông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minh</a:t>
              </a:r>
              <a:r>
                <a:rPr lang="en-US" sz="2400" dirty="0">
                  <a:solidFill>
                    <a:schemeClr val="tx1"/>
                  </a:solidFill>
                </a:rPr>
                <a:t>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 err="1">
                  <a:solidFill>
                    <a:schemeClr val="tx1"/>
                  </a:solidFill>
                </a:rPr>
                <a:t>Thêm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các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cơ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chế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bảo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</a:rPr>
                <a:t>mật</a:t>
              </a:r>
              <a:r>
                <a:rPr lang="en-US" sz="2400" dirty="0">
                  <a:solidFill>
                    <a:schemeClr val="tx1"/>
                  </a:solidFill>
                </a:rPr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9" grpId="0" animBg="1"/>
      <p:bldP spid="70" grpId="0" animBg="1"/>
      <p:bldP spid="71" grpId="0" animBg="1"/>
      <p:bldP spid="72" grpId="0" animBg="1"/>
      <p:bldP spid="77" grpId="0" animBg="1"/>
      <p:bldP spid="8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/>
          <p:nvPr/>
        </p:nvSpPr>
        <p:spPr>
          <a:xfrm>
            <a:off x="-1239575" y="4194300"/>
            <a:ext cx="140250" cy="39700"/>
          </a:xfrm>
          <a:custGeom>
            <a:avLst/>
            <a:gdLst/>
            <a:ahLst/>
            <a:cxnLst/>
            <a:rect l="l" t="t" r="r" b="b"/>
            <a:pathLst>
              <a:path w="5610" h="1588" extrusionOk="0">
                <a:moveTo>
                  <a:pt x="1" y="1352"/>
                </a:moveTo>
                <a:cubicBezTo>
                  <a:pt x="1" y="1415"/>
                  <a:pt x="16" y="1477"/>
                  <a:pt x="63" y="1525"/>
                </a:cubicBezTo>
                <a:cubicBezTo>
                  <a:pt x="110" y="1572"/>
                  <a:pt x="173" y="1587"/>
                  <a:pt x="236" y="1587"/>
                </a:cubicBezTo>
                <a:lnTo>
                  <a:pt x="5358" y="1587"/>
                </a:lnTo>
                <a:cubicBezTo>
                  <a:pt x="5499" y="1587"/>
                  <a:pt x="5609" y="1477"/>
                  <a:pt x="5609" y="1352"/>
                </a:cubicBezTo>
                <a:cubicBezTo>
                  <a:pt x="5609" y="1289"/>
                  <a:pt x="5578" y="1226"/>
                  <a:pt x="5531" y="1179"/>
                </a:cubicBezTo>
                <a:cubicBezTo>
                  <a:pt x="5484" y="1148"/>
                  <a:pt x="5436" y="1116"/>
                  <a:pt x="5358" y="1116"/>
                </a:cubicBezTo>
                <a:lnTo>
                  <a:pt x="5122" y="1116"/>
                </a:lnTo>
                <a:cubicBezTo>
                  <a:pt x="5028" y="896"/>
                  <a:pt x="4808" y="739"/>
                  <a:pt x="4541" y="739"/>
                </a:cubicBezTo>
                <a:cubicBezTo>
                  <a:pt x="4368" y="739"/>
                  <a:pt x="4211" y="802"/>
                  <a:pt x="4101" y="912"/>
                </a:cubicBezTo>
                <a:cubicBezTo>
                  <a:pt x="3944" y="660"/>
                  <a:pt x="3677" y="488"/>
                  <a:pt x="3347" y="488"/>
                </a:cubicBezTo>
                <a:cubicBezTo>
                  <a:pt x="3268" y="488"/>
                  <a:pt x="3174" y="503"/>
                  <a:pt x="3096" y="535"/>
                </a:cubicBezTo>
                <a:cubicBezTo>
                  <a:pt x="2938" y="221"/>
                  <a:pt x="2609" y="1"/>
                  <a:pt x="2216" y="1"/>
                </a:cubicBezTo>
                <a:cubicBezTo>
                  <a:pt x="1760" y="1"/>
                  <a:pt x="1383" y="315"/>
                  <a:pt x="1273" y="723"/>
                </a:cubicBezTo>
                <a:cubicBezTo>
                  <a:pt x="1179" y="692"/>
                  <a:pt x="1085" y="660"/>
                  <a:pt x="990" y="660"/>
                </a:cubicBezTo>
                <a:cubicBezTo>
                  <a:pt x="708" y="660"/>
                  <a:pt x="456" y="849"/>
                  <a:pt x="378" y="1116"/>
                </a:cubicBezTo>
                <a:lnTo>
                  <a:pt x="236" y="1116"/>
                </a:lnTo>
                <a:cubicBezTo>
                  <a:pt x="95" y="1116"/>
                  <a:pt x="1" y="1226"/>
                  <a:pt x="1" y="13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" name="Google Shape;261;p37"/>
          <p:cNvGrpSpPr/>
          <p:nvPr/>
        </p:nvGrpSpPr>
        <p:grpSpPr>
          <a:xfrm>
            <a:off x="890054" y="4023218"/>
            <a:ext cx="410638" cy="327985"/>
            <a:chOff x="986304" y="3905918"/>
            <a:chExt cx="410638" cy="327985"/>
          </a:xfrm>
        </p:grpSpPr>
        <p:sp>
          <p:nvSpPr>
            <p:cNvPr id="262" name="Google Shape;262;p37"/>
            <p:cNvSpPr/>
            <p:nvPr/>
          </p:nvSpPr>
          <p:spPr>
            <a:xfrm>
              <a:off x="986304" y="4021204"/>
              <a:ext cx="212700" cy="212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7"/>
            <p:cNvSpPr/>
            <p:nvPr/>
          </p:nvSpPr>
          <p:spPr>
            <a:xfrm>
              <a:off x="1263742" y="3905918"/>
              <a:ext cx="133200" cy="13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37"/>
          <p:cNvGrpSpPr/>
          <p:nvPr/>
        </p:nvGrpSpPr>
        <p:grpSpPr>
          <a:xfrm>
            <a:off x="2944900" y="783800"/>
            <a:ext cx="5478869" cy="3501754"/>
            <a:chOff x="2944900" y="783800"/>
            <a:chExt cx="5478869" cy="3501754"/>
          </a:xfrm>
        </p:grpSpPr>
        <p:grpSp>
          <p:nvGrpSpPr>
            <p:cNvPr id="265" name="Google Shape;265;p37"/>
            <p:cNvGrpSpPr/>
            <p:nvPr/>
          </p:nvGrpSpPr>
          <p:grpSpPr>
            <a:xfrm>
              <a:off x="4363958" y="1400034"/>
              <a:ext cx="4059811" cy="2845200"/>
              <a:chOff x="9164418" y="1581373"/>
              <a:chExt cx="3859136" cy="2704563"/>
            </a:xfrm>
          </p:grpSpPr>
          <p:sp>
            <p:nvSpPr>
              <p:cNvPr id="266" name="Google Shape;266;p37"/>
              <p:cNvSpPr/>
              <p:nvPr/>
            </p:nvSpPr>
            <p:spPr>
              <a:xfrm>
                <a:off x="9164418" y="3411589"/>
                <a:ext cx="199579" cy="199579"/>
              </a:xfrm>
              <a:custGeom>
                <a:avLst/>
                <a:gdLst/>
                <a:ahLst/>
                <a:cxnLst/>
                <a:rect l="l" t="t" r="r" b="b"/>
                <a:pathLst>
                  <a:path w="2829" h="2829" extrusionOk="0">
                    <a:moveTo>
                      <a:pt x="1415" y="0"/>
                    </a:moveTo>
                    <a:cubicBezTo>
                      <a:pt x="1305" y="1210"/>
                      <a:pt x="1210" y="1304"/>
                      <a:pt x="1" y="1414"/>
                    </a:cubicBezTo>
                    <a:cubicBezTo>
                      <a:pt x="1210" y="1509"/>
                      <a:pt x="1305" y="1603"/>
                      <a:pt x="1415" y="2828"/>
                    </a:cubicBezTo>
                    <a:cubicBezTo>
                      <a:pt x="1509" y="1603"/>
                      <a:pt x="1603" y="1509"/>
                      <a:pt x="2829" y="1414"/>
                    </a:cubicBezTo>
                    <a:cubicBezTo>
                      <a:pt x="1603" y="1304"/>
                      <a:pt x="1525" y="1210"/>
                      <a:pt x="14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7"/>
              <p:cNvSpPr/>
              <p:nvPr/>
            </p:nvSpPr>
            <p:spPr>
              <a:xfrm>
                <a:off x="11406402" y="1588146"/>
                <a:ext cx="199579" cy="199579"/>
              </a:xfrm>
              <a:custGeom>
                <a:avLst/>
                <a:gdLst/>
                <a:ahLst/>
                <a:cxnLst/>
                <a:rect l="l" t="t" r="r" b="b"/>
                <a:pathLst>
                  <a:path w="2829" h="2829" extrusionOk="0">
                    <a:moveTo>
                      <a:pt x="1414" y="0"/>
                    </a:moveTo>
                    <a:cubicBezTo>
                      <a:pt x="1320" y="1226"/>
                      <a:pt x="1226" y="1320"/>
                      <a:pt x="0" y="1414"/>
                    </a:cubicBezTo>
                    <a:cubicBezTo>
                      <a:pt x="1226" y="1524"/>
                      <a:pt x="1320" y="1619"/>
                      <a:pt x="1414" y="2828"/>
                    </a:cubicBezTo>
                    <a:cubicBezTo>
                      <a:pt x="1524" y="1619"/>
                      <a:pt x="1618" y="1524"/>
                      <a:pt x="2828" y="1414"/>
                    </a:cubicBezTo>
                    <a:cubicBezTo>
                      <a:pt x="1618" y="1304"/>
                      <a:pt x="1524" y="1226"/>
                      <a:pt x="14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7"/>
              <p:cNvSpPr/>
              <p:nvPr/>
            </p:nvSpPr>
            <p:spPr>
              <a:xfrm>
                <a:off x="12825104" y="3143144"/>
                <a:ext cx="198450" cy="199579"/>
              </a:xfrm>
              <a:custGeom>
                <a:avLst/>
                <a:gdLst/>
                <a:ahLst/>
                <a:cxnLst/>
                <a:rect l="l" t="t" r="r" b="b"/>
                <a:pathLst>
                  <a:path w="2813" h="2829" extrusionOk="0">
                    <a:moveTo>
                      <a:pt x="1415" y="1"/>
                    </a:moveTo>
                    <a:cubicBezTo>
                      <a:pt x="1305" y="1226"/>
                      <a:pt x="1210" y="1320"/>
                      <a:pt x="1" y="1415"/>
                    </a:cubicBezTo>
                    <a:cubicBezTo>
                      <a:pt x="1210" y="1525"/>
                      <a:pt x="1305" y="1619"/>
                      <a:pt x="1415" y="2829"/>
                    </a:cubicBezTo>
                    <a:cubicBezTo>
                      <a:pt x="1509" y="1619"/>
                      <a:pt x="1603" y="1525"/>
                      <a:pt x="2813" y="1415"/>
                    </a:cubicBezTo>
                    <a:cubicBezTo>
                      <a:pt x="1603" y="1320"/>
                      <a:pt x="1509" y="1226"/>
                      <a:pt x="14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7"/>
              <p:cNvSpPr/>
              <p:nvPr/>
            </p:nvSpPr>
            <p:spPr>
              <a:xfrm>
                <a:off x="9425723" y="3527766"/>
                <a:ext cx="2438474" cy="632952"/>
              </a:xfrm>
              <a:custGeom>
                <a:avLst/>
                <a:gdLst/>
                <a:ahLst/>
                <a:cxnLst/>
                <a:rect l="l" t="t" r="r" b="b"/>
                <a:pathLst>
                  <a:path w="34565" h="8972" extrusionOk="0">
                    <a:moveTo>
                      <a:pt x="7353" y="0"/>
                    </a:moveTo>
                    <a:lnTo>
                      <a:pt x="425" y="7730"/>
                    </a:lnTo>
                    <a:cubicBezTo>
                      <a:pt x="1" y="8217"/>
                      <a:pt x="346" y="8971"/>
                      <a:pt x="991" y="8971"/>
                    </a:cubicBezTo>
                    <a:lnTo>
                      <a:pt x="27102" y="8971"/>
                    </a:lnTo>
                    <a:cubicBezTo>
                      <a:pt x="28485" y="8971"/>
                      <a:pt x="29773" y="8327"/>
                      <a:pt x="30606" y="7243"/>
                    </a:cubicBezTo>
                    <a:lnTo>
                      <a:pt x="34565" y="2043"/>
                    </a:lnTo>
                    <a:lnTo>
                      <a:pt x="31093" y="1760"/>
                    </a:lnTo>
                    <a:lnTo>
                      <a:pt x="3231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7"/>
              <p:cNvSpPr/>
              <p:nvPr/>
            </p:nvSpPr>
            <p:spPr>
              <a:xfrm>
                <a:off x="9679552" y="3236266"/>
                <a:ext cx="2176884" cy="834647"/>
              </a:xfrm>
              <a:custGeom>
                <a:avLst/>
                <a:gdLst/>
                <a:ahLst/>
                <a:cxnLst/>
                <a:rect l="l" t="t" r="r" b="b"/>
                <a:pathLst>
                  <a:path w="30857" h="11831" extrusionOk="0">
                    <a:moveTo>
                      <a:pt x="9317" y="0"/>
                    </a:moveTo>
                    <a:lnTo>
                      <a:pt x="440" y="4729"/>
                    </a:lnTo>
                    <a:lnTo>
                      <a:pt x="519" y="4902"/>
                    </a:lnTo>
                    <a:lnTo>
                      <a:pt x="488" y="4902"/>
                    </a:lnTo>
                    <a:cubicBezTo>
                      <a:pt x="221" y="4902"/>
                      <a:pt x="1" y="5122"/>
                      <a:pt x="1" y="5389"/>
                    </a:cubicBezTo>
                    <a:cubicBezTo>
                      <a:pt x="1" y="5672"/>
                      <a:pt x="221" y="5892"/>
                      <a:pt x="488" y="5892"/>
                    </a:cubicBezTo>
                    <a:lnTo>
                      <a:pt x="21634" y="5892"/>
                    </a:lnTo>
                    <a:cubicBezTo>
                      <a:pt x="23001" y="5892"/>
                      <a:pt x="24117" y="7008"/>
                      <a:pt x="24117" y="8374"/>
                    </a:cubicBezTo>
                    <a:cubicBezTo>
                      <a:pt x="24117" y="9741"/>
                      <a:pt x="23001" y="10857"/>
                      <a:pt x="21634" y="10857"/>
                    </a:cubicBezTo>
                    <a:lnTo>
                      <a:pt x="488" y="10857"/>
                    </a:lnTo>
                    <a:cubicBezTo>
                      <a:pt x="221" y="10857"/>
                      <a:pt x="1" y="11077"/>
                      <a:pt x="1" y="11344"/>
                    </a:cubicBezTo>
                    <a:cubicBezTo>
                      <a:pt x="1" y="11611"/>
                      <a:pt x="221" y="11831"/>
                      <a:pt x="488" y="11831"/>
                    </a:cubicBezTo>
                    <a:lnTo>
                      <a:pt x="21744" y="11831"/>
                    </a:lnTo>
                    <a:cubicBezTo>
                      <a:pt x="22813" y="11799"/>
                      <a:pt x="23755" y="11297"/>
                      <a:pt x="24368" y="10511"/>
                    </a:cubicBezTo>
                    <a:cubicBezTo>
                      <a:pt x="25295" y="9568"/>
                      <a:pt x="29600" y="5091"/>
                      <a:pt x="29961" y="3755"/>
                    </a:cubicBezTo>
                    <a:cubicBezTo>
                      <a:pt x="30857" y="440"/>
                      <a:pt x="27133" y="0"/>
                      <a:pt x="27133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7"/>
              <p:cNvSpPr/>
              <p:nvPr/>
            </p:nvSpPr>
            <p:spPr>
              <a:xfrm>
                <a:off x="9679552" y="3617573"/>
                <a:ext cx="1696950" cy="133053"/>
              </a:xfrm>
              <a:custGeom>
                <a:avLst/>
                <a:gdLst/>
                <a:ahLst/>
                <a:cxnLst/>
                <a:rect l="l" t="t" r="r" b="b"/>
                <a:pathLst>
                  <a:path w="24054" h="1886" extrusionOk="0">
                    <a:moveTo>
                      <a:pt x="1" y="0"/>
                    </a:moveTo>
                    <a:cubicBezTo>
                      <a:pt x="1" y="267"/>
                      <a:pt x="221" y="471"/>
                      <a:pt x="488" y="471"/>
                    </a:cubicBezTo>
                    <a:lnTo>
                      <a:pt x="21634" y="471"/>
                    </a:lnTo>
                    <a:cubicBezTo>
                      <a:pt x="21729" y="471"/>
                      <a:pt x="21807" y="487"/>
                      <a:pt x="21886" y="487"/>
                    </a:cubicBezTo>
                    <a:cubicBezTo>
                      <a:pt x="22781" y="518"/>
                      <a:pt x="23598" y="1021"/>
                      <a:pt x="24023" y="1822"/>
                    </a:cubicBezTo>
                    <a:lnTo>
                      <a:pt x="24054" y="1885"/>
                    </a:lnTo>
                    <a:cubicBezTo>
                      <a:pt x="23771" y="801"/>
                      <a:pt x="22797" y="0"/>
                      <a:pt x="2163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7"/>
              <p:cNvSpPr/>
              <p:nvPr/>
            </p:nvSpPr>
            <p:spPr>
              <a:xfrm>
                <a:off x="9713908" y="3651929"/>
                <a:ext cx="1685874" cy="350268"/>
              </a:xfrm>
              <a:custGeom>
                <a:avLst/>
                <a:gdLst/>
                <a:ahLst/>
                <a:cxnLst/>
                <a:rect l="l" t="t" r="r" b="b"/>
                <a:pathLst>
                  <a:path w="23897" h="4965" extrusionOk="0">
                    <a:moveTo>
                      <a:pt x="1" y="0"/>
                    </a:moveTo>
                    <a:lnTo>
                      <a:pt x="1" y="4965"/>
                    </a:lnTo>
                    <a:lnTo>
                      <a:pt x="21336" y="4965"/>
                    </a:lnTo>
                    <a:cubicBezTo>
                      <a:pt x="22247" y="4965"/>
                      <a:pt x="23111" y="4446"/>
                      <a:pt x="23536" y="3629"/>
                    </a:cubicBezTo>
                    <a:cubicBezTo>
                      <a:pt x="23897" y="2907"/>
                      <a:pt x="23897" y="2058"/>
                      <a:pt x="23536" y="1335"/>
                    </a:cubicBezTo>
                    <a:cubicBezTo>
                      <a:pt x="23111" y="519"/>
                      <a:pt x="22247" y="0"/>
                      <a:pt x="213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7"/>
              <p:cNvSpPr/>
              <p:nvPr/>
            </p:nvSpPr>
            <p:spPr>
              <a:xfrm>
                <a:off x="9713908" y="3733905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1"/>
                    </a:moveTo>
                    <a:lnTo>
                      <a:pt x="1" y="331"/>
                    </a:lnTo>
                    <a:lnTo>
                      <a:pt x="21069" y="331"/>
                    </a:lnTo>
                    <a:cubicBezTo>
                      <a:pt x="21147" y="331"/>
                      <a:pt x="21226" y="268"/>
                      <a:pt x="21226" y="173"/>
                    </a:cubicBezTo>
                    <a:cubicBezTo>
                      <a:pt x="21226" y="79"/>
                      <a:pt x="21147" y="1"/>
                      <a:pt x="2106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7"/>
              <p:cNvSpPr/>
              <p:nvPr/>
            </p:nvSpPr>
            <p:spPr>
              <a:xfrm>
                <a:off x="9713908" y="3814822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1"/>
                    </a:moveTo>
                    <a:lnTo>
                      <a:pt x="1" y="330"/>
                    </a:lnTo>
                    <a:lnTo>
                      <a:pt x="21069" y="330"/>
                    </a:lnTo>
                    <a:cubicBezTo>
                      <a:pt x="21147" y="330"/>
                      <a:pt x="21226" y="268"/>
                      <a:pt x="21226" y="173"/>
                    </a:cubicBezTo>
                    <a:cubicBezTo>
                      <a:pt x="21226" y="79"/>
                      <a:pt x="21147" y="1"/>
                      <a:pt x="2106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7"/>
              <p:cNvSpPr/>
              <p:nvPr/>
            </p:nvSpPr>
            <p:spPr>
              <a:xfrm>
                <a:off x="9713908" y="3895740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0"/>
                    </a:moveTo>
                    <a:lnTo>
                      <a:pt x="1" y="330"/>
                    </a:lnTo>
                    <a:lnTo>
                      <a:pt x="21069" y="330"/>
                    </a:lnTo>
                    <a:cubicBezTo>
                      <a:pt x="21147" y="330"/>
                      <a:pt x="21226" y="268"/>
                      <a:pt x="21226" y="173"/>
                    </a:cubicBezTo>
                    <a:cubicBezTo>
                      <a:pt x="21226" y="79"/>
                      <a:pt x="21147" y="0"/>
                      <a:pt x="210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7"/>
              <p:cNvSpPr/>
              <p:nvPr/>
            </p:nvSpPr>
            <p:spPr>
              <a:xfrm>
                <a:off x="9679552" y="2744130"/>
                <a:ext cx="2180200" cy="838034"/>
              </a:xfrm>
              <a:custGeom>
                <a:avLst/>
                <a:gdLst/>
                <a:ahLst/>
                <a:cxnLst/>
                <a:rect l="l" t="t" r="r" b="b"/>
                <a:pathLst>
                  <a:path w="30904" h="11879" extrusionOk="0">
                    <a:moveTo>
                      <a:pt x="9364" y="1"/>
                    </a:moveTo>
                    <a:lnTo>
                      <a:pt x="488" y="4746"/>
                    </a:lnTo>
                    <a:lnTo>
                      <a:pt x="598" y="4950"/>
                    </a:lnTo>
                    <a:lnTo>
                      <a:pt x="488" y="4950"/>
                    </a:lnTo>
                    <a:cubicBezTo>
                      <a:pt x="221" y="4950"/>
                      <a:pt x="1" y="5170"/>
                      <a:pt x="1" y="5437"/>
                    </a:cubicBezTo>
                    <a:cubicBezTo>
                      <a:pt x="1" y="5704"/>
                      <a:pt x="221" y="5940"/>
                      <a:pt x="488" y="5940"/>
                    </a:cubicBezTo>
                    <a:lnTo>
                      <a:pt x="21634" y="5940"/>
                    </a:lnTo>
                    <a:cubicBezTo>
                      <a:pt x="23001" y="5940"/>
                      <a:pt x="24117" y="7039"/>
                      <a:pt x="24117" y="8422"/>
                    </a:cubicBezTo>
                    <a:cubicBezTo>
                      <a:pt x="24117" y="9789"/>
                      <a:pt x="23001" y="10904"/>
                      <a:pt x="21634" y="10904"/>
                    </a:cubicBezTo>
                    <a:lnTo>
                      <a:pt x="488" y="10904"/>
                    </a:lnTo>
                    <a:cubicBezTo>
                      <a:pt x="221" y="10904"/>
                      <a:pt x="1" y="11124"/>
                      <a:pt x="1" y="11391"/>
                    </a:cubicBezTo>
                    <a:cubicBezTo>
                      <a:pt x="1" y="11658"/>
                      <a:pt x="221" y="11878"/>
                      <a:pt x="488" y="11878"/>
                    </a:cubicBezTo>
                    <a:lnTo>
                      <a:pt x="21744" y="11878"/>
                    </a:lnTo>
                    <a:cubicBezTo>
                      <a:pt x="22781" y="11847"/>
                      <a:pt x="23693" y="11376"/>
                      <a:pt x="24305" y="10621"/>
                    </a:cubicBezTo>
                    <a:cubicBezTo>
                      <a:pt x="24918" y="10009"/>
                      <a:pt x="29631" y="5154"/>
                      <a:pt x="30008" y="3756"/>
                    </a:cubicBezTo>
                    <a:cubicBezTo>
                      <a:pt x="30904" y="456"/>
                      <a:pt x="27180" y="17"/>
                      <a:pt x="27180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7"/>
              <p:cNvSpPr/>
              <p:nvPr/>
            </p:nvSpPr>
            <p:spPr>
              <a:xfrm>
                <a:off x="9679552" y="3128752"/>
                <a:ext cx="1696950" cy="133053"/>
              </a:xfrm>
              <a:custGeom>
                <a:avLst/>
                <a:gdLst/>
                <a:ahLst/>
                <a:cxnLst/>
                <a:rect l="l" t="t" r="r" b="b"/>
                <a:pathLst>
                  <a:path w="24054" h="1886" extrusionOk="0">
                    <a:moveTo>
                      <a:pt x="1" y="1"/>
                    </a:moveTo>
                    <a:cubicBezTo>
                      <a:pt x="1" y="268"/>
                      <a:pt x="221" y="472"/>
                      <a:pt x="488" y="472"/>
                    </a:cubicBezTo>
                    <a:lnTo>
                      <a:pt x="21634" y="472"/>
                    </a:lnTo>
                    <a:cubicBezTo>
                      <a:pt x="21713" y="472"/>
                      <a:pt x="21792" y="472"/>
                      <a:pt x="21854" y="488"/>
                    </a:cubicBezTo>
                    <a:cubicBezTo>
                      <a:pt x="22766" y="503"/>
                      <a:pt x="23598" y="1006"/>
                      <a:pt x="24023" y="1823"/>
                    </a:cubicBezTo>
                    <a:lnTo>
                      <a:pt x="24054" y="1886"/>
                    </a:lnTo>
                    <a:cubicBezTo>
                      <a:pt x="23771" y="802"/>
                      <a:pt x="22797" y="1"/>
                      <a:pt x="2163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7"/>
              <p:cNvSpPr/>
              <p:nvPr/>
            </p:nvSpPr>
            <p:spPr>
              <a:xfrm>
                <a:off x="9713908" y="3163108"/>
                <a:ext cx="1685874" cy="350339"/>
              </a:xfrm>
              <a:custGeom>
                <a:avLst/>
                <a:gdLst/>
                <a:ahLst/>
                <a:cxnLst/>
                <a:rect l="l" t="t" r="r" b="b"/>
                <a:pathLst>
                  <a:path w="23897" h="4966" extrusionOk="0">
                    <a:moveTo>
                      <a:pt x="1" y="1"/>
                    </a:moveTo>
                    <a:lnTo>
                      <a:pt x="1" y="4965"/>
                    </a:lnTo>
                    <a:lnTo>
                      <a:pt x="21336" y="4965"/>
                    </a:lnTo>
                    <a:cubicBezTo>
                      <a:pt x="22247" y="4965"/>
                      <a:pt x="23111" y="4447"/>
                      <a:pt x="23536" y="3630"/>
                    </a:cubicBezTo>
                    <a:cubicBezTo>
                      <a:pt x="23897" y="2907"/>
                      <a:pt x="23897" y="2043"/>
                      <a:pt x="23536" y="1336"/>
                    </a:cubicBezTo>
                    <a:cubicBezTo>
                      <a:pt x="23111" y="519"/>
                      <a:pt x="22247" y="1"/>
                      <a:pt x="213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7"/>
              <p:cNvSpPr/>
              <p:nvPr/>
            </p:nvSpPr>
            <p:spPr>
              <a:xfrm>
                <a:off x="9713908" y="3245155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0"/>
                    </a:moveTo>
                    <a:lnTo>
                      <a:pt x="1" y="330"/>
                    </a:lnTo>
                    <a:lnTo>
                      <a:pt x="21069" y="330"/>
                    </a:lnTo>
                    <a:cubicBezTo>
                      <a:pt x="21147" y="330"/>
                      <a:pt x="21226" y="267"/>
                      <a:pt x="21226" y="173"/>
                    </a:cubicBezTo>
                    <a:cubicBezTo>
                      <a:pt x="21226" y="79"/>
                      <a:pt x="21147" y="0"/>
                      <a:pt x="210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7"/>
              <p:cNvSpPr/>
              <p:nvPr/>
            </p:nvSpPr>
            <p:spPr>
              <a:xfrm>
                <a:off x="9713908" y="3326072"/>
                <a:ext cx="1497512" cy="2328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0" extrusionOk="0">
                    <a:moveTo>
                      <a:pt x="1" y="0"/>
                    </a:moveTo>
                    <a:lnTo>
                      <a:pt x="1" y="330"/>
                    </a:lnTo>
                    <a:lnTo>
                      <a:pt x="21069" y="330"/>
                    </a:lnTo>
                    <a:cubicBezTo>
                      <a:pt x="21147" y="330"/>
                      <a:pt x="21226" y="267"/>
                      <a:pt x="21226" y="173"/>
                    </a:cubicBezTo>
                    <a:cubicBezTo>
                      <a:pt x="21226" y="79"/>
                      <a:pt x="21147" y="0"/>
                      <a:pt x="210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7"/>
              <p:cNvSpPr/>
              <p:nvPr/>
            </p:nvSpPr>
            <p:spPr>
              <a:xfrm>
                <a:off x="9713908" y="3406919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1"/>
                    </a:moveTo>
                    <a:lnTo>
                      <a:pt x="1" y="331"/>
                    </a:lnTo>
                    <a:lnTo>
                      <a:pt x="21069" y="331"/>
                    </a:lnTo>
                    <a:cubicBezTo>
                      <a:pt x="21147" y="331"/>
                      <a:pt x="21226" y="268"/>
                      <a:pt x="21226" y="174"/>
                    </a:cubicBezTo>
                    <a:cubicBezTo>
                      <a:pt x="21226" y="80"/>
                      <a:pt x="21147" y="1"/>
                      <a:pt x="2106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7"/>
              <p:cNvSpPr/>
              <p:nvPr/>
            </p:nvSpPr>
            <p:spPr>
              <a:xfrm>
                <a:off x="9713908" y="2674359"/>
                <a:ext cx="1685874" cy="350268"/>
              </a:xfrm>
              <a:custGeom>
                <a:avLst/>
                <a:gdLst/>
                <a:ahLst/>
                <a:cxnLst/>
                <a:rect l="l" t="t" r="r" b="b"/>
                <a:pathLst>
                  <a:path w="23897" h="4965" extrusionOk="0">
                    <a:moveTo>
                      <a:pt x="1" y="0"/>
                    </a:moveTo>
                    <a:lnTo>
                      <a:pt x="1" y="4965"/>
                    </a:lnTo>
                    <a:lnTo>
                      <a:pt x="21336" y="4965"/>
                    </a:lnTo>
                    <a:cubicBezTo>
                      <a:pt x="22247" y="4965"/>
                      <a:pt x="23111" y="4446"/>
                      <a:pt x="23536" y="3614"/>
                    </a:cubicBezTo>
                    <a:cubicBezTo>
                      <a:pt x="23897" y="2907"/>
                      <a:pt x="23897" y="2042"/>
                      <a:pt x="23536" y="1336"/>
                    </a:cubicBezTo>
                    <a:cubicBezTo>
                      <a:pt x="23111" y="503"/>
                      <a:pt x="22247" y="0"/>
                      <a:pt x="213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7"/>
              <p:cNvSpPr/>
              <p:nvPr/>
            </p:nvSpPr>
            <p:spPr>
              <a:xfrm>
                <a:off x="9679552" y="2277531"/>
                <a:ext cx="2143656" cy="815811"/>
              </a:xfrm>
              <a:custGeom>
                <a:avLst/>
                <a:gdLst/>
                <a:ahLst/>
                <a:cxnLst/>
                <a:rect l="l" t="t" r="r" b="b"/>
                <a:pathLst>
                  <a:path w="30386" h="11564" extrusionOk="0">
                    <a:moveTo>
                      <a:pt x="9066" y="1"/>
                    </a:moveTo>
                    <a:lnTo>
                      <a:pt x="346" y="4667"/>
                    </a:lnTo>
                    <a:lnTo>
                      <a:pt x="330" y="4667"/>
                    </a:lnTo>
                    <a:cubicBezTo>
                      <a:pt x="283" y="4682"/>
                      <a:pt x="236" y="4698"/>
                      <a:pt x="189" y="4745"/>
                    </a:cubicBezTo>
                    <a:cubicBezTo>
                      <a:pt x="79" y="4824"/>
                      <a:pt x="1" y="4965"/>
                      <a:pt x="1" y="5122"/>
                    </a:cubicBezTo>
                    <a:lnTo>
                      <a:pt x="1" y="5154"/>
                    </a:lnTo>
                    <a:cubicBezTo>
                      <a:pt x="1" y="5405"/>
                      <a:pt x="221" y="5625"/>
                      <a:pt x="488" y="5625"/>
                    </a:cubicBezTo>
                    <a:lnTo>
                      <a:pt x="21870" y="5625"/>
                    </a:lnTo>
                    <a:cubicBezTo>
                      <a:pt x="22891" y="5735"/>
                      <a:pt x="23740" y="6442"/>
                      <a:pt x="24023" y="7400"/>
                    </a:cubicBezTo>
                    <a:cubicBezTo>
                      <a:pt x="24085" y="7620"/>
                      <a:pt x="24117" y="7856"/>
                      <a:pt x="24117" y="8107"/>
                    </a:cubicBezTo>
                    <a:cubicBezTo>
                      <a:pt x="24117" y="8406"/>
                      <a:pt x="24070" y="8704"/>
                      <a:pt x="23960" y="8971"/>
                    </a:cubicBezTo>
                    <a:cubicBezTo>
                      <a:pt x="23614" y="9898"/>
                      <a:pt x="22719" y="10558"/>
                      <a:pt x="21682" y="10574"/>
                    </a:cubicBezTo>
                    <a:lnTo>
                      <a:pt x="488" y="10574"/>
                    </a:lnTo>
                    <a:cubicBezTo>
                      <a:pt x="221" y="10574"/>
                      <a:pt x="1" y="10810"/>
                      <a:pt x="1" y="11077"/>
                    </a:cubicBezTo>
                    <a:cubicBezTo>
                      <a:pt x="1" y="11344"/>
                      <a:pt x="221" y="11564"/>
                      <a:pt x="488" y="11564"/>
                    </a:cubicBezTo>
                    <a:lnTo>
                      <a:pt x="21744" y="11564"/>
                    </a:lnTo>
                    <a:cubicBezTo>
                      <a:pt x="22593" y="11532"/>
                      <a:pt x="23363" y="11218"/>
                      <a:pt x="23944" y="10684"/>
                    </a:cubicBezTo>
                    <a:lnTo>
                      <a:pt x="23960" y="10668"/>
                    </a:lnTo>
                    <a:cubicBezTo>
                      <a:pt x="23991" y="10637"/>
                      <a:pt x="24117" y="10511"/>
                      <a:pt x="24274" y="10338"/>
                    </a:cubicBezTo>
                    <a:cubicBezTo>
                      <a:pt x="24290" y="10338"/>
                      <a:pt x="24290" y="10323"/>
                      <a:pt x="24290" y="10323"/>
                    </a:cubicBezTo>
                    <a:cubicBezTo>
                      <a:pt x="24588" y="10024"/>
                      <a:pt x="25012" y="9584"/>
                      <a:pt x="25515" y="9050"/>
                    </a:cubicBezTo>
                    <a:cubicBezTo>
                      <a:pt x="25531" y="9034"/>
                      <a:pt x="25547" y="9003"/>
                      <a:pt x="25578" y="8987"/>
                    </a:cubicBezTo>
                    <a:cubicBezTo>
                      <a:pt x="25594" y="8971"/>
                      <a:pt x="25609" y="8940"/>
                      <a:pt x="25625" y="8940"/>
                    </a:cubicBezTo>
                    <a:cubicBezTo>
                      <a:pt x="27228" y="7212"/>
                      <a:pt x="29459" y="4698"/>
                      <a:pt x="29710" y="3755"/>
                    </a:cubicBezTo>
                    <a:cubicBezTo>
                      <a:pt x="30385" y="1305"/>
                      <a:pt x="28516" y="425"/>
                      <a:pt x="27495" y="142"/>
                    </a:cubicBezTo>
                    <a:cubicBezTo>
                      <a:pt x="27133" y="32"/>
                      <a:pt x="26882" y="1"/>
                      <a:pt x="26882" y="1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7"/>
              <p:cNvSpPr/>
              <p:nvPr/>
            </p:nvSpPr>
            <p:spPr>
              <a:xfrm>
                <a:off x="9679552" y="2641060"/>
                <a:ext cx="1701394" cy="186316"/>
              </a:xfrm>
              <a:custGeom>
                <a:avLst/>
                <a:gdLst/>
                <a:ahLst/>
                <a:cxnLst/>
                <a:rect l="l" t="t" r="r" b="b"/>
                <a:pathLst>
                  <a:path w="24117" h="2641" extrusionOk="0">
                    <a:moveTo>
                      <a:pt x="1" y="1"/>
                    </a:moveTo>
                    <a:cubicBezTo>
                      <a:pt x="1" y="252"/>
                      <a:pt x="221" y="472"/>
                      <a:pt x="488" y="472"/>
                    </a:cubicBezTo>
                    <a:lnTo>
                      <a:pt x="21634" y="472"/>
                    </a:lnTo>
                    <a:cubicBezTo>
                      <a:pt x="22766" y="472"/>
                      <a:pt x="23708" y="1210"/>
                      <a:pt x="24023" y="2247"/>
                    </a:cubicBezTo>
                    <a:cubicBezTo>
                      <a:pt x="24070" y="2373"/>
                      <a:pt x="24101" y="2499"/>
                      <a:pt x="24117" y="2640"/>
                    </a:cubicBezTo>
                    <a:cubicBezTo>
                      <a:pt x="24117" y="2640"/>
                      <a:pt x="24117" y="2640"/>
                      <a:pt x="24117" y="2624"/>
                    </a:cubicBezTo>
                    <a:cubicBezTo>
                      <a:pt x="24117" y="2577"/>
                      <a:pt x="24117" y="2530"/>
                      <a:pt x="24117" y="2483"/>
                    </a:cubicBezTo>
                    <a:cubicBezTo>
                      <a:pt x="24117" y="1116"/>
                      <a:pt x="23001" y="1"/>
                      <a:pt x="2163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7"/>
              <p:cNvSpPr/>
              <p:nvPr/>
            </p:nvSpPr>
            <p:spPr>
              <a:xfrm>
                <a:off x="9713908" y="2756334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1"/>
                    </a:moveTo>
                    <a:lnTo>
                      <a:pt x="1" y="331"/>
                    </a:lnTo>
                    <a:lnTo>
                      <a:pt x="21069" y="331"/>
                    </a:lnTo>
                    <a:cubicBezTo>
                      <a:pt x="21147" y="331"/>
                      <a:pt x="21226" y="252"/>
                      <a:pt x="21226" y="174"/>
                    </a:cubicBezTo>
                    <a:cubicBezTo>
                      <a:pt x="21226" y="79"/>
                      <a:pt x="21147" y="1"/>
                      <a:pt x="2106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7"/>
              <p:cNvSpPr/>
              <p:nvPr/>
            </p:nvSpPr>
            <p:spPr>
              <a:xfrm>
                <a:off x="9713908" y="2837252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1"/>
                    </a:moveTo>
                    <a:lnTo>
                      <a:pt x="1" y="331"/>
                    </a:lnTo>
                    <a:lnTo>
                      <a:pt x="21069" y="331"/>
                    </a:lnTo>
                    <a:cubicBezTo>
                      <a:pt x="21147" y="331"/>
                      <a:pt x="21226" y="252"/>
                      <a:pt x="21226" y="173"/>
                    </a:cubicBezTo>
                    <a:cubicBezTo>
                      <a:pt x="21226" y="79"/>
                      <a:pt x="21147" y="1"/>
                      <a:pt x="2106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7"/>
              <p:cNvSpPr/>
              <p:nvPr/>
            </p:nvSpPr>
            <p:spPr>
              <a:xfrm>
                <a:off x="9713908" y="2918169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0"/>
                    </a:moveTo>
                    <a:lnTo>
                      <a:pt x="1" y="330"/>
                    </a:lnTo>
                    <a:lnTo>
                      <a:pt x="21069" y="330"/>
                    </a:lnTo>
                    <a:cubicBezTo>
                      <a:pt x="21147" y="330"/>
                      <a:pt x="21226" y="252"/>
                      <a:pt x="21226" y="158"/>
                    </a:cubicBezTo>
                    <a:cubicBezTo>
                      <a:pt x="21226" y="79"/>
                      <a:pt x="21147" y="0"/>
                      <a:pt x="210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7"/>
              <p:cNvSpPr/>
              <p:nvPr/>
            </p:nvSpPr>
            <p:spPr>
              <a:xfrm>
                <a:off x="11376420" y="3523322"/>
                <a:ext cx="1000928" cy="522122"/>
              </a:xfrm>
              <a:custGeom>
                <a:avLst/>
                <a:gdLst/>
                <a:ahLst/>
                <a:cxnLst/>
                <a:rect l="l" t="t" r="r" b="b"/>
                <a:pathLst>
                  <a:path w="14188" h="7401" extrusionOk="0">
                    <a:moveTo>
                      <a:pt x="14188" y="1"/>
                    </a:moveTo>
                    <a:lnTo>
                      <a:pt x="4306" y="2404"/>
                    </a:lnTo>
                    <a:lnTo>
                      <a:pt x="1" y="7400"/>
                    </a:lnTo>
                    <a:lnTo>
                      <a:pt x="8281" y="7400"/>
                    </a:lnTo>
                    <a:lnTo>
                      <a:pt x="14188" y="1"/>
                    </a:ln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7"/>
              <p:cNvSpPr/>
              <p:nvPr/>
            </p:nvSpPr>
            <p:spPr>
              <a:xfrm>
                <a:off x="11281111" y="2216579"/>
                <a:ext cx="853554" cy="1718043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24353" extrusionOk="0">
                    <a:moveTo>
                      <a:pt x="5484" y="1"/>
                    </a:moveTo>
                    <a:lnTo>
                      <a:pt x="1" y="1477"/>
                    </a:lnTo>
                    <a:lnTo>
                      <a:pt x="111" y="1886"/>
                    </a:lnTo>
                    <a:lnTo>
                      <a:pt x="1493" y="6788"/>
                    </a:lnTo>
                    <a:lnTo>
                      <a:pt x="1870" y="8107"/>
                    </a:lnTo>
                    <a:lnTo>
                      <a:pt x="2185" y="9254"/>
                    </a:lnTo>
                    <a:lnTo>
                      <a:pt x="2216" y="9380"/>
                    </a:lnTo>
                    <a:lnTo>
                      <a:pt x="2562" y="10574"/>
                    </a:lnTo>
                    <a:lnTo>
                      <a:pt x="2593" y="10700"/>
                    </a:lnTo>
                    <a:lnTo>
                      <a:pt x="2986" y="12066"/>
                    </a:lnTo>
                    <a:lnTo>
                      <a:pt x="3363" y="13386"/>
                    </a:lnTo>
                    <a:lnTo>
                      <a:pt x="6458" y="24352"/>
                    </a:lnTo>
                    <a:lnTo>
                      <a:pt x="12098" y="22828"/>
                    </a:lnTo>
                    <a:lnTo>
                      <a:pt x="8877" y="11721"/>
                    </a:lnTo>
                    <a:lnTo>
                      <a:pt x="8516" y="10480"/>
                    </a:lnTo>
                    <a:lnTo>
                      <a:pt x="8108" y="9034"/>
                    </a:lnTo>
                    <a:lnTo>
                      <a:pt x="8076" y="8909"/>
                    </a:lnTo>
                    <a:lnTo>
                      <a:pt x="7746" y="7809"/>
                    </a:lnTo>
                    <a:lnTo>
                      <a:pt x="7715" y="7683"/>
                    </a:lnTo>
                    <a:lnTo>
                      <a:pt x="7354" y="6458"/>
                    </a:lnTo>
                    <a:lnTo>
                      <a:pt x="6992" y="5217"/>
                    </a:lnTo>
                    <a:lnTo>
                      <a:pt x="5657" y="566"/>
                    </a:lnTo>
                    <a:lnTo>
                      <a:pt x="5484" y="1"/>
                    </a:lnTo>
                    <a:close/>
                  </a:path>
                </a:pathLst>
              </a:custGeom>
              <a:solidFill>
                <a:srgbClr val="BB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7"/>
              <p:cNvSpPr/>
              <p:nvPr/>
            </p:nvSpPr>
            <p:spPr>
              <a:xfrm>
                <a:off x="11386438" y="2584552"/>
                <a:ext cx="413479" cy="204023"/>
              </a:xfrm>
              <a:custGeom>
                <a:avLst/>
                <a:gdLst/>
                <a:ahLst/>
                <a:cxnLst/>
                <a:rect l="l" t="t" r="r" b="b"/>
                <a:pathLst>
                  <a:path w="5861" h="2892" extrusionOk="0">
                    <a:moveTo>
                      <a:pt x="5499" y="1"/>
                    </a:moveTo>
                    <a:lnTo>
                      <a:pt x="0" y="1572"/>
                    </a:lnTo>
                    <a:lnTo>
                      <a:pt x="377" y="2891"/>
                    </a:lnTo>
                    <a:lnTo>
                      <a:pt x="5861" y="1242"/>
                    </a:lnTo>
                    <a:lnTo>
                      <a:pt x="5499" y="1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7"/>
              <p:cNvSpPr/>
              <p:nvPr/>
            </p:nvSpPr>
            <p:spPr>
              <a:xfrm>
                <a:off x="11437443" y="2767410"/>
                <a:ext cx="415666" cy="204023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2892" extrusionOk="0">
                    <a:moveTo>
                      <a:pt x="5530" y="1"/>
                    </a:moveTo>
                    <a:lnTo>
                      <a:pt x="0" y="1572"/>
                    </a:lnTo>
                    <a:lnTo>
                      <a:pt x="346" y="2766"/>
                    </a:lnTo>
                    <a:lnTo>
                      <a:pt x="377" y="2892"/>
                    </a:lnTo>
                    <a:lnTo>
                      <a:pt x="5892" y="1226"/>
                    </a:lnTo>
                    <a:lnTo>
                      <a:pt x="5860" y="1101"/>
                    </a:lnTo>
                    <a:lnTo>
                      <a:pt x="5530" y="1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7"/>
              <p:cNvSpPr/>
              <p:nvPr/>
            </p:nvSpPr>
            <p:spPr>
              <a:xfrm>
                <a:off x="11491694" y="2955841"/>
                <a:ext cx="415736" cy="205152"/>
              </a:xfrm>
              <a:custGeom>
                <a:avLst/>
                <a:gdLst/>
                <a:ahLst/>
                <a:cxnLst/>
                <a:rect l="l" t="t" r="r" b="b"/>
                <a:pathLst>
                  <a:path w="5893" h="2908" extrusionOk="0">
                    <a:moveTo>
                      <a:pt x="5531" y="1"/>
                    </a:moveTo>
                    <a:lnTo>
                      <a:pt x="1" y="1587"/>
                    </a:lnTo>
                    <a:lnTo>
                      <a:pt x="378" y="2907"/>
                    </a:lnTo>
                    <a:lnTo>
                      <a:pt x="5892" y="1242"/>
                    </a:lnTo>
                    <a:lnTo>
                      <a:pt x="5531" y="1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7"/>
              <p:cNvSpPr/>
              <p:nvPr/>
            </p:nvSpPr>
            <p:spPr>
              <a:xfrm>
                <a:off x="11281111" y="1971639"/>
                <a:ext cx="1096238" cy="1855470"/>
              </a:xfrm>
              <a:custGeom>
                <a:avLst/>
                <a:gdLst/>
                <a:ahLst/>
                <a:cxnLst/>
                <a:rect l="l" t="t" r="r" b="b"/>
                <a:pathLst>
                  <a:path w="15539" h="26301" extrusionOk="0">
                    <a:moveTo>
                      <a:pt x="9537" y="0"/>
                    </a:moveTo>
                    <a:lnTo>
                      <a:pt x="8422" y="252"/>
                    </a:lnTo>
                    <a:lnTo>
                      <a:pt x="5091" y="974"/>
                    </a:lnTo>
                    <a:lnTo>
                      <a:pt x="4416" y="1116"/>
                    </a:lnTo>
                    <a:lnTo>
                      <a:pt x="1" y="4949"/>
                    </a:lnTo>
                    <a:lnTo>
                      <a:pt x="1" y="4949"/>
                    </a:lnTo>
                    <a:lnTo>
                      <a:pt x="928" y="4698"/>
                    </a:lnTo>
                    <a:lnTo>
                      <a:pt x="5484" y="3473"/>
                    </a:lnTo>
                    <a:lnTo>
                      <a:pt x="5657" y="4038"/>
                    </a:lnTo>
                    <a:lnTo>
                      <a:pt x="12098" y="26300"/>
                    </a:lnTo>
                    <a:lnTo>
                      <a:pt x="15539" y="21996"/>
                    </a:lnTo>
                    <a:lnTo>
                      <a:pt x="9537" y="0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7"/>
              <p:cNvSpPr/>
              <p:nvPr/>
            </p:nvSpPr>
            <p:spPr>
              <a:xfrm>
                <a:off x="11680125" y="1971639"/>
                <a:ext cx="697221" cy="1855470"/>
              </a:xfrm>
              <a:custGeom>
                <a:avLst/>
                <a:gdLst/>
                <a:ahLst/>
                <a:cxnLst/>
                <a:rect l="l" t="t" r="r" b="b"/>
                <a:pathLst>
                  <a:path w="9883" h="26301" extrusionOk="0">
                    <a:moveTo>
                      <a:pt x="3881" y="0"/>
                    </a:moveTo>
                    <a:lnTo>
                      <a:pt x="1" y="4038"/>
                    </a:lnTo>
                    <a:lnTo>
                      <a:pt x="6442" y="26300"/>
                    </a:lnTo>
                    <a:lnTo>
                      <a:pt x="9883" y="21996"/>
                    </a:lnTo>
                    <a:lnTo>
                      <a:pt x="3881" y="0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7"/>
              <p:cNvSpPr/>
              <p:nvPr/>
            </p:nvSpPr>
            <p:spPr>
              <a:xfrm>
                <a:off x="11915117" y="2607833"/>
                <a:ext cx="189632" cy="281555"/>
              </a:xfrm>
              <a:custGeom>
                <a:avLst/>
                <a:gdLst/>
                <a:ahLst/>
                <a:cxnLst/>
                <a:rect l="l" t="t" r="r" b="b"/>
                <a:pathLst>
                  <a:path w="2688" h="3991" extrusionOk="0">
                    <a:moveTo>
                      <a:pt x="2169" y="0"/>
                    </a:moveTo>
                    <a:lnTo>
                      <a:pt x="0" y="2247"/>
                    </a:lnTo>
                    <a:lnTo>
                      <a:pt x="535" y="3991"/>
                    </a:lnTo>
                    <a:lnTo>
                      <a:pt x="2687" y="1650"/>
                    </a:lnTo>
                    <a:lnTo>
                      <a:pt x="21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7"/>
              <p:cNvSpPr/>
              <p:nvPr/>
            </p:nvSpPr>
            <p:spPr>
              <a:xfrm>
                <a:off x="11346508" y="1989347"/>
                <a:ext cx="528754" cy="313725"/>
              </a:xfrm>
              <a:custGeom>
                <a:avLst/>
                <a:gdLst/>
                <a:ahLst/>
                <a:cxnLst/>
                <a:rect l="l" t="t" r="r" b="b"/>
                <a:pathLst>
                  <a:path w="7495" h="4447" extrusionOk="0">
                    <a:moveTo>
                      <a:pt x="7495" y="1"/>
                    </a:moveTo>
                    <a:lnTo>
                      <a:pt x="6945" y="111"/>
                    </a:lnTo>
                    <a:lnTo>
                      <a:pt x="6662" y="174"/>
                    </a:lnTo>
                    <a:lnTo>
                      <a:pt x="5877" y="346"/>
                    </a:lnTo>
                    <a:lnTo>
                      <a:pt x="5594" y="409"/>
                    </a:lnTo>
                    <a:lnTo>
                      <a:pt x="4887" y="566"/>
                    </a:lnTo>
                    <a:lnTo>
                      <a:pt x="4588" y="629"/>
                    </a:lnTo>
                    <a:lnTo>
                      <a:pt x="4164" y="723"/>
                    </a:lnTo>
                    <a:lnTo>
                      <a:pt x="1" y="4447"/>
                    </a:lnTo>
                    <a:lnTo>
                      <a:pt x="1148" y="4133"/>
                    </a:lnTo>
                    <a:lnTo>
                      <a:pt x="1462" y="4054"/>
                    </a:lnTo>
                    <a:lnTo>
                      <a:pt x="2405" y="3803"/>
                    </a:lnTo>
                    <a:lnTo>
                      <a:pt x="2703" y="3724"/>
                    </a:lnTo>
                    <a:lnTo>
                      <a:pt x="3536" y="3489"/>
                    </a:lnTo>
                    <a:lnTo>
                      <a:pt x="3834" y="3410"/>
                    </a:lnTo>
                    <a:lnTo>
                      <a:pt x="4557" y="3222"/>
                    </a:lnTo>
                    <a:lnTo>
                      <a:pt x="74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7"/>
              <p:cNvSpPr/>
              <p:nvPr/>
            </p:nvSpPr>
            <p:spPr>
              <a:xfrm>
                <a:off x="11427425" y="2029276"/>
                <a:ext cx="263848" cy="251643"/>
              </a:xfrm>
              <a:custGeom>
                <a:avLst/>
                <a:gdLst/>
                <a:ahLst/>
                <a:cxnLst/>
                <a:rect l="l" t="t" r="r" b="b"/>
                <a:pathLst>
                  <a:path w="3740" h="3567" extrusionOk="0">
                    <a:moveTo>
                      <a:pt x="3740" y="0"/>
                    </a:moveTo>
                    <a:lnTo>
                      <a:pt x="3441" y="63"/>
                    </a:lnTo>
                    <a:lnTo>
                      <a:pt x="1" y="3567"/>
                    </a:lnTo>
                    <a:lnTo>
                      <a:pt x="315" y="3488"/>
                    </a:lnTo>
                    <a:lnTo>
                      <a:pt x="374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7"/>
              <p:cNvSpPr/>
              <p:nvPr/>
            </p:nvSpPr>
            <p:spPr>
              <a:xfrm>
                <a:off x="11516103" y="2013756"/>
                <a:ext cx="245011" cy="243883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457" extrusionOk="0">
                    <a:moveTo>
                      <a:pt x="3473" y="0"/>
                    </a:moveTo>
                    <a:lnTo>
                      <a:pt x="3190" y="63"/>
                    </a:lnTo>
                    <a:lnTo>
                      <a:pt x="1" y="3457"/>
                    </a:lnTo>
                    <a:lnTo>
                      <a:pt x="299" y="3378"/>
                    </a:lnTo>
                    <a:lnTo>
                      <a:pt x="347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7"/>
              <p:cNvSpPr/>
              <p:nvPr/>
            </p:nvSpPr>
            <p:spPr>
              <a:xfrm>
                <a:off x="11595892" y="1997107"/>
                <a:ext cx="240567" cy="238380"/>
              </a:xfrm>
              <a:custGeom>
                <a:avLst/>
                <a:gdLst/>
                <a:ahLst/>
                <a:cxnLst/>
                <a:rect l="l" t="t" r="r" b="b"/>
                <a:pathLst>
                  <a:path w="3410" h="3379" extrusionOk="0">
                    <a:moveTo>
                      <a:pt x="3410" y="1"/>
                    </a:moveTo>
                    <a:lnTo>
                      <a:pt x="3127" y="64"/>
                    </a:lnTo>
                    <a:lnTo>
                      <a:pt x="1" y="3379"/>
                    </a:lnTo>
                    <a:lnTo>
                      <a:pt x="1" y="3379"/>
                    </a:lnTo>
                    <a:lnTo>
                      <a:pt x="299" y="3300"/>
                    </a:lnTo>
                    <a:lnTo>
                      <a:pt x="341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7"/>
              <p:cNvSpPr/>
              <p:nvPr/>
            </p:nvSpPr>
            <p:spPr>
              <a:xfrm>
                <a:off x="10590596" y="2478167"/>
                <a:ext cx="413549" cy="130866"/>
              </a:xfrm>
              <a:custGeom>
                <a:avLst/>
                <a:gdLst/>
                <a:ahLst/>
                <a:cxnLst/>
                <a:rect l="l" t="t" r="r" b="b"/>
                <a:pathLst>
                  <a:path w="5862" h="1855" extrusionOk="0">
                    <a:moveTo>
                      <a:pt x="2923" y="0"/>
                    </a:moveTo>
                    <a:cubicBezTo>
                      <a:pt x="1321" y="0"/>
                      <a:pt x="1" y="409"/>
                      <a:pt x="1" y="927"/>
                    </a:cubicBezTo>
                    <a:cubicBezTo>
                      <a:pt x="1" y="1430"/>
                      <a:pt x="1321" y="1854"/>
                      <a:pt x="2923" y="1854"/>
                    </a:cubicBezTo>
                    <a:cubicBezTo>
                      <a:pt x="4541" y="1854"/>
                      <a:pt x="5861" y="1430"/>
                      <a:pt x="5861" y="927"/>
                    </a:cubicBezTo>
                    <a:cubicBezTo>
                      <a:pt x="5861" y="409"/>
                      <a:pt x="4541" y="0"/>
                      <a:pt x="29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7"/>
              <p:cNvSpPr/>
              <p:nvPr/>
            </p:nvSpPr>
            <p:spPr>
              <a:xfrm>
                <a:off x="10648233" y="1943350"/>
                <a:ext cx="304906" cy="478312"/>
              </a:xfrm>
              <a:custGeom>
                <a:avLst/>
                <a:gdLst/>
                <a:ahLst/>
                <a:cxnLst/>
                <a:rect l="l" t="t" r="r" b="b"/>
                <a:pathLst>
                  <a:path w="4322" h="6780" extrusionOk="0">
                    <a:moveTo>
                      <a:pt x="2193" y="1"/>
                    </a:moveTo>
                    <a:cubicBezTo>
                      <a:pt x="1957" y="1"/>
                      <a:pt x="1721" y="16"/>
                      <a:pt x="1493" y="56"/>
                    </a:cubicBezTo>
                    <a:lnTo>
                      <a:pt x="1431" y="71"/>
                    </a:lnTo>
                    <a:lnTo>
                      <a:pt x="1" y="323"/>
                    </a:lnTo>
                    <a:lnTo>
                      <a:pt x="158" y="6780"/>
                    </a:lnTo>
                    <a:lnTo>
                      <a:pt x="4101" y="6780"/>
                    </a:lnTo>
                    <a:lnTo>
                      <a:pt x="4321" y="276"/>
                    </a:lnTo>
                    <a:cubicBezTo>
                      <a:pt x="4321" y="276"/>
                      <a:pt x="3756" y="134"/>
                      <a:pt x="3033" y="56"/>
                    </a:cubicBezTo>
                    <a:cubicBezTo>
                      <a:pt x="2986" y="40"/>
                      <a:pt x="2939" y="40"/>
                      <a:pt x="2892" y="40"/>
                    </a:cubicBezTo>
                    <a:cubicBezTo>
                      <a:pt x="2664" y="16"/>
                      <a:pt x="2428" y="1"/>
                      <a:pt x="2193" y="1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7"/>
              <p:cNvSpPr/>
              <p:nvPr/>
            </p:nvSpPr>
            <p:spPr>
              <a:xfrm>
                <a:off x="10762449" y="1878517"/>
                <a:ext cx="76544" cy="76826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9" extrusionOk="0">
                    <a:moveTo>
                      <a:pt x="0" y="1"/>
                    </a:moveTo>
                    <a:lnTo>
                      <a:pt x="0" y="975"/>
                    </a:lnTo>
                    <a:cubicBezTo>
                      <a:pt x="183" y="1049"/>
                      <a:pt x="365" y="1089"/>
                      <a:pt x="545" y="1089"/>
                    </a:cubicBezTo>
                    <a:cubicBezTo>
                      <a:pt x="706" y="1089"/>
                      <a:pt x="866" y="1057"/>
                      <a:pt x="1021" y="990"/>
                    </a:cubicBezTo>
                    <a:cubicBezTo>
                      <a:pt x="1053" y="990"/>
                      <a:pt x="1068" y="975"/>
                      <a:pt x="1084" y="975"/>
                    </a:cubicBezTo>
                    <a:lnTo>
                      <a:pt x="1084" y="1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7"/>
              <p:cNvSpPr/>
              <p:nvPr/>
            </p:nvSpPr>
            <p:spPr>
              <a:xfrm>
                <a:off x="10762449" y="1895166"/>
                <a:ext cx="76544" cy="5326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755" extrusionOk="0">
                    <a:moveTo>
                      <a:pt x="0" y="0"/>
                    </a:moveTo>
                    <a:lnTo>
                      <a:pt x="0" y="346"/>
                    </a:lnTo>
                    <a:cubicBezTo>
                      <a:pt x="251" y="503"/>
                      <a:pt x="629" y="707"/>
                      <a:pt x="1021" y="754"/>
                    </a:cubicBezTo>
                    <a:cubicBezTo>
                      <a:pt x="1053" y="754"/>
                      <a:pt x="1068" y="739"/>
                      <a:pt x="1084" y="739"/>
                    </a:cubicBezTo>
                    <a:lnTo>
                      <a:pt x="108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7"/>
              <p:cNvSpPr/>
              <p:nvPr/>
            </p:nvSpPr>
            <p:spPr>
              <a:xfrm>
                <a:off x="10673771" y="1742009"/>
                <a:ext cx="46632" cy="89807"/>
              </a:xfrm>
              <a:custGeom>
                <a:avLst/>
                <a:gdLst/>
                <a:ahLst/>
                <a:cxnLst/>
                <a:rect l="l" t="t" r="r" b="b"/>
                <a:pathLst>
                  <a:path w="661" h="1273" extrusionOk="0">
                    <a:moveTo>
                      <a:pt x="210" y="1"/>
                    </a:moveTo>
                    <a:cubicBezTo>
                      <a:pt x="0" y="1"/>
                      <a:pt x="6" y="554"/>
                      <a:pt x="142" y="977"/>
                    </a:cubicBezTo>
                    <a:cubicBezTo>
                      <a:pt x="232" y="1221"/>
                      <a:pt x="390" y="1273"/>
                      <a:pt x="507" y="1273"/>
                    </a:cubicBezTo>
                    <a:cubicBezTo>
                      <a:pt x="595" y="1273"/>
                      <a:pt x="660" y="1244"/>
                      <a:pt x="660" y="1244"/>
                    </a:cubicBezTo>
                    <a:lnTo>
                      <a:pt x="582" y="333"/>
                    </a:lnTo>
                    <a:cubicBezTo>
                      <a:pt x="582" y="333"/>
                      <a:pt x="472" y="66"/>
                      <a:pt x="236" y="3"/>
                    </a:cubicBezTo>
                    <a:cubicBezTo>
                      <a:pt x="227" y="1"/>
                      <a:pt x="218" y="1"/>
                      <a:pt x="210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7"/>
              <p:cNvSpPr/>
              <p:nvPr/>
            </p:nvSpPr>
            <p:spPr>
              <a:xfrm>
                <a:off x="10879910" y="1742009"/>
                <a:ext cx="47620" cy="89807"/>
              </a:xfrm>
              <a:custGeom>
                <a:avLst/>
                <a:gdLst/>
                <a:ahLst/>
                <a:cxnLst/>
                <a:rect l="l" t="t" r="r" b="b"/>
                <a:pathLst>
                  <a:path w="675" h="1273" extrusionOk="0">
                    <a:moveTo>
                      <a:pt x="466" y="1"/>
                    </a:moveTo>
                    <a:cubicBezTo>
                      <a:pt x="458" y="1"/>
                      <a:pt x="449" y="1"/>
                      <a:pt x="440" y="3"/>
                    </a:cubicBezTo>
                    <a:cubicBezTo>
                      <a:pt x="205" y="66"/>
                      <a:pt x="79" y="333"/>
                      <a:pt x="79" y="333"/>
                    </a:cubicBezTo>
                    <a:lnTo>
                      <a:pt x="0" y="1244"/>
                    </a:lnTo>
                    <a:cubicBezTo>
                      <a:pt x="0" y="1244"/>
                      <a:pt x="69" y="1273"/>
                      <a:pt x="158" y="1273"/>
                    </a:cubicBezTo>
                    <a:cubicBezTo>
                      <a:pt x="279" y="1273"/>
                      <a:pt x="438" y="1221"/>
                      <a:pt x="519" y="977"/>
                    </a:cubicBezTo>
                    <a:cubicBezTo>
                      <a:pt x="655" y="554"/>
                      <a:pt x="675" y="1"/>
                      <a:pt x="466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7"/>
              <p:cNvSpPr/>
              <p:nvPr/>
            </p:nvSpPr>
            <p:spPr>
              <a:xfrm>
                <a:off x="10708128" y="1697846"/>
                <a:ext cx="184058" cy="210655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2986" extrusionOk="0">
                    <a:moveTo>
                      <a:pt x="0" y="1"/>
                    </a:moveTo>
                    <a:lnTo>
                      <a:pt x="0" y="1540"/>
                    </a:lnTo>
                    <a:cubicBezTo>
                      <a:pt x="0" y="2216"/>
                      <a:pt x="582" y="2986"/>
                      <a:pt x="1304" y="2986"/>
                    </a:cubicBezTo>
                    <a:cubicBezTo>
                      <a:pt x="2027" y="2986"/>
                      <a:pt x="2608" y="2216"/>
                      <a:pt x="2608" y="1540"/>
                    </a:cubicBezTo>
                    <a:lnTo>
                      <a:pt x="2608" y="1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7"/>
              <p:cNvSpPr/>
              <p:nvPr/>
            </p:nvSpPr>
            <p:spPr>
              <a:xfrm>
                <a:off x="10677087" y="1600421"/>
                <a:ext cx="249456" cy="176228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2498" extrusionOk="0">
                    <a:moveTo>
                      <a:pt x="1805" y="0"/>
                    </a:moveTo>
                    <a:cubicBezTo>
                      <a:pt x="1015" y="0"/>
                      <a:pt x="463" y="324"/>
                      <a:pt x="299" y="628"/>
                    </a:cubicBezTo>
                    <a:cubicBezTo>
                      <a:pt x="110" y="989"/>
                      <a:pt x="299" y="1382"/>
                      <a:pt x="299" y="1382"/>
                    </a:cubicBezTo>
                    <a:cubicBezTo>
                      <a:pt x="0" y="1837"/>
                      <a:pt x="440" y="2497"/>
                      <a:pt x="440" y="2497"/>
                    </a:cubicBezTo>
                    <a:cubicBezTo>
                      <a:pt x="754" y="2199"/>
                      <a:pt x="613" y="1382"/>
                      <a:pt x="613" y="1382"/>
                    </a:cubicBezTo>
                    <a:lnTo>
                      <a:pt x="613" y="1382"/>
                    </a:lnTo>
                    <a:cubicBezTo>
                      <a:pt x="991" y="1539"/>
                      <a:pt x="1399" y="1588"/>
                      <a:pt x="1763" y="1588"/>
                    </a:cubicBezTo>
                    <a:cubicBezTo>
                      <a:pt x="2383" y="1588"/>
                      <a:pt x="2875" y="1445"/>
                      <a:pt x="2875" y="1445"/>
                    </a:cubicBezTo>
                    <a:lnTo>
                      <a:pt x="2875" y="1445"/>
                    </a:lnTo>
                    <a:cubicBezTo>
                      <a:pt x="2797" y="2167"/>
                      <a:pt x="3048" y="2497"/>
                      <a:pt x="3048" y="2497"/>
                    </a:cubicBezTo>
                    <a:cubicBezTo>
                      <a:pt x="3472" y="1853"/>
                      <a:pt x="3190" y="1335"/>
                      <a:pt x="3190" y="1335"/>
                    </a:cubicBezTo>
                    <a:cubicBezTo>
                      <a:pt x="3331" y="1099"/>
                      <a:pt x="3535" y="282"/>
                      <a:pt x="2420" y="62"/>
                    </a:cubicBezTo>
                    <a:cubicBezTo>
                      <a:pt x="2202" y="19"/>
                      <a:pt x="1997" y="0"/>
                      <a:pt x="1805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7"/>
              <p:cNvSpPr/>
              <p:nvPr/>
            </p:nvSpPr>
            <p:spPr>
              <a:xfrm>
                <a:off x="10548480" y="1966066"/>
                <a:ext cx="131994" cy="242824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3442" extrusionOk="0">
                    <a:moveTo>
                      <a:pt x="1415" y="1"/>
                    </a:moveTo>
                    <a:cubicBezTo>
                      <a:pt x="1415" y="1"/>
                      <a:pt x="394" y="1446"/>
                      <a:pt x="1" y="2687"/>
                    </a:cubicBezTo>
                    <a:cubicBezTo>
                      <a:pt x="1" y="2687"/>
                      <a:pt x="535" y="3316"/>
                      <a:pt x="896" y="3442"/>
                    </a:cubicBezTo>
                    <a:lnTo>
                      <a:pt x="1541" y="1729"/>
                    </a:lnTo>
                    <a:cubicBezTo>
                      <a:pt x="1541" y="1729"/>
                      <a:pt x="1871" y="708"/>
                      <a:pt x="1415" y="1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7"/>
              <p:cNvSpPr/>
              <p:nvPr/>
            </p:nvSpPr>
            <p:spPr>
              <a:xfrm>
                <a:off x="10529644" y="2154497"/>
                <a:ext cx="179614" cy="237251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3363" extrusionOk="0">
                    <a:moveTo>
                      <a:pt x="268" y="1"/>
                    </a:moveTo>
                    <a:lnTo>
                      <a:pt x="79" y="645"/>
                    </a:lnTo>
                    <a:cubicBezTo>
                      <a:pt x="1" y="959"/>
                      <a:pt x="127" y="1289"/>
                      <a:pt x="378" y="1493"/>
                    </a:cubicBezTo>
                    <a:lnTo>
                      <a:pt x="2043" y="3363"/>
                    </a:lnTo>
                    <a:lnTo>
                      <a:pt x="2546" y="3001"/>
                    </a:lnTo>
                    <a:cubicBezTo>
                      <a:pt x="1650" y="1587"/>
                      <a:pt x="1163" y="771"/>
                      <a:pt x="1163" y="771"/>
                    </a:cubicBezTo>
                    <a:cubicBezTo>
                      <a:pt x="943" y="268"/>
                      <a:pt x="268" y="16"/>
                      <a:pt x="268" y="1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7"/>
              <p:cNvSpPr/>
              <p:nvPr/>
            </p:nvSpPr>
            <p:spPr>
              <a:xfrm>
                <a:off x="10920898" y="1962750"/>
                <a:ext cx="131994" cy="243953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3458" extrusionOk="0">
                    <a:moveTo>
                      <a:pt x="456" y="1"/>
                    </a:moveTo>
                    <a:cubicBezTo>
                      <a:pt x="1" y="723"/>
                      <a:pt x="331" y="1776"/>
                      <a:pt x="331" y="1776"/>
                    </a:cubicBezTo>
                    <a:lnTo>
                      <a:pt x="975" y="3457"/>
                    </a:lnTo>
                    <a:cubicBezTo>
                      <a:pt x="1336" y="3331"/>
                      <a:pt x="1870" y="2687"/>
                      <a:pt x="1870" y="2687"/>
                    </a:cubicBezTo>
                    <a:cubicBezTo>
                      <a:pt x="1478" y="1462"/>
                      <a:pt x="456" y="1"/>
                      <a:pt x="456" y="1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7"/>
              <p:cNvSpPr/>
              <p:nvPr/>
            </p:nvSpPr>
            <p:spPr>
              <a:xfrm>
                <a:off x="10892114" y="2152310"/>
                <a:ext cx="179614" cy="237251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3363" extrusionOk="0">
                    <a:moveTo>
                      <a:pt x="2278" y="0"/>
                    </a:moveTo>
                    <a:cubicBezTo>
                      <a:pt x="2278" y="0"/>
                      <a:pt x="1603" y="252"/>
                      <a:pt x="1383" y="770"/>
                    </a:cubicBezTo>
                    <a:cubicBezTo>
                      <a:pt x="1383" y="770"/>
                      <a:pt x="912" y="1587"/>
                      <a:pt x="0" y="3001"/>
                    </a:cubicBezTo>
                    <a:lnTo>
                      <a:pt x="503" y="3362"/>
                    </a:lnTo>
                    <a:lnTo>
                      <a:pt x="2168" y="1493"/>
                    </a:lnTo>
                    <a:cubicBezTo>
                      <a:pt x="2420" y="1289"/>
                      <a:pt x="2545" y="943"/>
                      <a:pt x="2467" y="644"/>
                    </a:cubicBezTo>
                    <a:lnTo>
                      <a:pt x="2278" y="0"/>
                    </a:ln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7"/>
              <p:cNvSpPr/>
              <p:nvPr/>
            </p:nvSpPr>
            <p:spPr>
              <a:xfrm>
                <a:off x="10800121" y="2379966"/>
                <a:ext cx="190690" cy="601417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8525" extrusionOk="0">
                    <a:moveTo>
                      <a:pt x="1299" y="0"/>
                    </a:moveTo>
                    <a:cubicBezTo>
                      <a:pt x="440" y="0"/>
                      <a:pt x="152" y="1044"/>
                      <a:pt x="47" y="1565"/>
                    </a:cubicBezTo>
                    <a:cubicBezTo>
                      <a:pt x="16" y="1722"/>
                      <a:pt x="0" y="1879"/>
                      <a:pt x="16" y="2052"/>
                    </a:cubicBezTo>
                    <a:cubicBezTo>
                      <a:pt x="315" y="5084"/>
                      <a:pt x="644" y="8525"/>
                      <a:pt x="644" y="8525"/>
                    </a:cubicBezTo>
                    <a:lnTo>
                      <a:pt x="1571" y="8525"/>
                    </a:lnTo>
                    <a:lnTo>
                      <a:pt x="2310" y="2602"/>
                    </a:lnTo>
                    <a:cubicBezTo>
                      <a:pt x="2310" y="2602"/>
                      <a:pt x="2703" y="183"/>
                      <a:pt x="1446" y="10"/>
                    </a:cubicBezTo>
                    <a:cubicBezTo>
                      <a:pt x="1395" y="3"/>
                      <a:pt x="1346" y="0"/>
                      <a:pt x="1299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7"/>
              <p:cNvSpPr/>
              <p:nvPr/>
            </p:nvSpPr>
            <p:spPr>
              <a:xfrm>
                <a:off x="10531901" y="2377073"/>
                <a:ext cx="320356" cy="191960"/>
              </a:xfrm>
              <a:custGeom>
                <a:avLst/>
                <a:gdLst/>
                <a:ahLst/>
                <a:cxnLst/>
                <a:rect l="l" t="t" r="r" b="b"/>
                <a:pathLst>
                  <a:path w="4541" h="2721" extrusionOk="0">
                    <a:moveTo>
                      <a:pt x="389" y="1"/>
                    </a:moveTo>
                    <a:cubicBezTo>
                      <a:pt x="249" y="1"/>
                      <a:pt x="119" y="16"/>
                      <a:pt x="0" y="51"/>
                    </a:cubicBezTo>
                    <a:cubicBezTo>
                      <a:pt x="0" y="51"/>
                      <a:pt x="1179" y="1810"/>
                      <a:pt x="2498" y="2502"/>
                    </a:cubicBezTo>
                    <a:cubicBezTo>
                      <a:pt x="2799" y="2659"/>
                      <a:pt x="3064" y="2720"/>
                      <a:pt x="3295" y="2720"/>
                    </a:cubicBezTo>
                    <a:cubicBezTo>
                      <a:pt x="4151" y="2720"/>
                      <a:pt x="4541" y="1873"/>
                      <a:pt x="4541" y="1873"/>
                    </a:cubicBezTo>
                    <a:cubicBezTo>
                      <a:pt x="4541" y="1873"/>
                      <a:pt x="1917" y="1"/>
                      <a:pt x="389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7"/>
              <p:cNvSpPr/>
              <p:nvPr/>
            </p:nvSpPr>
            <p:spPr>
              <a:xfrm>
                <a:off x="10651619" y="2332981"/>
                <a:ext cx="290444" cy="124869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1770" extrusionOk="0">
                    <a:moveTo>
                      <a:pt x="110" y="0"/>
                    </a:moveTo>
                    <a:cubicBezTo>
                      <a:pt x="110" y="0"/>
                      <a:pt x="0" y="1414"/>
                      <a:pt x="691" y="1634"/>
                    </a:cubicBezTo>
                    <a:cubicBezTo>
                      <a:pt x="989" y="1722"/>
                      <a:pt x="1541" y="1769"/>
                      <a:pt x="2099" y="1769"/>
                    </a:cubicBezTo>
                    <a:cubicBezTo>
                      <a:pt x="2836" y="1769"/>
                      <a:pt x="3583" y="1687"/>
                      <a:pt x="3771" y="1508"/>
                    </a:cubicBezTo>
                    <a:cubicBezTo>
                      <a:pt x="4116" y="1178"/>
                      <a:pt x="4038" y="63"/>
                      <a:pt x="4038" y="63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7"/>
              <p:cNvSpPr/>
              <p:nvPr/>
            </p:nvSpPr>
            <p:spPr>
              <a:xfrm>
                <a:off x="10591725" y="2140106"/>
                <a:ext cx="411292" cy="215099"/>
              </a:xfrm>
              <a:custGeom>
                <a:avLst/>
                <a:gdLst/>
                <a:ahLst/>
                <a:cxnLst/>
                <a:rect l="l" t="t" r="r" b="b"/>
                <a:pathLst>
                  <a:path w="5830" h="3049" extrusionOk="0">
                    <a:moveTo>
                      <a:pt x="409" y="0"/>
                    </a:moveTo>
                    <a:cubicBezTo>
                      <a:pt x="189" y="0"/>
                      <a:pt x="1" y="205"/>
                      <a:pt x="48" y="440"/>
                    </a:cubicBezTo>
                    <a:lnTo>
                      <a:pt x="488" y="3048"/>
                    </a:lnTo>
                    <a:lnTo>
                      <a:pt x="5342" y="3048"/>
                    </a:lnTo>
                    <a:lnTo>
                      <a:pt x="5782" y="440"/>
                    </a:lnTo>
                    <a:cubicBezTo>
                      <a:pt x="5829" y="205"/>
                      <a:pt x="5657" y="0"/>
                      <a:pt x="542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7"/>
              <p:cNvSpPr/>
              <p:nvPr/>
            </p:nvSpPr>
            <p:spPr>
              <a:xfrm>
                <a:off x="10626081" y="2355133"/>
                <a:ext cx="342579" cy="39930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566" extrusionOk="0">
                    <a:moveTo>
                      <a:pt x="1" y="0"/>
                    </a:moveTo>
                    <a:cubicBezTo>
                      <a:pt x="1" y="315"/>
                      <a:pt x="268" y="566"/>
                      <a:pt x="582" y="566"/>
                    </a:cubicBezTo>
                    <a:lnTo>
                      <a:pt x="4290" y="566"/>
                    </a:lnTo>
                    <a:cubicBezTo>
                      <a:pt x="4604" y="566"/>
                      <a:pt x="4855" y="315"/>
                      <a:pt x="48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7"/>
              <p:cNvSpPr/>
              <p:nvPr/>
            </p:nvSpPr>
            <p:spPr>
              <a:xfrm>
                <a:off x="10771267" y="2225468"/>
                <a:ext cx="59965" cy="5989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849" extrusionOk="0">
                    <a:moveTo>
                      <a:pt x="425" y="0"/>
                    </a:moveTo>
                    <a:cubicBezTo>
                      <a:pt x="189" y="0"/>
                      <a:pt x="1" y="189"/>
                      <a:pt x="1" y="424"/>
                    </a:cubicBezTo>
                    <a:cubicBezTo>
                      <a:pt x="1" y="660"/>
                      <a:pt x="189" y="849"/>
                      <a:pt x="425" y="849"/>
                    </a:cubicBezTo>
                    <a:cubicBezTo>
                      <a:pt x="661" y="849"/>
                      <a:pt x="849" y="660"/>
                      <a:pt x="849" y="424"/>
                    </a:cubicBezTo>
                    <a:cubicBezTo>
                      <a:pt x="849" y="189"/>
                      <a:pt x="661" y="0"/>
                      <a:pt x="425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7"/>
              <p:cNvSpPr/>
              <p:nvPr/>
            </p:nvSpPr>
            <p:spPr>
              <a:xfrm>
                <a:off x="11002944" y="2476968"/>
                <a:ext cx="167409" cy="103846"/>
              </a:xfrm>
              <a:custGeom>
                <a:avLst/>
                <a:gdLst/>
                <a:ahLst/>
                <a:cxnLst/>
                <a:rect l="l" t="t" r="r" b="b"/>
                <a:pathLst>
                  <a:path w="2373" h="1472" extrusionOk="0">
                    <a:moveTo>
                      <a:pt x="2130" y="1"/>
                    </a:moveTo>
                    <a:cubicBezTo>
                      <a:pt x="1987" y="1"/>
                      <a:pt x="1759" y="65"/>
                      <a:pt x="1430" y="112"/>
                    </a:cubicBezTo>
                    <a:cubicBezTo>
                      <a:pt x="1179" y="127"/>
                      <a:pt x="927" y="143"/>
                      <a:pt x="723" y="159"/>
                    </a:cubicBezTo>
                    <a:lnTo>
                      <a:pt x="283" y="159"/>
                    </a:lnTo>
                    <a:lnTo>
                      <a:pt x="0" y="803"/>
                    </a:lnTo>
                    <a:cubicBezTo>
                      <a:pt x="0" y="803"/>
                      <a:pt x="220" y="928"/>
                      <a:pt x="472" y="1054"/>
                    </a:cubicBezTo>
                    <a:cubicBezTo>
                      <a:pt x="660" y="1148"/>
                      <a:pt x="849" y="1258"/>
                      <a:pt x="990" y="1337"/>
                    </a:cubicBezTo>
                    <a:cubicBezTo>
                      <a:pt x="1129" y="1424"/>
                      <a:pt x="1274" y="1471"/>
                      <a:pt x="1415" y="1471"/>
                    </a:cubicBezTo>
                    <a:cubicBezTo>
                      <a:pt x="1578" y="1471"/>
                      <a:pt x="1735" y="1409"/>
                      <a:pt x="1870" y="1274"/>
                    </a:cubicBezTo>
                    <a:cubicBezTo>
                      <a:pt x="2137" y="1023"/>
                      <a:pt x="2373" y="331"/>
                      <a:pt x="2310" y="112"/>
                    </a:cubicBezTo>
                    <a:cubicBezTo>
                      <a:pt x="2285" y="29"/>
                      <a:pt x="2226" y="1"/>
                      <a:pt x="21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7"/>
              <p:cNvSpPr/>
              <p:nvPr/>
            </p:nvSpPr>
            <p:spPr>
              <a:xfrm>
                <a:off x="10470948" y="2266738"/>
                <a:ext cx="567555" cy="282402"/>
              </a:xfrm>
              <a:custGeom>
                <a:avLst/>
                <a:gdLst/>
                <a:ahLst/>
                <a:cxnLst/>
                <a:rect l="l" t="t" r="r" b="b"/>
                <a:pathLst>
                  <a:path w="8045" h="4003" extrusionOk="0">
                    <a:moveTo>
                      <a:pt x="1599" y="1"/>
                    </a:moveTo>
                    <a:cubicBezTo>
                      <a:pt x="1343" y="1"/>
                      <a:pt x="1064" y="63"/>
                      <a:pt x="801" y="248"/>
                    </a:cubicBezTo>
                    <a:cubicBezTo>
                      <a:pt x="0" y="798"/>
                      <a:pt x="849" y="1850"/>
                      <a:pt x="1728" y="2212"/>
                    </a:cubicBezTo>
                    <a:cubicBezTo>
                      <a:pt x="2608" y="2573"/>
                      <a:pt x="7808" y="4003"/>
                      <a:pt x="7808" y="4003"/>
                    </a:cubicBezTo>
                    <a:cubicBezTo>
                      <a:pt x="7903" y="3814"/>
                      <a:pt x="7966" y="3469"/>
                      <a:pt x="8044" y="3123"/>
                    </a:cubicBezTo>
                    <a:cubicBezTo>
                      <a:pt x="8044" y="3123"/>
                      <a:pt x="6504" y="2243"/>
                      <a:pt x="5640" y="1678"/>
                    </a:cubicBezTo>
                    <a:cubicBezTo>
                      <a:pt x="3661" y="405"/>
                      <a:pt x="2561" y="264"/>
                      <a:pt x="2561" y="264"/>
                    </a:cubicBezTo>
                    <a:cubicBezTo>
                      <a:pt x="2561" y="264"/>
                      <a:pt x="2127" y="1"/>
                      <a:pt x="1599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7"/>
              <p:cNvSpPr/>
              <p:nvPr/>
            </p:nvSpPr>
            <p:spPr>
              <a:xfrm>
                <a:off x="10839980" y="2981309"/>
                <a:ext cx="152735" cy="172136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2440" extrusionOk="0">
                    <a:moveTo>
                      <a:pt x="79" y="1"/>
                    </a:moveTo>
                    <a:lnTo>
                      <a:pt x="1" y="551"/>
                    </a:lnTo>
                    <a:cubicBezTo>
                      <a:pt x="1" y="551"/>
                      <a:pt x="614" y="2389"/>
                      <a:pt x="1399" y="2436"/>
                    </a:cubicBezTo>
                    <a:cubicBezTo>
                      <a:pt x="1428" y="2438"/>
                      <a:pt x="1456" y="2439"/>
                      <a:pt x="1483" y="2439"/>
                    </a:cubicBezTo>
                    <a:cubicBezTo>
                      <a:pt x="1906" y="2439"/>
                      <a:pt x="2165" y="2205"/>
                      <a:pt x="1855" y="1541"/>
                    </a:cubicBezTo>
                    <a:cubicBezTo>
                      <a:pt x="1525" y="834"/>
                      <a:pt x="991" y="1"/>
                      <a:pt x="991" y="1"/>
                    </a:cubicBezTo>
                    <a:cubicBezTo>
                      <a:pt x="745" y="6"/>
                      <a:pt x="561" y="8"/>
                      <a:pt x="426" y="8"/>
                    </a:cubicBezTo>
                    <a:cubicBezTo>
                      <a:pt x="156" y="8"/>
                      <a:pt x="79" y="1"/>
                      <a:pt x="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7"/>
              <p:cNvSpPr/>
              <p:nvPr/>
            </p:nvSpPr>
            <p:spPr>
              <a:xfrm>
                <a:off x="9876872" y="2508079"/>
                <a:ext cx="409034" cy="116474"/>
              </a:xfrm>
              <a:custGeom>
                <a:avLst/>
                <a:gdLst/>
                <a:ahLst/>
                <a:cxnLst/>
                <a:rect l="l" t="t" r="r" b="b"/>
                <a:pathLst>
                  <a:path w="5798" h="1651" extrusionOk="0">
                    <a:moveTo>
                      <a:pt x="2907" y="0"/>
                    </a:moveTo>
                    <a:cubicBezTo>
                      <a:pt x="1304" y="0"/>
                      <a:pt x="0" y="362"/>
                      <a:pt x="0" y="817"/>
                    </a:cubicBezTo>
                    <a:cubicBezTo>
                      <a:pt x="0" y="1289"/>
                      <a:pt x="1304" y="1650"/>
                      <a:pt x="2907" y="1650"/>
                    </a:cubicBezTo>
                    <a:cubicBezTo>
                      <a:pt x="4493" y="1650"/>
                      <a:pt x="5797" y="1289"/>
                      <a:pt x="5797" y="817"/>
                    </a:cubicBezTo>
                    <a:cubicBezTo>
                      <a:pt x="5797" y="362"/>
                      <a:pt x="4493" y="0"/>
                      <a:pt x="29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7"/>
              <p:cNvSpPr/>
              <p:nvPr/>
            </p:nvSpPr>
            <p:spPr>
              <a:xfrm>
                <a:off x="9789252" y="1957248"/>
                <a:ext cx="202965" cy="437818"/>
              </a:xfrm>
              <a:custGeom>
                <a:avLst/>
                <a:gdLst/>
                <a:ahLst/>
                <a:cxnLst/>
                <a:rect l="l" t="t" r="r" b="b"/>
                <a:pathLst>
                  <a:path w="2877" h="6206" extrusionOk="0">
                    <a:moveTo>
                      <a:pt x="2876" y="0"/>
                    </a:moveTo>
                    <a:lnTo>
                      <a:pt x="2876" y="0"/>
                    </a:lnTo>
                    <a:cubicBezTo>
                      <a:pt x="2876" y="1"/>
                      <a:pt x="2043" y="3048"/>
                      <a:pt x="1" y="5797"/>
                    </a:cubicBezTo>
                    <a:cubicBezTo>
                      <a:pt x="1" y="6112"/>
                      <a:pt x="284" y="6206"/>
                      <a:pt x="519" y="6206"/>
                    </a:cubicBezTo>
                    <a:cubicBezTo>
                      <a:pt x="1132" y="5562"/>
                      <a:pt x="2860" y="2655"/>
                      <a:pt x="2860" y="2655"/>
                    </a:cubicBezTo>
                    <a:lnTo>
                      <a:pt x="2876" y="0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7"/>
              <p:cNvSpPr/>
              <p:nvPr/>
            </p:nvSpPr>
            <p:spPr>
              <a:xfrm>
                <a:off x="9558775" y="2851643"/>
                <a:ext cx="58766" cy="51711"/>
              </a:xfrm>
              <a:custGeom>
                <a:avLst/>
                <a:gdLst/>
                <a:ahLst/>
                <a:cxnLst/>
                <a:rect l="l" t="t" r="r" b="b"/>
                <a:pathLst>
                  <a:path w="833" h="733" extrusionOk="0">
                    <a:moveTo>
                      <a:pt x="236" y="1"/>
                    </a:moveTo>
                    <a:lnTo>
                      <a:pt x="0" y="456"/>
                    </a:lnTo>
                    <a:cubicBezTo>
                      <a:pt x="119" y="685"/>
                      <a:pt x="349" y="733"/>
                      <a:pt x="521" y="733"/>
                    </a:cubicBezTo>
                    <a:cubicBezTo>
                      <a:pt x="645" y="733"/>
                      <a:pt x="738" y="708"/>
                      <a:pt x="738" y="708"/>
                    </a:cubicBezTo>
                    <a:lnTo>
                      <a:pt x="833" y="236"/>
                    </a:lnTo>
                    <a:lnTo>
                      <a:pt x="236" y="1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7"/>
              <p:cNvSpPr/>
              <p:nvPr/>
            </p:nvSpPr>
            <p:spPr>
              <a:xfrm>
                <a:off x="9427064" y="2883813"/>
                <a:ext cx="183847" cy="187868"/>
              </a:xfrm>
              <a:custGeom>
                <a:avLst/>
                <a:gdLst/>
                <a:ahLst/>
                <a:cxnLst/>
                <a:rect l="l" t="t" r="r" b="b"/>
                <a:pathLst>
                  <a:path w="2606" h="2663" extrusionOk="0">
                    <a:moveTo>
                      <a:pt x="1867" y="0"/>
                    </a:moveTo>
                    <a:cubicBezTo>
                      <a:pt x="1867" y="0"/>
                      <a:pt x="1239" y="943"/>
                      <a:pt x="642" y="1572"/>
                    </a:cubicBezTo>
                    <a:cubicBezTo>
                      <a:pt x="0" y="2226"/>
                      <a:pt x="253" y="2663"/>
                      <a:pt x="746" y="2663"/>
                    </a:cubicBezTo>
                    <a:cubicBezTo>
                      <a:pt x="845" y="2663"/>
                      <a:pt x="953" y="2645"/>
                      <a:pt x="1066" y="2608"/>
                    </a:cubicBezTo>
                    <a:cubicBezTo>
                      <a:pt x="1726" y="2388"/>
                      <a:pt x="2150" y="1603"/>
                      <a:pt x="2354" y="1399"/>
                    </a:cubicBezTo>
                    <a:cubicBezTo>
                      <a:pt x="2558" y="1179"/>
                      <a:pt x="2605" y="252"/>
                      <a:pt x="2605" y="252"/>
                    </a:cubicBezTo>
                    <a:lnTo>
                      <a:pt x="2605" y="252"/>
                    </a:lnTo>
                    <a:cubicBezTo>
                      <a:pt x="2588" y="252"/>
                      <a:pt x="2571" y="252"/>
                      <a:pt x="2554" y="252"/>
                    </a:cubicBezTo>
                    <a:cubicBezTo>
                      <a:pt x="1986" y="252"/>
                      <a:pt x="1867" y="0"/>
                      <a:pt x="186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7"/>
              <p:cNvSpPr/>
              <p:nvPr/>
            </p:nvSpPr>
            <p:spPr>
              <a:xfrm>
                <a:off x="9564278" y="2423846"/>
                <a:ext cx="581946" cy="461169"/>
              </a:xfrm>
              <a:custGeom>
                <a:avLst/>
                <a:gdLst/>
                <a:ahLst/>
                <a:cxnLst/>
                <a:rect l="l" t="t" r="r" b="b"/>
                <a:pathLst>
                  <a:path w="8249" h="6537" extrusionOk="0">
                    <a:moveTo>
                      <a:pt x="6175" y="0"/>
                    </a:moveTo>
                    <a:cubicBezTo>
                      <a:pt x="6175" y="0"/>
                      <a:pt x="3693" y="173"/>
                      <a:pt x="2577" y="865"/>
                    </a:cubicBezTo>
                    <a:cubicBezTo>
                      <a:pt x="1446" y="1572"/>
                      <a:pt x="1" y="6112"/>
                      <a:pt x="1" y="6112"/>
                    </a:cubicBezTo>
                    <a:cubicBezTo>
                      <a:pt x="95" y="6426"/>
                      <a:pt x="393" y="6536"/>
                      <a:pt x="786" y="6536"/>
                    </a:cubicBezTo>
                    <a:cubicBezTo>
                      <a:pt x="786" y="6536"/>
                      <a:pt x="2719" y="4242"/>
                      <a:pt x="3363" y="2200"/>
                    </a:cubicBezTo>
                    <a:cubicBezTo>
                      <a:pt x="3363" y="2200"/>
                      <a:pt x="3488" y="2208"/>
                      <a:pt x="3699" y="2208"/>
                    </a:cubicBezTo>
                    <a:cubicBezTo>
                      <a:pt x="4611" y="2208"/>
                      <a:pt x="7137" y="2063"/>
                      <a:pt x="8170" y="519"/>
                    </a:cubicBezTo>
                    <a:cubicBezTo>
                      <a:pt x="8249" y="393"/>
                      <a:pt x="6646" y="189"/>
                      <a:pt x="6175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7"/>
              <p:cNvSpPr/>
              <p:nvPr/>
            </p:nvSpPr>
            <p:spPr>
              <a:xfrm>
                <a:off x="10077437" y="1581373"/>
                <a:ext cx="136439" cy="131289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861" extrusionOk="0">
                    <a:moveTo>
                      <a:pt x="975" y="0"/>
                    </a:moveTo>
                    <a:cubicBezTo>
                      <a:pt x="544" y="0"/>
                      <a:pt x="154" y="306"/>
                      <a:pt x="64" y="741"/>
                    </a:cubicBezTo>
                    <a:cubicBezTo>
                      <a:pt x="48" y="772"/>
                      <a:pt x="48" y="819"/>
                      <a:pt x="48" y="851"/>
                    </a:cubicBezTo>
                    <a:cubicBezTo>
                      <a:pt x="1" y="1369"/>
                      <a:pt x="378" y="1809"/>
                      <a:pt x="881" y="1856"/>
                    </a:cubicBezTo>
                    <a:cubicBezTo>
                      <a:pt x="910" y="1859"/>
                      <a:pt x="939" y="1860"/>
                      <a:pt x="968" y="1860"/>
                    </a:cubicBezTo>
                    <a:cubicBezTo>
                      <a:pt x="1107" y="1860"/>
                      <a:pt x="1235" y="1830"/>
                      <a:pt x="1352" y="1778"/>
                    </a:cubicBezTo>
                    <a:cubicBezTo>
                      <a:pt x="1635" y="1652"/>
                      <a:pt x="1855" y="1353"/>
                      <a:pt x="1886" y="1008"/>
                    </a:cubicBezTo>
                    <a:cubicBezTo>
                      <a:pt x="1933" y="505"/>
                      <a:pt x="1556" y="49"/>
                      <a:pt x="1038" y="2"/>
                    </a:cubicBezTo>
                    <a:cubicBezTo>
                      <a:pt x="1017" y="1"/>
                      <a:pt x="996" y="0"/>
                      <a:pt x="975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7"/>
              <p:cNvSpPr/>
              <p:nvPr/>
            </p:nvSpPr>
            <p:spPr>
              <a:xfrm>
                <a:off x="10077437" y="1633578"/>
                <a:ext cx="95380" cy="79084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1121" extrusionOk="0">
                    <a:moveTo>
                      <a:pt x="64" y="1"/>
                    </a:moveTo>
                    <a:cubicBezTo>
                      <a:pt x="48" y="32"/>
                      <a:pt x="48" y="79"/>
                      <a:pt x="48" y="111"/>
                    </a:cubicBezTo>
                    <a:cubicBezTo>
                      <a:pt x="1" y="629"/>
                      <a:pt x="378" y="1069"/>
                      <a:pt x="881" y="1116"/>
                    </a:cubicBezTo>
                    <a:cubicBezTo>
                      <a:pt x="910" y="1119"/>
                      <a:pt x="939" y="1120"/>
                      <a:pt x="968" y="1120"/>
                    </a:cubicBezTo>
                    <a:cubicBezTo>
                      <a:pt x="1107" y="1120"/>
                      <a:pt x="1235" y="1090"/>
                      <a:pt x="1352" y="1038"/>
                    </a:cubicBezTo>
                    <a:cubicBezTo>
                      <a:pt x="1101" y="221"/>
                      <a:pt x="346" y="32"/>
                      <a:pt x="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7"/>
              <p:cNvSpPr/>
              <p:nvPr/>
            </p:nvSpPr>
            <p:spPr>
              <a:xfrm>
                <a:off x="9931122" y="1792732"/>
                <a:ext cx="56650" cy="153511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176" extrusionOk="0">
                    <a:moveTo>
                      <a:pt x="67" y="0"/>
                    </a:moveTo>
                    <a:cubicBezTo>
                      <a:pt x="41" y="0"/>
                      <a:pt x="18" y="7"/>
                      <a:pt x="1" y="23"/>
                    </a:cubicBezTo>
                    <a:cubicBezTo>
                      <a:pt x="1" y="23"/>
                      <a:pt x="48" y="761"/>
                      <a:pt x="237" y="1170"/>
                    </a:cubicBezTo>
                    <a:cubicBezTo>
                      <a:pt x="457" y="1625"/>
                      <a:pt x="598" y="1704"/>
                      <a:pt x="567" y="2175"/>
                    </a:cubicBezTo>
                    <a:cubicBezTo>
                      <a:pt x="567" y="2175"/>
                      <a:pt x="802" y="1939"/>
                      <a:pt x="771" y="1704"/>
                    </a:cubicBezTo>
                    <a:cubicBezTo>
                      <a:pt x="724" y="1452"/>
                      <a:pt x="331" y="824"/>
                      <a:pt x="425" y="541"/>
                    </a:cubicBezTo>
                    <a:cubicBezTo>
                      <a:pt x="506" y="271"/>
                      <a:pt x="227" y="0"/>
                      <a:pt x="67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7"/>
              <p:cNvSpPr/>
              <p:nvPr/>
            </p:nvSpPr>
            <p:spPr>
              <a:xfrm>
                <a:off x="9926749" y="1637881"/>
                <a:ext cx="259333" cy="237392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3365" extrusionOk="0">
                    <a:moveTo>
                      <a:pt x="1852" y="1"/>
                    </a:moveTo>
                    <a:cubicBezTo>
                      <a:pt x="1827" y="1"/>
                      <a:pt x="1801" y="1"/>
                      <a:pt x="1775" y="2"/>
                    </a:cubicBezTo>
                    <a:cubicBezTo>
                      <a:pt x="739" y="50"/>
                      <a:pt x="283" y="521"/>
                      <a:pt x="126" y="1008"/>
                    </a:cubicBezTo>
                    <a:cubicBezTo>
                      <a:pt x="63" y="1228"/>
                      <a:pt x="0" y="1668"/>
                      <a:pt x="16" y="1888"/>
                    </a:cubicBezTo>
                    <a:cubicBezTo>
                      <a:pt x="47" y="2108"/>
                      <a:pt x="63" y="2296"/>
                      <a:pt x="94" y="2485"/>
                    </a:cubicBezTo>
                    <a:cubicBezTo>
                      <a:pt x="157" y="2988"/>
                      <a:pt x="597" y="3365"/>
                      <a:pt x="1100" y="3365"/>
                    </a:cubicBezTo>
                    <a:lnTo>
                      <a:pt x="2624" y="3365"/>
                    </a:lnTo>
                    <a:cubicBezTo>
                      <a:pt x="3174" y="3365"/>
                      <a:pt x="3629" y="2925"/>
                      <a:pt x="3645" y="2359"/>
                    </a:cubicBezTo>
                    <a:cubicBezTo>
                      <a:pt x="3676" y="1067"/>
                      <a:pt x="3029" y="1"/>
                      <a:pt x="1852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7"/>
              <p:cNvSpPr/>
              <p:nvPr/>
            </p:nvSpPr>
            <p:spPr>
              <a:xfrm>
                <a:off x="10047525" y="1879787"/>
                <a:ext cx="79860" cy="96086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362" extrusionOk="0">
                    <a:moveTo>
                      <a:pt x="940" y="0"/>
                    </a:moveTo>
                    <a:cubicBezTo>
                      <a:pt x="854" y="0"/>
                      <a:pt x="749" y="35"/>
                      <a:pt x="645" y="77"/>
                    </a:cubicBezTo>
                    <a:cubicBezTo>
                      <a:pt x="503" y="124"/>
                      <a:pt x="331" y="218"/>
                      <a:pt x="205" y="265"/>
                    </a:cubicBezTo>
                    <a:cubicBezTo>
                      <a:pt x="79" y="313"/>
                      <a:pt x="1" y="360"/>
                      <a:pt x="1" y="360"/>
                    </a:cubicBezTo>
                    <a:lnTo>
                      <a:pt x="48" y="658"/>
                    </a:lnTo>
                    <a:lnTo>
                      <a:pt x="111" y="1004"/>
                    </a:lnTo>
                    <a:lnTo>
                      <a:pt x="158" y="1302"/>
                    </a:lnTo>
                    <a:cubicBezTo>
                      <a:pt x="236" y="1345"/>
                      <a:pt x="320" y="1362"/>
                      <a:pt x="405" y="1362"/>
                    </a:cubicBezTo>
                    <a:cubicBezTo>
                      <a:pt x="509" y="1362"/>
                      <a:pt x="613" y="1337"/>
                      <a:pt x="708" y="1302"/>
                    </a:cubicBezTo>
                    <a:cubicBezTo>
                      <a:pt x="943" y="1224"/>
                      <a:pt x="1132" y="1067"/>
                      <a:pt x="1132" y="1067"/>
                    </a:cubicBezTo>
                    <a:lnTo>
                      <a:pt x="1132" y="1051"/>
                    </a:lnTo>
                    <a:lnTo>
                      <a:pt x="1116" y="941"/>
                    </a:lnTo>
                    <a:lnTo>
                      <a:pt x="1069" y="187"/>
                    </a:lnTo>
                    <a:lnTo>
                      <a:pt x="1053" y="30"/>
                    </a:lnTo>
                    <a:cubicBezTo>
                      <a:pt x="1022" y="9"/>
                      <a:pt x="983" y="0"/>
                      <a:pt x="940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7"/>
              <p:cNvSpPr/>
              <p:nvPr/>
            </p:nvSpPr>
            <p:spPr>
              <a:xfrm>
                <a:off x="10047525" y="1892909"/>
                <a:ext cx="58837" cy="57708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18" extrusionOk="0">
                    <a:moveTo>
                      <a:pt x="833" y="1"/>
                    </a:moveTo>
                    <a:lnTo>
                      <a:pt x="205" y="79"/>
                    </a:lnTo>
                    <a:cubicBezTo>
                      <a:pt x="79" y="127"/>
                      <a:pt x="1" y="174"/>
                      <a:pt x="1" y="174"/>
                    </a:cubicBezTo>
                    <a:lnTo>
                      <a:pt x="111" y="818"/>
                    </a:lnTo>
                    <a:cubicBezTo>
                      <a:pt x="535" y="661"/>
                      <a:pt x="833" y="1"/>
                      <a:pt x="83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7"/>
              <p:cNvSpPr/>
              <p:nvPr/>
            </p:nvSpPr>
            <p:spPr>
              <a:xfrm>
                <a:off x="9940011" y="1727829"/>
                <a:ext cx="202895" cy="200778"/>
              </a:xfrm>
              <a:custGeom>
                <a:avLst/>
                <a:gdLst/>
                <a:ahLst/>
                <a:cxnLst/>
                <a:rect l="l" t="t" r="r" b="b"/>
                <a:pathLst>
                  <a:path w="2876" h="2846" extrusionOk="0">
                    <a:moveTo>
                      <a:pt x="1933" y="0"/>
                    </a:moveTo>
                    <a:lnTo>
                      <a:pt x="32" y="16"/>
                    </a:lnTo>
                    <a:cubicBezTo>
                      <a:pt x="32" y="16"/>
                      <a:pt x="32" y="47"/>
                      <a:pt x="16" y="94"/>
                    </a:cubicBezTo>
                    <a:cubicBezTo>
                      <a:pt x="16" y="220"/>
                      <a:pt x="1" y="440"/>
                      <a:pt x="16" y="707"/>
                    </a:cubicBezTo>
                    <a:cubicBezTo>
                      <a:pt x="16" y="723"/>
                      <a:pt x="16" y="754"/>
                      <a:pt x="16" y="770"/>
                    </a:cubicBezTo>
                    <a:cubicBezTo>
                      <a:pt x="32" y="1508"/>
                      <a:pt x="189" y="2592"/>
                      <a:pt x="833" y="2797"/>
                    </a:cubicBezTo>
                    <a:cubicBezTo>
                      <a:pt x="968" y="2830"/>
                      <a:pt x="1103" y="2846"/>
                      <a:pt x="1235" y="2846"/>
                    </a:cubicBezTo>
                    <a:cubicBezTo>
                      <a:pt x="1350" y="2846"/>
                      <a:pt x="1462" y="2834"/>
                      <a:pt x="1572" y="2812"/>
                    </a:cubicBezTo>
                    <a:cubicBezTo>
                      <a:pt x="1807" y="2765"/>
                      <a:pt x="2012" y="2671"/>
                      <a:pt x="2200" y="2577"/>
                    </a:cubicBezTo>
                    <a:cubicBezTo>
                      <a:pt x="2357" y="2498"/>
                      <a:pt x="2483" y="2404"/>
                      <a:pt x="2593" y="2341"/>
                    </a:cubicBezTo>
                    <a:cubicBezTo>
                      <a:pt x="2671" y="2278"/>
                      <a:pt x="2750" y="2215"/>
                      <a:pt x="2797" y="2184"/>
                    </a:cubicBezTo>
                    <a:cubicBezTo>
                      <a:pt x="2844" y="2137"/>
                      <a:pt x="2876" y="2105"/>
                      <a:pt x="2876" y="2105"/>
                    </a:cubicBezTo>
                    <a:cubicBezTo>
                      <a:pt x="2876" y="2105"/>
                      <a:pt x="2876" y="1948"/>
                      <a:pt x="2876" y="1713"/>
                    </a:cubicBezTo>
                    <a:cubicBezTo>
                      <a:pt x="2876" y="1461"/>
                      <a:pt x="2860" y="1115"/>
                      <a:pt x="2797" y="817"/>
                    </a:cubicBezTo>
                    <a:cubicBezTo>
                      <a:pt x="2719" y="440"/>
                      <a:pt x="2593" y="110"/>
                      <a:pt x="2342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7"/>
              <p:cNvSpPr/>
              <p:nvPr/>
            </p:nvSpPr>
            <p:spPr>
              <a:xfrm>
                <a:off x="10114051" y="1785113"/>
                <a:ext cx="56579" cy="79084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121" extrusionOk="0">
                    <a:moveTo>
                      <a:pt x="334" y="1"/>
                    </a:moveTo>
                    <a:cubicBezTo>
                      <a:pt x="144" y="1"/>
                      <a:pt x="0" y="241"/>
                      <a:pt x="0" y="241"/>
                    </a:cubicBezTo>
                    <a:lnTo>
                      <a:pt x="79" y="1120"/>
                    </a:lnTo>
                    <a:cubicBezTo>
                      <a:pt x="676" y="1120"/>
                      <a:pt x="801" y="303"/>
                      <a:pt x="503" y="68"/>
                    </a:cubicBezTo>
                    <a:cubicBezTo>
                      <a:pt x="445" y="20"/>
                      <a:pt x="388" y="1"/>
                      <a:pt x="334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7"/>
              <p:cNvSpPr/>
              <p:nvPr/>
            </p:nvSpPr>
            <p:spPr>
              <a:xfrm>
                <a:off x="9941140" y="1673508"/>
                <a:ext cx="201766" cy="143423"/>
              </a:xfrm>
              <a:custGeom>
                <a:avLst/>
                <a:gdLst/>
                <a:ahLst/>
                <a:cxnLst/>
                <a:rect l="l" t="t" r="r" b="b"/>
                <a:pathLst>
                  <a:path w="2860" h="2033" extrusionOk="0">
                    <a:moveTo>
                      <a:pt x="2074" y="0"/>
                    </a:moveTo>
                    <a:lnTo>
                      <a:pt x="16" y="786"/>
                    </a:lnTo>
                    <a:cubicBezTo>
                      <a:pt x="16" y="786"/>
                      <a:pt x="0" y="817"/>
                      <a:pt x="0" y="864"/>
                    </a:cubicBezTo>
                    <a:cubicBezTo>
                      <a:pt x="16" y="1116"/>
                      <a:pt x="440" y="1367"/>
                      <a:pt x="2027" y="1367"/>
                    </a:cubicBezTo>
                    <a:cubicBezTo>
                      <a:pt x="2027" y="1367"/>
                      <a:pt x="2027" y="2033"/>
                      <a:pt x="2283" y="2033"/>
                    </a:cubicBezTo>
                    <a:cubicBezTo>
                      <a:pt x="2296" y="2033"/>
                      <a:pt x="2310" y="2031"/>
                      <a:pt x="2326" y="2027"/>
                    </a:cubicBezTo>
                    <a:cubicBezTo>
                      <a:pt x="2404" y="2011"/>
                      <a:pt x="2483" y="1603"/>
                      <a:pt x="2781" y="1571"/>
                    </a:cubicBezTo>
                    <a:cubicBezTo>
                      <a:pt x="2860" y="896"/>
                      <a:pt x="2310" y="110"/>
                      <a:pt x="2074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7"/>
              <p:cNvSpPr/>
              <p:nvPr/>
            </p:nvSpPr>
            <p:spPr>
              <a:xfrm>
                <a:off x="10078566" y="1768887"/>
                <a:ext cx="56579" cy="149631"/>
              </a:xfrm>
              <a:custGeom>
                <a:avLst/>
                <a:gdLst/>
                <a:ahLst/>
                <a:cxnLst/>
                <a:rect l="l" t="t" r="r" b="b"/>
                <a:pathLst>
                  <a:path w="802" h="2121" extrusionOk="0">
                    <a:moveTo>
                      <a:pt x="149" y="0"/>
                    </a:moveTo>
                    <a:cubicBezTo>
                      <a:pt x="122" y="0"/>
                      <a:pt x="97" y="10"/>
                      <a:pt x="79" y="31"/>
                    </a:cubicBezTo>
                    <a:cubicBezTo>
                      <a:pt x="79" y="31"/>
                      <a:pt x="0" y="738"/>
                      <a:pt x="236" y="1131"/>
                    </a:cubicBezTo>
                    <a:cubicBezTo>
                      <a:pt x="472" y="1523"/>
                      <a:pt x="692" y="1665"/>
                      <a:pt x="566" y="2120"/>
                    </a:cubicBezTo>
                    <a:cubicBezTo>
                      <a:pt x="566" y="2120"/>
                      <a:pt x="802" y="1900"/>
                      <a:pt x="755" y="1649"/>
                    </a:cubicBezTo>
                    <a:cubicBezTo>
                      <a:pt x="723" y="1413"/>
                      <a:pt x="315" y="785"/>
                      <a:pt x="409" y="486"/>
                    </a:cubicBezTo>
                    <a:cubicBezTo>
                      <a:pt x="487" y="238"/>
                      <a:pt x="283" y="0"/>
                      <a:pt x="149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7"/>
              <p:cNvSpPr/>
              <p:nvPr/>
            </p:nvSpPr>
            <p:spPr>
              <a:xfrm>
                <a:off x="9657400" y="2908222"/>
                <a:ext cx="58837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834" h="718" extrusionOk="0">
                    <a:moveTo>
                      <a:pt x="236" y="0"/>
                    </a:moveTo>
                    <a:lnTo>
                      <a:pt x="0" y="456"/>
                    </a:lnTo>
                    <a:cubicBezTo>
                      <a:pt x="117" y="671"/>
                      <a:pt x="336" y="717"/>
                      <a:pt x="503" y="717"/>
                    </a:cubicBezTo>
                    <a:cubicBezTo>
                      <a:pt x="628" y="717"/>
                      <a:pt x="723" y="691"/>
                      <a:pt x="723" y="691"/>
                    </a:cubicBezTo>
                    <a:lnTo>
                      <a:pt x="833" y="220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7"/>
              <p:cNvSpPr/>
              <p:nvPr/>
            </p:nvSpPr>
            <p:spPr>
              <a:xfrm>
                <a:off x="9525689" y="2935876"/>
                <a:ext cx="183847" cy="186810"/>
              </a:xfrm>
              <a:custGeom>
                <a:avLst/>
                <a:gdLst/>
                <a:ahLst/>
                <a:cxnLst/>
                <a:rect l="l" t="t" r="r" b="b"/>
                <a:pathLst>
                  <a:path w="2606" h="2648" extrusionOk="0">
                    <a:moveTo>
                      <a:pt x="1883" y="1"/>
                    </a:moveTo>
                    <a:cubicBezTo>
                      <a:pt x="1883" y="1"/>
                      <a:pt x="1255" y="928"/>
                      <a:pt x="642" y="1556"/>
                    </a:cubicBezTo>
                    <a:cubicBezTo>
                      <a:pt x="0" y="2211"/>
                      <a:pt x="253" y="2647"/>
                      <a:pt x="747" y="2647"/>
                    </a:cubicBezTo>
                    <a:cubicBezTo>
                      <a:pt x="845" y="2647"/>
                      <a:pt x="953" y="2630"/>
                      <a:pt x="1066" y="2593"/>
                    </a:cubicBezTo>
                    <a:cubicBezTo>
                      <a:pt x="1726" y="2373"/>
                      <a:pt x="2166" y="1603"/>
                      <a:pt x="2370" y="1399"/>
                    </a:cubicBezTo>
                    <a:cubicBezTo>
                      <a:pt x="2559" y="1179"/>
                      <a:pt x="2606" y="252"/>
                      <a:pt x="2606" y="252"/>
                    </a:cubicBezTo>
                    <a:cubicBezTo>
                      <a:pt x="1993" y="252"/>
                      <a:pt x="1883" y="1"/>
                      <a:pt x="188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7"/>
              <p:cNvSpPr/>
              <p:nvPr/>
            </p:nvSpPr>
            <p:spPr>
              <a:xfrm>
                <a:off x="9662903" y="2436051"/>
                <a:ext cx="597537" cy="505473"/>
              </a:xfrm>
              <a:custGeom>
                <a:avLst/>
                <a:gdLst/>
                <a:ahLst/>
                <a:cxnLst/>
                <a:rect l="l" t="t" r="r" b="b"/>
                <a:pathLst>
                  <a:path w="8470" h="7165" extrusionOk="0">
                    <a:moveTo>
                      <a:pt x="7464" y="0"/>
                    </a:moveTo>
                    <a:lnTo>
                      <a:pt x="7464" y="0"/>
                    </a:lnTo>
                    <a:cubicBezTo>
                      <a:pt x="7463" y="0"/>
                      <a:pt x="3222" y="864"/>
                      <a:pt x="2185" y="1728"/>
                    </a:cubicBezTo>
                    <a:cubicBezTo>
                      <a:pt x="1164" y="2577"/>
                      <a:pt x="1" y="6756"/>
                      <a:pt x="1" y="6756"/>
                    </a:cubicBezTo>
                    <a:cubicBezTo>
                      <a:pt x="111" y="7054"/>
                      <a:pt x="394" y="7164"/>
                      <a:pt x="786" y="7164"/>
                    </a:cubicBezTo>
                    <a:cubicBezTo>
                      <a:pt x="786" y="7164"/>
                      <a:pt x="2279" y="4855"/>
                      <a:pt x="2970" y="2985"/>
                    </a:cubicBezTo>
                    <a:cubicBezTo>
                      <a:pt x="2970" y="2985"/>
                      <a:pt x="5877" y="2734"/>
                      <a:pt x="7212" y="2215"/>
                    </a:cubicBezTo>
                    <a:cubicBezTo>
                      <a:pt x="8045" y="1886"/>
                      <a:pt x="8469" y="550"/>
                      <a:pt x="7464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7"/>
              <p:cNvSpPr/>
              <p:nvPr/>
            </p:nvSpPr>
            <p:spPr>
              <a:xfrm>
                <a:off x="9942269" y="1951675"/>
                <a:ext cx="294889" cy="523110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7415" extrusionOk="0">
                    <a:moveTo>
                      <a:pt x="2482" y="1"/>
                    </a:moveTo>
                    <a:lnTo>
                      <a:pt x="1351" y="48"/>
                    </a:lnTo>
                    <a:lnTo>
                      <a:pt x="1100" y="63"/>
                    </a:lnTo>
                    <a:lnTo>
                      <a:pt x="707" y="79"/>
                    </a:lnTo>
                    <a:cubicBezTo>
                      <a:pt x="707" y="79"/>
                      <a:pt x="644" y="1242"/>
                      <a:pt x="283" y="2247"/>
                    </a:cubicBezTo>
                    <a:cubicBezTo>
                      <a:pt x="0" y="3064"/>
                      <a:pt x="330" y="3221"/>
                      <a:pt x="519" y="3410"/>
                    </a:cubicBezTo>
                    <a:cubicBezTo>
                      <a:pt x="519" y="3426"/>
                      <a:pt x="534" y="3426"/>
                      <a:pt x="534" y="3441"/>
                    </a:cubicBezTo>
                    <a:cubicBezTo>
                      <a:pt x="566" y="3473"/>
                      <a:pt x="581" y="3504"/>
                      <a:pt x="597" y="3536"/>
                    </a:cubicBezTo>
                    <a:cubicBezTo>
                      <a:pt x="597" y="3551"/>
                      <a:pt x="613" y="3551"/>
                      <a:pt x="613" y="3567"/>
                    </a:cubicBezTo>
                    <a:cubicBezTo>
                      <a:pt x="628" y="3598"/>
                      <a:pt x="628" y="3630"/>
                      <a:pt x="644" y="3677"/>
                    </a:cubicBezTo>
                    <a:cubicBezTo>
                      <a:pt x="738" y="3991"/>
                      <a:pt x="786" y="4494"/>
                      <a:pt x="786" y="4494"/>
                    </a:cubicBezTo>
                    <a:cubicBezTo>
                      <a:pt x="833" y="5421"/>
                      <a:pt x="676" y="5971"/>
                      <a:pt x="409" y="6772"/>
                    </a:cubicBezTo>
                    <a:cubicBezTo>
                      <a:pt x="1581" y="7194"/>
                      <a:pt x="2281" y="7415"/>
                      <a:pt x="3103" y="7415"/>
                    </a:cubicBezTo>
                    <a:cubicBezTo>
                      <a:pt x="3382" y="7415"/>
                      <a:pt x="3675" y="7389"/>
                      <a:pt x="4006" y="7338"/>
                    </a:cubicBezTo>
                    <a:cubicBezTo>
                      <a:pt x="4053" y="6568"/>
                      <a:pt x="4179" y="5232"/>
                      <a:pt x="4148" y="4431"/>
                    </a:cubicBezTo>
                    <a:cubicBezTo>
                      <a:pt x="4085" y="2043"/>
                      <a:pt x="3818" y="503"/>
                      <a:pt x="3818" y="503"/>
                    </a:cubicBezTo>
                    <a:lnTo>
                      <a:pt x="3158" y="252"/>
                    </a:lnTo>
                    <a:lnTo>
                      <a:pt x="2482" y="1"/>
                    </a:lnTo>
                    <a:close/>
                  </a:path>
                </a:pathLst>
              </a:custGeom>
              <a:solidFill>
                <a:srgbClr val="BB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7"/>
              <p:cNvSpPr/>
              <p:nvPr/>
            </p:nvSpPr>
            <p:spPr>
              <a:xfrm>
                <a:off x="9978812" y="2192169"/>
                <a:ext cx="138626" cy="34427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488" extrusionOk="0">
                    <a:moveTo>
                      <a:pt x="1" y="1"/>
                    </a:moveTo>
                    <a:cubicBezTo>
                      <a:pt x="1" y="17"/>
                      <a:pt x="16" y="17"/>
                      <a:pt x="16" y="32"/>
                    </a:cubicBezTo>
                    <a:cubicBezTo>
                      <a:pt x="48" y="64"/>
                      <a:pt x="63" y="95"/>
                      <a:pt x="79" y="127"/>
                    </a:cubicBezTo>
                    <a:cubicBezTo>
                      <a:pt x="79" y="142"/>
                      <a:pt x="95" y="142"/>
                      <a:pt x="95" y="158"/>
                    </a:cubicBezTo>
                    <a:cubicBezTo>
                      <a:pt x="378" y="284"/>
                      <a:pt x="990" y="488"/>
                      <a:pt x="1807" y="488"/>
                    </a:cubicBezTo>
                    <a:lnTo>
                      <a:pt x="1917" y="488"/>
                    </a:lnTo>
                    <a:cubicBezTo>
                      <a:pt x="1933" y="488"/>
                      <a:pt x="1964" y="472"/>
                      <a:pt x="1964" y="441"/>
                    </a:cubicBezTo>
                    <a:cubicBezTo>
                      <a:pt x="1964" y="425"/>
                      <a:pt x="1933" y="394"/>
                      <a:pt x="1902" y="394"/>
                    </a:cubicBezTo>
                    <a:cubicBezTo>
                      <a:pt x="1855" y="395"/>
                      <a:pt x="1810" y="396"/>
                      <a:pt x="1765" y="396"/>
                    </a:cubicBezTo>
                    <a:cubicBezTo>
                      <a:pt x="816" y="396"/>
                      <a:pt x="151" y="91"/>
                      <a:pt x="1" y="1"/>
                    </a:cubicBez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7"/>
              <p:cNvSpPr/>
              <p:nvPr/>
            </p:nvSpPr>
            <p:spPr>
              <a:xfrm>
                <a:off x="10037578" y="1950546"/>
                <a:ext cx="127479" cy="86632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228" extrusionOk="0">
                    <a:moveTo>
                      <a:pt x="1131" y="1"/>
                    </a:moveTo>
                    <a:lnTo>
                      <a:pt x="0" y="64"/>
                    </a:lnTo>
                    <a:cubicBezTo>
                      <a:pt x="47" y="504"/>
                      <a:pt x="32" y="1226"/>
                      <a:pt x="581" y="1226"/>
                    </a:cubicBezTo>
                    <a:cubicBezTo>
                      <a:pt x="595" y="1227"/>
                      <a:pt x="609" y="1227"/>
                      <a:pt x="623" y="1227"/>
                    </a:cubicBezTo>
                    <a:cubicBezTo>
                      <a:pt x="1245" y="1227"/>
                      <a:pt x="1669" y="545"/>
                      <a:pt x="1807" y="268"/>
                    </a:cubicBezTo>
                    <a:lnTo>
                      <a:pt x="1131" y="1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7"/>
              <p:cNvSpPr/>
              <p:nvPr/>
            </p:nvSpPr>
            <p:spPr>
              <a:xfrm>
                <a:off x="9911228" y="1987160"/>
                <a:ext cx="341450" cy="467800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6631" extrusionOk="0">
                    <a:moveTo>
                      <a:pt x="4258" y="0"/>
                    </a:moveTo>
                    <a:cubicBezTo>
                      <a:pt x="3111" y="2938"/>
                      <a:pt x="2105" y="4179"/>
                      <a:pt x="2105" y="4179"/>
                    </a:cubicBezTo>
                    <a:cubicBezTo>
                      <a:pt x="2105" y="4179"/>
                      <a:pt x="849" y="5656"/>
                      <a:pt x="0" y="6128"/>
                    </a:cubicBezTo>
                    <a:lnTo>
                      <a:pt x="283" y="6630"/>
                    </a:lnTo>
                    <a:cubicBezTo>
                      <a:pt x="1147" y="6567"/>
                      <a:pt x="2702" y="5106"/>
                      <a:pt x="2702" y="5106"/>
                    </a:cubicBezTo>
                    <a:cubicBezTo>
                      <a:pt x="2702" y="5106"/>
                      <a:pt x="4164" y="3661"/>
                      <a:pt x="4493" y="2090"/>
                    </a:cubicBezTo>
                    <a:cubicBezTo>
                      <a:pt x="4839" y="519"/>
                      <a:pt x="4258" y="0"/>
                      <a:pt x="4258" y="0"/>
                    </a:cubicBez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7"/>
              <p:cNvSpPr/>
              <p:nvPr/>
            </p:nvSpPr>
            <p:spPr>
              <a:xfrm>
                <a:off x="9659587" y="2456101"/>
                <a:ext cx="435701" cy="34427"/>
              </a:xfrm>
              <a:custGeom>
                <a:avLst/>
                <a:gdLst/>
                <a:ahLst/>
                <a:cxnLst/>
                <a:rect l="l" t="t" r="r" b="b"/>
                <a:pathLst>
                  <a:path w="6176" h="488" extrusionOk="0">
                    <a:moveTo>
                      <a:pt x="221" y="0"/>
                    </a:moveTo>
                    <a:cubicBezTo>
                      <a:pt x="95" y="0"/>
                      <a:pt x="1" y="110"/>
                      <a:pt x="1" y="236"/>
                    </a:cubicBezTo>
                    <a:cubicBezTo>
                      <a:pt x="1" y="378"/>
                      <a:pt x="95" y="472"/>
                      <a:pt x="221" y="472"/>
                    </a:cubicBezTo>
                    <a:lnTo>
                      <a:pt x="5939" y="488"/>
                    </a:lnTo>
                    <a:cubicBezTo>
                      <a:pt x="6065" y="488"/>
                      <a:pt x="6175" y="378"/>
                      <a:pt x="6175" y="252"/>
                    </a:cubicBezTo>
                    <a:cubicBezTo>
                      <a:pt x="6175" y="126"/>
                      <a:pt x="6065" y="16"/>
                      <a:pt x="5939" y="16"/>
                    </a:cubicBez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7"/>
              <p:cNvSpPr/>
              <p:nvPr/>
            </p:nvSpPr>
            <p:spPr>
              <a:xfrm>
                <a:off x="9896757" y="2289736"/>
                <a:ext cx="137497" cy="194006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2750" extrusionOk="0">
                    <a:moveTo>
                      <a:pt x="0" y="0"/>
                    </a:moveTo>
                    <a:lnTo>
                      <a:pt x="1634" y="2750"/>
                    </a:lnTo>
                    <a:lnTo>
                      <a:pt x="1948" y="2750"/>
                    </a:lnTo>
                    <a:lnTo>
                      <a:pt x="471" y="95"/>
                    </a:lnTo>
                    <a:cubicBezTo>
                      <a:pt x="440" y="32"/>
                      <a:pt x="393" y="0"/>
                      <a:pt x="3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7"/>
              <p:cNvSpPr/>
              <p:nvPr/>
            </p:nvSpPr>
            <p:spPr>
              <a:xfrm>
                <a:off x="9557637" y="2289729"/>
                <a:ext cx="457799" cy="204016"/>
              </a:xfrm>
              <a:custGeom>
                <a:avLst/>
                <a:gdLst/>
                <a:ahLst/>
                <a:cxnLst/>
                <a:rect l="l" t="t" r="r" b="b"/>
                <a:pathLst>
                  <a:path w="6489" h="2750" extrusionOk="0">
                    <a:moveTo>
                      <a:pt x="236" y="0"/>
                    </a:moveTo>
                    <a:cubicBezTo>
                      <a:pt x="95" y="0"/>
                      <a:pt x="0" y="173"/>
                      <a:pt x="63" y="299"/>
                    </a:cubicBezTo>
                    <a:lnTo>
                      <a:pt x="1320" y="2546"/>
                    </a:lnTo>
                    <a:cubicBezTo>
                      <a:pt x="1399" y="2671"/>
                      <a:pt x="1524" y="2750"/>
                      <a:pt x="1681" y="2750"/>
                    </a:cubicBezTo>
                    <a:lnTo>
                      <a:pt x="6489" y="2750"/>
                    </a:lnTo>
                    <a:lnTo>
                      <a:pt x="5028" y="110"/>
                    </a:lnTo>
                    <a:cubicBezTo>
                      <a:pt x="4981" y="48"/>
                      <a:pt x="4918" y="0"/>
                      <a:pt x="483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7"/>
              <p:cNvSpPr/>
              <p:nvPr/>
            </p:nvSpPr>
            <p:spPr>
              <a:xfrm>
                <a:off x="9756025" y="2364022"/>
                <a:ext cx="45503" cy="45503"/>
              </a:xfrm>
              <a:custGeom>
                <a:avLst/>
                <a:gdLst/>
                <a:ahLst/>
                <a:cxnLst/>
                <a:rect l="l" t="t" r="r" b="b"/>
                <a:pathLst>
                  <a:path w="645" h="645" extrusionOk="0">
                    <a:moveTo>
                      <a:pt x="331" y="0"/>
                    </a:moveTo>
                    <a:cubicBezTo>
                      <a:pt x="142" y="0"/>
                      <a:pt x="1" y="141"/>
                      <a:pt x="1" y="330"/>
                    </a:cubicBezTo>
                    <a:cubicBezTo>
                      <a:pt x="1" y="503"/>
                      <a:pt x="142" y="644"/>
                      <a:pt x="331" y="644"/>
                    </a:cubicBezTo>
                    <a:cubicBezTo>
                      <a:pt x="503" y="644"/>
                      <a:pt x="645" y="503"/>
                      <a:pt x="645" y="330"/>
                    </a:cubicBezTo>
                    <a:cubicBezTo>
                      <a:pt x="645" y="141"/>
                      <a:pt x="503" y="0"/>
                      <a:pt x="331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7"/>
              <p:cNvSpPr/>
              <p:nvPr/>
            </p:nvSpPr>
            <p:spPr>
              <a:xfrm>
                <a:off x="11963865" y="3915704"/>
                <a:ext cx="804735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11407" h="1399" extrusionOk="0">
                    <a:moveTo>
                      <a:pt x="5704" y="0"/>
                    </a:moveTo>
                    <a:cubicBezTo>
                      <a:pt x="2546" y="0"/>
                      <a:pt x="1" y="314"/>
                      <a:pt x="1" y="692"/>
                    </a:cubicBezTo>
                    <a:cubicBezTo>
                      <a:pt x="1" y="1084"/>
                      <a:pt x="2546" y="1398"/>
                      <a:pt x="5704" y="1398"/>
                    </a:cubicBezTo>
                    <a:cubicBezTo>
                      <a:pt x="8846" y="1398"/>
                      <a:pt x="11407" y="1084"/>
                      <a:pt x="11407" y="692"/>
                    </a:cubicBezTo>
                    <a:cubicBezTo>
                      <a:pt x="11407" y="314"/>
                      <a:pt x="8846" y="0"/>
                      <a:pt x="570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7"/>
              <p:cNvSpPr/>
              <p:nvPr/>
            </p:nvSpPr>
            <p:spPr>
              <a:xfrm>
                <a:off x="12337412" y="2949210"/>
                <a:ext cx="220602" cy="965443"/>
              </a:xfrm>
              <a:custGeom>
                <a:avLst/>
                <a:gdLst/>
                <a:ahLst/>
                <a:cxnLst/>
                <a:rect l="l" t="t" r="r" b="b"/>
                <a:pathLst>
                  <a:path w="3127" h="13685" extrusionOk="0">
                    <a:moveTo>
                      <a:pt x="0" y="0"/>
                    </a:moveTo>
                    <a:lnTo>
                      <a:pt x="1493" y="7337"/>
                    </a:lnTo>
                    <a:cubicBezTo>
                      <a:pt x="1069" y="9034"/>
                      <a:pt x="1414" y="11202"/>
                      <a:pt x="1634" y="13685"/>
                    </a:cubicBezTo>
                    <a:lnTo>
                      <a:pt x="2545" y="13685"/>
                    </a:lnTo>
                    <a:lnTo>
                      <a:pt x="3127" y="6662"/>
                    </a:lnTo>
                    <a:lnTo>
                      <a:pt x="2483" y="2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7"/>
              <p:cNvSpPr/>
              <p:nvPr/>
            </p:nvSpPr>
            <p:spPr>
              <a:xfrm>
                <a:off x="12447112" y="3907944"/>
                <a:ext cx="190690" cy="69913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991" extrusionOk="0">
                    <a:moveTo>
                      <a:pt x="1006" y="0"/>
                    </a:moveTo>
                    <a:cubicBezTo>
                      <a:pt x="1006" y="0"/>
                      <a:pt x="921" y="67"/>
                      <a:pt x="498" y="67"/>
                    </a:cubicBezTo>
                    <a:cubicBezTo>
                      <a:pt x="378" y="67"/>
                      <a:pt x="229" y="61"/>
                      <a:pt x="48" y="47"/>
                    </a:cubicBezTo>
                    <a:cubicBezTo>
                      <a:pt x="48" y="47"/>
                      <a:pt x="1" y="126"/>
                      <a:pt x="1" y="283"/>
                    </a:cubicBezTo>
                    <a:cubicBezTo>
                      <a:pt x="1" y="440"/>
                      <a:pt x="16" y="990"/>
                      <a:pt x="16" y="990"/>
                    </a:cubicBezTo>
                    <a:lnTo>
                      <a:pt x="2687" y="990"/>
                    </a:lnTo>
                    <a:cubicBezTo>
                      <a:pt x="2687" y="990"/>
                      <a:pt x="2703" y="566"/>
                      <a:pt x="2357" y="346"/>
                    </a:cubicBezTo>
                    <a:cubicBezTo>
                      <a:pt x="2027" y="126"/>
                      <a:pt x="1509" y="346"/>
                      <a:pt x="10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7"/>
              <p:cNvSpPr/>
              <p:nvPr/>
            </p:nvSpPr>
            <p:spPr>
              <a:xfrm>
                <a:off x="12100233" y="2941450"/>
                <a:ext cx="278239" cy="974049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3807" extrusionOk="0">
                    <a:moveTo>
                      <a:pt x="1540" y="0"/>
                    </a:moveTo>
                    <a:lnTo>
                      <a:pt x="1524" y="7180"/>
                    </a:lnTo>
                    <a:cubicBezTo>
                      <a:pt x="1006" y="8013"/>
                      <a:pt x="173" y="11846"/>
                      <a:pt x="0" y="13747"/>
                    </a:cubicBezTo>
                    <a:cubicBezTo>
                      <a:pt x="153" y="13784"/>
                      <a:pt x="303" y="13807"/>
                      <a:pt x="446" y="13807"/>
                    </a:cubicBezTo>
                    <a:cubicBezTo>
                      <a:pt x="611" y="13807"/>
                      <a:pt x="768" y="13776"/>
                      <a:pt x="911" y="13700"/>
                    </a:cubicBezTo>
                    <a:lnTo>
                      <a:pt x="3221" y="7196"/>
                    </a:lnTo>
                    <a:lnTo>
                      <a:pt x="3944" y="582"/>
                    </a:lnTo>
                    <a:lnTo>
                      <a:pt x="1540" y="0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7"/>
              <p:cNvSpPr/>
              <p:nvPr/>
            </p:nvSpPr>
            <p:spPr>
              <a:xfrm>
                <a:off x="12095788" y="3907944"/>
                <a:ext cx="188503" cy="69913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991" extrusionOk="0">
                    <a:moveTo>
                      <a:pt x="974" y="0"/>
                    </a:moveTo>
                    <a:lnTo>
                      <a:pt x="974" y="0"/>
                    </a:lnTo>
                    <a:cubicBezTo>
                      <a:pt x="975" y="1"/>
                      <a:pt x="975" y="1"/>
                      <a:pt x="976" y="1"/>
                    </a:cubicBezTo>
                    <a:lnTo>
                      <a:pt x="976" y="1"/>
                    </a:lnTo>
                    <a:cubicBezTo>
                      <a:pt x="976" y="1"/>
                      <a:pt x="975" y="0"/>
                      <a:pt x="974" y="0"/>
                    </a:cubicBezTo>
                    <a:close/>
                    <a:moveTo>
                      <a:pt x="976" y="1"/>
                    </a:moveTo>
                    <a:cubicBezTo>
                      <a:pt x="976" y="9"/>
                      <a:pt x="894" y="67"/>
                      <a:pt x="509" y="67"/>
                    </a:cubicBezTo>
                    <a:cubicBezTo>
                      <a:pt x="391" y="67"/>
                      <a:pt x="245" y="61"/>
                      <a:pt x="63" y="47"/>
                    </a:cubicBezTo>
                    <a:cubicBezTo>
                      <a:pt x="63" y="47"/>
                      <a:pt x="0" y="126"/>
                      <a:pt x="0" y="283"/>
                    </a:cubicBezTo>
                    <a:lnTo>
                      <a:pt x="0" y="990"/>
                    </a:lnTo>
                    <a:lnTo>
                      <a:pt x="2671" y="990"/>
                    </a:lnTo>
                    <a:cubicBezTo>
                      <a:pt x="2671" y="990"/>
                      <a:pt x="2671" y="566"/>
                      <a:pt x="2341" y="346"/>
                    </a:cubicBezTo>
                    <a:cubicBezTo>
                      <a:pt x="1996" y="126"/>
                      <a:pt x="1478" y="346"/>
                      <a:pt x="9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7"/>
              <p:cNvSpPr/>
              <p:nvPr/>
            </p:nvSpPr>
            <p:spPr>
              <a:xfrm>
                <a:off x="12154554" y="2389490"/>
                <a:ext cx="368046" cy="621876"/>
              </a:xfrm>
              <a:custGeom>
                <a:avLst/>
                <a:gdLst/>
                <a:ahLst/>
                <a:cxnLst/>
                <a:rect l="l" t="t" r="r" b="b"/>
                <a:pathLst>
                  <a:path w="5217" h="8815" extrusionOk="0">
                    <a:moveTo>
                      <a:pt x="1791" y="0"/>
                    </a:moveTo>
                    <a:lnTo>
                      <a:pt x="1571" y="63"/>
                    </a:lnTo>
                    <a:lnTo>
                      <a:pt x="1304" y="158"/>
                    </a:lnTo>
                    <a:lnTo>
                      <a:pt x="1225" y="189"/>
                    </a:lnTo>
                    <a:lnTo>
                      <a:pt x="0" y="613"/>
                    </a:lnTo>
                    <a:lnTo>
                      <a:pt x="927" y="5955"/>
                    </a:lnTo>
                    <a:lnTo>
                      <a:pt x="456" y="8107"/>
                    </a:lnTo>
                    <a:cubicBezTo>
                      <a:pt x="786" y="8437"/>
                      <a:pt x="1445" y="8688"/>
                      <a:pt x="2027" y="8783"/>
                    </a:cubicBezTo>
                    <a:lnTo>
                      <a:pt x="2105" y="8783"/>
                    </a:lnTo>
                    <a:cubicBezTo>
                      <a:pt x="2215" y="8798"/>
                      <a:pt x="2325" y="8814"/>
                      <a:pt x="2435" y="8814"/>
                    </a:cubicBezTo>
                    <a:cubicBezTo>
                      <a:pt x="3001" y="8814"/>
                      <a:pt x="3566" y="8767"/>
                      <a:pt x="4132" y="8673"/>
                    </a:cubicBezTo>
                    <a:cubicBezTo>
                      <a:pt x="4179" y="8657"/>
                      <a:pt x="4242" y="8657"/>
                      <a:pt x="4289" y="8641"/>
                    </a:cubicBezTo>
                    <a:cubicBezTo>
                      <a:pt x="4321" y="8626"/>
                      <a:pt x="4336" y="8626"/>
                      <a:pt x="4368" y="8626"/>
                    </a:cubicBezTo>
                    <a:cubicBezTo>
                      <a:pt x="4698" y="8531"/>
                      <a:pt x="5106" y="8390"/>
                      <a:pt x="5216" y="8186"/>
                    </a:cubicBezTo>
                    <a:lnTo>
                      <a:pt x="4305" y="330"/>
                    </a:lnTo>
                    <a:lnTo>
                      <a:pt x="3378" y="205"/>
                    </a:lnTo>
                    <a:lnTo>
                      <a:pt x="3299" y="189"/>
                    </a:lnTo>
                    <a:lnTo>
                      <a:pt x="3095" y="158"/>
                    </a:lnTo>
                    <a:lnTo>
                      <a:pt x="1791" y="0"/>
                    </a:ln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7"/>
              <p:cNvSpPr/>
              <p:nvPr/>
            </p:nvSpPr>
            <p:spPr>
              <a:xfrm>
                <a:off x="12458188" y="2412770"/>
                <a:ext cx="347023" cy="410234"/>
              </a:xfrm>
              <a:custGeom>
                <a:avLst/>
                <a:gdLst/>
                <a:ahLst/>
                <a:cxnLst/>
                <a:rect l="l" t="t" r="r" b="b"/>
                <a:pathLst>
                  <a:path w="4919" h="5815" extrusionOk="0">
                    <a:moveTo>
                      <a:pt x="1" y="0"/>
                    </a:moveTo>
                    <a:lnTo>
                      <a:pt x="456" y="4007"/>
                    </a:lnTo>
                    <a:cubicBezTo>
                      <a:pt x="456" y="4007"/>
                      <a:pt x="1376" y="5814"/>
                      <a:pt x="1973" y="5814"/>
                    </a:cubicBezTo>
                    <a:cubicBezTo>
                      <a:pt x="1981" y="5814"/>
                      <a:pt x="1989" y="5814"/>
                      <a:pt x="1996" y="5813"/>
                    </a:cubicBezTo>
                    <a:cubicBezTo>
                      <a:pt x="2656" y="5766"/>
                      <a:pt x="4683" y="5546"/>
                      <a:pt x="4683" y="5546"/>
                    </a:cubicBezTo>
                    <a:lnTo>
                      <a:pt x="4918" y="4572"/>
                    </a:lnTo>
                    <a:lnTo>
                      <a:pt x="4918" y="4572"/>
                    </a:lnTo>
                    <a:cubicBezTo>
                      <a:pt x="4641" y="4593"/>
                      <a:pt x="4239" y="4600"/>
                      <a:pt x="3827" y="4600"/>
                    </a:cubicBezTo>
                    <a:cubicBezTo>
                      <a:pt x="3003" y="4600"/>
                      <a:pt x="2138" y="4572"/>
                      <a:pt x="2138" y="4572"/>
                    </a:cubicBezTo>
                    <a:cubicBezTo>
                      <a:pt x="1760" y="3520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7"/>
              <p:cNvSpPr/>
              <p:nvPr/>
            </p:nvSpPr>
            <p:spPr>
              <a:xfrm>
                <a:off x="12106864" y="2432735"/>
                <a:ext cx="448964" cy="403038"/>
              </a:xfrm>
              <a:custGeom>
                <a:avLst/>
                <a:gdLst/>
                <a:ahLst/>
                <a:cxnLst/>
                <a:rect l="l" t="t" r="r" b="b"/>
                <a:pathLst>
                  <a:path w="6364" h="5713" extrusionOk="0">
                    <a:moveTo>
                      <a:pt x="676" y="0"/>
                    </a:moveTo>
                    <a:cubicBezTo>
                      <a:pt x="676" y="0"/>
                      <a:pt x="0" y="487"/>
                      <a:pt x="362" y="2121"/>
                    </a:cubicBezTo>
                    <a:cubicBezTo>
                      <a:pt x="707" y="3755"/>
                      <a:pt x="2216" y="5263"/>
                      <a:pt x="2216" y="5263"/>
                    </a:cubicBezTo>
                    <a:cubicBezTo>
                      <a:pt x="2216" y="5263"/>
                      <a:pt x="3279" y="5712"/>
                      <a:pt x="4592" y="5712"/>
                    </a:cubicBezTo>
                    <a:cubicBezTo>
                      <a:pt x="5133" y="5712"/>
                      <a:pt x="5716" y="5636"/>
                      <a:pt x="6285" y="5420"/>
                    </a:cubicBezTo>
                    <a:cubicBezTo>
                      <a:pt x="6285" y="5420"/>
                      <a:pt x="6363" y="4980"/>
                      <a:pt x="6285" y="4556"/>
                    </a:cubicBezTo>
                    <a:cubicBezTo>
                      <a:pt x="6285" y="4556"/>
                      <a:pt x="5846" y="4695"/>
                      <a:pt x="5454" y="4695"/>
                    </a:cubicBezTo>
                    <a:cubicBezTo>
                      <a:pt x="5388" y="4695"/>
                      <a:pt x="5324" y="4691"/>
                      <a:pt x="5264" y="4682"/>
                    </a:cubicBezTo>
                    <a:cubicBezTo>
                      <a:pt x="4478" y="4572"/>
                      <a:pt x="2844" y="4305"/>
                      <a:pt x="2844" y="4305"/>
                    </a:cubicBezTo>
                    <a:cubicBezTo>
                      <a:pt x="2844" y="4305"/>
                      <a:pt x="1870" y="3064"/>
                      <a:pt x="676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7"/>
              <p:cNvSpPr/>
              <p:nvPr/>
            </p:nvSpPr>
            <p:spPr>
              <a:xfrm>
                <a:off x="12550182" y="2727551"/>
                <a:ext cx="105116" cy="93123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320" extrusionOk="0">
                    <a:moveTo>
                      <a:pt x="456" y="0"/>
                    </a:moveTo>
                    <a:cubicBezTo>
                      <a:pt x="299" y="0"/>
                      <a:pt x="1" y="362"/>
                      <a:pt x="1" y="362"/>
                    </a:cubicBezTo>
                    <a:lnTo>
                      <a:pt x="1" y="1241"/>
                    </a:lnTo>
                    <a:cubicBezTo>
                      <a:pt x="209" y="1296"/>
                      <a:pt x="388" y="1319"/>
                      <a:pt x="540" y="1319"/>
                    </a:cubicBezTo>
                    <a:cubicBezTo>
                      <a:pt x="1489" y="1319"/>
                      <a:pt x="1420" y="398"/>
                      <a:pt x="1258" y="236"/>
                    </a:cubicBezTo>
                    <a:cubicBezTo>
                      <a:pt x="1189" y="160"/>
                      <a:pt x="1084" y="138"/>
                      <a:pt x="984" y="138"/>
                    </a:cubicBezTo>
                    <a:cubicBezTo>
                      <a:pt x="834" y="138"/>
                      <a:pt x="692" y="189"/>
                      <a:pt x="692" y="189"/>
                    </a:cubicBezTo>
                    <a:cubicBezTo>
                      <a:pt x="692" y="189"/>
                      <a:pt x="598" y="0"/>
                      <a:pt x="456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7"/>
              <p:cNvSpPr/>
              <p:nvPr/>
            </p:nvSpPr>
            <p:spPr>
              <a:xfrm>
                <a:off x="12542421" y="2605646"/>
                <a:ext cx="307093" cy="323672"/>
              </a:xfrm>
              <a:custGeom>
                <a:avLst/>
                <a:gdLst/>
                <a:ahLst/>
                <a:cxnLst/>
                <a:rect l="l" t="t" r="r" b="b"/>
                <a:pathLst>
                  <a:path w="4353" h="4588" extrusionOk="0">
                    <a:moveTo>
                      <a:pt x="2012" y="0"/>
                    </a:moveTo>
                    <a:cubicBezTo>
                      <a:pt x="1855" y="0"/>
                      <a:pt x="1729" y="94"/>
                      <a:pt x="1666" y="236"/>
                    </a:cubicBezTo>
                    <a:lnTo>
                      <a:pt x="95" y="4085"/>
                    </a:lnTo>
                    <a:cubicBezTo>
                      <a:pt x="1" y="4320"/>
                      <a:pt x="174" y="4588"/>
                      <a:pt x="441" y="4588"/>
                    </a:cubicBezTo>
                    <a:lnTo>
                      <a:pt x="2357" y="4588"/>
                    </a:lnTo>
                    <a:cubicBezTo>
                      <a:pt x="2499" y="4588"/>
                      <a:pt x="2625" y="4493"/>
                      <a:pt x="2687" y="4352"/>
                    </a:cubicBezTo>
                    <a:lnTo>
                      <a:pt x="4259" y="503"/>
                    </a:lnTo>
                    <a:cubicBezTo>
                      <a:pt x="4353" y="267"/>
                      <a:pt x="4180" y="0"/>
                      <a:pt x="392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7"/>
              <p:cNvSpPr/>
              <p:nvPr/>
            </p:nvSpPr>
            <p:spPr>
              <a:xfrm>
                <a:off x="12674344" y="2749703"/>
                <a:ext cx="65468" cy="53263"/>
              </a:xfrm>
              <a:custGeom>
                <a:avLst/>
                <a:gdLst/>
                <a:ahLst/>
                <a:cxnLst/>
                <a:rect l="l" t="t" r="r" b="b"/>
                <a:pathLst>
                  <a:path w="928" h="755" extrusionOk="0">
                    <a:moveTo>
                      <a:pt x="613" y="0"/>
                    </a:moveTo>
                    <a:cubicBezTo>
                      <a:pt x="393" y="0"/>
                      <a:pt x="158" y="173"/>
                      <a:pt x="79" y="377"/>
                    </a:cubicBezTo>
                    <a:cubicBezTo>
                      <a:pt x="0" y="597"/>
                      <a:pt x="95" y="755"/>
                      <a:pt x="315" y="755"/>
                    </a:cubicBezTo>
                    <a:cubicBezTo>
                      <a:pt x="519" y="755"/>
                      <a:pt x="755" y="597"/>
                      <a:pt x="849" y="377"/>
                    </a:cubicBezTo>
                    <a:cubicBezTo>
                      <a:pt x="927" y="173"/>
                      <a:pt x="817" y="0"/>
                      <a:pt x="613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7"/>
              <p:cNvSpPr/>
              <p:nvPr/>
            </p:nvSpPr>
            <p:spPr>
              <a:xfrm>
                <a:off x="12717590" y="2712031"/>
                <a:ext cx="109772" cy="120636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1710" extrusionOk="0">
                    <a:moveTo>
                      <a:pt x="1367" y="0"/>
                    </a:moveTo>
                    <a:lnTo>
                      <a:pt x="1210" y="393"/>
                    </a:lnTo>
                    <a:cubicBezTo>
                      <a:pt x="1210" y="393"/>
                      <a:pt x="989" y="192"/>
                      <a:pt x="780" y="192"/>
                    </a:cubicBezTo>
                    <a:cubicBezTo>
                      <a:pt x="727" y="192"/>
                      <a:pt x="676" y="204"/>
                      <a:pt x="629" y="236"/>
                    </a:cubicBezTo>
                    <a:cubicBezTo>
                      <a:pt x="377" y="377"/>
                      <a:pt x="0" y="1210"/>
                      <a:pt x="110" y="1430"/>
                    </a:cubicBezTo>
                    <a:cubicBezTo>
                      <a:pt x="192" y="1573"/>
                      <a:pt x="506" y="1709"/>
                      <a:pt x="781" y="1709"/>
                    </a:cubicBezTo>
                    <a:cubicBezTo>
                      <a:pt x="929" y="1709"/>
                      <a:pt x="1065" y="1670"/>
                      <a:pt x="1147" y="1571"/>
                    </a:cubicBezTo>
                    <a:cubicBezTo>
                      <a:pt x="1383" y="1304"/>
                      <a:pt x="1461" y="754"/>
                      <a:pt x="1383" y="503"/>
                    </a:cubicBezTo>
                    <a:cubicBezTo>
                      <a:pt x="1383" y="503"/>
                      <a:pt x="1556" y="110"/>
                      <a:pt x="1367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7"/>
              <p:cNvSpPr/>
              <p:nvPr/>
            </p:nvSpPr>
            <p:spPr>
              <a:xfrm>
                <a:off x="12410569" y="2140106"/>
                <a:ext cx="57708" cy="103140"/>
              </a:xfrm>
              <a:custGeom>
                <a:avLst/>
                <a:gdLst/>
                <a:ahLst/>
                <a:cxnLst/>
                <a:rect l="l" t="t" r="r" b="b"/>
                <a:pathLst>
                  <a:path w="818" h="1462" extrusionOk="0">
                    <a:moveTo>
                      <a:pt x="487" y="0"/>
                    </a:moveTo>
                    <a:cubicBezTo>
                      <a:pt x="0" y="158"/>
                      <a:pt x="362" y="1462"/>
                      <a:pt x="362" y="1462"/>
                    </a:cubicBezTo>
                    <a:cubicBezTo>
                      <a:pt x="362" y="1462"/>
                      <a:pt x="582" y="1399"/>
                      <a:pt x="707" y="802"/>
                    </a:cubicBezTo>
                    <a:cubicBezTo>
                      <a:pt x="817" y="220"/>
                      <a:pt x="487" y="0"/>
                      <a:pt x="487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7"/>
              <p:cNvSpPr/>
              <p:nvPr/>
            </p:nvSpPr>
            <p:spPr>
              <a:xfrm>
                <a:off x="12265383" y="2319366"/>
                <a:ext cx="88678" cy="10455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82" extrusionOk="0">
                    <a:moveTo>
                      <a:pt x="208" y="1"/>
                    </a:moveTo>
                    <a:cubicBezTo>
                      <a:pt x="125" y="1"/>
                      <a:pt x="53" y="15"/>
                      <a:pt x="0" y="52"/>
                    </a:cubicBezTo>
                    <a:lnTo>
                      <a:pt x="32" y="1230"/>
                    </a:lnTo>
                    <a:cubicBezTo>
                      <a:pt x="32" y="1230"/>
                      <a:pt x="414" y="1482"/>
                      <a:pt x="791" y="1482"/>
                    </a:cubicBezTo>
                    <a:cubicBezTo>
                      <a:pt x="921" y="1482"/>
                      <a:pt x="1050" y="1452"/>
                      <a:pt x="1163" y="1371"/>
                    </a:cubicBezTo>
                    <a:lnTo>
                      <a:pt x="1194" y="1042"/>
                    </a:lnTo>
                    <a:lnTo>
                      <a:pt x="1257" y="287"/>
                    </a:lnTo>
                    <a:cubicBezTo>
                      <a:pt x="1257" y="287"/>
                      <a:pt x="1163" y="240"/>
                      <a:pt x="1006" y="193"/>
                    </a:cubicBezTo>
                    <a:cubicBezTo>
                      <a:pt x="784" y="123"/>
                      <a:pt x="449" y="1"/>
                      <a:pt x="208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7"/>
              <p:cNvSpPr/>
              <p:nvPr/>
            </p:nvSpPr>
            <p:spPr>
              <a:xfrm>
                <a:off x="12295232" y="2306388"/>
                <a:ext cx="58841" cy="98692"/>
              </a:xfrm>
              <a:custGeom>
                <a:avLst/>
                <a:gdLst/>
                <a:ahLst/>
                <a:cxnLst/>
                <a:rect l="l" t="t" r="r" b="b"/>
                <a:pathLst>
                  <a:path w="975" h="1022" extrusionOk="0">
                    <a:moveTo>
                      <a:pt x="1" y="0"/>
                    </a:moveTo>
                    <a:cubicBezTo>
                      <a:pt x="1" y="0"/>
                      <a:pt x="268" y="911"/>
                      <a:pt x="896" y="1021"/>
                    </a:cubicBezTo>
                    <a:lnTo>
                      <a:pt x="975" y="94"/>
                    </a:lnTo>
                    <a:cubicBezTo>
                      <a:pt x="975" y="94"/>
                      <a:pt x="881" y="47"/>
                      <a:pt x="724" y="1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7"/>
              <p:cNvSpPr/>
              <p:nvPr/>
            </p:nvSpPr>
            <p:spPr>
              <a:xfrm>
                <a:off x="12234343" y="2113086"/>
                <a:ext cx="221731" cy="258768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3668" extrusionOk="0">
                    <a:moveTo>
                      <a:pt x="1420" y="0"/>
                    </a:moveTo>
                    <a:cubicBezTo>
                      <a:pt x="877" y="0"/>
                      <a:pt x="335" y="156"/>
                      <a:pt x="32" y="541"/>
                    </a:cubicBezTo>
                    <a:cubicBezTo>
                      <a:pt x="32" y="541"/>
                      <a:pt x="0" y="1185"/>
                      <a:pt x="0" y="1829"/>
                    </a:cubicBezTo>
                    <a:lnTo>
                      <a:pt x="0" y="1860"/>
                    </a:lnTo>
                    <a:cubicBezTo>
                      <a:pt x="16" y="1986"/>
                      <a:pt x="32" y="2127"/>
                      <a:pt x="63" y="2253"/>
                    </a:cubicBezTo>
                    <a:cubicBezTo>
                      <a:pt x="126" y="2567"/>
                      <a:pt x="220" y="2881"/>
                      <a:pt x="393" y="3149"/>
                    </a:cubicBezTo>
                    <a:cubicBezTo>
                      <a:pt x="409" y="3180"/>
                      <a:pt x="440" y="3211"/>
                      <a:pt x="456" y="3243"/>
                    </a:cubicBezTo>
                    <a:cubicBezTo>
                      <a:pt x="613" y="3321"/>
                      <a:pt x="817" y="3384"/>
                      <a:pt x="1037" y="3447"/>
                    </a:cubicBezTo>
                    <a:cubicBezTo>
                      <a:pt x="1053" y="3447"/>
                      <a:pt x="1069" y="3447"/>
                      <a:pt x="1084" y="3463"/>
                    </a:cubicBezTo>
                    <a:cubicBezTo>
                      <a:pt x="1351" y="3526"/>
                      <a:pt x="1634" y="3588"/>
                      <a:pt x="1901" y="3651"/>
                    </a:cubicBezTo>
                    <a:cubicBezTo>
                      <a:pt x="1956" y="3662"/>
                      <a:pt x="2011" y="3667"/>
                      <a:pt x="2065" y="3667"/>
                    </a:cubicBezTo>
                    <a:cubicBezTo>
                      <a:pt x="2322" y="3667"/>
                      <a:pt x="2565" y="3550"/>
                      <a:pt x="2734" y="3369"/>
                    </a:cubicBezTo>
                    <a:cubicBezTo>
                      <a:pt x="2812" y="3274"/>
                      <a:pt x="2891" y="3164"/>
                      <a:pt x="2922" y="3039"/>
                    </a:cubicBezTo>
                    <a:cubicBezTo>
                      <a:pt x="2938" y="3007"/>
                      <a:pt x="2938" y="2960"/>
                      <a:pt x="2954" y="2929"/>
                    </a:cubicBezTo>
                    <a:cubicBezTo>
                      <a:pt x="2970" y="2866"/>
                      <a:pt x="2970" y="2803"/>
                      <a:pt x="2985" y="2740"/>
                    </a:cubicBezTo>
                    <a:cubicBezTo>
                      <a:pt x="3001" y="2646"/>
                      <a:pt x="3017" y="2552"/>
                      <a:pt x="3032" y="2457"/>
                    </a:cubicBezTo>
                    <a:cubicBezTo>
                      <a:pt x="3032" y="2410"/>
                      <a:pt x="3048" y="2363"/>
                      <a:pt x="3048" y="2316"/>
                    </a:cubicBezTo>
                    <a:cubicBezTo>
                      <a:pt x="3048" y="2269"/>
                      <a:pt x="3064" y="2206"/>
                      <a:pt x="3064" y="2159"/>
                    </a:cubicBezTo>
                    <a:cubicBezTo>
                      <a:pt x="3095" y="1892"/>
                      <a:pt x="3127" y="1640"/>
                      <a:pt x="3127" y="1405"/>
                    </a:cubicBezTo>
                    <a:cubicBezTo>
                      <a:pt x="3127" y="1373"/>
                      <a:pt x="3127" y="1358"/>
                      <a:pt x="3127" y="1326"/>
                    </a:cubicBezTo>
                    <a:cubicBezTo>
                      <a:pt x="3142" y="1043"/>
                      <a:pt x="3111" y="792"/>
                      <a:pt x="3032" y="651"/>
                    </a:cubicBezTo>
                    <a:cubicBezTo>
                      <a:pt x="2862" y="274"/>
                      <a:pt x="2140" y="0"/>
                      <a:pt x="1420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7"/>
              <p:cNvSpPr/>
              <p:nvPr/>
            </p:nvSpPr>
            <p:spPr>
              <a:xfrm>
                <a:off x="12238787" y="2272029"/>
                <a:ext cx="28854" cy="63211"/>
              </a:xfrm>
              <a:custGeom>
                <a:avLst/>
                <a:gdLst/>
                <a:ahLst/>
                <a:cxnLst/>
                <a:rect l="l" t="t" r="r" b="b"/>
                <a:pathLst>
                  <a:path w="409" h="896" extrusionOk="0">
                    <a:moveTo>
                      <a:pt x="0" y="0"/>
                    </a:moveTo>
                    <a:cubicBezTo>
                      <a:pt x="63" y="314"/>
                      <a:pt x="157" y="628"/>
                      <a:pt x="330" y="896"/>
                    </a:cubicBezTo>
                    <a:cubicBezTo>
                      <a:pt x="409" y="566"/>
                      <a:pt x="377" y="94"/>
                      <a:pt x="377" y="94"/>
                    </a:cubicBezTo>
                    <a:cubicBezTo>
                      <a:pt x="220" y="31"/>
                      <a:pt x="94" y="0"/>
                      <a:pt x="0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7"/>
              <p:cNvSpPr/>
              <p:nvPr/>
            </p:nvSpPr>
            <p:spPr>
              <a:xfrm>
                <a:off x="12222138" y="2086843"/>
                <a:ext cx="265682" cy="147515"/>
              </a:xfrm>
              <a:custGeom>
                <a:avLst/>
                <a:gdLst/>
                <a:ahLst/>
                <a:cxnLst/>
                <a:rect l="l" t="t" r="r" b="b"/>
                <a:pathLst>
                  <a:path w="3766" h="2091" extrusionOk="0">
                    <a:moveTo>
                      <a:pt x="1485" y="1"/>
                    </a:moveTo>
                    <a:cubicBezTo>
                      <a:pt x="1229" y="1"/>
                      <a:pt x="986" y="43"/>
                      <a:pt x="786" y="143"/>
                    </a:cubicBezTo>
                    <a:cubicBezTo>
                      <a:pt x="0" y="520"/>
                      <a:pt x="16" y="1211"/>
                      <a:pt x="173" y="1934"/>
                    </a:cubicBezTo>
                    <a:cubicBezTo>
                      <a:pt x="173" y="1934"/>
                      <a:pt x="262" y="1876"/>
                      <a:pt x="385" y="1876"/>
                    </a:cubicBezTo>
                    <a:cubicBezTo>
                      <a:pt x="493" y="1876"/>
                      <a:pt x="629" y="1921"/>
                      <a:pt x="755" y="2091"/>
                    </a:cubicBezTo>
                    <a:lnTo>
                      <a:pt x="974" y="2091"/>
                    </a:lnTo>
                    <a:cubicBezTo>
                      <a:pt x="974" y="2091"/>
                      <a:pt x="959" y="1667"/>
                      <a:pt x="1053" y="1431"/>
                    </a:cubicBezTo>
                    <a:cubicBezTo>
                      <a:pt x="1163" y="1211"/>
                      <a:pt x="1556" y="1211"/>
                      <a:pt x="1619" y="928"/>
                    </a:cubicBezTo>
                    <a:cubicBezTo>
                      <a:pt x="1619" y="928"/>
                      <a:pt x="2153" y="1208"/>
                      <a:pt x="2675" y="1208"/>
                    </a:cubicBezTo>
                    <a:cubicBezTo>
                      <a:pt x="2874" y="1208"/>
                      <a:pt x="3072" y="1167"/>
                      <a:pt x="3237" y="1054"/>
                    </a:cubicBezTo>
                    <a:cubicBezTo>
                      <a:pt x="3766" y="689"/>
                      <a:pt x="2518" y="1"/>
                      <a:pt x="1485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7"/>
              <p:cNvSpPr/>
              <p:nvPr/>
            </p:nvSpPr>
            <p:spPr>
              <a:xfrm>
                <a:off x="12213461" y="2218342"/>
                <a:ext cx="61941" cy="80354"/>
              </a:xfrm>
              <a:custGeom>
                <a:avLst/>
                <a:gdLst/>
                <a:ahLst/>
                <a:cxnLst/>
                <a:rect l="l" t="t" r="r" b="b"/>
                <a:pathLst>
                  <a:path w="878" h="1139" extrusionOk="0">
                    <a:moveTo>
                      <a:pt x="480" y="1"/>
                    </a:moveTo>
                    <a:cubicBezTo>
                      <a:pt x="419" y="1"/>
                      <a:pt x="357" y="20"/>
                      <a:pt x="296" y="70"/>
                    </a:cubicBezTo>
                    <a:cubicBezTo>
                      <a:pt x="0" y="319"/>
                      <a:pt x="229" y="1138"/>
                      <a:pt x="814" y="1138"/>
                    </a:cubicBezTo>
                    <a:cubicBezTo>
                      <a:pt x="819" y="1138"/>
                      <a:pt x="825" y="1138"/>
                      <a:pt x="830" y="1138"/>
                    </a:cubicBezTo>
                    <a:lnTo>
                      <a:pt x="878" y="227"/>
                    </a:lnTo>
                    <a:cubicBezTo>
                      <a:pt x="878" y="227"/>
                      <a:pt x="689" y="1"/>
                      <a:pt x="480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7"/>
              <p:cNvSpPr/>
              <p:nvPr/>
            </p:nvSpPr>
            <p:spPr>
              <a:xfrm>
                <a:off x="12365137" y="2079012"/>
                <a:ext cx="136086" cy="79507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1127" extrusionOk="0">
                    <a:moveTo>
                      <a:pt x="1273" y="0"/>
                    </a:moveTo>
                    <a:cubicBezTo>
                      <a:pt x="1223" y="0"/>
                      <a:pt x="1170" y="11"/>
                      <a:pt x="1116" y="34"/>
                    </a:cubicBezTo>
                    <a:cubicBezTo>
                      <a:pt x="847" y="156"/>
                      <a:pt x="558" y="185"/>
                      <a:pt x="342" y="185"/>
                    </a:cubicBezTo>
                    <a:cubicBezTo>
                      <a:pt x="139" y="185"/>
                      <a:pt x="0" y="159"/>
                      <a:pt x="0" y="159"/>
                    </a:cubicBezTo>
                    <a:lnTo>
                      <a:pt x="0" y="159"/>
                    </a:lnTo>
                    <a:cubicBezTo>
                      <a:pt x="0" y="160"/>
                      <a:pt x="530" y="1126"/>
                      <a:pt x="1140" y="1126"/>
                    </a:cubicBezTo>
                    <a:cubicBezTo>
                      <a:pt x="1194" y="1126"/>
                      <a:pt x="1249" y="1119"/>
                      <a:pt x="1304" y="1102"/>
                    </a:cubicBezTo>
                    <a:cubicBezTo>
                      <a:pt x="1928" y="904"/>
                      <a:pt x="1733" y="0"/>
                      <a:pt x="1273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7"/>
              <p:cNvSpPr/>
              <p:nvPr/>
            </p:nvSpPr>
            <p:spPr>
              <a:xfrm>
                <a:off x="12276459" y="2234286"/>
                <a:ext cx="175169" cy="156686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2221" extrusionOk="0">
                    <a:moveTo>
                      <a:pt x="1031" y="849"/>
                    </a:moveTo>
                    <a:cubicBezTo>
                      <a:pt x="1038" y="849"/>
                      <a:pt x="1045" y="849"/>
                      <a:pt x="1053" y="849"/>
                    </a:cubicBezTo>
                    <a:cubicBezTo>
                      <a:pt x="1241" y="849"/>
                      <a:pt x="1430" y="944"/>
                      <a:pt x="1571" y="991"/>
                    </a:cubicBezTo>
                    <a:cubicBezTo>
                      <a:pt x="1625" y="1010"/>
                      <a:pt x="1671" y="1018"/>
                      <a:pt x="1713" y="1018"/>
                    </a:cubicBezTo>
                    <a:cubicBezTo>
                      <a:pt x="1807" y="1018"/>
                      <a:pt x="1882" y="981"/>
                      <a:pt x="1980" y="959"/>
                    </a:cubicBezTo>
                    <a:cubicBezTo>
                      <a:pt x="2060" y="936"/>
                      <a:pt x="2124" y="926"/>
                      <a:pt x="2177" y="926"/>
                    </a:cubicBezTo>
                    <a:cubicBezTo>
                      <a:pt x="2251" y="926"/>
                      <a:pt x="2301" y="946"/>
                      <a:pt x="2337" y="971"/>
                    </a:cubicBezTo>
                    <a:lnTo>
                      <a:pt x="2337" y="971"/>
                    </a:lnTo>
                    <a:cubicBezTo>
                      <a:pt x="2280" y="1445"/>
                      <a:pt x="2050" y="1682"/>
                      <a:pt x="1776" y="1698"/>
                    </a:cubicBezTo>
                    <a:cubicBezTo>
                      <a:pt x="1741" y="1702"/>
                      <a:pt x="1707" y="1704"/>
                      <a:pt x="1674" y="1704"/>
                    </a:cubicBezTo>
                    <a:cubicBezTo>
                      <a:pt x="1342" y="1704"/>
                      <a:pt x="1061" y="1499"/>
                      <a:pt x="833" y="1242"/>
                    </a:cubicBezTo>
                    <a:cubicBezTo>
                      <a:pt x="681" y="1075"/>
                      <a:pt x="808" y="849"/>
                      <a:pt x="1031" y="849"/>
                    </a:cubicBezTo>
                    <a:close/>
                    <a:moveTo>
                      <a:pt x="0" y="1"/>
                    </a:moveTo>
                    <a:cubicBezTo>
                      <a:pt x="0" y="1"/>
                      <a:pt x="16" y="739"/>
                      <a:pt x="220" y="1273"/>
                    </a:cubicBezTo>
                    <a:cubicBezTo>
                      <a:pt x="283" y="1446"/>
                      <a:pt x="377" y="1603"/>
                      <a:pt x="487" y="1745"/>
                    </a:cubicBezTo>
                    <a:cubicBezTo>
                      <a:pt x="629" y="1918"/>
                      <a:pt x="817" y="2043"/>
                      <a:pt x="1021" y="2138"/>
                    </a:cubicBezTo>
                    <a:cubicBezTo>
                      <a:pt x="1139" y="2190"/>
                      <a:pt x="1256" y="2220"/>
                      <a:pt x="1355" y="2220"/>
                    </a:cubicBezTo>
                    <a:cubicBezTo>
                      <a:pt x="1376" y="2220"/>
                      <a:pt x="1395" y="2219"/>
                      <a:pt x="1414" y="2216"/>
                    </a:cubicBezTo>
                    <a:cubicBezTo>
                      <a:pt x="1738" y="2201"/>
                      <a:pt x="2441" y="1821"/>
                      <a:pt x="2392" y="1019"/>
                    </a:cubicBezTo>
                    <a:lnTo>
                      <a:pt x="2392" y="1019"/>
                    </a:lnTo>
                    <a:cubicBezTo>
                      <a:pt x="2422" y="987"/>
                      <a:pt x="2452" y="941"/>
                      <a:pt x="2467" y="881"/>
                    </a:cubicBezTo>
                    <a:cubicBezTo>
                      <a:pt x="2467" y="834"/>
                      <a:pt x="2483" y="786"/>
                      <a:pt x="2467" y="724"/>
                    </a:cubicBezTo>
                    <a:cubicBezTo>
                      <a:pt x="2443" y="692"/>
                      <a:pt x="2408" y="680"/>
                      <a:pt x="2363" y="680"/>
                    </a:cubicBezTo>
                    <a:cubicBezTo>
                      <a:pt x="2318" y="680"/>
                      <a:pt x="2263" y="692"/>
                      <a:pt x="2200" y="708"/>
                    </a:cubicBezTo>
                    <a:cubicBezTo>
                      <a:pt x="2073" y="729"/>
                      <a:pt x="1949" y="744"/>
                      <a:pt x="1829" y="744"/>
                    </a:cubicBezTo>
                    <a:cubicBezTo>
                      <a:pt x="1681" y="744"/>
                      <a:pt x="1537" y="721"/>
                      <a:pt x="1399" y="661"/>
                    </a:cubicBezTo>
                    <a:cubicBezTo>
                      <a:pt x="1308" y="622"/>
                      <a:pt x="1218" y="594"/>
                      <a:pt x="1118" y="594"/>
                    </a:cubicBezTo>
                    <a:cubicBezTo>
                      <a:pt x="1097" y="594"/>
                      <a:pt x="1075" y="595"/>
                      <a:pt x="1053" y="598"/>
                    </a:cubicBezTo>
                    <a:cubicBezTo>
                      <a:pt x="817" y="598"/>
                      <a:pt x="613" y="692"/>
                      <a:pt x="487" y="771"/>
                    </a:cubicBezTo>
                    <a:cubicBezTo>
                      <a:pt x="267" y="425"/>
                      <a:pt x="204" y="1"/>
                      <a:pt x="204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7"/>
              <p:cNvSpPr/>
              <p:nvPr/>
            </p:nvSpPr>
            <p:spPr>
              <a:xfrm>
                <a:off x="11318853" y="4169533"/>
                <a:ext cx="690519" cy="89807"/>
              </a:xfrm>
              <a:custGeom>
                <a:avLst/>
                <a:gdLst/>
                <a:ahLst/>
                <a:cxnLst/>
                <a:rect l="l" t="t" r="r" b="b"/>
                <a:pathLst>
                  <a:path w="9788" h="1273" extrusionOk="0">
                    <a:moveTo>
                      <a:pt x="4902" y="0"/>
                    </a:moveTo>
                    <a:cubicBezTo>
                      <a:pt x="2200" y="0"/>
                      <a:pt x="0" y="283"/>
                      <a:pt x="0" y="644"/>
                    </a:cubicBezTo>
                    <a:cubicBezTo>
                      <a:pt x="0" y="990"/>
                      <a:pt x="2200" y="1273"/>
                      <a:pt x="4902" y="1273"/>
                    </a:cubicBezTo>
                    <a:cubicBezTo>
                      <a:pt x="7604" y="1273"/>
                      <a:pt x="9788" y="990"/>
                      <a:pt x="9788" y="644"/>
                    </a:cubicBezTo>
                    <a:cubicBezTo>
                      <a:pt x="9788" y="283"/>
                      <a:pt x="7604" y="0"/>
                      <a:pt x="490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7"/>
              <p:cNvSpPr/>
              <p:nvPr/>
            </p:nvSpPr>
            <p:spPr>
              <a:xfrm>
                <a:off x="11241252" y="3504062"/>
                <a:ext cx="843536" cy="709073"/>
              </a:xfrm>
              <a:custGeom>
                <a:avLst/>
                <a:gdLst/>
                <a:ahLst/>
                <a:cxnLst/>
                <a:rect l="l" t="t" r="r" b="b"/>
                <a:pathLst>
                  <a:path w="11957" h="10051" extrusionOk="0">
                    <a:moveTo>
                      <a:pt x="3790" y="0"/>
                    </a:moveTo>
                    <a:cubicBezTo>
                      <a:pt x="3720" y="0"/>
                      <a:pt x="3651" y="2"/>
                      <a:pt x="3582" y="7"/>
                    </a:cubicBezTo>
                    <a:cubicBezTo>
                      <a:pt x="3284" y="38"/>
                      <a:pt x="2985" y="116"/>
                      <a:pt x="2703" y="289"/>
                    </a:cubicBezTo>
                    <a:cubicBezTo>
                      <a:pt x="1194" y="1201"/>
                      <a:pt x="173" y="2740"/>
                      <a:pt x="110" y="4500"/>
                    </a:cubicBezTo>
                    <a:cubicBezTo>
                      <a:pt x="0" y="7438"/>
                      <a:pt x="2545" y="9920"/>
                      <a:pt x="5798" y="10046"/>
                    </a:cubicBezTo>
                    <a:cubicBezTo>
                      <a:pt x="5880" y="10049"/>
                      <a:pt x="5963" y="10050"/>
                      <a:pt x="6045" y="10050"/>
                    </a:cubicBezTo>
                    <a:cubicBezTo>
                      <a:pt x="8486" y="10050"/>
                      <a:pt x="10587" y="8708"/>
                      <a:pt x="11453" y="6762"/>
                    </a:cubicBezTo>
                    <a:cubicBezTo>
                      <a:pt x="11705" y="6197"/>
                      <a:pt x="11862" y="5584"/>
                      <a:pt x="11878" y="4940"/>
                    </a:cubicBezTo>
                    <a:cubicBezTo>
                      <a:pt x="11956" y="3212"/>
                      <a:pt x="11076" y="1625"/>
                      <a:pt x="9694" y="604"/>
                    </a:cubicBezTo>
                    <a:cubicBezTo>
                      <a:pt x="9270" y="305"/>
                      <a:pt x="8814" y="195"/>
                      <a:pt x="8311" y="179"/>
                    </a:cubicBezTo>
                    <a:cubicBezTo>
                      <a:pt x="8267" y="178"/>
                      <a:pt x="8222" y="178"/>
                      <a:pt x="8177" y="178"/>
                    </a:cubicBezTo>
                    <a:cubicBezTo>
                      <a:pt x="7637" y="178"/>
                      <a:pt x="7048" y="248"/>
                      <a:pt x="6454" y="248"/>
                    </a:cubicBezTo>
                    <a:cubicBezTo>
                      <a:pt x="6361" y="248"/>
                      <a:pt x="6268" y="246"/>
                      <a:pt x="6175" y="242"/>
                    </a:cubicBezTo>
                    <a:cubicBezTo>
                      <a:pt x="5515" y="226"/>
                      <a:pt x="4886" y="85"/>
                      <a:pt x="4305" y="22"/>
                    </a:cubicBezTo>
                    <a:cubicBezTo>
                      <a:pt x="4127" y="11"/>
                      <a:pt x="3957" y="0"/>
                      <a:pt x="37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7"/>
              <p:cNvSpPr/>
              <p:nvPr/>
            </p:nvSpPr>
            <p:spPr>
              <a:xfrm>
                <a:off x="11477302" y="3503780"/>
                <a:ext cx="362544" cy="106950"/>
              </a:xfrm>
              <a:custGeom>
                <a:avLst/>
                <a:gdLst/>
                <a:ahLst/>
                <a:cxnLst/>
                <a:rect l="l" t="t" r="r" b="b"/>
                <a:pathLst>
                  <a:path w="5139" h="1516" extrusionOk="0">
                    <a:moveTo>
                      <a:pt x="497" y="1"/>
                    </a:moveTo>
                    <a:cubicBezTo>
                      <a:pt x="414" y="1"/>
                      <a:pt x="333" y="4"/>
                      <a:pt x="252" y="11"/>
                    </a:cubicBezTo>
                    <a:cubicBezTo>
                      <a:pt x="95" y="136"/>
                      <a:pt x="1" y="340"/>
                      <a:pt x="111" y="639"/>
                    </a:cubicBezTo>
                    <a:cubicBezTo>
                      <a:pt x="308" y="1177"/>
                      <a:pt x="1617" y="1515"/>
                      <a:pt x="2752" y="1515"/>
                    </a:cubicBezTo>
                    <a:cubicBezTo>
                      <a:pt x="3243" y="1515"/>
                      <a:pt x="3700" y="1452"/>
                      <a:pt x="4023" y="1315"/>
                    </a:cubicBezTo>
                    <a:cubicBezTo>
                      <a:pt x="4573" y="1079"/>
                      <a:pt x="5138" y="655"/>
                      <a:pt x="4965" y="183"/>
                    </a:cubicBezTo>
                    <a:cubicBezTo>
                      <a:pt x="4921" y="182"/>
                      <a:pt x="4876" y="182"/>
                      <a:pt x="4831" y="182"/>
                    </a:cubicBezTo>
                    <a:cubicBezTo>
                      <a:pt x="4292" y="182"/>
                      <a:pt x="3714" y="252"/>
                      <a:pt x="3112" y="252"/>
                    </a:cubicBezTo>
                    <a:cubicBezTo>
                      <a:pt x="3018" y="252"/>
                      <a:pt x="2924" y="250"/>
                      <a:pt x="2829" y="246"/>
                    </a:cubicBezTo>
                    <a:cubicBezTo>
                      <a:pt x="1999" y="218"/>
                      <a:pt x="1206" y="1"/>
                      <a:pt x="497" y="1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7"/>
              <p:cNvSpPr/>
              <p:nvPr/>
            </p:nvSpPr>
            <p:spPr>
              <a:xfrm>
                <a:off x="11368660" y="3278382"/>
                <a:ext cx="284941" cy="292208"/>
              </a:xfrm>
              <a:custGeom>
                <a:avLst/>
                <a:gdLst/>
                <a:ahLst/>
                <a:cxnLst/>
                <a:rect l="l" t="t" r="r" b="b"/>
                <a:pathLst>
                  <a:path w="4039" h="4142" extrusionOk="0">
                    <a:moveTo>
                      <a:pt x="347" y="0"/>
                    </a:moveTo>
                    <a:cubicBezTo>
                      <a:pt x="221" y="0"/>
                      <a:pt x="95" y="63"/>
                      <a:pt x="32" y="173"/>
                    </a:cubicBezTo>
                    <a:cubicBezTo>
                      <a:pt x="17" y="220"/>
                      <a:pt x="1" y="268"/>
                      <a:pt x="1" y="315"/>
                    </a:cubicBezTo>
                    <a:cubicBezTo>
                      <a:pt x="1" y="330"/>
                      <a:pt x="1" y="330"/>
                      <a:pt x="1" y="346"/>
                    </a:cubicBezTo>
                    <a:cubicBezTo>
                      <a:pt x="1" y="488"/>
                      <a:pt x="111" y="629"/>
                      <a:pt x="284" y="660"/>
                    </a:cubicBezTo>
                    <a:cubicBezTo>
                      <a:pt x="818" y="739"/>
                      <a:pt x="1698" y="1006"/>
                      <a:pt x="2373" y="1854"/>
                    </a:cubicBezTo>
                    <a:cubicBezTo>
                      <a:pt x="3395" y="3158"/>
                      <a:pt x="3442" y="4101"/>
                      <a:pt x="3442" y="4101"/>
                    </a:cubicBezTo>
                    <a:cubicBezTo>
                      <a:pt x="3442" y="4101"/>
                      <a:pt x="3502" y="4141"/>
                      <a:pt x="3623" y="4141"/>
                    </a:cubicBezTo>
                    <a:cubicBezTo>
                      <a:pt x="3653" y="4141"/>
                      <a:pt x="3687" y="4139"/>
                      <a:pt x="3724" y="4132"/>
                    </a:cubicBezTo>
                    <a:cubicBezTo>
                      <a:pt x="3819" y="4117"/>
                      <a:pt x="3913" y="4070"/>
                      <a:pt x="4039" y="4007"/>
                    </a:cubicBezTo>
                    <a:cubicBezTo>
                      <a:pt x="4039" y="4007"/>
                      <a:pt x="2939" y="63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7"/>
              <p:cNvSpPr/>
              <p:nvPr/>
            </p:nvSpPr>
            <p:spPr>
              <a:xfrm>
                <a:off x="11644710" y="3258418"/>
                <a:ext cx="358029" cy="312667"/>
              </a:xfrm>
              <a:custGeom>
                <a:avLst/>
                <a:gdLst/>
                <a:ahLst/>
                <a:cxnLst/>
                <a:rect l="l" t="t" r="r" b="b"/>
                <a:pathLst>
                  <a:path w="5075" h="4432" extrusionOk="0">
                    <a:moveTo>
                      <a:pt x="5075" y="1"/>
                    </a:moveTo>
                    <a:lnTo>
                      <a:pt x="5075" y="1"/>
                    </a:lnTo>
                    <a:cubicBezTo>
                      <a:pt x="1068" y="111"/>
                      <a:pt x="94" y="3991"/>
                      <a:pt x="16" y="4400"/>
                    </a:cubicBezTo>
                    <a:cubicBezTo>
                      <a:pt x="0" y="4415"/>
                      <a:pt x="0" y="4431"/>
                      <a:pt x="0" y="4431"/>
                    </a:cubicBezTo>
                    <a:cubicBezTo>
                      <a:pt x="5075" y="3897"/>
                      <a:pt x="5075" y="1"/>
                      <a:pt x="5075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7"/>
              <p:cNvSpPr/>
              <p:nvPr/>
            </p:nvSpPr>
            <p:spPr>
              <a:xfrm>
                <a:off x="11644710" y="3258418"/>
                <a:ext cx="358029" cy="312667"/>
              </a:xfrm>
              <a:custGeom>
                <a:avLst/>
                <a:gdLst/>
                <a:ahLst/>
                <a:cxnLst/>
                <a:rect l="l" t="t" r="r" b="b"/>
                <a:pathLst>
                  <a:path w="5075" h="4432" extrusionOk="0">
                    <a:moveTo>
                      <a:pt x="5075" y="1"/>
                    </a:moveTo>
                    <a:lnTo>
                      <a:pt x="16" y="4400"/>
                    </a:lnTo>
                    <a:cubicBezTo>
                      <a:pt x="0" y="4415"/>
                      <a:pt x="0" y="4431"/>
                      <a:pt x="0" y="4431"/>
                    </a:cubicBezTo>
                    <a:cubicBezTo>
                      <a:pt x="5074" y="3897"/>
                      <a:pt x="5075" y="1"/>
                      <a:pt x="50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7"/>
              <p:cNvSpPr/>
              <p:nvPr/>
            </p:nvSpPr>
            <p:spPr>
              <a:xfrm>
                <a:off x="11241252" y="3504062"/>
                <a:ext cx="808051" cy="709073"/>
              </a:xfrm>
              <a:custGeom>
                <a:avLst/>
                <a:gdLst/>
                <a:ahLst/>
                <a:cxnLst/>
                <a:rect l="l" t="t" r="r" b="b"/>
                <a:pathLst>
                  <a:path w="11454" h="10051" extrusionOk="0">
                    <a:moveTo>
                      <a:pt x="3790" y="0"/>
                    </a:moveTo>
                    <a:cubicBezTo>
                      <a:pt x="3720" y="0"/>
                      <a:pt x="3651" y="2"/>
                      <a:pt x="3582" y="7"/>
                    </a:cubicBezTo>
                    <a:cubicBezTo>
                      <a:pt x="3284" y="38"/>
                      <a:pt x="2985" y="116"/>
                      <a:pt x="2703" y="289"/>
                    </a:cubicBezTo>
                    <a:cubicBezTo>
                      <a:pt x="1194" y="1201"/>
                      <a:pt x="173" y="2740"/>
                      <a:pt x="110" y="4500"/>
                    </a:cubicBezTo>
                    <a:cubicBezTo>
                      <a:pt x="0" y="7438"/>
                      <a:pt x="2545" y="9920"/>
                      <a:pt x="5798" y="10046"/>
                    </a:cubicBezTo>
                    <a:cubicBezTo>
                      <a:pt x="5880" y="10049"/>
                      <a:pt x="5962" y="10050"/>
                      <a:pt x="6044" y="10050"/>
                    </a:cubicBezTo>
                    <a:cubicBezTo>
                      <a:pt x="8471" y="10050"/>
                      <a:pt x="10587" y="8708"/>
                      <a:pt x="11453" y="6762"/>
                    </a:cubicBezTo>
                    <a:lnTo>
                      <a:pt x="11453" y="6762"/>
                    </a:lnTo>
                    <a:cubicBezTo>
                      <a:pt x="11453" y="6763"/>
                      <a:pt x="9599" y="8871"/>
                      <a:pt x="6550" y="8871"/>
                    </a:cubicBezTo>
                    <a:cubicBezTo>
                      <a:pt x="6387" y="8871"/>
                      <a:pt x="6219" y="8865"/>
                      <a:pt x="6049" y="8852"/>
                    </a:cubicBezTo>
                    <a:cubicBezTo>
                      <a:pt x="2703" y="8600"/>
                      <a:pt x="1556" y="4924"/>
                      <a:pt x="2498" y="3102"/>
                    </a:cubicBezTo>
                    <a:cubicBezTo>
                      <a:pt x="3270" y="1633"/>
                      <a:pt x="4878" y="1491"/>
                      <a:pt x="5474" y="1491"/>
                    </a:cubicBezTo>
                    <a:cubicBezTo>
                      <a:pt x="5618" y="1491"/>
                      <a:pt x="5703" y="1499"/>
                      <a:pt x="5703" y="1499"/>
                    </a:cubicBezTo>
                    <a:cubicBezTo>
                      <a:pt x="5499" y="1153"/>
                      <a:pt x="5012" y="478"/>
                      <a:pt x="4305" y="22"/>
                    </a:cubicBezTo>
                    <a:cubicBezTo>
                      <a:pt x="4127" y="11"/>
                      <a:pt x="3957" y="0"/>
                      <a:pt x="3790" y="0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7"/>
              <p:cNvSpPr/>
              <p:nvPr/>
            </p:nvSpPr>
            <p:spPr>
              <a:xfrm>
                <a:off x="11849720" y="3558877"/>
                <a:ext cx="147515" cy="144905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2054" extrusionOk="0">
                    <a:moveTo>
                      <a:pt x="503" y="1"/>
                    </a:moveTo>
                    <a:cubicBezTo>
                      <a:pt x="386" y="1"/>
                      <a:pt x="266" y="48"/>
                      <a:pt x="173" y="141"/>
                    </a:cubicBezTo>
                    <a:cubicBezTo>
                      <a:pt x="1" y="329"/>
                      <a:pt x="16" y="628"/>
                      <a:pt x="220" y="801"/>
                    </a:cubicBezTo>
                    <a:cubicBezTo>
                      <a:pt x="629" y="1131"/>
                      <a:pt x="959" y="1508"/>
                      <a:pt x="1226" y="1869"/>
                    </a:cubicBezTo>
                    <a:cubicBezTo>
                      <a:pt x="1307" y="1990"/>
                      <a:pt x="1440" y="2053"/>
                      <a:pt x="1579" y="2053"/>
                    </a:cubicBezTo>
                    <a:cubicBezTo>
                      <a:pt x="1656" y="2053"/>
                      <a:pt x="1735" y="2034"/>
                      <a:pt x="1807" y="1995"/>
                    </a:cubicBezTo>
                    <a:cubicBezTo>
                      <a:pt x="2027" y="1869"/>
                      <a:pt x="2090" y="1586"/>
                      <a:pt x="1949" y="1366"/>
                    </a:cubicBezTo>
                    <a:cubicBezTo>
                      <a:pt x="1540" y="785"/>
                      <a:pt x="1085" y="361"/>
                      <a:pt x="786" y="109"/>
                    </a:cubicBezTo>
                    <a:cubicBezTo>
                      <a:pt x="706" y="36"/>
                      <a:pt x="605" y="1"/>
                      <a:pt x="5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7"/>
              <p:cNvSpPr/>
              <p:nvPr/>
            </p:nvSpPr>
            <p:spPr>
              <a:xfrm>
                <a:off x="11970567" y="3720642"/>
                <a:ext cx="78731" cy="115486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637" extrusionOk="0">
                    <a:moveTo>
                      <a:pt x="463" y="0"/>
                    </a:moveTo>
                    <a:cubicBezTo>
                      <a:pt x="391" y="0"/>
                      <a:pt x="318" y="20"/>
                      <a:pt x="251" y="63"/>
                    </a:cubicBezTo>
                    <a:cubicBezTo>
                      <a:pt x="63" y="173"/>
                      <a:pt x="0" y="393"/>
                      <a:pt x="79" y="581"/>
                    </a:cubicBezTo>
                    <a:cubicBezTo>
                      <a:pt x="220" y="880"/>
                      <a:pt x="314" y="1163"/>
                      <a:pt x="361" y="1367"/>
                    </a:cubicBezTo>
                    <a:cubicBezTo>
                      <a:pt x="409" y="1533"/>
                      <a:pt x="555" y="1637"/>
                      <a:pt x="712" y="1637"/>
                    </a:cubicBezTo>
                    <a:cubicBezTo>
                      <a:pt x="762" y="1637"/>
                      <a:pt x="814" y="1626"/>
                      <a:pt x="864" y="1603"/>
                    </a:cubicBezTo>
                    <a:cubicBezTo>
                      <a:pt x="1021" y="1540"/>
                      <a:pt x="1115" y="1383"/>
                      <a:pt x="1084" y="1226"/>
                    </a:cubicBezTo>
                    <a:cubicBezTo>
                      <a:pt x="1037" y="880"/>
                      <a:pt x="958" y="566"/>
                      <a:pt x="848" y="267"/>
                    </a:cubicBezTo>
                    <a:cubicBezTo>
                      <a:pt x="783" y="103"/>
                      <a:pt x="626" y="0"/>
                      <a:pt x="4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7"/>
              <p:cNvSpPr/>
              <p:nvPr/>
            </p:nvSpPr>
            <p:spPr>
              <a:xfrm>
                <a:off x="9756025" y="4175035"/>
                <a:ext cx="1514090" cy="110901"/>
              </a:xfrm>
              <a:custGeom>
                <a:avLst/>
                <a:gdLst/>
                <a:ahLst/>
                <a:cxnLst/>
                <a:rect l="l" t="t" r="r" b="b"/>
                <a:pathLst>
                  <a:path w="21462" h="1572" extrusionOk="0">
                    <a:moveTo>
                      <a:pt x="10731" y="1"/>
                    </a:moveTo>
                    <a:cubicBezTo>
                      <a:pt x="4808" y="1"/>
                      <a:pt x="1" y="362"/>
                      <a:pt x="1" y="786"/>
                    </a:cubicBezTo>
                    <a:cubicBezTo>
                      <a:pt x="1" y="1226"/>
                      <a:pt x="4808" y="1572"/>
                      <a:pt x="10731" y="1572"/>
                    </a:cubicBezTo>
                    <a:cubicBezTo>
                      <a:pt x="16654" y="1572"/>
                      <a:pt x="21462" y="1226"/>
                      <a:pt x="21462" y="786"/>
                    </a:cubicBezTo>
                    <a:cubicBezTo>
                      <a:pt x="21462" y="362"/>
                      <a:pt x="16654" y="1"/>
                      <a:pt x="1073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7"/>
              <p:cNvSpPr/>
              <p:nvPr/>
            </p:nvSpPr>
            <p:spPr>
              <a:xfrm>
                <a:off x="9913415" y="4076411"/>
                <a:ext cx="1168267" cy="156333"/>
              </a:xfrm>
              <a:custGeom>
                <a:avLst/>
                <a:gdLst/>
                <a:ahLst/>
                <a:cxnLst/>
                <a:rect l="l" t="t" r="r" b="b"/>
                <a:pathLst>
                  <a:path w="16560" h="2216" extrusionOk="0">
                    <a:moveTo>
                      <a:pt x="1" y="0"/>
                    </a:moveTo>
                    <a:lnTo>
                      <a:pt x="1" y="2184"/>
                    </a:lnTo>
                    <a:lnTo>
                      <a:pt x="16544" y="2216"/>
                    </a:lnTo>
                    <a:lnTo>
                      <a:pt x="16560" y="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7"/>
              <p:cNvSpPr/>
              <p:nvPr/>
            </p:nvSpPr>
            <p:spPr>
              <a:xfrm>
                <a:off x="11080546" y="4077539"/>
                <a:ext cx="168538" cy="154076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184" extrusionOk="0">
                    <a:moveTo>
                      <a:pt x="16" y="0"/>
                    </a:moveTo>
                    <a:lnTo>
                      <a:pt x="0" y="2184"/>
                    </a:lnTo>
                    <a:lnTo>
                      <a:pt x="1571" y="1477"/>
                    </a:lnTo>
                    <a:lnTo>
                      <a:pt x="2388" y="1100"/>
                    </a:lnTo>
                    <a:lnTo>
                      <a:pt x="1571" y="72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7"/>
              <p:cNvSpPr/>
              <p:nvPr/>
            </p:nvSpPr>
            <p:spPr>
              <a:xfrm>
                <a:off x="9913415" y="4076411"/>
                <a:ext cx="85433" cy="155204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2200" extrusionOk="0">
                    <a:moveTo>
                      <a:pt x="1" y="0"/>
                    </a:moveTo>
                    <a:lnTo>
                      <a:pt x="1" y="2184"/>
                    </a:lnTo>
                    <a:lnTo>
                      <a:pt x="1210" y="2200"/>
                    </a:lnTo>
                    <a:lnTo>
                      <a:pt x="1210" y="0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7"/>
              <p:cNvSpPr/>
              <p:nvPr/>
            </p:nvSpPr>
            <p:spPr>
              <a:xfrm>
                <a:off x="9845831" y="4076411"/>
                <a:ext cx="67655" cy="155204"/>
              </a:xfrm>
              <a:custGeom>
                <a:avLst/>
                <a:gdLst/>
                <a:ahLst/>
                <a:cxnLst/>
                <a:rect l="l" t="t" r="r" b="b"/>
                <a:pathLst>
                  <a:path w="959" h="2200" extrusionOk="0">
                    <a:moveTo>
                      <a:pt x="959" y="0"/>
                    </a:moveTo>
                    <a:cubicBezTo>
                      <a:pt x="440" y="0"/>
                      <a:pt x="0" y="424"/>
                      <a:pt x="0" y="959"/>
                    </a:cubicBezTo>
                    <a:lnTo>
                      <a:pt x="0" y="1226"/>
                    </a:lnTo>
                    <a:cubicBezTo>
                      <a:pt x="0" y="1760"/>
                      <a:pt x="424" y="2184"/>
                      <a:pt x="959" y="2200"/>
                    </a:cubicBezTo>
                    <a:lnTo>
                      <a:pt x="959" y="0"/>
                    </a:ln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7"/>
              <p:cNvSpPr/>
              <p:nvPr/>
            </p:nvSpPr>
            <p:spPr>
              <a:xfrm>
                <a:off x="11191375" y="4128474"/>
                <a:ext cx="57708" cy="5326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55" extrusionOk="0">
                    <a:moveTo>
                      <a:pt x="0" y="1"/>
                    </a:moveTo>
                    <a:lnTo>
                      <a:pt x="0" y="755"/>
                    </a:lnTo>
                    <a:lnTo>
                      <a:pt x="817" y="37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7"/>
              <p:cNvSpPr/>
              <p:nvPr/>
            </p:nvSpPr>
            <p:spPr>
              <a:xfrm>
                <a:off x="9998777" y="4076411"/>
                <a:ext cx="61024" cy="1552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2200" extrusionOk="0">
                    <a:moveTo>
                      <a:pt x="0" y="0"/>
                    </a:moveTo>
                    <a:lnTo>
                      <a:pt x="0" y="2200"/>
                    </a:lnTo>
                    <a:lnTo>
                      <a:pt x="864" y="2200"/>
                    </a:lnTo>
                    <a:lnTo>
                      <a:pt x="864" y="0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7"/>
              <p:cNvSpPr/>
              <p:nvPr/>
            </p:nvSpPr>
            <p:spPr>
              <a:xfrm>
                <a:off x="10147279" y="4115211"/>
                <a:ext cx="887840" cy="24409"/>
              </a:xfrm>
              <a:custGeom>
                <a:avLst/>
                <a:gdLst/>
                <a:ahLst/>
                <a:cxnLst/>
                <a:rect l="l" t="t" r="r" b="b"/>
                <a:pathLst>
                  <a:path w="12585" h="346" extrusionOk="0">
                    <a:moveTo>
                      <a:pt x="158" y="0"/>
                    </a:moveTo>
                    <a:cubicBezTo>
                      <a:pt x="79" y="0"/>
                      <a:pt x="1" y="63"/>
                      <a:pt x="1" y="157"/>
                    </a:cubicBezTo>
                    <a:cubicBezTo>
                      <a:pt x="1" y="252"/>
                      <a:pt x="79" y="330"/>
                      <a:pt x="158" y="330"/>
                    </a:cubicBezTo>
                    <a:lnTo>
                      <a:pt x="12428" y="346"/>
                    </a:lnTo>
                    <a:cubicBezTo>
                      <a:pt x="12506" y="346"/>
                      <a:pt x="12585" y="267"/>
                      <a:pt x="12585" y="173"/>
                    </a:cubicBezTo>
                    <a:cubicBezTo>
                      <a:pt x="12585" y="79"/>
                      <a:pt x="12522" y="0"/>
                      <a:pt x="12428" y="0"/>
                    </a:cubicBez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7"/>
              <p:cNvSpPr/>
              <p:nvPr/>
            </p:nvSpPr>
            <p:spPr>
              <a:xfrm>
                <a:off x="10147279" y="4175035"/>
                <a:ext cx="887840" cy="24480"/>
              </a:xfrm>
              <a:custGeom>
                <a:avLst/>
                <a:gdLst/>
                <a:ahLst/>
                <a:cxnLst/>
                <a:rect l="l" t="t" r="r" b="b"/>
                <a:pathLst>
                  <a:path w="12585" h="347" extrusionOk="0">
                    <a:moveTo>
                      <a:pt x="158" y="1"/>
                    </a:moveTo>
                    <a:cubicBezTo>
                      <a:pt x="79" y="1"/>
                      <a:pt x="1" y="79"/>
                      <a:pt x="1" y="173"/>
                    </a:cubicBezTo>
                    <a:cubicBezTo>
                      <a:pt x="1" y="268"/>
                      <a:pt x="79" y="346"/>
                      <a:pt x="158" y="346"/>
                    </a:cubicBezTo>
                    <a:lnTo>
                      <a:pt x="12428" y="346"/>
                    </a:lnTo>
                    <a:cubicBezTo>
                      <a:pt x="12506" y="346"/>
                      <a:pt x="12585" y="283"/>
                      <a:pt x="12585" y="189"/>
                    </a:cubicBezTo>
                    <a:cubicBezTo>
                      <a:pt x="12585" y="95"/>
                      <a:pt x="12522" y="16"/>
                      <a:pt x="12428" y="16"/>
                    </a:cubicBez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6" name="Google Shape;386;p37"/>
            <p:cNvSpPr/>
            <p:nvPr/>
          </p:nvSpPr>
          <p:spPr>
            <a:xfrm>
              <a:off x="2944900" y="863000"/>
              <a:ext cx="687716" cy="687871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rgbClr val="EEB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4599294" y="1720679"/>
              <a:ext cx="142800" cy="1428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 rot="5400000">
              <a:off x="5652075" y="805250"/>
              <a:ext cx="320400" cy="2775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7682876" y="1120924"/>
              <a:ext cx="252900" cy="25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3438846" y="1306241"/>
              <a:ext cx="213900" cy="21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7820719" y="4142754"/>
              <a:ext cx="142800" cy="1428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2238;p69">
            <a:extLst>
              <a:ext uri="{FF2B5EF4-FFF2-40B4-BE49-F238E27FC236}">
                <a16:creationId xmlns:a16="http://schemas.microsoft.com/office/drawing/2014/main" id="{4A66916F-9466-493A-9517-2E77388174CE}"/>
              </a:ext>
            </a:extLst>
          </p:cNvPr>
          <p:cNvSpPr txBox="1">
            <a:spLocks/>
          </p:cNvSpPr>
          <p:nvPr/>
        </p:nvSpPr>
        <p:spPr>
          <a:xfrm>
            <a:off x="770231" y="1846927"/>
            <a:ext cx="3583820" cy="195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Ranchers"/>
              <a:buNone/>
              <a:defRPr sz="43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Ranchers"/>
              <a:buNone/>
              <a:defRPr sz="5200" b="1" i="0" u="none" strike="noStrike" cap="none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Ranchers"/>
              <a:buNone/>
              <a:defRPr sz="5200" b="1" i="0" u="none" strike="noStrike" cap="none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Ranchers"/>
              <a:buNone/>
              <a:defRPr sz="5200" b="1" i="0" u="none" strike="noStrike" cap="none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Ranchers"/>
              <a:buNone/>
              <a:defRPr sz="5200" b="1" i="0" u="none" strike="noStrike" cap="none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Ranchers"/>
              <a:buNone/>
              <a:defRPr sz="5200" b="1" i="0" u="none" strike="noStrike" cap="none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Ranchers"/>
              <a:buNone/>
              <a:defRPr sz="5200" b="1" i="0" u="none" strike="noStrike" cap="none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Ranchers"/>
              <a:buNone/>
              <a:defRPr sz="5200" b="1" i="0" u="none" strike="noStrike" cap="none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Ranchers"/>
              <a:buNone/>
              <a:defRPr sz="5200" b="1" i="0" u="none" strike="noStrike" cap="none">
                <a:solidFill>
                  <a:schemeClr val="accent5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r>
              <a:rPr lang="en-US" b="1" dirty="0">
                <a:latin typeface="+mj-lt"/>
              </a:rPr>
              <a:t>THANKS FOR WATCHING!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1"/>
          <p:cNvSpPr/>
          <p:nvPr/>
        </p:nvSpPr>
        <p:spPr>
          <a:xfrm>
            <a:off x="2207700" y="1158100"/>
            <a:ext cx="4728600" cy="4728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41"/>
          <p:cNvSpPr txBox="1">
            <a:spLocks noGrp="1"/>
          </p:cNvSpPr>
          <p:nvPr>
            <p:ph type="title"/>
          </p:nvPr>
        </p:nvSpPr>
        <p:spPr>
          <a:xfrm>
            <a:off x="2872600" y="2952750"/>
            <a:ext cx="3398700" cy="8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2"/>
                </a:solidFill>
                <a:latin typeface="+mj-lt"/>
              </a:rPr>
              <a:t>TỔNG QUÁT</a:t>
            </a:r>
            <a:endParaRPr b="1" dirty="0">
              <a:solidFill>
                <a:schemeClr val="lt2"/>
              </a:solidFill>
              <a:latin typeface="+mj-lt"/>
            </a:endParaRPr>
          </a:p>
        </p:txBody>
      </p:sp>
      <p:sp>
        <p:nvSpPr>
          <p:cNvPr id="433" name="Google Shape;433;p41"/>
          <p:cNvSpPr txBox="1">
            <a:spLocks noGrp="1"/>
          </p:cNvSpPr>
          <p:nvPr>
            <p:ph type="title" idx="2"/>
          </p:nvPr>
        </p:nvSpPr>
        <p:spPr>
          <a:xfrm>
            <a:off x="3770175" y="1795950"/>
            <a:ext cx="16035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2"/>
                </a:solidFill>
                <a:latin typeface="+mj-lt"/>
              </a:rPr>
              <a:t>1</a:t>
            </a:r>
            <a:endParaRPr b="1" dirty="0">
              <a:solidFill>
                <a:schemeClr val="lt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51"/>
          <p:cNvSpPr txBox="1">
            <a:spLocks noGrp="1"/>
          </p:cNvSpPr>
          <p:nvPr>
            <p:ph type="title"/>
          </p:nvPr>
        </p:nvSpPr>
        <p:spPr>
          <a:xfrm rot="21061645">
            <a:off x="1913201" y="902686"/>
            <a:ext cx="1502482" cy="28021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LÝ DO CHỌN ĐỀ TÀI</a:t>
            </a:r>
            <a:endParaRPr b="1" dirty="0">
              <a:latin typeface="+mj-lt"/>
            </a:endParaRPr>
          </a:p>
        </p:txBody>
      </p:sp>
      <p:grpSp>
        <p:nvGrpSpPr>
          <p:cNvPr id="744" name="Google Shape;744;p51"/>
          <p:cNvGrpSpPr/>
          <p:nvPr/>
        </p:nvGrpSpPr>
        <p:grpSpPr>
          <a:xfrm>
            <a:off x="887053" y="3851399"/>
            <a:ext cx="1096770" cy="505680"/>
            <a:chOff x="887053" y="3851399"/>
            <a:chExt cx="1096770" cy="505680"/>
          </a:xfrm>
        </p:grpSpPr>
        <p:grpSp>
          <p:nvGrpSpPr>
            <p:cNvPr id="745" name="Google Shape;745;p51"/>
            <p:cNvGrpSpPr/>
            <p:nvPr/>
          </p:nvGrpSpPr>
          <p:grpSpPr>
            <a:xfrm flipH="1">
              <a:off x="887053" y="4038712"/>
              <a:ext cx="667845" cy="318367"/>
              <a:chOff x="787200" y="4030950"/>
              <a:chExt cx="787275" cy="375300"/>
            </a:xfrm>
          </p:grpSpPr>
          <p:sp>
            <p:nvSpPr>
              <p:cNvPr id="746" name="Google Shape;746;p51"/>
              <p:cNvSpPr/>
              <p:nvPr/>
            </p:nvSpPr>
            <p:spPr>
              <a:xfrm>
                <a:off x="787200" y="4185450"/>
                <a:ext cx="220800" cy="220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51"/>
              <p:cNvSpPr/>
              <p:nvPr/>
            </p:nvSpPr>
            <p:spPr>
              <a:xfrm>
                <a:off x="1199175" y="4030950"/>
                <a:ext cx="375300" cy="37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8" name="Google Shape;748;p51"/>
            <p:cNvSpPr/>
            <p:nvPr/>
          </p:nvSpPr>
          <p:spPr>
            <a:xfrm flipH="1">
              <a:off x="1796624" y="3851399"/>
              <a:ext cx="187200" cy="18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51"/>
          <p:cNvGrpSpPr/>
          <p:nvPr/>
        </p:nvGrpSpPr>
        <p:grpSpPr>
          <a:xfrm>
            <a:off x="3751148" y="1015036"/>
            <a:ext cx="4660873" cy="3236585"/>
            <a:chOff x="3751148" y="1015036"/>
            <a:chExt cx="4660873" cy="3236585"/>
          </a:xfrm>
        </p:grpSpPr>
        <p:grpSp>
          <p:nvGrpSpPr>
            <p:cNvPr id="750" name="Google Shape;750;p51"/>
            <p:cNvGrpSpPr/>
            <p:nvPr/>
          </p:nvGrpSpPr>
          <p:grpSpPr>
            <a:xfrm>
              <a:off x="3751148" y="1015036"/>
              <a:ext cx="4660873" cy="3236585"/>
              <a:chOff x="3751148" y="1015036"/>
              <a:chExt cx="4660873" cy="3236585"/>
            </a:xfrm>
          </p:grpSpPr>
          <p:grpSp>
            <p:nvGrpSpPr>
              <p:cNvPr id="751" name="Google Shape;751;p51"/>
              <p:cNvGrpSpPr/>
              <p:nvPr/>
            </p:nvGrpSpPr>
            <p:grpSpPr>
              <a:xfrm>
                <a:off x="3751148" y="3677468"/>
                <a:ext cx="4660873" cy="574154"/>
                <a:chOff x="4310875" y="3765875"/>
                <a:chExt cx="3945212" cy="485994"/>
              </a:xfrm>
            </p:grpSpPr>
            <p:sp>
              <p:nvSpPr>
                <p:cNvPr id="752" name="Google Shape;752;p51"/>
                <p:cNvSpPr/>
                <p:nvPr/>
              </p:nvSpPr>
              <p:spPr>
                <a:xfrm>
                  <a:off x="4310875" y="3765875"/>
                  <a:ext cx="3122915" cy="485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5" h="10973" extrusionOk="0">
                      <a:moveTo>
                        <a:pt x="21523" y="0"/>
                      </a:moveTo>
                      <a:cubicBezTo>
                        <a:pt x="9650" y="0"/>
                        <a:pt x="1" y="2448"/>
                        <a:pt x="1" y="5486"/>
                      </a:cubicBezTo>
                      <a:cubicBezTo>
                        <a:pt x="1" y="8496"/>
                        <a:pt x="9650" y="10972"/>
                        <a:pt x="21523" y="10972"/>
                      </a:cubicBezTo>
                      <a:cubicBezTo>
                        <a:pt x="33395" y="10972"/>
                        <a:pt x="43045" y="8496"/>
                        <a:pt x="43045" y="5486"/>
                      </a:cubicBezTo>
                      <a:cubicBezTo>
                        <a:pt x="43045" y="2448"/>
                        <a:pt x="33395" y="0"/>
                        <a:pt x="21523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53;p51"/>
                <p:cNvSpPr/>
                <p:nvPr/>
              </p:nvSpPr>
              <p:spPr>
                <a:xfrm>
                  <a:off x="5931913" y="3771709"/>
                  <a:ext cx="2324174" cy="477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46" h="11648" extrusionOk="0">
                      <a:moveTo>
                        <a:pt x="1042" y="1"/>
                      </a:moveTo>
                      <a:cubicBezTo>
                        <a:pt x="254" y="310"/>
                        <a:pt x="1" y="1267"/>
                        <a:pt x="507" y="1914"/>
                      </a:cubicBezTo>
                      <a:lnTo>
                        <a:pt x="5740" y="8778"/>
                      </a:lnTo>
                      <a:cubicBezTo>
                        <a:pt x="7119" y="10579"/>
                        <a:pt x="9285" y="11648"/>
                        <a:pt x="11564" y="11648"/>
                      </a:cubicBezTo>
                      <a:lnTo>
                        <a:pt x="55114" y="11648"/>
                      </a:lnTo>
                      <a:cubicBezTo>
                        <a:pt x="56183" y="11648"/>
                        <a:pt x="56746" y="10382"/>
                        <a:pt x="56043" y="9594"/>
                      </a:cubicBezTo>
                      <a:lnTo>
                        <a:pt x="47462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754;p51"/>
                <p:cNvSpPr/>
                <p:nvPr/>
              </p:nvSpPr>
              <p:spPr>
                <a:xfrm>
                  <a:off x="5783850" y="4005075"/>
                  <a:ext cx="714000" cy="2436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5" name="Google Shape;755;p51"/>
              <p:cNvGrpSpPr/>
              <p:nvPr/>
            </p:nvGrpSpPr>
            <p:grpSpPr>
              <a:xfrm>
                <a:off x="5603497" y="1015036"/>
                <a:ext cx="2507667" cy="3131172"/>
                <a:chOff x="6811875" y="2571750"/>
                <a:chExt cx="1295550" cy="1617675"/>
              </a:xfrm>
            </p:grpSpPr>
            <p:sp>
              <p:nvSpPr>
                <p:cNvPr id="756" name="Google Shape;756;p51"/>
                <p:cNvSpPr/>
                <p:nvPr/>
              </p:nvSpPr>
              <p:spPr>
                <a:xfrm>
                  <a:off x="6813975" y="3695675"/>
                  <a:ext cx="1292050" cy="49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82" h="19750" extrusionOk="0">
                      <a:moveTo>
                        <a:pt x="6218" y="0"/>
                      </a:moveTo>
                      <a:cubicBezTo>
                        <a:pt x="6218" y="0"/>
                        <a:pt x="1" y="760"/>
                        <a:pt x="1492" y="6302"/>
                      </a:cubicBezTo>
                      <a:cubicBezTo>
                        <a:pt x="2111" y="8525"/>
                        <a:pt x="9285" y="15980"/>
                        <a:pt x="10832" y="17556"/>
                      </a:cubicBezTo>
                      <a:cubicBezTo>
                        <a:pt x="11873" y="18878"/>
                        <a:pt x="13476" y="19694"/>
                        <a:pt x="15193" y="19750"/>
                      </a:cubicBezTo>
                      <a:lnTo>
                        <a:pt x="50641" y="19750"/>
                      </a:lnTo>
                      <a:cubicBezTo>
                        <a:pt x="51681" y="19694"/>
                        <a:pt x="51681" y="18174"/>
                        <a:pt x="50641" y="18118"/>
                      </a:cubicBezTo>
                      <a:lnTo>
                        <a:pt x="15361" y="18118"/>
                      </a:lnTo>
                      <a:cubicBezTo>
                        <a:pt x="13083" y="18118"/>
                        <a:pt x="11226" y="16261"/>
                        <a:pt x="11226" y="13983"/>
                      </a:cubicBezTo>
                      <a:cubicBezTo>
                        <a:pt x="11226" y="11676"/>
                        <a:pt x="13083" y="9847"/>
                        <a:pt x="15361" y="9847"/>
                      </a:cubicBezTo>
                      <a:lnTo>
                        <a:pt x="50641" y="9847"/>
                      </a:lnTo>
                      <a:cubicBezTo>
                        <a:pt x="51681" y="9763"/>
                        <a:pt x="51681" y="8272"/>
                        <a:pt x="50641" y="8187"/>
                      </a:cubicBezTo>
                      <a:lnTo>
                        <a:pt x="50612" y="8187"/>
                      </a:lnTo>
                      <a:lnTo>
                        <a:pt x="50725" y="7906"/>
                      </a:lnTo>
                      <a:lnTo>
                        <a:pt x="35927" y="0"/>
                      </a:lnTo>
                      <a:close/>
                    </a:path>
                  </a:pathLst>
                </a:custGeom>
                <a:solidFill>
                  <a:srgbClr val="E562A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51"/>
                <p:cNvSpPr/>
                <p:nvPr/>
              </p:nvSpPr>
              <p:spPr>
                <a:xfrm>
                  <a:off x="7098125" y="3921450"/>
                  <a:ext cx="1002975" cy="7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19" h="3152" extrusionOk="0">
                      <a:moveTo>
                        <a:pt x="3995" y="0"/>
                      </a:moveTo>
                      <a:cubicBezTo>
                        <a:pt x="2150" y="0"/>
                        <a:pt x="520" y="1241"/>
                        <a:pt x="30" y="3035"/>
                      </a:cubicBezTo>
                      <a:lnTo>
                        <a:pt x="30" y="3035"/>
                      </a:lnTo>
                      <a:cubicBezTo>
                        <a:pt x="734" y="1715"/>
                        <a:pt x="2083" y="872"/>
                        <a:pt x="3601" y="816"/>
                      </a:cubicBezTo>
                      <a:cubicBezTo>
                        <a:pt x="3742" y="788"/>
                        <a:pt x="3855" y="788"/>
                        <a:pt x="3995" y="788"/>
                      </a:cubicBezTo>
                      <a:lnTo>
                        <a:pt x="39275" y="788"/>
                      </a:lnTo>
                      <a:cubicBezTo>
                        <a:pt x="39725" y="788"/>
                        <a:pt x="40090" y="450"/>
                        <a:pt x="40119" y="0"/>
                      </a:cubicBezTo>
                      <a:close/>
                      <a:moveTo>
                        <a:pt x="30" y="3035"/>
                      </a:moveTo>
                      <a:cubicBezTo>
                        <a:pt x="30" y="3036"/>
                        <a:pt x="29" y="3037"/>
                        <a:pt x="29" y="3039"/>
                      </a:cubicBezTo>
                      <a:cubicBezTo>
                        <a:pt x="29" y="3040"/>
                        <a:pt x="29" y="3041"/>
                        <a:pt x="28" y="3042"/>
                      </a:cubicBezTo>
                      <a:lnTo>
                        <a:pt x="28" y="3042"/>
                      </a:lnTo>
                      <a:cubicBezTo>
                        <a:pt x="29" y="3040"/>
                        <a:pt x="30" y="3038"/>
                        <a:pt x="30" y="3035"/>
                      </a:cubicBezTo>
                      <a:close/>
                      <a:moveTo>
                        <a:pt x="28" y="3042"/>
                      </a:moveTo>
                      <a:cubicBezTo>
                        <a:pt x="24" y="3060"/>
                        <a:pt x="19" y="3077"/>
                        <a:pt x="14" y="3095"/>
                      </a:cubicBezTo>
                      <a:lnTo>
                        <a:pt x="14" y="3095"/>
                      </a:lnTo>
                      <a:cubicBezTo>
                        <a:pt x="21" y="3075"/>
                        <a:pt x="27" y="3056"/>
                        <a:pt x="28" y="3042"/>
                      </a:cubicBezTo>
                      <a:close/>
                      <a:moveTo>
                        <a:pt x="14" y="3095"/>
                      </a:moveTo>
                      <a:lnTo>
                        <a:pt x="14" y="3095"/>
                      </a:lnTo>
                      <a:cubicBezTo>
                        <a:pt x="7" y="3116"/>
                        <a:pt x="0" y="3137"/>
                        <a:pt x="0" y="3151"/>
                      </a:cubicBezTo>
                      <a:cubicBezTo>
                        <a:pt x="5" y="3132"/>
                        <a:pt x="10" y="3114"/>
                        <a:pt x="14" y="3095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58;p51"/>
                <p:cNvSpPr/>
                <p:nvPr/>
              </p:nvSpPr>
              <p:spPr>
                <a:xfrm>
                  <a:off x="7083350" y="3941825"/>
                  <a:ext cx="996650" cy="20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66" h="8273" extrusionOk="0">
                      <a:moveTo>
                        <a:pt x="4305" y="1"/>
                      </a:moveTo>
                      <a:cubicBezTo>
                        <a:pt x="2758" y="1"/>
                        <a:pt x="1351" y="873"/>
                        <a:pt x="620" y="2224"/>
                      </a:cubicBezTo>
                      <a:cubicBezTo>
                        <a:pt x="1" y="3433"/>
                        <a:pt x="1" y="4840"/>
                        <a:pt x="620" y="6050"/>
                      </a:cubicBezTo>
                      <a:cubicBezTo>
                        <a:pt x="1351" y="7428"/>
                        <a:pt x="2758" y="8272"/>
                        <a:pt x="4305" y="8272"/>
                      </a:cubicBezTo>
                      <a:lnTo>
                        <a:pt x="39866" y="8272"/>
                      </a:lnTo>
                      <a:lnTo>
                        <a:pt x="3986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51"/>
                <p:cNvSpPr/>
                <p:nvPr/>
              </p:nvSpPr>
              <p:spPr>
                <a:xfrm>
                  <a:off x="7191900" y="3990350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0"/>
                      </a:moveTo>
                      <a:cubicBezTo>
                        <a:pt x="8" y="0"/>
                        <a:pt x="0" y="567"/>
                        <a:pt x="363" y="567"/>
                      </a:cubicBezTo>
                      <a:cubicBezTo>
                        <a:pt x="379" y="567"/>
                        <a:pt x="396" y="566"/>
                        <a:pt x="413" y="564"/>
                      </a:cubicBezTo>
                      <a:lnTo>
                        <a:pt x="35524" y="564"/>
                      </a:lnTo>
                      <a:lnTo>
                        <a:pt x="35524" y="1"/>
                      </a:lnTo>
                      <a:lnTo>
                        <a:pt x="413" y="1"/>
                      </a:lnTo>
                      <a:cubicBezTo>
                        <a:pt x="404" y="1"/>
                        <a:pt x="395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51"/>
                <p:cNvSpPr/>
                <p:nvPr/>
              </p:nvSpPr>
              <p:spPr>
                <a:xfrm>
                  <a:off x="7191900" y="4038175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0"/>
                      </a:moveTo>
                      <a:cubicBezTo>
                        <a:pt x="8" y="0"/>
                        <a:pt x="0" y="567"/>
                        <a:pt x="363" y="567"/>
                      </a:cubicBezTo>
                      <a:cubicBezTo>
                        <a:pt x="379" y="567"/>
                        <a:pt x="396" y="566"/>
                        <a:pt x="413" y="564"/>
                      </a:cubicBezTo>
                      <a:lnTo>
                        <a:pt x="35524" y="564"/>
                      </a:lnTo>
                      <a:lnTo>
                        <a:pt x="35524" y="1"/>
                      </a:lnTo>
                      <a:lnTo>
                        <a:pt x="413" y="1"/>
                      </a:lnTo>
                      <a:cubicBezTo>
                        <a:pt x="404" y="1"/>
                        <a:pt x="395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51"/>
                <p:cNvSpPr/>
                <p:nvPr/>
              </p:nvSpPr>
              <p:spPr>
                <a:xfrm>
                  <a:off x="7191900" y="4086000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0"/>
                      </a:moveTo>
                      <a:cubicBezTo>
                        <a:pt x="8" y="0"/>
                        <a:pt x="0" y="567"/>
                        <a:pt x="363" y="567"/>
                      </a:cubicBezTo>
                      <a:cubicBezTo>
                        <a:pt x="379" y="567"/>
                        <a:pt x="396" y="566"/>
                        <a:pt x="413" y="564"/>
                      </a:cubicBezTo>
                      <a:lnTo>
                        <a:pt x="35524" y="564"/>
                      </a:lnTo>
                      <a:lnTo>
                        <a:pt x="35524" y="1"/>
                      </a:lnTo>
                      <a:lnTo>
                        <a:pt x="413" y="1"/>
                      </a:lnTo>
                      <a:cubicBezTo>
                        <a:pt x="404" y="1"/>
                        <a:pt x="395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51"/>
                <p:cNvSpPr/>
                <p:nvPr/>
              </p:nvSpPr>
              <p:spPr>
                <a:xfrm>
                  <a:off x="6811875" y="3405200"/>
                  <a:ext cx="1294150" cy="49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6" h="19807" extrusionOk="0">
                      <a:moveTo>
                        <a:pt x="6218" y="0"/>
                      </a:moveTo>
                      <a:cubicBezTo>
                        <a:pt x="6218" y="0"/>
                        <a:pt x="0" y="760"/>
                        <a:pt x="1491" y="6274"/>
                      </a:cubicBezTo>
                      <a:cubicBezTo>
                        <a:pt x="2138" y="8609"/>
                        <a:pt x="9988" y="16711"/>
                        <a:pt x="11000" y="17724"/>
                      </a:cubicBezTo>
                      <a:cubicBezTo>
                        <a:pt x="12069" y="19018"/>
                        <a:pt x="13617" y="19778"/>
                        <a:pt x="15277" y="19806"/>
                      </a:cubicBezTo>
                      <a:lnTo>
                        <a:pt x="50725" y="19806"/>
                      </a:lnTo>
                      <a:cubicBezTo>
                        <a:pt x="51765" y="19750"/>
                        <a:pt x="51765" y="18231"/>
                        <a:pt x="50725" y="18174"/>
                      </a:cubicBezTo>
                      <a:lnTo>
                        <a:pt x="15445" y="18174"/>
                      </a:lnTo>
                      <a:cubicBezTo>
                        <a:pt x="13167" y="18174"/>
                        <a:pt x="11310" y="16318"/>
                        <a:pt x="11310" y="14039"/>
                      </a:cubicBezTo>
                      <a:cubicBezTo>
                        <a:pt x="11310" y="11760"/>
                        <a:pt x="13167" y="9903"/>
                        <a:pt x="15445" y="9903"/>
                      </a:cubicBezTo>
                      <a:lnTo>
                        <a:pt x="50725" y="9903"/>
                      </a:lnTo>
                      <a:cubicBezTo>
                        <a:pt x="51765" y="9819"/>
                        <a:pt x="51765" y="8328"/>
                        <a:pt x="50725" y="8243"/>
                      </a:cubicBezTo>
                      <a:lnTo>
                        <a:pt x="50584" y="8243"/>
                      </a:lnTo>
                      <a:lnTo>
                        <a:pt x="50753" y="7906"/>
                      </a:lnTo>
                      <a:lnTo>
                        <a:pt x="35926" y="0"/>
                      </a:lnTo>
                      <a:close/>
                    </a:path>
                  </a:pathLst>
                </a:custGeom>
                <a:solidFill>
                  <a:srgbClr val="5AB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51"/>
                <p:cNvSpPr/>
                <p:nvPr/>
              </p:nvSpPr>
              <p:spPr>
                <a:xfrm>
                  <a:off x="7098125" y="3633075"/>
                  <a:ext cx="1002975" cy="7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19" h="3124" extrusionOk="0">
                      <a:moveTo>
                        <a:pt x="3995" y="0"/>
                      </a:moveTo>
                      <a:cubicBezTo>
                        <a:pt x="2150" y="0"/>
                        <a:pt x="520" y="1214"/>
                        <a:pt x="30" y="3007"/>
                      </a:cubicBezTo>
                      <a:lnTo>
                        <a:pt x="30" y="3007"/>
                      </a:lnTo>
                      <a:cubicBezTo>
                        <a:pt x="734" y="1659"/>
                        <a:pt x="2112" y="816"/>
                        <a:pt x="3630" y="788"/>
                      </a:cubicBezTo>
                      <a:cubicBezTo>
                        <a:pt x="3770" y="788"/>
                        <a:pt x="3883" y="760"/>
                        <a:pt x="3995" y="760"/>
                      </a:cubicBezTo>
                      <a:lnTo>
                        <a:pt x="39275" y="760"/>
                      </a:lnTo>
                      <a:cubicBezTo>
                        <a:pt x="39725" y="760"/>
                        <a:pt x="40090" y="422"/>
                        <a:pt x="40119" y="0"/>
                      </a:cubicBezTo>
                      <a:close/>
                      <a:moveTo>
                        <a:pt x="30" y="3007"/>
                      </a:moveTo>
                      <a:lnTo>
                        <a:pt x="30" y="3007"/>
                      </a:lnTo>
                      <a:cubicBezTo>
                        <a:pt x="30" y="3009"/>
                        <a:pt x="29" y="3010"/>
                        <a:pt x="29" y="3011"/>
                      </a:cubicBezTo>
                      <a:lnTo>
                        <a:pt x="15" y="3066"/>
                      </a:lnTo>
                      <a:lnTo>
                        <a:pt x="15" y="3066"/>
                      </a:lnTo>
                      <a:cubicBezTo>
                        <a:pt x="20" y="3046"/>
                        <a:pt x="25" y="3027"/>
                        <a:pt x="30" y="3007"/>
                      </a:cubicBezTo>
                      <a:close/>
                      <a:moveTo>
                        <a:pt x="15" y="3066"/>
                      </a:moveTo>
                      <a:cubicBezTo>
                        <a:pt x="10" y="3085"/>
                        <a:pt x="5" y="3104"/>
                        <a:pt x="0" y="3123"/>
                      </a:cubicBezTo>
                      <a:lnTo>
                        <a:pt x="15" y="3066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51"/>
                <p:cNvSpPr/>
                <p:nvPr/>
              </p:nvSpPr>
              <p:spPr>
                <a:xfrm>
                  <a:off x="7083350" y="3652775"/>
                  <a:ext cx="996650" cy="20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66" h="8272" extrusionOk="0">
                      <a:moveTo>
                        <a:pt x="4305" y="0"/>
                      </a:moveTo>
                      <a:cubicBezTo>
                        <a:pt x="2758" y="0"/>
                        <a:pt x="1351" y="872"/>
                        <a:pt x="620" y="2223"/>
                      </a:cubicBezTo>
                      <a:cubicBezTo>
                        <a:pt x="1" y="3432"/>
                        <a:pt x="1" y="4839"/>
                        <a:pt x="620" y="6049"/>
                      </a:cubicBezTo>
                      <a:cubicBezTo>
                        <a:pt x="1351" y="7427"/>
                        <a:pt x="2758" y="8271"/>
                        <a:pt x="4305" y="8271"/>
                      </a:cubicBezTo>
                      <a:lnTo>
                        <a:pt x="39866" y="8271"/>
                      </a:lnTo>
                      <a:lnTo>
                        <a:pt x="3986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51"/>
                <p:cNvSpPr/>
                <p:nvPr/>
              </p:nvSpPr>
              <p:spPr>
                <a:xfrm>
                  <a:off x="7191900" y="3701275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1"/>
                      </a:moveTo>
                      <a:cubicBezTo>
                        <a:pt x="8" y="1"/>
                        <a:pt x="0" y="568"/>
                        <a:pt x="363" y="568"/>
                      </a:cubicBezTo>
                      <a:cubicBezTo>
                        <a:pt x="379" y="568"/>
                        <a:pt x="396" y="566"/>
                        <a:pt x="413" y="564"/>
                      </a:cubicBezTo>
                      <a:lnTo>
                        <a:pt x="35524" y="564"/>
                      </a:lnTo>
                      <a:lnTo>
                        <a:pt x="35524" y="1"/>
                      </a:lnTo>
                      <a:lnTo>
                        <a:pt x="413" y="1"/>
                      </a:lnTo>
                      <a:cubicBezTo>
                        <a:pt x="404" y="1"/>
                        <a:pt x="395" y="1"/>
                        <a:pt x="38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51"/>
                <p:cNvSpPr/>
                <p:nvPr/>
              </p:nvSpPr>
              <p:spPr>
                <a:xfrm>
                  <a:off x="7191900" y="3749100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1"/>
                      </a:moveTo>
                      <a:cubicBezTo>
                        <a:pt x="8" y="1"/>
                        <a:pt x="0" y="568"/>
                        <a:pt x="363" y="568"/>
                      </a:cubicBezTo>
                      <a:cubicBezTo>
                        <a:pt x="379" y="568"/>
                        <a:pt x="396" y="566"/>
                        <a:pt x="413" y="564"/>
                      </a:cubicBezTo>
                      <a:lnTo>
                        <a:pt x="35524" y="564"/>
                      </a:lnTo>
                      <a:lnTo>
                        <a:pt x="35524" y="1"/>
                      </a:lnTo>
                      <a:lnTo>
                        <a:pt x="413" y="1"/>
                      </a:lnTo>
                      <a:cubicBezTo>
                        <a:pt x="404" y="1"/>
                        <a:pt x="395" y="1"/>
                        <a:pt x="38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51"/>
                <p:cNvSpPr/>
                <p:nvPr/>
              </p:nvSpPr>
              <p:spPr>
                <a:xfrm>
                  <a:off x="7191900" y="3796925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1"/>
                      </a:moveTo>
                      <a:cubicBezTo>
                        <a:pt x="8" y="1"/>
                        <a:pt x="0" y="568"/>
                        <a:pt x="363" y="568"/>
                      </a:cubicBezTo>
                      <a:cubicBezTo>
                        <a:pt x="379" y="568"/>
                        <a:pt x="396" y="567"/>
                        <a:pt x="413" y="564"/>
                      </a:cubicBezTo>
                      <a:lnTo>
                        <a:pt x="35524" y="564"/>
                      </a:lnTo>
                      <a:lnTo>
                        <a:pt x="35524" y="2"/>
                      </a:lnTo>
                      <a:lnTo>
                        <a:pt x="413" y="2"/>
                      </a:lnTo>
                      <a:cubicBezTo>
                        <a:pt x="404" y="1"/>
                        <a:pt x="395" y="1"/>
                        <a:pt x="38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768;p51"/>
                <p:cNvSpPr/>
                <p:nvPr/>
              </p:nvSpPr>
              <p:spPr>
                <a:xfrm>
                  <a:off x="7083350" y="3363700"/>
                  <a:ext cx="996650" cy="20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66" h="8272" extrusionOk="0">
                      <a:moveTo>
                        <a:pt x="4305" y="0"/>
                      </a:moveTo>
                      <a:cubicBezTo>
                        <a:pt x="2758" y="0"/>
                        <a:pt x="1351" y="873"/>
                        <a:pt x="620" y="2223"/>
                      </a:cubicBezTo>
                      <a:cubicBezTo>
                        <a:pt x="1" y="3433"/>
                        <a:pt x="1" y="4839"/>
                        <a:pt x="620" y="6049"/>
                      </a:cubicBezTo>
                      <a:cubicBezTo>
                        <a:pt x="1351" y="7428"/>
                        <a:pt x="2758" y="8272"/>
                        <a:pt x="4305" y="8272"/>
                      </a:cubicBezTo>
                      <a:lnTo>
                        <a:pt x="39866" y="8272"/>
                      </a:lnTo>
                      <a:lnTo>
                        <a:pt x="3986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51"/>
                <p:cNvSpPr/>
                <p:nvPr/>
              </p:nvSpPr>
              <p:spPr>
                <a:xfrm>
                  <a:off x="6823825" y="3129500"/>
                  <a:ext cx="1283600" cy="48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44" h="19272" extrusionOk="0">
                      <a:moveTo>
                        <a:pt x="6218" y="0"/>
                      </a:moveTo>
                      <a:cubicBezTo>
                        <a:pt x="6218" y="0"/>
                        <a:pt x="0" y="731"/>
                        <a:pt x="1520" y="6246"/>
                      </a:cubicBezTo>
                      <a:cubicBezTo>
                        <a:pt x="1942" y="7821"/>
                        <a:pt x="5655" y="12013"/>
                        <a:pt x="8328" y="14883"/>
                      </a:cubicBezTo>
                      <a:cubicBezTo>
                        <a:pt x="8356" y="14911"/>
                        <a:pt x="8384" y="14939"/>
                        <a:pt x="8412" y="14967"/>
                      </a:cubicBezTo>
                      <a:cubicBezTo>
                        <a:pt x="8440" y="14995"/>
                        <a:pt x="8497" y="15051"/>
                        <a:pt x="8525" y="15079"/>
                      </a:cubicBezTo>
                      <a:cubicBezTo>
                        <a:pt x="9341" y="15980"/>
                        <a:pt x="10072" y="16711"/>
                        <a:pt x="10550" y="17189"/>
                      </a:cubicBezTo>
                      <a:lnTo>
                        <a:pt x="10579" y="17218"/>
                      </a:lnTo>
                      <a:lnTo>
                        <a:pt x="11113" y="17780"/>
                      </a:lnTo>
                      <a:lnTo>
                        <a:pt x="11113" y="17808"/>
                      </a:lnTo>
                      <a:cubicBezTo>
                        <a:pt x="12126" y="18709"/>
                        <a:pt x="13448" y="19215"/>
                        <a:pt x="14799" y="19271"/>
                      </a:cubicBezTo>
                      <a:lnTo>
                        <a:pt x="50247" y="19271"/>
                      </a:lnTo>
                      <a:cubicBezTo>
                        <a:pt x="51344" y="19271"/>
                        <a:pt x="51344" y="17611"/>
                        <a:pt x="50247" y="17611"/>
                      </a:cubicBezTo>
                      <a:lnTo>
                        <a:pt x="14967" y="17611"/>
                      </a:lnTo>
                      <a:cubicBezTo>
                        <a:pt x="12689" y="17611"/>
                        <a:pt x="10832" y="15755"/>
                        <a:pt x="10832" y="13476"/>
                      </a:cubicBezTo>
                      <a:cubicBezTo>
                        <a:pt x="10832" y="13082"/>
                        <a:pt x="10888" y="12688"/>
                        <a:pt x="11001" y="12322"/>
                      </a:cubicBezTo>
                      <a:cubicBezTo>
                        <a:pt x="11535" y="10550"/>
                        <a:pt x="13139" y="9340"/>
                        <a:pt x="14967" y="9340"/>
                      </a:cubicBezTo>
                      <a:lnTo>
                        <a:pt x="50247" y="9340"/>
                      </a:lnTo>
                      <a:cubicBezTo>
                        <a:pt x="50697" y="9340"/>
                        <a:pt x="51062" y="9003"/>
                        <a:pt x="51091" y="8581"/>
                      </a:cubicBezTo>
                      <a:lnTo>
                        <a:pt x="51091" y="8553"/>
                      </a:lnTo>
                      <a:cubicBezTo>
                        <a:pt x="51091" y="8271"/>
                        <a:pt x="50950" y="8046"/>
                        <a:pt x="50753" y="7877"/>
                      </a:cubicBezTo>
                      <a:cubicBezTo>
                        <a:pt x="50669" y="7821"/>
                        <a:pt x="50612" y="7793"/>
                        <a:pt x="50528" y="7765"/>
                      </a:cubicBezTo>
                      <a:lnTo>
                        <a:pt x="35955" y="0"/>
                      </a:ln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51"/>
                <p:cNvSpPr/>
                <p:nvPr/>
              </p:nvSpPr>
              <p:spPr>
                <a:xfrm>
                  <a:off x="7094600" y="3344000"/>
                  <a:ext cx="1006500" cy="1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0" h="4418" extrusionOk="0">
                      <a:moveTo>
                        <a:pt x="4136" y="1"/>
                      </a:moveTo>
                      <a:cubicBezTo>
                        <a:pt x="1858" y="1"/>
                        <a:pt x="29" y="1857"/>
                        <a:pt x="1" y="4136"/>
                      </a:cubicBezTo>
                      <a:lnTo>
                        <a:pt x="1" y="4389"/>
                      </a:lnTo>
                      <a:cubicBezTo>
                        <a:pt x="1" y="4389"/>
                        <a:pt x="1" y="4418"/>
                        <a:pt x="1" y="4418"/>
                      </a:cubicBezTo>
                      <a:cubicBezTo>
                        <a:pt x="29" y="4193"/>
                        <a:pt x="85" y="3967"/>
                        <a:pt x="170" y="3771"/>
                      </a:cubicBezTo>
                      <a:cubicBezTo>
                        <a:pt x="676" y="1998"/>
                        <a:pt x="2308" y="788"/>
                        <a:pt x="4136" y="788"/>
                      </a:cubicBezTo>
                      <a:lnTo>
                        <a:pt x="39416" y="788"/>
                      </a:lnTo>
                      <a:cubicBezTo>
                        <a:pt x="39866" y="788"/>
                        <a:pt x="40231" y="451"/>
                        <a:pt x="40260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51"/>
                <p:cNvSpPr/>
                <p:nvPr/>
              </p:nvSpPr>
              <p:spPr>
                <a:xfrm>
                  <a:off x="7191900" y="3412200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1"/>
                      </a:moveTo>
                      <a:cubicBezTo>
                        <a:pt x="8" y="1"/>
                        <a:pt x="0" y="568"/>
                        <a:pt x="363" y="568"/>
                      </a:cubicBezTo>
                      <a:cubicBezTo>
                        <a:pt x="379" y="568"/>
                        <a:pt x="396" y="567"/>
                        <a:pt x="413" y="564"/>
                      </a:cubicBezTo>
                      <a:lnTo>
                        <a:pt x="35524" y="564"/>
                      </a:lnTo>
                      <a:lnTo>
                        <a:pt x="35524" y="2"/>
                      </a:lnTo>
                      <a:lnTo>
                        <a:pt x="413" y="2"/>
                      </a:lnTo>
                      <a:cubicBezTo>
                        <a:pt x="404" y="1"/>
                        <a:pt x="395" y="1"/>
                        <a:pt x="38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772;p51"/>
                <p:cNvSpPr/>
                <p:nvPr/>
              </p:nvSpPr>
              <p:spPr>
                <a:xfrm>
                  <a:off x="7191900" y="3460025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1"/>
                      </a:moveTo>
                      <a:cubicBezTo>
                        <a:pt x="8" y="1"/>
                        <a:pt x="0" y="568"/>
                        <a:pt x="363" y="568"/>
                      </a:cubicBezTo>
                      <a:cubicBezTo>
                        <a:pt x="379" y="568"/>
                        <a:pt x="396" y="567"/>
                        <a:pt x="413" y="564"/>
                      </a:cubicBezTo>
                      <a:lnTo>
                        <a:pt x="35524" y="564"/>
                      </a:lnTo>
                      <a:lnTo>
                        <a:pt x="35524" y="2"/>
                      </a:lnTo>
                      <a:lnTo>
                        <a:pt x="413" y="2"/>
                      </a:lnTo>
                      <a:cubicBezTo>
                        <a:pt x="404" y="1"/>
                        <a:pt x="395" y="1"/>
                        <a:pt x="38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773;p51"/>
                <p:cNvSpPr/>
                <p:nvPr/>
              </p:nvSpPr>
              <p:spPr>
                <a:xfrm>
                  <a:off x="7191900" y="3507850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1"/>
                      </a:moveTo>
                      <a:cubicBezTo>
                        <a:pt x="8" y="1"/>
                        <a:pt x="0" y="568"/>
                        <a:pt x="363" y="568"/>
                      </a:cubicBezTo>
                      <a:cubicBezTo>
                        <a:pt x="379" y="568"/>
                        <a:pt x="396" y="567"/>
                        <a:pt x="413" y="564"/>
                      </a:cubicBezTo>
                      <a:lnTo>
                        <a:pt x="35524" y="564"/>
                      </a:lnTo>
                      <a:lnTo>
                        <a:pt x="35524" y="2"/>
                      </a:lnTo>
                      <a:lnTo>
                        <a:pt x="413" y="2"/>
                      </a:lnTo>
                      <a:cubicBezTo>
                        <a:pt x="404" y="1"/>
                        <a:pt x="395" y="1"/>
                        <a:pt x="38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51"/>
                <p:cNvSpPr/>
                <p:nvPr/>
              </p:nvSpPr>
              <p:spPr>
                <a:xfrm>
                  <a:off x="7224025" y="3205450"/>
                  <a:ext cx="479700" cy="6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88" h="2477" extrusionOk="0">
                      <a:moveTo>
                        <a:pt x="9594" y="0"/>
                      </a:moveTo>
                      <a:cubicBezTo>
                        <a:pt x="4277" y="0"/>
                        <a:pt x="0" y="563"/>
                        <a:pt x="0" y="1238"/>
                      </a:cubicBezTo>
                      <a:cubicBezTo>
                        <a:pt x="0" y="1942"/>
                        <a:pt x="4277" y="2476"/>
                        <a:pt x="9594" y="2476"/>
                      </a:cubicBezTo>
                      <a:cubicBezTo>
                        <a:pt x="14883" y="2476"/>
                        <a:pt x="19187" y="1942"/>
                        <a:pt x="19187" y="1238"/>
                      </a:cubicBezTo>
                      <a:cubicBezTo>
                        <a:pt x="19187" y="563"/>
                        <a:pt x="14883" y="0"/>
                        <a:pt x="9594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51"/>
                <p:cNvSpPr/>
                <p:nvPr/>
              </p:nvSpPr>
              <p:spPr>
                <a:xfrm>
                  <a:off x="7169875" y="2742900"/>
                  <a:ext cx="585175" cy="4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07" h="19695" extrusionOk="0">
                      <a:moveTo>
                        <a:pt x="7605" y="0"/>
                      </a:moveTo>
                      <a:cubicBezTo>
                        <a:pt x="7411" y="0"/>
                        <a:pt x="7220" y="7"/>
                        <a:pt x="7033" y="19"/>
                      </a:cubicBezTo>
                      <a:cubicBezTo>
                        <a:pt x="6414" y="75"/>
                        <a:pt x="5824" y="272"/>
                        <a:pt x="5289" y="582"/>
                      </a:cubicBezTo>
                      <a:cubicBezTo>
                        <a:pt x="2335" y="2354"/>
                        <a:pt x="338" y="5364"/>
                        <a:pt x="225" y="8825"/>
                      </a:cubicBezTo>
                      <a:cubicBezTo>
                        <a:pt x="0" y="14592"/>
                        <a:pt x="4980" y="19459"/>
                        <a:pt x="11366" y="19684"/>
                      </a:cubicBezTo>
                      <a:cubicBezTo>
                        <a:pt x="11537" y="19691"/>
                        <a:pt x="11707" y="19694"/>
                        <a:pt x="11876" y="19694"/>
                      </a:cubicBezTo>
                      <a:cubicBezTo>
                        <a:pt x="16642" y="19694"/>
                        <a:pt x="20766" y="17046"/>
                        <a:pt x="22450" y="13270"/>
                      </a:cubicBezTo>
                      <a:cubicBezTo>
                        <a:pt x="22957" y="12144"/>
                        <a:pt x="23238" y="10935"/>
                        <a:pt x="23294" y="9697"/>
                      </a:cubicBezTo>
                      <a:cubicBezTo>
                        <a:pt x="23407" y="6293"/>
                        <a:pt x="21719" y="3198"/>
                        <a:pt x="18990" y="1172"/>
                      </a:cubicBezTo>
                      <a:cubicBezTo>
                        <a:pt x="18174" y="638"/>
                        <a:pt x="17246" y="356"/>
                        <a:pt x="16261" y="356"/>
                      </a:cubicBezTo>
                      <a:cubicBezTo>
                        <a:pt x="16130" y="351"/>
                        <a:pt x="15998" y="348"/>
                        <a:pt x="15865" y="348"/>
                      </a:cubicBezTo>
                      <a:cubicBezTo>
                        <a:pt x="14815" y="348"/>
                        <a:pt x="13695" y="505"/>
                        <a:pt x="12519" y="505"/>
                      </a:cubicBezTo>
                      <a:cubicBezTo>
                        <a:pt x="12370" y="505"/>
                        <a:pt x="12220" y="503"/>
                        <a:pt x="12069" y="497"/>
                      </a:cubicBezTo>
                      <a:cubicBezTo>
                        <a:pt x="10803" y="441"/>
                        <a:pt x="9593" y="160"/>
                        <a:pt x="8440" y="47"/>
                      </a:cubicBezTo>
                      <a:cubicBezTo>
                        <a:pt x="8160" y="14"/>
                        <a:pt x="7880" y="0"/>
                        <a:pt x="7605" y="0"/>
                      </a:cubicBezTo>
                      <a:close/>
                    </a:path>
                  </a:pathLst>
                </a:custGeom>
                <a:solidFill>
                  <a:srgbClr val="EEBD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51"/>
                <p:cNvSpPr/>
                <p:nvPr/>
              </p:nvSpPr>
              <p:spPr>
                <a:xfrm>
                  <a:off x="7333750" y="2742775"/>
                  <a:ext cx="251800" cy="7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2" h="2967" extrusionOk="0">
                      <a:moveTo>
                        <a:pt x="1011" y="0"/>
                      </a:moveTo>
                      <a:cubicBezTo>
                        <a:pt x="831" y="0"/>
                        <a:pt x="653" y="8"/>
                        <a:pt x="478" y="24"/>
                      </a:cubicBezTo>
                      <a:cubicBezTo>
                        <a:pt x="113" y="333"/>
                        <a:pt x="0" y="840"/>
                        <a:pt x="225" y="1234"/>
                      </a:cubicBezTo>
                      <a:cubicBezTo>
                        <a:pt x="617" y="2291"/>
                        <a:pt x="3149" y="2967"/>
                        <a:pt x="5363" y="2967"/>
                      </a:cubicBezTo>
                      <a:cubicBezTo>
                        <a:pt x="6330" y="2967"/>
                        <a:pt x="7236" y="2838"/>
                        <a:pt x="7877" y="2556"/>
                      </a:cubicBezTo>
                      <a:cubicBezTo>
                        <a:pt x="8946" y="2106"/>
                        <a:pt x="10072" y="1290"/>
                        <a:pt x="9734" y="361"/>
                      </a:cubicBezTo>
                      <a:cubicBezTo>
                        <a:pt x="9600" y="356"/>
                        <a:pt x="9466" y="353"/>
                        <a:pt x="9330" y="353"/>
                      </a:cubicBezTo>
                      <a:cubicBezTo>
                        <a:pt x="8262" y="353"/>
                        <a:pt x="7140" y="510"/>
                        <a:pt x="5964" y="510"/>
                      </a:cubicBezTo>
                      <a:cubicBezTo>
                        <a:pt x="5815" y="510"/>
                        <a:pt x="5665" y="508"/>
                        <a:pt x="5514" y="502"/>
                      </a:cubicBezTo>
                      <a:cubicBezTo>
                        <a:pt x="3921" y="427"/>
                        <a:pt x="2394" y="0"/>
                        <a:pt x="1011" y="0"/>
                      </a:cubicBezTo>
                      <a:close/>
                    </a:path>
                  </a:pathLst>
                </a:custGeom>
                <a:solidFill>
                  <a:srgbClr val="E562A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777;p51"/>
                <p:cNvSpPr/>
                <p:nvPr/>
              </p:nvSpPr>
              <p:spPr>
                <a:xfrm>
                  <a:off x="7257775" y="2585800"/>
                  <a:ext cx="198375" cy="20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35" h="8133" extrusionOk="0">
                      <a:moveTo>
                        <a:pt x="676" y="1"/>
                      </a:moveTo>
                      <a:cubicBezTo>
                        <a:pt x="423" y="1"/>
                        <a:pt x="198" y="142"/>
                        <a:pt x="85" y="339"/>
                      </a:cubicBezTo>
                      <a:cubicBezTo>
                        <a:pt x="29" y="423"/>
                        <a:pt x="1" y="536"/>
                        <a:pt x="1" y="648"/>
                      </a:cubicBezTo>
                      <a:cubicBezTo>
                        <a:pt x="1" y="648"/>
                        <a:pt x="1" y="676"/>
                        <a:pt x="1" y="676"/>
                      </a:cubicBezTo>
                      <a:cubicBezTo>
                        <a:pt x="29" y="986"/>
                        <a:pt x="254" y="1267"/>
                        <a:pt x="563" y="1295"/>
                      </a:cubicBezTo>
                      <a:cubicBezTo>
                        <a:pt x="2167" y="1548"/>
                        <a:pt x="3630" y="2364"/>
                        <a:pt x="4671" y="3658"/>
                      </a:cubicBezTo>
                      <a:cubicBezTo>
                        <a:pt x="6668" y="6190"/>
                        <a:pt x="6781" y="8047"/>
                        <a:pt x="6781" y="8047"/>
                      </a:cubicBezTo>
                      <a:cubicBezTo>
                        <a:pt x="6890" y="8102"/>
                        <a:pt x="7011" y="8133"/>
                        <a:pt x="7128" y="8133"/>
                      </a:cubicBezTo>
                      <a:cubicBezTo>
                        <a:pt x="7192" y="8133"/>
                        <a:pt x="7256" y="8123"/>
                        <a:pt x="7315" y="8103"/>
                      </a:cubicBezTo>
                      <a:cubicBezTo>
                        <a:pt x="7540" y="8075"/>
                        <a:pt x="7765" y="7963"/>
                        <a:pt x="7934" y="7850"/>
                      </a:cubicBezTo>
                      <a:cubicBezTo>
                        <a:pt x="7934" y="7850"/>
                        <a:pt x="5796" y="142"/>
                        <a:pt x="676" y="1"/>
                      </a:cubicBezTo>
                      <a:close/>
                    </a:path>
                  </a:pathLst>
                </a:custGeom>
                <a:solidFill>
                  <a:srgbClr val="885B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" name="Google Shape;778;p51"/>
                <p:cNvSpPr/>
                <p:nvPr/>
              </p:nvSpPr>
              <p:spPr>
                <a:xfrm>
                  <a:off x="7449800" y="2571750"/>
                  <a:ext cx="249000" cy="21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0" h="8722" extrusionOk="0">
                      <a:moveTo>
                        <a:pt x="9959" y="0"/>
                      </a:moveTo>
                      <a:lnTo>
                        <a:pt x="9931" y="28"/>
                      </a:lnTo>
                      <a:cubicBezTo>
                        <a:pt x="2082" y="225"/>
                        <a:pt x="169" y="7850"/>
                        <a:pt x="0" y="8637"/>
                      </a:cubicBezTo>
                      <a:lnTo>
                        <a:pt x="0" y="8722"/>
                      </a:lnTo>
                      <a:cubicBezTo>
                        <a:pt x="9931" y="7681"/>
                        <a:pt x="9959" y="1"/>
                        <a:pt x="9959" y="0"/>
                      </a:cubicBezTo>
                      <a:close/>
                    </a:path>
                  </a:pathLst>
                </a:custGeom>
                <a:solidFill>
                  <a:srgbClr val="BBE2E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51"/>
                <p:cNvSpPr/>
                <p:nvPr/>
              </p:nvSpPr>
              <p:spPr>
                <a:xfrm>
                  <a:off x="7449800" y="2571750"/>
                  <a:ext cx="249000" cy="21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0" h="8722" extrusionOk="0">
                      <a:moveTo>
                        <a:pt x="9959" y="0"/>
                      </a:moveTo>
                      <a:lnTo>
                        <a:pt x="9931" y="28"/>
                      </a:lnTo>
                      <a:lnTo>
                        <a:pt x="0" y="8637"/>
                      </a:lnTo>
                      <a:lnTo>
                        <a:pt x="0" y="8722"/>
                      </a:lnTo>
                      <a:cubicBezTo>
                        <a:pt x="9931" y="7681"/>
                        <a:pt x="9959" y="1"/>
                        <a:pt x="9959" y="0"/>
                      </a:cubicBezTo>
                      <a:close/>
                    </a:path>
                  </a:pathLst>
                </a:custGeom>
                <a:solidFill>
                  <a:srgbClr val="5AB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51"/>
                <p:cNvSpPr/>
                <p:nvPr/>
              </p:nvSpPr>
              <p:spPr>
                <a:xfrm>
                  <a:off x="7169875" y="2742900"/>
                  <a:ext cx="561275" cy="4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51" h="19695" extrusionOk="0">
                      <a:moveTo>
                        <a:pt x="7605" y="0"/>
                      </a:moveTo>
                      <a:cubicBezTo>
                        <a:pt x="7411" y="0"/>
                        <a:pt x="7220" y="7"/>
                        <a:pt x="7033" y="19"/>
                      </a:cubicBezTo>
                      <a:cubicBezTo>
                        <a:pt x="6414" y="75"/>
                        <a:pt x="5824" y="272"/>
                        <a:pt x="5289" y="582"/>
                      </a:cubicBezTo>
                      <a:cubicBezTo>
                        <a:pt x="2335" y="2354"/>
                        <a:pt x="338" y="5364"/>
                        <a:pt x="225" y="8825"/>
                      </a:cubicBezTo>
                      <a:cubicBezTo>
                        <a:pt x="0" y="14592"/>
                        <a:pt x="4980" y="19459"/>
                        <a:pt x="11366" y="19684"/>
                      </a:cubicBezTo>
                      <a:cubicBezTo>
                        <a:pt x="11537" y="19691"/>
                        <a:pt x="11707" y="19694"/>
                        <a:pt x="11876" y="19694"/>
                      </a:cubicBezTo>
                      <a:cubicBezTo>
                        <a:pt x="16642" y="19694"/>
                        <a:pt x="20766" y="17046"/>
                        <a:pt x="22450" y="13270"/>
                      </a:cubicBezTo>
                      <a:lnTo>
                        <a:pt x="22450" y="13270"/>
                      </a:lnTo>
                      <a:cubicBezTo>
                        <a:pt x="22450" y="13270"/>
                        <a:pt x="18793" y="17384"/>
                        <a:pt x="12806" y="17384"/>
                      </a:cubicBezTo>
                      <a:cubicBezTo>
                        <a:pt x="12492" y="17384"/>
                        <a:pt x="12171" y="17373"/>
                        <a:pt x="11844" y="17349"/>
                      </a:cubicBezTo>
                      <a:cubicBezTo>
                        <a:pt x="5289" y="16871"/>
                        <a:pt x="3038" y="9669"/>
                        <a:pt x="4895" y="6068"/>
                      </a:cubicBezTo>
                      <a:cubicBezTo>
                        <a:pt x="6378" y="3214"/>
                        <a:pt x="9495" y="2926"/>
                        <a:pt x="10689" y="2926"/>
                      </a:cubicBezTo>
                      <a:cubicBezTo>
                        <a:pt x="10990" y="2926"/>
                        <a:pt x="11169" y="2945"/>
                        <a:pt x="11169" y="2945"/>
                      </a:cubicBezTo>
                      <a:cubicBezTo>
                        <a:pt x="10466" y="1791"/>
                        <a:pt x="9537" y="807"/>
                        <a:pt x="8440" y="47"/>
                      </a:cubicBezTo>
                      <a:cubicBezTo>
                        <a:pt x="8160" y="14"/>
                        <a:pt x="7880" y="0"/>
                        <a:pt x="7605" y="0"/>
                      </a:cubicBezTo>
                      <a:close/>
                    </a:path>
                  </a:pathLst>
                </a:custGeom>
                <a:solidFill>
                  <a:srgbClr val="E562A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51"/>
                <p:cNvSpPr/>
                <p:nvPr/>
              </p:nvSpPr>
              <p:spPr>
                <a:xfrm>
                  <a:off x="7557400" y="2773600"/>
                  <a:ext cx="173750" cy="21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0" h="8666" extrusionOk="0">
                      <a:moveTo>
                        <a:pt x="2279" y="1"/>
                      </a:moveTo>
                      <a:lnTo>
                        <a:pt x="0" y="2054"/>
                      </a:lnTo>
                      <a:cubicBezTo>
                        <a:pt x="2364" y="3602"/>
                        <a:pt x="4080" y="5965"/>
                        <a:pt x="4839" y="8666"/>
                      </a:cubicBezTo>
                      <a:lnTo>
                        <a:pt x="6949" y="7737"/>
                      </a:lnTo>
                      <a:cubicBezTo>
                        <a:pt x="6556" y="2814"/>
                        <a:pt x="2279" y="1"/>
                        <a:pt x="227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82" name="Google Shape;782;p51"/>
              <p:cNvGrpSpPr/>
              <p:nvPr/>
            </p:nvGrpSpPr>
            <p:grpSpPr>
              <a:xfrm>
                <a:off x="3984898" y="1804245"/>
                <a:ext cx="1968576" cy="2356804"/>
                <a:chOff x="3984898" y="1804245"/>
                <a:chExt cx="1968576" cy="2356804"/>
              </a:xfrm>
            </p:grpSpPr>
            <p:sp>
              <p:nvSpPr>
                <p:cNvPr id="783" name="Google Shape;783;p51"/>
                <p:cNvSpPr/>
                <p:nvPr/>
              </p:nvSpPr>
              <p:spPr>
                <a:xfrm>
                  <a:off x="4243539" y="3367608"/>
                  <a:ext cx="1323304" cy="613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47" h="12683" extrusionOk="0">
                      <a:moveTo>
                        <a:pt x="14728" y="0"/>
                      </a:moveTo>
                      <a:cubicBezTo>
                        <a:pt x="14169" y="0"/>
                        <a:pt x="13651" y="50"/>
                        <a:pt x="13195" y="164"/>
                      </a:cubicBezTo>
                      <a:cubicBezTo>
                        <a:pt x="9116" y="1148"/>
                        <a:pt x="113" y="10432"/>
                        <a:pt x="113" y="10432"/>
                      </a:cubicBezTo>
                      <a:cubicBezTo>
                        <a:pt x="1" y="11445"/>
                        <a:pt x="648" y="12177"/>
                        <a:pt x="1773" y="12683"/>
                      </a:cubicBezTo>
                      <a:cubicBezTo>
                        <a:pt x="1773" y="12683"/>
                        <a:pt x="9172" y="8238"/>
                        <a:pt x="13730" y="3905"/>
                      </a:cubicBezTo>
                      <a:cubicBezTo>
                        <a:pt x="13730" y="3905"/>
                        <a:pt x="19521" y="7041"/>
                        <a:pt x="23877" y="7041"/>
                      </a:cubicBezTo>
                      <a:cubicBezTo>
                        <a:pt x="24573" y="7041"/>
                        <a:pt x="25233" y="6961"/>
                        <a:pt x="25827" y="6775"/>
                      </a:cubicBezTo>
                      <a:cubicBezTo>
                        <a:pt x="26249" y="6634"/>
                        <a:pt x="27346" y="4327"/>
                        <a:pt x="26249" y="3174"/>
                      </a:cubicBezTo>
                      <a:cubicBezTo>
                        <a:pt x="26249" y="3174"/>
                        <a:pt x="19169" y="0"/>
                        <a:pt x="14728" y="0"/>
                      </a:cubicBez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51"/>
                <p:cNvSpPr/>
                <p:nvPr/>
              </p:nvSpPr>
              <p:spPr>
                <a:xfrm>
                  <a:off x="3984898" y="3741851"/>
                  <a:ext cx="348549" cy="329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3" h="6806" extrusionOk="0">
                      <a:moveTo>
                        <a:pt x="1492" y="1"/>
                      </a:moveTo>
                      <a:cubicBezTo>
                        <a:pt x="956" y="1"/>
                        <a:pt x="427" y="179"/>
                        <a:pt x="0" y="504"/>
                      </a:cubicBezTo>
                      <a:lnTo>
                        <a:pt x="5064" y="6806"/>
                      </a:lnTo>
                      <a:cubicBezTo>
                        <a:pt x="5064" y="6806"/>
                        <a:pt x="6387" y="5821"/>
                        <a:pt x="6752" y="5512"/>
                      </a:cubicBezTo>
                      <a:cubicBezTo>
                        <a:pt x="6949" y="5371"/>
                        <a:pt x="7118" y="5174"/>
                        <a:pt x="7203" y="4949"/>
                      </a:cubicBezTo>
                      <a:cubicBezTo>
                        <a:pt x="5515" y="3177"/>
                        <a:pt x="5515" y="2614"/>
                        <a:pt x="5515" y="2614"/>
                      </a:cubicBezTo>
                      <a:cubicBezTo>
                        <a:pt x="3742" y="2107"/>
                        <a:pt x="3264" y="448"/>
                        <a:pt x="2110" y="82"/>
                      </a:cubicBezTo>
                      <a:cubicBezTo>
                        <a:pt x="1907" y="27"/>
                        <a:pt x="1699" y="1"/>
                        <a:pt x="1492" y="1"/>
                      </a:cubicBezTo>
                      <a:close/>
                    </a:path>
                  </a:pathLst>
                </a:custGeom>
                <a:solidFill>
                  <a:srgbClr val="E562A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51"/>
                <p:cNvSpPr/>
                <p:nvPr/>
              </p:nvSpPr>
              <p:spPr>
                <a:xfrm>
                  <a:off x="5199229" y="1804245"/>
                  <a:ext cx="715146" cy="757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79" h="15663" extrusionOk="0">
                      <a:moveTo>
                        <a:pt x="6885" y="1"/>
                      </a:moveTo>
                      <a:cubicBezTo>
                        <a:pt x="6795" y="1"/>
                        <a:pt x="6704" y="2"/>
                        <a:pt x="6612" y="6"/>
                      </a:cubicBezTo>
                      <a:cubicBezTo>
                        <a:pt x="3348" y="118"/>
                        <a:pt x="1913" y="1891"/>
                        <a:pt x="1435" y="3466"/>
                      </a:cubicBezTo>
                      <a:cubicBezTo>
                        <a:pt x="1182" y="4732"/>
                        <a:pt x="1098" y="5998"/>
                        <a:pt x="1126" y="7292"/>
                      </a:cubicBezTo>
                      <a:cubicBezTo>
                        <a:pt x="1126" y="7292"/>
                        <a:pt x="0" y="8446"/>
                        <a:pt x="507" y="9684"/>
                      </a:cubicBezTo>
                      <a:cubicBezTo>
                        <a:pt x="718" y="10153"/>
                        <a:pt x="1378" y="10192"/>
                        <a:pt x="1592" y="10192"/>
                      </a:cubicBezTo>
                      <a:cubicBezTo>
                        <a:pt x="1635" y="10192"/>
                        <a:pt x="1660" y="10190"/>
                        <a:pt x="1660" y="10190"/>
                      </a:cubicBezTo>
                      <a:lnTo>
                        <a:pt x="1660" y="10190"/>
                      </a:lnTo>
                      <a:cubicBezTo>
                        <a:pt x="1660" y="10190"/>
                        <a:pt x="507" y="11625"/>
                        <a:pt x="901" y="12694"/>
                      </a:cubicBezTo>
                      <a:cubicBezTo>
                        <a:pt x="1187" y="13419"/>
                        <a:pt x="1914" y="13536"/>
                        <a:pt x="2351" y="13536"/>
                      </a:cubicBezTo>
                      <a:cubicBezTo>
                        <a:pt x="2559" y="13536"/>
                        <a:pt x="2701" y="13510"/>
                        <a:pt x="2701" y="13510"/>
                      </a:cubicBezTo>
                      <a:cubicBezTo>
                        <a:pt x="2701" y="13510"/>
                        <a:pt x="2757" y="14916"/>
                        <a:pt x="3883" y="15367"/>
                      </a:cubicBezTo>
                      <a:cubicBezTo>
                        <a:pt x="4037" y="15430"/>
                        <a:pt x="4189" y="15457"/>
                        <a:pt x="4337" y="15457"/>
                      </a:cubicBezTo>
                      <a:cubicBezTo>
                        <a:pt x="5244" y="15457"/>
                        <a:pt x="5993" y="14438"/>
                        <a:pt x="5993" y="14438"/>
                      </a:cubicBezTo>
                      <a:cubicBezTo>
                        <a:pt x="6049" y="15029"/>
                        <a:pt x="6499" y="15535"/>
                        <a:pt x="7090" y="15648"/>
                      </a:cubicBezTo>
                      <a:cubicBezTo>
                        <a:pt x="7148" y="15658"/>
                        <a:pt x="7209" y="15662"/>
                        <a:pt x="7273" y="15662"/>
                      </a:cubicBezTo>
                      <a:cubicBezTo>
                        <a:pt x="8296" y="15662"/>
                        <a:pt x="10016" y="14466"/>
                        <a:pt x="10016" y="14466"/>
                      </a:cubicBezTo>
                      <a:lnTo>
                        <a:pt x="10016" y="14466"/>
                      </a:lnTo>
                      <a:cubicBezTo>
                        <a:pt x="10016" y="14466"/>
                        <a:pt x="9932" y="15282"/>
                        <a:pt x="11254" y="15367"/>
                      </a:cubicBezTo>
                      <a:cubicBezTo>
                        <a:pt x="11289" y="15369"/>
                        <a:pt x="11324" y="15370"/>
                        <a:pt x="11358" y="15370"/>
                      </a:cubicBezTo>
                      <a:cubicBezTo>
                        <a:pt x="12560" y="15370"/>
                        <a:pt x="12773" y="13960"/>
                        <a:pt x="12773" y="13960"/>
                      </a:cubicBezTo>
                      <a:cubicBezTo>
                        <a:pt x="12863" y="13980"/>
                        <a:pt x="12950" y="13990"/>
                        <a:pt x="13035" y="13990"/>
                      </a:cubicBezTo>
                      <a:cubicBezTo>
                        <a:pt x="14119" y="13990"/>
                        <a:pt x="14778" y="12414"/>
                        <a:pt x="14517" y="11709"/>
                      </a:cubicBezTo>
                      <a:cubicBezTo>
                        <a:pt x="14292" y="11034"/>
                        <a:pt x="13870" y="10471"/>
                        <a:pt x="13279" y="10106"/>
                      </a:cubicBezTo>
                      <a:lnTo>
                        <a:pt x="13279" y="10106"/>
                      </a:lnTo>
                      <a:cubicBezTo>
                        <a:pt x="13279" y="10106"/>
                        <a:pt x="13366" y="10134"/>
                        <a:pt x="13486" y="10134"/>
                      </a:cubicBezTo>
                      <a:cubicBezTo>
                        <a:pt x="13780" y="10134"/>
                        <a:pt x="14271" y="9963"/>
                        <a:pt x="14151" y="8783"/>
                      </a:cubicBezTo>
                      <a:cubicBezTo>
                        <a:pt x="14095" y="7827"/>
                        <a:pt x="13420" y="7039"/>
                        <a:pt x="12520" y="6842"/>
                      </a:cubicBezTo>
                      <a:cubicBezTo>
                        <a:pt x="12602" y="2805"/>
                        <a:pt x="10593" y="1"/>
                        <a:pt x="6885" y="1"/>
                      </a:cubicBezTo>
                      <a:close/>
                    </a:path>
                  </a:pathLst>
                </a:custGeom>
                <a:solidFill>
                  <a:srgbClr val="5AB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51"/>
                <p:cNvSpPr/>
                <p:nvPr/>
              </p:nvSpPr>
              <p:spPr>
                <a:xfrm>
                  <a:off x="4954175" y="2501500"/>
                  <a:ext cx="437054" cy="953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4" h="19554" extrusionOk="0">
                      <a:moveTo>
                        <a:pt x="9003" y="1"/>
                      </a:moveTo>
                      <a:cubicBezTo>
                        <a:pt x="9003" y="1"/>
                        <a:pt x="6415" y="9594"/>
                        <a:pt x="0" y="18203"/>
                      </a:cubicBezTo>
                      <a:cubicBezTo>
                        <a:pt x="0" y="19188"/>
                        <a:pt x="873" y="19553"/>
                        <a:pt x="1632" y="19553"/>
                      </a:cubicBezTo>
                      <a:cubicBezTo>
                        <a:pt x="3545" y="17471"/>
                        <a:pt x="9003" y="8328"/>
                        <a:pt x="9003" y="8328"/>
                      </a:cubicBezTo>
                      <a:lnTo>
                        <a:pt x="9003" y="1"/>
                      </a:lnTo>
                      <a:close/>
                    </a:path>
                  </a:pathLst>
                </a:custGeom>
                <a:solidFill>
                  <a:srgbClr val="C0B0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51"/>
                <p:cNvSpPr/>
                <p:nvPr/>
              </p:nvSpPr>
              <p:spPr>
                <a:xfrm>
                  <a:off x="5510950" y="2340975"/>
                  <a:ext cx="172944" cy="217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4" h="4283" extrusionOk="0">
                      <a:moveTo>
                        <a:pt x="2952" y="0"/>
                      </a:moveTo>
                      <a:cubicBezTo>
                        <a:pt x="2685" y="0"/>
                        <a:pt x="2370" y="93"/>
                        <a:pt x="2055" y="223"/>
                      </a:cubicBezTo>
                      <a:cubicBezTo>
                        <a:pt x="1548" y="420"/>
                        <a:pt x="1042" y="673"/>
                        <a:pt x="648" y="842"/>
                      </a:cubicBezTo>
                      <a:cubicBezTo>
                        <a:pt x="226" y="1011"/>
                        <a:pt x="1" y="1124"/>
                        <a:pt x="1" y="1124"/>
                      </a:cubicBezTo>
                      <a:lnTo>
                        <a:pt x="170" y="2080"/>
                      </a:lnTo>
                      <a:lnTo>
                        <a:pt x="339" y="3149"/>
                      </a:lnTo>
                      <a:lnTo>
                        <a:pt x="507" y="4078"/>
                      </a:lnTo>
                      <a:cubicBezTo>
                        <a:pt x="804" y="4211"/>
                        <a:pt x="1117" y="4282"/>
                        <a:pt x="1429" y="4282"/>
                      </a:cubicBezTo>
                      <a:cubicBezTo>
                        <a:pt x="1708" y="4282"/>
                        <a:pt x="1986" y="4225"/>
                        <a:pt x="2252" y="4106"/>
                      </a:cubicBezTo>
                      <a:cubicBezTo>
                        <a:pt x="2730" y="3937"/>
                        <a:pt x="3180" y="3684"/>
                        <a:pt x="3574" y="3374"/>
                      </a:cubicBezTo>
                      <a:lnTo>
                        <a:pt x="3574" y="3318"/>
                      </a:lnTo>
                      <a:lnTo>
                        <a:pt x="3546" y="2952"/>
                      </a:lnTo>
                      <a:lnTo>
                        <a:pt x="3349" y="561"/>
                      </a:lnTo>
                      <a:lnTo>
                        <a:pt x="3321" y="83"/>
                      </a:lnTo>
                      <a:cubicBezTo>
                        <a:pt x="3215" y="25"/>
                        <a:pt x="3090" y="0"/>
                        <a:pt x="29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51"/>
                <p:cNvSpPr/>
                <p:nvPr/>
              </p:nvSpPr>
              <p:spPr>
                <a:xfrm>
                  <a:off x="5510357" y="2370836"/>
                  <a:ext cx="126683" cy="122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8" h="2533" extrusionOk="0">
                      <a:moveTo>
                        <a:pt x="2617" y="0"/>
                      </a:moveTo>
                      <a:lnTo>
                        <a:pt x="620" y="225"/>
                      </a:lnTo>
                      <a:cubicBezTo>
                        <a:pt x="254" y="366"/>
                        <a:pt x="1" y="507"/>
                        <a:pt x="1" y="507"/>
                      </a:cubicBezTo>
                      <a:lnTo>
                        <a:pt x="339" y="2532"/>
                      </a:lnTo>
                      <a:cubicBezTo>
                        <a:pt x="1689" y="2054"/>
                        <a:pt x="2617" y="0"/>
                        <a:pt x="26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789;p51"/>
                <p:cNvSpPr/>
                <p:nvPr/>
              </p:nvSpPr>
              <p:spPr>
                <a:xfrm>
                  <a:off x="5279555" y="2011448"/>
                  <a:ext cx="437053" cy="435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32" h="8999" extrusionOk="0">
                      <a:moveTo>
                        <a:pt x="6077" y="0"/>
                      </a:moveTo>
                      <a:lnTo>
                        <a:pt x="57" y="56"/>
                      </a:lnTo>
                      <a:cubicBezTo>
                        <a:pt x="57" y="56"/>
                        <a:pt x="57" y="169"/>
                        <a:pt x="57" y="309"/>
                      </a:cubicBezTo>
                      <a:cubicBezTo>
                        <a:pt x="28" y="675"/>
                        <a:pt x="0" y="1379"/>
                        <a:pt x="28" y="2223"/>
                      </a:cubicBezTo>
                      <a:lnTo>
                        <a:pt x="28" y="2419"/>
                      </a:lnTo>
                      <a:cubicBezTo>
                        <a:pt x="113" y="4783"/>
                        <a:pt x="563" y="8159"/>
                        <a:pt x="2589" y="8806"/>
                      </a:cubicBezTo>
                      <a:cubicBezTo>
                        <a:pt x="3023" y="8934"/>
                        <a:pt x="3475" y="8999"/>
                        <a:pt x="3925" y="8999"/>
                      </a:cubicBezTo>
                      <a:cubicBezTo>
                        <a:pt x="4262" y="8999"/>
                        <a:pt x="4598" y="8962"/>
                        <a:pt x="4924" y="8890"/>
                      </a:cubicBezTo>
                      <a:cubicBezTo>
                        <a:pt x="5627" y="8721"/>
                        <a:pt x="6302" y="8468"/>
                        <a:pt x="6921" y="8131"/>
                      </a:cubicBezTo>
                      <a:cubicBezTo>
                        <a:pt x="7343" y="7905"/>
                        <a:pt x="7737" y="7652"/>
                        <a:pt x="8131" y="7371"/>
                      </a:cubicBezTo>
                      <a:cubicBezTo>
                        <a:pt x="8384" y="7174"/>
                        <a:pt x="8609" y="7033"/>
                        <a:pt x="8750" y="6893"/>
                      </a:cubicBezTo>
                      <a:cubicBezTo>
                        <a:pt x="8919" y="6752"/>
                        <a:pt x="9003" y="6668"/>
                        <a:pt x="9003" y="6668"/>
                      </a:cubicBezTo>
                      <a:cubicBezTo>
                        <a:pt x="9003" y="6668"/>
                        <a:pt x="9031" y="6133"/>
                        <a:pt x="9031" y="5402"/>
                      </a:cubicBezTo>
                      <a:cubicBezTo>
                        <a:pt x="9031" y="4445"/>
                        <a:pt x="8947" y="3517"/>
                        <a:pt x="8778" y="2588"/>
                      </a:cubicBezTo>
                      <a:cubicBezTo>
                        <a:pt x="8553" y="1435"/>
                        <a:pt x="8103" y="366"/>
                        <a:pt x="73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90;p51"/>
                <p:cNvSpPr/>
                <p:nvPr/>
              </p:nvSpPr>
              <p:spPr>
                <a:xfrm>
                  <a:off x="5655298" y="2136292"/>
                  <a:ext cx="121167" cy="170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4" h="3525" extrusionOk="0">
                      <a:moveTo>
                        <a:pt x="1046" y="0"/>
                      </a:moveTo>
                      <a:cubicBezTo>
                        <a:pt x="447" y="0"/>
                        <a:pt x="0" y="740"/>
                        <a:pt x="0" y="740"/>
                      </a:cubicBezTo>
                      <a:lnTo>
                        <a:pt x="253" y="3525"/>
                      </a:lnTo>
                      <a:cubicBezTo>
                        <a:pt x="2082" y="3525"/>
                        <a:pt x="2504" y="937"/>
                        <a:pt x="1576" y="205"/>
                      </a:cubicBezTo>
                      <a:cubicBezTo>
                        <a:pt x="1391" y="58"/>
                        <a:pt x="1213" y="0"/>
                        <a:pt x="104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791;p51"/>
                <p:cNvSpPr/>
                <p:nvPr/>
              </p:nvSpPr>
              <p:spPr>
                <a:xfrm>
                  <a:off x="5282275" y="1988950"/>
                  <a:ext cx="422052" cy="21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2" h="4008" extrusionOk="0">
                      <a:moveTo>
                        <a:pt x="7287" y="0"/>
                      </a:moveTo>
                      <a:lnTo>
                        <a:pt x="1" y="56"/>
                      </a:lnTo>
                      <a:cubicBezTo>
                        <a:pt x="1" y="56"/>
                        <a:pt x="1" y="141"/>
                        <a:pt x="1" y="310"/>
                      </a:cubicBezTo>
                      <a:cubicBezTo>
                        <a:pt x="1" y="1069"/>
                        <a:pt x="1379" y="1857"/>
                        <a:pt x="6331" y="1913"/>
                      </a:cubicBezTo>
                      <a:cubicBezTo>
                        <a:pt x="6331" y="1913"/>
                        <a:pt x="6331" y="4007"/>
                        <a:pt x="7198" y="4007"/>
                      </a:cubicBezTo>
                      <a:cubicBezTo>
                        <a:pt x="7235" y="4007"/>
                        <a:pt x="7274" y="4003"/>
                        <a:pt x="7315" y="3995"/>
                      </a:cubicBezTo>
                      <a:cubicBezTo>
                        <a:pt x="7540" y="3939"/>
                        <a:pt x="7765" y="2617"/>
                        <a:pt x="8722" y="2588"/>
                      </a:cubicBezTo>
                      <a:cubicBezTo>
                        <a:pt x="8469" y="1407"/>
                        <a:pt x="8047" y="366"/>
                        <a:pt x="7287" y="0"/>
                      </a:cubicBezTo>
                      <a:close/>
                    </a:path>
                  </a:pathLst>
                </a:custGeom>
                <a:solidFill>
                  <a:srgbClr val="5AB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92;p51"/>
                <p:cNvSpPr/>
                <p:nvPr/>
              </p:nvSpPr>
              <p:spPr>
                <a:xfrm>
                  <a:off x="5565451" y="2011450"/>
                  <a:ext cx="158394" cy="490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" h="10128" extrusionOk="0">
                      <a:moveTo>
                        <a:pt x="141" y="0"/>
                      </a:moveTo>
                      <a:cubicBezTo>
                        <a:pt x="57" y="84"/>
                        <a:pt x="28" y="197"/>
                        <a:pt x="0" y="281"/>
                      </a:cubicBezTo>
                      <a:cubicBezTo>
                        <a:pt x="0" y="281"/>
                        <a:pt x="591" y="3714"/>
                        <a:pt x="901" y="7033"/>
                      </a:cubicBezTo>
                      <a:cubicBezTo>
                        <a:pt x="957" y="7399"/>
                        <a:pt x="985" y="7765"/>
                        <a:pt x="1013" y="8131"/>
                      </a:cubicBezTo>
                      <a:cubicBezTo>
                        <a:pt x="1069" y="8975"/>
                        <a:pt x="1716" y="9931"/>
                        <a:pt x="2420" y="10128"/>
                      </a:cubicBezTo>
                      <a:lnTo>
                        <a:pt x="2195" y="7371"/>
                      </a:lnTo>
                      <a:cubicBezTo>
                        <a:pt x="2448" y="7202"/>
                        <a:pt x="2673" y="7033"/>
                        <a:pt x="2842" y="6893"/>
                      </a:cubicBezTo>
                      <a:cubicBezTo>
                        <a:pt x="2982" y="6724"/>
                        <a:pt x="3095" y="6668"/>
                        <a:pt x="3095" y="6668"/>
                      </a:cubicBezTo>
                      <a:cubicBezTo>
                        <a:pt x="3095" y="6668"/>
                        <a:pt x="3123" y="6133"/>
                        <a:pt x="3123" y="5402"/>
                      </a:cubicBezTo>
                      <a:cubicBezTo>
                        <a:pt x="3095" y="4445"/>
                        <a:pt x="3011" y="3517"/>
                        <a:pt x="2842" y="2588"/>
                      </a:cubicBezTo>
                      <a:cubicBezTo>
                        <a:pt x="2617" y="1435"/>
                        <a:pt x="2195" y="366"/>
                        <a:pt x="1407" y="0"/>
                      </a:cubicBezTo>
                      <a:close/>
                    </a:path>
                  </a:pathLst>
                </a:custGeom>
                <a:solidFill>
                  <a:srgbClr val="5AB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" name="Google Shape;793;p51"/>
                <p:cNvSpPr/>
                <p:nvPr/>
              </p:nvSpPr>
              <p:spPr>
                <a:xfrm>
                  <a:off x="4435499" y="3527583"/>
                  <a:ext cx="1501618" cy="55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2" h="11459" extrusionOk="0">
                      <a:moveTo>
                        <a:pt x="18007" y="0"/>
                      </a:moveTo>
                      <a:cubicBezTo>
                        <a:pt x="16548" y="0"/>
                        <a:pt x="15239" y="49"/>
                        <a:pt x="14292" y="177"/>
                      </a:cubicBezTo>
                      <a:cubicBezTo>
                        <a:pt x="10129" y="740"/>
                        <a:pt x="226" y="9039"/>
                        <a:pt x="226" y="9039"/>
                      </a:cubicBezTo>
                      <a:cubicBezTo>
                        <a:pt x="1" y="10052"/>
                        <a:pt x="591" y="10812"/>
                        <a:pt x="1632" y="11459"/>
                      </a:cubicBezTo>
                      <a:cubicBezTo>
                        <a:pt x="1632" y="11459"/>
                        <a:pt x="9453" y="7801"/>
                        <a:pt x="14433" y="3947"/>
                      </a:cubicBezTo>
                      <a:cubicBezTo>
                        <a:pt x="14433" y="3947"/>
                        <a:pt x="22134" y="7898"/>
                        <a:pt x="26753" y="7898"/>
                      </a:cubicBezTo>
                      <a:cubicBezTo>
                        <a:pt x="27018" y="7898"/>
                        <a:pt x="27272" y="7885"/>
                        <a:pt x="27515" y="7858"/>
                      </a:cubicBezTo>
                      <a:cubicBezTo>
                        <a:pt x="31032" y="7436"/>
                        <a:pt x="30610" y="2034"/>
                        <a:pt x="29653" y="571"/>
                      </a:cubicBezTo>
                      <a:cubicBezTo>
                        <a:pt x="29653" y="571"/>
                        <a:pt x="22967" y="0"/>
                        <a:pt x="18007" y="0"/>
                      </a:cubicBez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" name="Google Shape;794;p51"/>
                <p:cNvSpPr/>
                <p:nvPr/>
              </p:nvSpPr>
              <p:spPr>
                <a:xfrm>
                  <a:off x="4194569" y="3814677"/>
                  <a:ext cx="324015" cy="3463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6" h="7158" extrusionOk="0">
                      <a:moveTo>
                        <a:pt x="1271" y="1"/>
                      </a:moveTo>
                      <a:cubicBezTo>
                        <a:pt x="821" y="1"/>
                        <a:pt x="375" y="122"/>
                        <a:pt x="0" y="377"/>
                      </a:cubicBezTo>
                      <a:lnTo>
                        <a:pt x="4361" y="7158"/>
                      </a:lnTo>
                      <a:cubicBezTo>
                        <a:pt x="4361" y="7158"/>
                        <a:pt x="5795" y="6314"/>
                        <a:pt x="6189" y="6060"/>
                      </a:cubicBezTo>
                      <a:cubicBezTo>
                        <a:pt x="6386" y="5920"/>
                        <a:pt x="6583" y="5751"/>
                        <a:pt x="6696" y="5526"/>
                      </a:cubicBezTo>
                      <a:cubicBezTo>
                        <a:pt x="5177" y="3556"/>
                        <a:pt x="5261" y="3022"/>
                        <a:pt x="5261" y="3022"/>
                      </a:cubicBezTo>
                      <a:cubicBezTo>
                        <a:pt x="3545" y="2347"/>
                        <a:pt x="3263" y="659"/>
                        <a:pt x="2138" y="152"/>
                      </a:cubicBezTo>
                      <a:cubicBezTo>
                        <a:pt x="1860" y="52"/>
                        <a:pt x="1565" y="1"/>
                        <a:pt x="1271" y="1"/>
                      </a:cubicBezTo>
                      <a:close/>
                    </a:path>
                  </a:pathLst>
                </a:custGeom>
                <a:solidFill>
                  <a:srgbClr val="EEBD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" name="Google Shape;795;p51"/>
                <p:cNvSpPr/>
                <p:nvPr/>
              </p:nvSpPr>
              <p:spPr>
                <a:xfrm>
                  <a:off x="5283625" y="2490550"/>
                  <a:ext cx="635796" cy="1134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9" h="23356" extrusionOk="0">
                      <a:moveTo>
                        <a:pt x="7850" y="0"/>
                      </a:moveTo>
                      <a:lnTo>
                        <a:pt x="4277" y="197"/>
                      </a:lnTo>
                      <a:lnTo>
                        <a:pt x="3517" y="225"/>
                      </a:lnTo>
                      <a:lnTo>
                        <a:pt x="2223" y="282"/>
                      </a:lnTo>
                      <a:cubicBezTo>
                        <a:pt x="2083" y="2617"/>
                        <a:pt x="1661" y="4896"/>
                        <a:pt x="929" y="7090"/>
                      </a:cubicBezTo>
                      <a:cubicBezTo>
                        <a:pt x="1" y="9650"/>
                        <a:pt x="1070" y="10156"/>
                        <a:pt x="1632" y="10775"/>
                      </a:cubicBezTo>
                      <a:lnTo>
                        <a:pt x="1689" y="10832"/>
                      </a:lnTo>
                      <a:cubicBezTo>
                        <a:pt x="1773" y="10944"/>
                        <a:pt x="1829" y="11029"/>
                        <a:pt x="1886" y="11141"/>
                      </a:cubicBezTo>
                      <a:lnTo>
                        <a:pt x="1942" y="11254"/>
                      </a:lnTo>
                      <a:cubicBezTo>
                        <a:pt x="1970" y="11338"/>
                        <a:pt x="1998" y="11451"/>
                        <a:pt x="2026" y="11563"/>
                      </a:cubicBezTo>
                      <a:cubicBezTo>
                        <a:pt x="2223" y="12435"/>
                        <a:pt x="2392" y="13279"/>
                        <a:pt x="2476" y="14180"/>
                      </a:cubicBezTo>
                      <a:cubicBezTo>
                        <a:pt x="2645" y="17105"/>
                        <a:pt x="2111" y="18793"/>
                        <a:pt x="1267" y="21325"/>
                      </a:cubicBezTo>
                      <a:cubicBezTo>
                        <a:pt x="4950" y="22644"/>
                        <a:pt x="7154" y="23355"/>
                        <a:pt x="9732" y="23355"/>
                      </a:cubicBezTo>
                      <a:cubicBezTo>
                        <a:pt x="10620" y="23355"/>
                        <a:pt x="11552" y="23271"/>
                        <a:pt x="12604" y="23098"/>
                      </a:cubicBezTo>
                      <a:cubicBezTo>
                        <a:pt x="12745" y="20678"/>
                        <a:pt x="13139" y="16486"/>
                        <a:pt x="13083" y="13954"/>
                      </a:cubicBezTo>
                      <a:cubicBezTo>
                        <a:pt x="12998" y="9819"/>
                        <a:pt x="12633" y="5683"/>
                        <a:pt x="12014" y="1604"/>
                      </a:cubicBezTo>
                      <a:lnTo>
                        <a:pt x="9960" y="816"/>
                      </a:lnTo>
                      <a:lnTo>
                        <a:pt x="7850" y="0"/>
                      </a:lnTo>
                      <a:close/>
                    </a:path>
                  </a:pathLst>
                </a:custGeom>
                <a:solidFill>
                  <a:srgbClr val="885B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796;p51"/>
                <p:cNvSpPr/>
                <p:nvPr/>
              </p:nvSpPr>
              <p:spPr>
                <a:xfrm>
                  <a:off x="5364825" y="3016100"/>
                  <a:ext cx="297306" cy="7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90" h="1522" extrusionOk="0">
                      <a:moveTo>
                        <a:pt x="0" y="0"/>
                      </a:moveTo>
                      <a:lnTo>
                        <a:pt x="57" y="57"/>
                      </a:lnTo>
                      <a:cubicBezTo>
                        <a:pt x="141" y="169"/>
                        <a:pt x="197" y="254"/>
                        <a:pt x="254" y="366"/>
                      </a:cubicBezTo>
                      <a:lnTo>
                        <a:pt x="282" y="479"/>
                      </a:lnTo>
                      <a:cubicBezTo>
                        <a:pt x="1936" y="1157"/>
                        <a:pt x="3670" y="1521"/>
                        <a:pt x="5456" y="1521"/>
                      </a:cubicBezTo>
                      <a:cubicBezTo>
                        <a:pt x="5522" y="1521"/>
                        <a:pt x="5589" y="1521"/>
                        <a:pt x="5655" y="1520"/>
                      </a:cubicBezTo>
                      <a:lnTo>
                        <a:pt x="5993" y="1520"/>
                      </a:lnTo>
                      <a:cubicBezTo>
                        <a:pt x="6190" y="1520"/>
                        <a:pt x="6190" y="1238"/>
                        <a:pt x="5993" y="1238"/>
                      </a:cubicBezTo>
                      <a:cubicBezTo>
                        <a:pt x="5872" y="1242"/>
                        <a:pt x="5751" y="1243"/>
                        <a:pt x="5630" y="1243"/>
                      </a:cubicBezTo>
                      <a:cubicBezTo>
                        <a:pt x="3694" y="1243"/>
                        <a:pt x="1748" y="821"/>
                        <a:pt x="0" y="0"/>
                      </a:cubicBezTo>
                      <a:close/>
                    </a:path>
                  </a:pathLst>
                </a:custGeom>
                <a:solidFill>
                  <a:srgbClr val="C0B0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" name="Google Shape;797;p51"/>
                <p:cNvSpPr/>
                <p:nvPr/>
              </p:nvSpPr>
              <p:spPr>
                <a:xfrm>
                  <a:off x="5489175" y="2489216"/>
                  <a:ext cx="275049" cy="193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4" h="3856" extrusionOk="0">
                      <a:moveTo>
                        <a:pt x="3574" y="0"/>
                      </a:moveTo>
                      <a:lnTo>
                        <a:pt x="1" y="197"/>
                      </a:lnTo>
                      <a:cubicBezTo>
                        <a:pt x="141" y="1548"/>
                        <a:pt x="113" y="3798"/>
                        <a:pt x="1829" y="3855"/>
                      </a:cubicBezTo>
                      <a:cubicBezTo>
                        <a:pt x="1855" y="3855"/>
                        <a:pt x="1880" y="3856"/>
                        <a:pt x="1905" y="3856"/>
                      </a:cubicBezTo>
                      <a:cubicBezTo>
                        <a:pt x="3889" y="3856"/>
                        <a:pt x="5239" y="1677"/>
                        <a:pt x="5684" y="816"/>
                      </a:cubicBezTo>
                      <a:lnTo>
                        <a:pt x="357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" name="Google Shape;798;p51"/>
                <p:cNvSpPr/>
                <p:nvPr/>
              </p:nvSpPr>
              <p:spPr>
                <a:xfrm>
                  <a:off x="5137968" y="2572281"/>
                  <a:ext cx="815506" cy="935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53" h="19329" extrusionOk="0">
                      <a:moveTo>
                        <a:pt x="15024" y="1"/>
                      </a:moveTo>
                      <a:cubicBezTo>
                        <a:pt x="11394" y="9257"/>
                        <a:pt x="8272" y="13167"/>
                        <a:pt x="8272" y="13167"/>
                      </a:cubicBezTo>
                      <a:cubicBezTo>
                        <a:pt x="8272" y="13167"/>
                        <a:pt x="2645" y="16459"/>
                        <a:pt x="0" y="17922"/>
                      </a:cubicBezTo>
                      <a:lnTo>
                        <a:pt x="1266" y="19329"/>
                      </a:lnTo>
                      <a:cubicBezTo>
                        <a:pt x="3995" y="19132"/>
                        <a:pt x="10157" y="16065"/>
                        <a:pt x="10157" y="16065"/>
                      </a:cubicBezTo>
                      <a:cubicBezTo>
                        <a:pt x="10157" y="16065"/>
                        <a:pt x="14714" y="11507"/>
                        <a:pt x="15783" y="6584"/>
                      </a:cubicBezTo>
                      <a:cubicBezTo>
                        <a:pt x="16852" y="1633"/>
                        <a:pt x="15024" y="1"/>
                        <a:pt x="15024" y="1"/>
                      </a:cubicBezTo>
                      <a:close/>
                    </a:path>
                  </a:pathLst>
                </a:custGeom>
                <a:solidFill>
                  <a:srgbClr val="C0B0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51"/>
                <p:cNvSpPr/>
                <p:nvPr/>
              </p:nvSpPr>
              <p:spPr>
                <a:xfrm>
                  <a:off x="4581151" y="3435305"/>
                  <a:ext cx="939383" cy="158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13" h="3268" extrusionOk="0">
                      <a:moveTo>
                        <a:pt x="787" y="1"/>
                      </a:moveTo>
                      <a:cubicBezTo>
                        <a:pt x="392" y="1"/>
                        <a:pt x="83" y="274"/>
                        <a:pt x="29" y="650"/>
                      </a:cubicBezTo>
                      <a:cubicBezTo>
                        <a:pt x="1" y="1072"/>
                        <a:pt x="282" y="1437"/>
                        <a:pt x="704" y="1465"/>
                      </a:cubicBezTo>
                      <a:lnTo>
                        <a:pt x="18569" y="3266"/>
                      </a:lnTo>
                      <a:cubicBezTo>
                        <a:pt x="18587" y="3267"/>
                        <a:pt x="18605" y="3268"/>
                        <a:pt x="18623" y="3268"/>
                      </a:cubicBezTo>
                      <a:cubicBezTo>
                        <a:pt x="18996" y="3268"/>
                        <a:pt x="19331" y="2993"/>
                        <a:pt x="19385" y="2591"/>
                      </a:cubicBezTo>
                      <a:cubicBezTo>
                        <a:pt x="19413" y="2197"/>
                        <a:pt x="19132" y="1831"/>
                        <a:pt x="18710" y="1803"/>
                      </a:cubicBezTo>
                      <a:lnTo>
                        <a:pt x="845" y="2"/>
                      </a:lnTo>
                      <a:cubicBezTo>
                        <a:pt x="825" y="1"/>
                        <a:pt x="806" y="1"/>
                        <a:pt x="78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51"/>
                <p:cNvSpPr/>
                <p:nvPr/>
              </p:nvSpPr>
              <p:spPr>
                <a:xfrm>
                  <a:off x="4616150" y="3111600"/>
                  <a:ext cx="765143" cy="469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12" h="9229" extrusionOk="0">
                      <a:moveTo>
                        <a:pt x="0" y="7710"/>
                      </a:moveTo>
                      <a:lnTo>
                        <a:pt x="14827" y="9144"/>
                      </a:lnTo>
                      <a:lnTo>
                        <a:pt x="14821" y="9134"/>
                      </a:lnTo>
                      <a:lnTo>
                        <a:pt x="14821" y="9134"/>
                      </a:lnTo>
                      <a:lnTo>
                        <a:pt x="0" y="7710"/>
                      </a:lnTo>
                      <a:close/>
                      <a:moveTo>
                        <a:pt x="10157" y="1"/>
                      </a:moveTo>
                      <a:lnTo>
                        <a:pt x="14821" y="9134"/>
                      </a:lnTo>
                      <a:lnTo>
                        <a:pt x="14821" y="9134"/>
                      </a:lnTo>
                      <a:lnTo>
                        <a:pt x="15811" y="9229"/>
                      </a:lnTo>
                      <a:lnTo>
                        <a:pt x="12126" y="761"/>
                      </a:lnTo>
                      <a:cubicBezTo>
                        <a:pt x="11957" y="395"/>
                        <a:pt x="11619" y="142"/>
                        <a:pt x="11226" y="114"/>
                      </a:cubicBezTo>
                      <a:lnTo>
                        <a:pt x="1015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01;p51"/>
                <p:cNvSpPr/>
                <p:nvPr/>
              </p:nvSpPr>
              <p:spPr>
                <a:xfrm>
                  <a:off x="4411982" y="3074175"/>
                  <a:ext cx="911801" cy="493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3" h="10200" extrusionOk="0">
                      <a:moveTo>
                        <a:pt x="1403" y="1"/>
                      </a:moveTo>
                      <a:cubicBezTo>
                        <a:pt x="558" y="1"/>
                        <a:pt x="1" y="873"/>
                        <a:pt x="346" y="1670"/>
                      </a:cubicBezTo>
                      <a:lnTo>
                        <a:pt x="3187" y="8225"/>
                      </a:lnTo>
                      <a:cubicBezTo>
                        <a:pt x="3356" y="8619"/>
                        <a:pt x="3722" y="8872"/>
                        <a:pt x="4172" y="8928"/>
                      </a:cubicBezTo>
                      <a:lnTo>
                        <a:pt x="17254" y="10194"/>
                      </a:lnTo>
                      <a:cubicBezTo>
                        <a:pt x="17294" y="10198"/>
                        <a:pt x="17333" y="10200"/>
                        <a:pt x="17371" y="10200"/>
                      </a:cubicBezTo>
                      <a:cubicBezTo>
                        <a:pt x="18238" y="10200"/>
                        <a:pt x="18842" y="9316"/>
                        <a:pt x="18492" y="8535"/>
                      </a:cubicBezTo>
                      <a:lnTo>
                        <a:pt x="15622" y="1979"/>
                      </a:lnTo>
                      <a:cubicBezTo>
                        <a:pt x="15454" y="1557"/>
                        <a:pt x="15060" y="1304"/>
                        <a:pt x="14638" y="1276"/>
                      </a:cubicBezTo>
                      <a:lnTo>
                        <a:pt x="1556" y="10"/>
                      </a:lnTo>
                      <a:cubicBezTo>
                        <a:pt x="1504" y="4"/>
                        <a:pt x="1453" y="1"/>
                        <a:pt x="1403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802;p51"/>
                <p:cNvSpPr/>
                <p:nvPr/>
              </p:nvSpPr>
              <p:spPr>
                <a:xfrm>
                  <a:off x="4790968" y="3270442"/>
                  <a:ext cx="116957" cy="98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7" h="2032" extrusionOk="0">
                      <a:moveTo>
                        <a:pt x="1078" y="0"/>
                      </a:moveTo>
                      <a:cubicBezTo>
                        <a:pt x="560" y="0"/>
                        <a:pt x="135" y="403"/>
                        <a:pt x="82" y="906"/>
                      </a:cubicBezTo>
                      <a:cubicBezTo>
                        <a:pt x="0" y="1557"/>
                        <a:pt x="522" y="2031"/>
                        <a:pt x="1083" y="2031"/>
                      </a:cubicBezTo>
                      <a:cubicBezTo>
                        <a:pt x="1298" y="2031"/>
                        <a:pt x="1519" y="1962"/>
                        <a:pt x="1714" y="1806"/>
                      </a:cubicBezTo>
                      <a:cubicBezTo>
                        <a:pt x="2417" y="1243"/>
                        <a:pt x="2079" y="90"/>
                        <a:pt x="1179" y="5"/>
                      </a:cubicBezTo>
                      <a:cubicBezTo>
                        <a:pt x="1145" y="2"/>
                        <a:pt x="1112" y="0"/>
                        <a:pt x="1078" y="0"/>
                      </a:cubicBez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03" name="Google Shape;803;p51"/>
            <p:cNvSpPr/>
            <p:nvPr/>
          </p:nvSpPr>
          <p:spPr>
            <a:xfrm>
              <a:off x="5270875" y="1087050"/>
              <a:ext cx="162300" cy="162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1"/>
            <p:cNvSpPr/>
            <p:nvPr/>
          </p:nvSpPr>
          <p:spPr>
            <a:xfrm>
              <a:off x="4571996" y="2479803"/>
              <a:ext cx="183900" cy="1839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1"/>
            <p:cNvSpPr/>
            <p:nvPr/>
          </p:nvSpPr>
          <p:spPr>
            <a:xfrm rot="5400000">
              <a:off x="7702275" y="1604425"/>
              <a:ext cx="204900" cy="1776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1"/>
            <p:cNvSpPr/>
            <p:nvPr/>
          </p:nvSpPr>
          <p:spPr>
            <a:xfrm>
              <a:off x="4890675" y="1178550"/>
              <a:ext cx="269400" cy="269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742;p51">
            <a:extLst>
              <a:ext uri="{FF2B5EF4-FFF2-40B4-BE49-F238E27FC236}">
                <a16:creationId xmlns:a16="http://schemas.microsoft.com/office/drawing/2014/main" id="{D61BBDA4-DB1C-46F8-9B32-DA09FB15FAAB}"/>
              </a:ext>
            </a:extLst>
          </p:cNvPr>
          <p:cNvSpPr txBox="1">
            <a:spLocks/>
          </p:cNvSpPr>
          <p:nvPr/>
        </p:nvSpPr>
        <p:spPr>
          <a:xfrm rot="740046">
            <a:off x="750878" y="355654"/>
            <a:ext cx="903589" cy="894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nchers"/>
              <a:buNone/>
              <a:defRPr sz="35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r>
              <a:rPr lang="en-US" sz="8800" b="1" dirty="0">
                <a:latin typeface="+mn-lt"/>
              </a:rPr>
              <a:t>?</a:t>
            </a:r>
          </a:p>
        </p:txBody>
      </p:sp>
      <p:sp>
        <p:nvSpPr>
          <p:cNvPr id="70" name="Google Shape;742;p51">
            <a:extLst>
              <a:ext uri="{FF2B5EF4-FFF2-40B4-BE49-F238E27FC236}">
                <a16:creationId xmlns:a16="http://schemas.microsoft.com/office/drawing/2014/main" id="{EE9AA549-A113-4B94-B664-549A40228F3A}"/>
              </a:ext>
            </a:extLst>
          </p:cNvPr>
          <p:cNvSpPr txBox="1">
            <a:spLocks/>
          </p:cNvSpPr>
          <p:nvPr/>
        </p:nvSpPr>
        <p:spPr>
          <a:xfrm rot="19712325">
            <a:off x="1176233" y="2773497"/>
            <a:ext cx="903589" cy="894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nchers"/>
              <a:buNone/>
              <a:defRPr sz="35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r>
              <a:rPr lang="en-US" sz="4800" b="1" dirty="0">
                <a:latin typeface="+mn-lt"/>
              </a:rPr>
              <a:t>?</a:t>
            </a:r>
          </a:p>
        </p:txBody>
      </p:sp>
      <p:sp>
        <p:nvSpPr>
          <p:cNvPr id="71" name="Google Shape;742;p51">
            <a:extLst>
              <a:ext uri="{FF2B5EF4-FFF2-40B4-BE49-F238E27FC236}">
                <a16:creationId xmlns:a16="http://schemas.microsoft.com/office/drawing/2014/main" id="{9B1A483B-EEDF-494C-9783-BFFB0C7B0741}"/>
              </a:ext>
            </a:extLst>
          </p:cNvPr>
          <p:cNvSpPr txBox="1">
            <a:spLocks/>
          </p:cNvSpPr>
          <p:nvPr/>
        </p:nvSpPr>
        <p:spPr>
          <a:xfrm rot="21001138">
            <a:off x="3571748" y="1295500"/>
            <a:ext cx="903589" cy="894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nchers"/>
              <a:buNone/>
              <a:defRPr sz="35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r>
              <a:rPr lang="en-US" sz="6000" b="1" dirty="0">
                <a:latin typeface="+mn-lt"/>
              </a:rPr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60"/>
          <p:cNvSpPr txBox="1">
            <a:spLocks noGrp="1"/>
          </p:cNvSpPr>
          <p:nvPr>
            <p:ph type="title"/>
          </p:nvPr>
        </p:nvSpPr>
        <p:spPr>
          <a:xfrm>
            <a:off x="708950" y="0"/>
            <a:ext cx="2563800" cy="3341700"/>
          </a:xfrm>
          <a:prstGeom prst="rect">
            <a:avLst/>
          </a:prstGeom>
        </p:spPr>
        <p:txBody>
          <a:bodyPr spcFirstLastPara="1" wrap="square" lIns="320025" tIns="91425" rIns="3200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dirty="0">
                <a:latin typeface="+mj-lt"/>
              </a:rPr>
              <a:t>MỤC TIÊU</a:t>
            </a:r>
            <a:endParaRPr sz="4800" dirty="0">
              <a:latin typeface="+mj-lt"/>
            </a:endParaRPr>
          </a:p>
        </p:txBody>
      </p:sp>
      <p:grpSp>
        <p:nvGrpSpPr>
          <p:cNvPr id="1211" name="Google Shape;1211;p60"/>
          <p:cNvGrpSpPr/>
          <p:nvPr/>
        </p:nvGrpSpPr>
        <p:grpSpPr>
          <a:xfrm>
            <a:off x="708950" y="3630800"/>
            <a:ext cx="2563800" cy="867450"/>
            <a:chOff x="708950" y="3630800"/>
            <a:chExt cx="2563800" cy="867450"/>
          </a:xfrm>
        </p:grpSpPr>
        <p:sp>
          <p:nvSpPr>
            <p:cNvPr id="1212" name="Google Shape;1212;p60"/>
            <p:cNvSpPr/>
            <p:nvPr/>
          </p:nvSpPr>
          <p:spPr>
            <a:xfrm>
              <a:off x="708950" y="3630800"/>
              <a:ext cx="2095500" cy="289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0"/>
            <p:cNvSpPr/>
            <p:nvPr/>
          </p:nvSpPr>
          <p:spPr>
            <a:xfrm>
              <a:off x="708950" y="4209050"/>
              <a:ext cx="2563800" cy="289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60"/>
          <p:cNvGrpSpPr/>
          <p:nvPr/>
        </p:nvGrpSpPr>
        <p:grpSpPr>
          <a:xfrm>
            <a:off x="7376300" y="680125"/>
            <a:ext cx="1006897" cy="699158"/>
            <a:chOff x="7376300" y="680125"/>
            <a:chExt cx="1006897" cy="699158"/>
          </a:xfrm>
        </p:grpSpPr>
        <p:sp>
          <p:nvSpPr>
            <p:cNvPr id="1215" name="Google Shape;1215;p60"/>
            <p:cNvSpPr/>
            <p:nvPr/>
          </p:nvSpPr>
          <p:spPr>
            <a:xfrm>
              <a:off x="7684228" y="680125"/>
              <a:ext cx="698969" cy="699158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0"/>
            <p:cNvSpPr/>
            <p:nvPr/>
          </p:nvSpPr>
          <p:spPr>
            <a:xfrm>
              <a:off x="7376300" y="680128"/>
              <a:ext cx="413142" cy="413262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7" name="Google Shape;1217;p60"/>
          <p:cNvSpPr/>
          <p:nvPr/>
        </p:nvSpPr>
        <p:spPr>
          <a:xfrm>
            <a:off x="7748000" y="611200"/>
            <a:ext cx="151800" cy="1518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60"/>
          <p:cNvSpPr/>
          <p:nvPr/>
        </p:nvSpPr>
        <p:spPr>
          <a:xfrm>
            <a:off x="2978750" y="3630800"/>
            <a:ext cx="294000" cy="2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5104BE-FAC3-4BDE-9D5F-51B26350F6A0}"/>
              </a:ext>
            </a:extLst>
          </p:cNvPr>
          <p:cNvSpPr/>
          <p:nvPr/>
        </p:nvSpPr>
        <p:spPr>
          <a:xfrm>
            <a:off x="4284795" y="1546061"/>
            <a:ext cx="3298076" cy="8961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Đầy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đủ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chức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năng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8AAFB40-7119-4AA6-8BCE-7CC2458AD593}"/>
              </a:ext>
            </a:extLst>
          </p:cNvPr>
          <p:cNvSpPr/>
          <p:nvPr/>
        </p:nvSpPr>
        <p:spPr>
          <a:xfrm>
            <a:off x="4284795" y="2886971"/>
            <a:ext cx="3298076" cy="8961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Giao </a:t>
            </a:r>
            <a:r>
              <a:rPr lang="en-US" sz="2400" dirty="0" err="1">
                <a:solidFill>
                  <a:schemeClr val="bg1"/>
                </a:solidFill>
              </a:rPr>
              <a:t>diện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thân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thiện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537;p44"/>
          <p:cNvGrpSpPr/>
          <p:nvPr/>
        </p:nvGrpSpPr>
        <p:grpSpPr>
          <a:xfrm>
            <a:off x="-12925" y="1986900"/>
            <a:ext cx="9196500" cy="1169100"/>
            <a:chOff x="-12925" y="1986900"/>
            <a:chExt cx="9196500" cy="1169100"/>
          </a:xfrm>
        </p:grpSpPr>
        <p:sp>
          <p:nvSpPr>
            <p:cNvPr id="538" name="Google Shape;538;p44"/>
            <p:cNvSpPr/>
            <p:nvPr/>
          </p:nvSpPr>
          <p:spPr>
            <a:xfrm>
              <a:off x="6545325" y="1986900"/>
              <a:ext cx="1169100" cy="1169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4"/>
            <p:cNvSpPr/>
            <p:nvPr/>
          </p:nvSpPr>
          <p:spPr>
            <a:xfrm>
              <a:off x="3987450" y="1986900"/>
              <a:ext cx="1169100" cy="1169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4"/>
            <p:cNvSpPr/>
            <p:nvPr/>
          </p:nvSpPr>
          <p:spPr>
            <a:xfrm>
              <a:off x="1428500" y="1986900"/>
              <a:ext cx="1169100" cy="1169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4"/>
            <p:cNvSpPr/>
            <p:nvPr/>
          </p:nvSpPr>
          <p:spPr>
            <a:xfrm>
              <a:off x="-12925" y="2243700"/>
              <a:ext cx="9196500" cy="656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44"/>
          <p:cNvSpPr txBox="1">
            <a:spLocks noGrp="1"/>
          </p:cNvSpPr>
          <p:nvPr>
            <p:ph type="title"/>
          </p:nvPr>
        </p:nvSpPr>
        <p:spPr>
          <a:xfrm>
            <a:off x="787200" y="750562"/>
            <a:ext cx="75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+mj-lt"/>
              </a:rPr>
              <a:t>CÔNG NGHỆ SỬ DỤNG</a:t>
            </a:r>
            <a:endParaRPr b="1" dirty="0">
              <a:latin typeface="+mj-lt"/>
            </a:endParaRPr>
          </a:p>
        </p:txBody>
      </p:sp>
      <p:sp>
        <p:nvSpPr>
          <p:cNvPr id="543" name="Google Shape;543;p44"/>
          <p:cNvSpPr txBox="1">
            <a:spLocks noGrp="1"/>
          </p:cNvSpPr>
          <p:nvPr>
            <p:ph type="title" idx="2"/>
          </p:nvPr>
        </p:nvSpPr>
        <p:spPr>
          <a:xfrm>
            <a:off x="852700" y="3371415"/>
            <a:ext cx="2320800" cy="5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</a:rPr>
              <a:t>ANGULAR </a:t>
            </a:r>
            <a:br>
              <a:rPr lang="en" b="1" dirty="0">
                <a:latin typeface="+mn-lt"/>
              </a:rPr>
            </a:br>
            <a:r>
              <a:rPr lang="en" b="1" dirty="0">
                <a:latin typeface="+mn-lt"/>
              </a:rPr>
              <a:t>9</a:t>
            </a:r>
            <a:endParaRPr b="1" dirty="0">
              <a:latin typeface="+mn-lt"/>
            </a:endParaRPr>
          </a:p>
        </p:txBody>
      </p:sp>
      <p:sp>
        <p:nvSpPr>
          <p:cNvPr id="545" name="Google Shape;545;p44"/>
          <p:cNvSpPr txBox="1">
            <a:spLocks noGrp="1"/>
          </p:cNvSpPr>
          <p:nvPr>
            <p:ph type="title" idx="3"/>
          </p:nvPr>
        </p:nvSpPr>
        <p:spPr>
          <a:xfrm>
            <a:off x="3411597" y="3371415"/>
            <a:ext cx="2320800" cy="5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</a:rPr>
              <a:t>ASP.NET CORE 3.1</a:t>
            </a:r>
            <a:endParaRPr b="1" dirty="0">
              <a:latin typeface="+mn-lt"/>
            </a:endParaRPr>
          </a:p>
        </p:txBody>
      </p:sp>
      <p:sp>
        <p:nvSpPr>
          <p:cNvPr id="547" name="Google Shape;547;p44"/>
          <p:cNvSpPr txBox="1">
            <a:spLocks noGrp="1"/>
          </p:cNvSpPr>
          <p:nvPr>
            <p:ph type="title" idx="5"/>
          </p:nvPr>
        </p:nvSpPr>
        <p:spPr>
          <a:xfrm>
            <a:off x="5970504" y="3371415"/>
            <a:ext cx="2320800" cy="5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</a:rPr>
              <a:t>SQL SERVER 2017</a:t>
            </a:r>
            <a:endParaRPr b="1" dirty="0">
              <a:latin typeface="+mn-lt"/>
            </a:endParaRPr>
          </a:p>
        </p:txBody>
      </p:sp>
      <p:grpSp>
        <p:nvGrpSpPr>
          <p:cNvPr id="558" name="Google Shape;558;p44"/>
          <p:cNvGrpSpPr/>
          <p:nvPr/>
        </p:nvGrpSpPr>
        <p:grpSpPr>
          <a:xfrm>
            <a:off x="7825157" y="892675"/>
            <a:ext cx="603880" cy="636159"/>
            <a:chOff x="7810818" y="946779"/>
            <a:chExt cx="543497" cy="572497"/>
          </a:xfrm>
        </p:grpSpPr>
        <p:sp>
          <p:nvSpPr>
            <p:cNvPr id="559" name="Google Shape;559;p44"/>
            <p:cNvSpPr/>
            <p:nvPr/>
          </p:nvSpPr>
          <p:spPr>
            <a:xfrm>
              <a:off x="7991393" y="1365676"/>
              <a:ext cx="153600" cy="1536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0" name="Google Shape;560;p44"/>
            <p:cNvSpPr/>
            <p:nvPr/>
          </p:nvSpPr>
          <p:spPr>
            <a:xfrm>
              <a:off x="7810818" y="1190542"/>
              <a:ext cx="127200" cy="12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1" name="Google Shape;561;p44"/>
            <p:cNvSpPr/>
            <p:nvPr/>
          </p:nvSpPr>
          <p:spPr>
            <a:xfrm>
              <a:off x="8044115" y="946779"/>
              <a:ext cx="310200" cy="31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44"/>
          <p:cNvGrpSpPr/>
          <p:nvPr/>
        </p:nvGrpSpPr>
        <p:grpSpPr>
          <a:xfrm>
            <a:off x="686876" y="780156"/>
            <a:ext cx="734370" cy="925944"/>
            <a:chOff x="686876" y="780156"/>
            <a:chExt cx="734370" cy="925944"/>
          </a:xfrm>
        </p:grpSpPr>
        <p:grpSp>
          <p:nvGrpSpPr>
            <p:cNvPr id="563" name="Google Shape;563;p44"/>
            <p:cNvGrpSpPr/>
            <p:nvPr/>
          </p:nvGrpSpPr>
          <p:grpSpPr>
            <a:xfrm rot="-1594518">
              <a:off x="851849" y="826615"/>
              <a:ext cx="404424" cy="833028"/>
              <a:chOff x="710250" y="687775"/>
              <a:chExt cx="404400" cy="832978"/>
            </a:xfrm>
          </p:grpSpPr>
          <p:sp>
            <p:nvSpPr>
              <p:cNvPr id="564" name="Google Shape;564;p44"/>
              <p:cNvSpPr/>
              <p:nvPr/>
            </p:nvSpPr>
            <p:spPr>
              <a:xfrm>
                <a:off x="710250" y="687775"/>
                <a:ext cx="404400" cy="404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</a:endParaRPr>
              </a:p>
            </p:txBody>
          </p:sp>
          <p:sp>
            <p:nvSpPr>
              <p:cNvPr id="565" name="Google Shape;565;p44"/>
              <p:cNvSpPr/>
              <p:nvPr/>
            </p:nvSpPr>
            <p:spPr>
              <a:xfrm>
                <a:off x="713711" y="1274153"/>
                <a:ext cx="246600" cy="246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566" name="Google Shape;566;p44"/>
            <p:cNvSpPr/>
            <p:nvPr/>
          </p:nvSpPr>
          <p:spPr>
            <a:xfrm rot="5400000">
              <a:off x="1231763" y="1175634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9649;p84">
            <a:extLst>
              <a:ext uri="{FF2B5EF4-FFF2-40B4-BE49-F238E27FC236}">
                <a16:creationId xmlns:a16="http://schemas.microsoft.com/office/drawing/2014/main" id="{64B92DA5-74C5-427E-84B5-6A1366B0901C}"/>
              </a:ext>
            </a:extLst>
          </p:cNvPr>
          <p:cNvGrpSpPr/>
          <p:nvPr/>
        </p:nvGrpSpPr>
        <p:grpSpPr>
          <a:xfrm>
            <a:off x="4292774" y="2305219"/>
            <a:ext cx="558441" cy="528779"/>
            <a:chOff x="-3030525" y="3973150"/>
            <a:chExt cx="293025" cy="257575"/>
          </a:xfrm>
          <a:solidFill>
            <a:schemeClr val="accent5">
              <a:lumMod val="75000"/>
            </a:schemeClr>
          </a:solidFill>
        </p:grpSpPr>
        <p:sp>
          <p:nvSpPr>
            <p:cNvPr id="33" name="Google Shape;9650;p84">
              <a:extLst>
                <a:ext uri="{FF2B5EF4-FFF2-40B4-BE49-F238E27FC236}">
                  <a16:creationId xmlns:a16="http://schemas.microsoft.com/office/drawing/2014/main" id="{5F39C5A2-D5B6-444E-8B03-39505E1A4A3E}"/>
                </a:ext>
              </a:extLst>
            </p:cNvPr>
            <p:cNvSpPr/>
            <p:nvPr/>
          </p:nvSpPr>
          <p:spPr>
            <a:xfrm>
              <a:off x="-3029750" y="397315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651;p84">
              <a:extLst>
                <a:ext uri="{FF2B5EF4-FFF2-40B4-BE49-F238E27FC236}">
                  <a16:creationId xmlns:a16="http://schemas.microsoft.com/office/drawing/2014/main" id="{87EB03CD-D77C-4BF7-86FA-0473CAD8FE95}"/>
                </a:ext>
              </a:extLst>
            </p:cNvPr>
            <p:cNvSpPr/>
            <p:nvPr/>
          </p:nvSpPr>
          <p:spPr>
            <a:xfrm>
              <a:off x="-3030525" y="4059000"/>
              <a:ext cx="292225" cy="171725"/>
            </a:xfrm>
            <a:custGeom>
              <a:avLst/>
              <a:gdLst/>
              <a:ahLst/>
              <a:cxnLst/>
              <a:rect l="l" t="t" r="r" b="b"/>
              <a:pathLst>
                <a:path w="11689" h="6869" extrusionOk="0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8798;p82">
            <a:extLst>
              <a:ext uri="{FF2B5EF4-FFF2-40B4-BE49-F238E27FC236}">
                <a16:creationId xmlns:a16="http://schemas.microsoft.com/office/drawing/2014/main" id="{4BA7FC24-F1C3-4D5E-A1B4-8B8FA4D2C2A0}"/>
              </a:ext>
            </a:extLst>
          </p:cNvPr>
          <p:cNvGrpSpPr/>
          <p:nvPr/>
        </p:nvGrpSpPr>
        <p:grpSpPr>
          <a:xfrm>
            <a:off x="1688139" y="2255713"/>
            <a:ext cx="649821" cy="656100"/>
            <a:chOff x="-44914800" y="3560450"/>
            <a:chExt cx="300900" cy="300100"/>
          </a:xfrm>
          <a:solidFill>
            <a:schemeClr val="accent5">
              <a:lumMod val="75000"/>
            </a:schemeClr>
          </a:solidFill>
        </p:grpSpPr>
        <p:sp>
          <p:nvSpPr>
            <p:cNvPr id="36" name="Google Shape;8799;p82">
              <a:extLst>
                <a:ext uri="{FF2B5EF4-FFF2-40B4-BE49-F238E27FC236}">
                  <a16:creationId xmlns:a16="http://schemas.microsoft.com/office/drawing/2014/main" id="{ECDAEB21-471F-44AB-8D2B-437DCF658F43}"/>
                </a:ext>
              </a:extLst>
            </p:cNvPr>
            <p:cNvSpPr/>
            <p:nvPr/>
          </p:nvSpPr>
          <p:spPr>
            <a:xfrm>
              <a:off x="-44914800" y="3560450"/>
              <a:ext cx="300900" cy="300100"/>
            </a:xfrm>
            <a:custGeom>
              <a:avLst/>
              <a:gdLst/>
              <a:ahLst/>
              <a:cxnLst/>
              <a:rect l="l" t="t" r="r" b="b"/>
              <a:pathLst>
                <a:path w="12036" h="12004" extrusionOk="0">
                  <a:moveTo>
                    <a:pt x="9893" y="1418"/>
                  </a:moveTo>
                  <a:lnTo>
                    <a:pt x="9893" y="1764"/>
                  </a:lnTo>
                  <a:cubicBezTo>
                    <a:pt x="9893" y="1953"/>
                    <a:pt x="10051" y="2111"/>
                    <a:pt x="10240" y="2111"/>
                  </a:cubicBezTo>
                  <a:lnTo>
                    <a:pt x="10618" y="2111"/>
                  </a:lnTo>
                  <a:lnTo>
                    <a:pt x="10618" y="9924"/>
                  </a:lnTo>
                  <a:lnTo>
                    <a:pt x="10240" y="9924"/>
                  </a:lnTo>
                  <a:cubicBezTo>
                    <a:pt x="10051" y="9924"/>
                    <a:pt x="9893" y="10082"/>
                    <a:pt x="9893" y="10271"/>
                  </a:cubicBezTo>
                  <a:lnTo>
                    <a:pt x="9893" y="10617"/>
                  </a:lnTo>
                  <a:lnTo>
                    <a:pt x="2143" y="10617"/>
                  </a:lnTo>
                  <a:lnTo>
                    <a:pt x="2143" y="10271"/>
                  </a:lnTo>
                  <a:cubicBezTo>
                    <a:pt x="2143" y="10082"/>
                    <a:pt x="1985" y="9924"/>
                    <a:pt x="1796" y="9924"/>
                  </a:cubicBezTo>
                  <a:lnTo>
                    <a:pt x="1450" y="9924"/>
                  </a:lnTo>
                  <a:lnTo>
                    <a:pt x="1450" y="2142"/>
                  </a:lnTo>
                  <a:lnTo>
                    <a:pt x="1796" y="2142"/>
                  </a:lnTo>
                  <a:cubicBezTo>
                    <a:pt x="1985" y="2142"/>
                    <a:pt x="2143" y="1985"/>
                    <a:pt x="2143" y="1796"/>
                  </a:cubicBezTo>
                  <a:lnTo>
                    <a:pt x="2143" y="1418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764"/>
                  </a:lnTo>
                  <a:cubicBezTo>
                    <a:pt x="1" y="1953"/>
                    <a:pt x="158" y="2111"/>
                    <a:pt x="379" y="2111"/>
                  </a:cubicBezTo>
                  <a:lnTo>
                    <a:pt x="725" y="2111"/>
                  </a:lnTo>
                  <a:lnTo>
                    <a:pt x="725" y="9861"/>
                  </a:lnTo>
                  <a:lnTo>
                    <a:pt x="379" y="9861"/>
                  </a:lnTo>
                  <a:cubicBezTo>
                    <a:pt x="158" y="9861"/>
                    <a:pt x="1" y="10019"/>
                    <a:pt x="1" y="10208"/>
                  </a:cubicBezTo>
                  <a:lnTo>
                    <a:pt x="1" y="11657"/>
                  </a:lnTo>
                  <a:cubicBezTo>
                    <a:pt x="1" y="11846"/>
                    <a:pt x="158" y="12003"/>
                    <a:pt x="379" y="12003"/>
                  </a:cubicBezTo>
                  <a:lnTo>
                    <a:pt x="1796" y="12003"/>
                  </a:lnTo>
                  <a:cubicBezTo>
                    <a:pt x="1985" y="12003"/>
                    <a:pt x="2143" y="11846"/>
                    <a:pt x="2143" y="11657"/>
                  </a:cubicBezTo>
                  <a:lnTo>
                    <a:pt x="2143" y="11279"/>
                  </a:lnTo>
                  <a:lnTo>
                    <a:pt x="9893" y="11279"/>
                  </a:lnTo>
                  <a:lnTo>
                    <a:pt x="9893" y="11657"/>
                  </a:lnTo>
                  <a:cubicBezTo>
                    <a:pt x="9893" y="11846"/>
                    <a:pt x="10051" y="12003"/>
                    <a:pt x="10240" y="12003"/>
                  </a:cubicBezTo>
                  <a:lnTo>
                    <a:pt x="11657" y="12003"/>
                  </a:lnTo>
                  <a:cubicBezTo>
                    <a:pt x="11878" y="12003"/>
                    <a:pt x="12036" y="11846"/>
                    <a:pt x="12036" y="11657"/>
                  </a:cubicBezTo>
                  <a:lnTo>
                    <a:pt x="12036" y="10208"/>
                  </a:lnTo>
                  <a:cubicBezTo>
                    <a:pt x="12036" y="10019"/>
                    <a:pt x="11878" y="9861"/>
                    <a:pt x="11657" y="9861"/>
                  </a:cubicBezTo>
                  <a:lnTo>
                    <a:pt x="11311" y="9861"/>
                  </a:lnTo>
                  <a:lnTo>
                    <a:pt x="11311" y="2111"/>
                  </a:lnTo>
                  <a:lnTo>
                    <a:pt x="11657" y="2111"/>
                  </a:lnTo>
                  <a:cubicBezTo>
                    <a:pt x="11878" y="2111"/>
                    <a:pt x="12036" y="1953"/>
                    <a:pt x="12036" y="1764"/>
                  </a:cubicBezTo>
                  <a:lnTo>
                    <a:pt x="12036" y="347"/>
                  </a:lnTo>
                  <a:cubicBezTo>
                    <a:pt x="12036" y="158"/>
                    <a:pt x="11878" y="0"/>
                    <a:pt x="11657" y="0"/>
                  </a:cubicBezTo>
                  <a:lnTo>
                    <a:pt x="10240" y="0"/>
                  </a:lnTo>
                  <a:cubicBezTo>
                    <a:pt x="10051" y="0"/>
                    <a:pt x="9893" y="158"/>
                    <a:pt x="9893" y="347"/>
                  </a:cubicBezTo>
                  <a:lnTo>
                    <a:pt x="9893" y="693"/>
                  </a:lnTo>
                  <a:lnTo>
                    <a:pt x="2143" y="693"/>
                  </a:lnTo>
                  <a:lnTo>
                    <a:pt x="2143" y="347"/>
                  </a:lnTo>
                  <a:cubicBezTo>
                    <a:pt x="2143" y="158"/>
                    <a:pt x="1985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800;p82">
              <a:extLst>
                <a:ext uri="{FF2B5EF4-FFF2-40B4-BE49-F238E27FC236}">
                  <a16:creationId xmlns:a16="http://schemas.microsoft.com/office/drawing/2014/main" id="{1508820E-DF04-4C93-B718-937DF23D90F6}"/>
                </a:ext>
              </a:extLst>
            </p:cNvPr>
            <p:cNvSpPr/>
            <p:nvPr/>
          </p:nvSpPr>
          <p:spPr>
            <a:xfrm>
              <a:off x="-44861250" y="3632100"/>
              <a:ext cx="193800" cy="146525"/>
            </a:xfrm>
            <a:custGeom>
              <a:avLst/>
              <a:gdLst/>
              <a:ahLst/>
              <a:cxnLst/>
              <a:rect l="l" t="t" r="r" b="b"/>
              <a:pathLst>
                <a:path w="7752" h="5861" extrusionOk="0">
                  <a:moveTo>
                    <a:pt x="3845" y="1009"/>
                  </a:moveTo>
                  <a:cubicBezTo>
                    <a:pt x="4443" y="1009"/>
                    <a:pt x="4916" y="1482"/>
                    <a:pt x="4916" y="2080"/>
                  </a:cubicBezTo>
                  <a:cubicBezTo>
                    <a:pt x="4916" y="2679"/>
                    <a:pt x="4443" y="3151"/>
                    <a:pt x="3845" y="3151"/>
                  </a:cubicBezTo>
                  <a:cubicBezTo>
                    <a:pt x="3277" y="3151"/>
                    <a:pt x="2805" y="2679"/>
                    <a:pt x="2805" y="2080"/>
                  </a:cubicBezTo>
                  <a:cubicBezTo>
                    <a:pt x="2805" y="1482"/>
                    <a:pt x="3277" y="1009"/>
                    <a:pt x="3845" y="1009"/>
                  </a:cubicBezTo>
                  <a:close/>
                  <a:moveTo>
                    <a:pt x="348" y="1"/>
                  </a:moveTo>
                  <a:cubicBezTo>
                    <a:pt x="158" y="1"/>
                    <a:pt x="1" y="159"/>
                    <a:pt x="1" y="348"/>
                  </a:cubicBezTo>
                  <a:lnTo>
                    <a:pt x="1" y="5829"/>
                  </a:lnTo>
                  <a:lnTo>
                    <a:pt x="2206" y="3624"/>
                  </a:lnTo>
                  <a:cubicBezTo>
                    <a:pt x="2269" y="3561"/>
                    <a:pt x="2356" y="3530"/>
                    <a:pt x="2447" y="3530"/>
                  </a:cubicBezTo>
                  <a:cubicBezTo>
                    <a:pt x="2537" y="3530"/>
                    <a:pt x="2632" y="3561"/>
                    <a:pt x="2710" y="3624"/>
                  </a:cubicBezTo>
                  <a:lnTo>
                    <a:pt x="3939" y="4821"/>
                  </a:lnTo>
                  <a:lnTo>
                    <a:pt x="5042" y="3656"/>
                  </a:lnTo>
                  <a:cubicBezTo>
                    <a:pt x="5136" y="3561"/>
                    <a:pt x="5199" y="3530"/>
                    <a:pt x="5294" y="3530"/>
                  </a:cubicBezTo>
                  <a:cubicBezTo>
                    <a:pt x="5388" y="3530"/>
                    <a:pt x="5483" y="3561"/>
                    <a:pt x="5546" y="3656"/>
                  </a:cubicBezTo>
                  <a:lnTo>
                    <a:pt x="7751" y="5861"/>
                  </a:lnTo>
                  <a:lnTo>
                    <a:pt x="7751" y="379"/>
                  </a:lnTo>
                  <a:cubicBezTo>
                    <a:pt x="7720" y="159"/>
                    <a:pt x="7562" y="1"/>
                    <a:pt x="73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801;p82">
              <a:extLst>
                <a:ext uri="{FF2B5EF4-FFF2-40B4-BE49-F238E27FC236}">
                  <a16:creationId xmlns:a16="http://schemas.microsoft.com/office/drawing/2014/main" id="{8ACE93B2-8911-4C32-BE72-8324EA2FBE93}"/>
                </a:ext>
              </a:extLst>
            </p:cNvPr>
            <p:cNvSpPr/>
            <p:nvPr/>
          </p:nvSpPr>
          <p:spPr>
            <a:xfrm>
              <a:off x="-44773800" y="36754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67" y="694"/>
                    <a:pt x="725" y="536"/>
                    <a:pt x="725" y="347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802;p82">
              <a:extLst>
                <a:ext uri="{FF2B5EF4-FFF2-40B4-BE49-F238E27FC236}">
                  <a16:creationId xmlns:a16="http://schemas.microsoft.com/office/drawing/2014/main" id="{7AC4BD77-C6DC-472D-8F27-C43BB63B665A}"/>
                </a:ext>
              </a:extLst>
            </p:cNvPr>
            <p:cNvSpPr/>
            <p:nvPr/>
          </p:nvSpPr>
          <p:spPr>
            <a:xfrm>
              <a:off x="-44750975" y="3741600"/>
              <a:ext cx="70900" cy="48050"/>
            </a:xfrm>
            <a:custGeom>
              <a:avLst/>
              <a:gdLst/>
              <a:ahLst/>
              <a:cxnLst/>
              <a:rect l="l" t="t" r="r" b="b"/>
              <a:pathLst>
                <a:path w="2836" h="1922" extrusionOk="0">
                  <a:moveTo>
                    <a:pt x="883" y="0"/>
                  </a:moveTo>
                  <a:lnTo>
                    <a:pt x="1" y="945"/>
                  </a:lnTo>
                  <a:lnTo>
                    <a:pt x="1009" y="1922"/>
                  </a:lnTo>
                  <a:lnTo>
                    <a:pt x="2836" y="1922"/>
                  </a:lnTo>
                  <a:lnTo>
                    <a:pt x="8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803;p82">
              <a:extLst>
                <a:ext uri="{FF2B5EF4-FFF2-40B4-BE49-F238E27FC236}">
                  <a16:creationId xmlns:a16="http://schemas.microsoft.com/office/drawing/2014/main" id="{315D4279-6CFC-45EA-B07B-487A43FAC54A}"/>
                </a:ext>
              </a:extLst>
            </p:cNvPr>
            <p:cNvSpPr/>
            <p:nvPr/>
          </p:nvSpPr>
          <p:spPr>
            <a:xfrm>
              <a:off x="-44848625" y="3740025"/>
              <a:ext cx="97675" cy="49625"/>
            </a:xfrm>
            <a:custGeom>
              <a:avLst/>
              <a:gdLst/>
              <a:ahLst/>
              <a:cxnLst/>
              <a:rect l="l" t="t" r="r" b="b"/>
              <a:pathLst>
                <a:path w="3907" h="1985" extrusionOk="0">
                  <a:moveTo>
                    <a:pt x="1985" y="0"/>
                  </a:moveTo>
                  <a:lnTo>
                    <a:pt x="0" y="1985"/>
                  </a:lnTo>
                  <a:lnTo>
                    <a:pt x="3907" y="1985"/>
                  </a:lnTo>
                  <a:lnTo>
                    <a:pt x="198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8997;p54">
            <a:extLst>
              <a:ext uri="{FF2B5EF4-FFF2-40B4-BE49-F238E27FC236}">
                <a16:creationId xmlns:a16="http://schemas.microsoft.com/office/drawing/2014/main" id="{D1241293-133A-472B-99E9-CFFF1B96B3A2}"/>
              </a:ext>
            </a:extLst>
          </p:cNvPr>
          <p:cNvGrpSpPr/>
          <p:nvPr/>
        </p:nvGrpSpPr>
        <p:grpSpPr>
          <a:xfrm>
            <a:off x="6877377" y="2324390"/>
            <a:ext cx="504995" cy="518746"/>
            <a:chOff x="-3771675" y="3971775"/>
            <a:chExt cx="291300" cy="292025"/>
          </a:xfrm>
          <a:solidFill>
            <a:schemeClr val="accent5">
              <a:lumMod val="75000"/>
            </a:schemeClr>
          </a:solidFill>
        </p:grpSpPr>
        <p:sp>
          <p:nvSpPr>
            <p:cNvPr id="42" name="Google Shape;8998;p54">
              <a:extLst>
                <a:ext uri="{FF2B5EF4-FFF2-40B4-BE49-F238E27FC236}">
                  <a16:creationId xmlns:a16="http://schemas.microsoft.com/office/drawing/2014/main" id="{A71F0E74-6D1A-4B2B-8957-6965E18BA558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999;p54">
              <a:extLst>
                <a:ext uri="{FF2B5EF4-FFF2-40B4-BE49-F238E27FC236}">
                  <a16:creationId xmlns:a16="http://schemas.microsoft.com/office/drawing/2014/main" id="{B57122DF-364C-41AF-957B-249556F5B1D0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000;p54">
              <a:extLst>
                <a:ext uri="{FF2B5EF4-FFF2-40B4-BE49-F238E27FC236}">
                  <a16:creationId xmlns:a16="http://schemas.microsoft.com/office/drawing/2014/main" id="{E70E46C5-5EC3-495C-BA3A-9C6C446151AF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001;p54">
              <a:extLst>
                <a:ext uri="{FF2B5EF4-FFF2-40B4-BE49-F238E27FC236}">
                  <a16:creationId xmlns:a16="http://schemas.microsoft.com/office/drawing/2014/main" id="{C11E9233-E421-4836-A86F-2DA521A4823B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002;p54">
              <a:extLst>
                <a:ext uri="{FF2B5EF4-FFF2-40B4-BE49-F238E27FC236}">
                  <a16:creationId xmlns:a16="http://schemas.microsoft.com/office/drawing/2014/main" id="{54595A31-1419-4AB3-B6EC-33A3F2656B33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9"/>
          <p:cNvSpPr/>
          <p:nvPr/>
        </p:nvSpPr>
        <p:spPr>
          <a:xfrm>
            <a:off x="2582275" y="1159425"/>
            <a:ext cx="3979500" cy="397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32;p41">
            <a:extLst>
              <a:ext uri="{FF2B5EF4-FFF2-40B4-BE49-F238E27FC236}">
                <a16:creationId xmlns:a16="http://schemas.microsoft.com/office/drawing/2014/main" id="{E7A38404-BE61-448C-96D7-692D54CA2E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04892" y="3096738"/>
            <a:ext cx="4534065" cy="8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2"/>
                </a:solidFill>
                <a:latin typeface="+mj-lt"/>
              </a:rPr>
              <a:t>NỘI DUNG</a:t>
            </a:r>
            <a:endParaRPr b="1" dirty="0">
              <a:solidFill>
                <a:schemeClr val="lt2"/>
              </a:solidFill>
              <a:latin typeface="+mj-lt"/>
            </a:endParaRPr>
          </a:p>
        </p:txBody>
      </p:sp>
      <p:sp>
        <p:nvSpPr>
          <p:cNvPr id="13" name="Google Shape;433;p41">
            <a:extLst>
              <a:ext uri="{FF2B5EF4-FFF2-40B4-BE49-F238E27FC236}">
                <a16:creationId xmlns:a16="http://schemas.microsoft.com/office/drawing/2014/main" id="{68CD4B52-2426-42C8-B8B9-7604F948A09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70174" y="1863738"/>
            <a:ext cx="16035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2"/>
                </a:solidFill>
                <a:latin typeface="+mj-lt"/>
              </a:rPr>
              <a:t>2</a:t>
            </a:r>
            <a:endParaRPr b="1" dirty="0">
              <a:solidFill>
                <a:schemeClr val="lt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56"/>
          <p:cNvSpPr txBox="1">
            <a:spLocks noGrp="1"/>
          </p:cNvSpPr>
          <p:nvPr>
            <p:ph type="title"/>
          </p:nvPr>
        </p:nvSpPr>
        <p:spPr>
          <a:xfrm>
            <a:off x="787200" y="749607"/>
            <a:ext cx="75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KHẢO SÁT</a:t>
            </a:r>
            <a:endParaRPr b="1" dirty="0">
              <a:latin typeface="+mj-lt"/>
            </a:endParaRPr>
          </a:p>
        </p:txBody>
      </p:sp>
      <p:grpSp>
        <p:nvGrpSpPr>
          <p:cNvPr id="1093" name="Google Shape;1093;p56"/>
          <p:cNvGrpSpPr/>
          <p:nvPr/>
        </p:nvGrpSpPr>
        <p:grpSpPr>
          <a:xfrm>
            <a:off x="787200" y="807750"/>
            <a:ext cx="610939" cy="710407"/>
            <a:chOff x="787200" y="807750"/>
            <a:chExt cx="610939" cy="710407"/>
          </a:xfrm>
        </p:grpSpPr>
        <p:grpSp>
          <p:nvGrpSpPr>
            <p:cNvPr id="1094" name="Google Shape;1094;p56"/>
            <p:cNvGrpSpPr/>
            <p:nvPr/>
          </p:nvGrpSpPr>
          <p:grpSpPr>
            <a:xfrm>
              <a:off x="787200" y="807750"/>
              <a:ext cx="610850" cy="350100"/>
              <a:chOff x="787200" y="807750"/>
              <a:chExt cx="610850" cy="350100"/>
            </a:xfrm>
          </p:grpSpPr>
          <p:sp>
            <p:nvSpPr>
              <p:cNvPr id="1095" name="Google Shape;1095;p56"/>
              <p:cNvSpPr/>
              <p:nvPr/>
            </p:nvSpPr>
            <p:spPr>
              <a:xfrm>
                <a:off x="787200" y="893250"/>
                <a:ext cx="264600" cy="2646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56"/>
              <p:cNvSpPr/>
              <p:nvPr/>
            </p:nvSpPr>
            <p:spPr>
              <a:xfrm>
                <a:off x="1230650" y="807750"/>
                <a:ext cx="167400" cy="167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7" name="Google Shape;1097;p56"/>
            <p:cNvSpPr/>
            <p:nvPr/>
          </p:nvSpPr>
          <p:spPr>
            <a:xfrm>
              <a:off x="1104139" y="1224157"/>
              <a:ext cx="294000" cy="29400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56"/>
          <p:cNvGrpSpPr/>
          <p:nvPr/>
        </p:nvGrpSpPr>
        <p:grpSpPr>
          <a:xfrm>
            <a:off x="7746875" y="852550"/>
            <a:ext cx="779262" cy="720699"/>
            <a:chOff x="7746875" y="852550"/>
            <a:chExt cx="779262" cy="720699"/>
          </a:xfrm>
        </p:grpSpPr>
        <p:sp>
          <p:nvSpPr>
            <p:cNvPr id="1099" name="Google Shape;1099;p56"/>
            <p:cNvSpPr/>
            <p:nvPr/>
          </p:nvSpPr>
          <p:spPr>
            <a:xfrm rot="2700000">
              <a:off x="8064706" y="1111818"/>
              <a:ext cx="382262" cy="382262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6"/>
            <p:cNvSpPr/>
            <p:nvPr/>
          </p:nvSpPr>
          <p:spPr>
            <a:xfrm>
              <a:off x="7746875" y="852550"/>
              <a:ext cx="268500" cy="26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398;p26">
            <a:extLst>
              <a:ext uri="{FF2B5EF4-FFF2-40B4-BE49-F238E27FC236}">
                <a16:creationId xmlns:a16="http://schemas.microsoft.com/office/drawing/2014/main" id="{C30A1DEC-65F2-40CF-AE37-6366647821D8}"/>
              </a:ext>
            </a:extLst>
          </p:cNvPr>
          <p:cNvSpPr/>
          <p:nvPr/>
        </p:nvSpPr>
        <p:spPr>
          <a:xfrm>
            <a:off x="1398050" y="2185094"/>
            <a:ext cx="3173950" cy="4239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</a:rPr>
              <a:t>Cooky.com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18" name="Google Shape;404;p26">
            <a:extLst>
              <a:ext uri="{FF2B5EF4-FFF2-40B4-BE49-F238E27FC236}">
                <a16:creationId xmlns:a16="http://schemas.microsoft.com/office/drawing/2014/main" id="{58E6CA1B-7035-4544-BE3D-601EB49D6C0D}"/>
              </a:ext>
            </a:extLst>
          </p:cNvPr>
          <p:cNvSpPr/>
          <p:nvPr/>
        </p:nvSpPr>
        <p:spPr>
          <a:xfrm>
            <a:off x="881750" y="2185094"/>
            <a:ext cx="423900" cy="42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</a:rPr>
              <a:t>1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19" name="Google Shape;405;p26">
            <a:extLst>
              <a:ext uri="{FF2B5EF4-FFF2-40B4-BE49-F238E27FC236}">
                <a16:creationId xmlns:a16="http://schemas.microsoft.com/office/drawing/2014/main" id="{6732A9DC-C276-4702-8104-66AD11E5B93C}"/>
              </a:ext>
            </a:extLst>
          </p:cNvPr>
          <p:cNvSpPr/>
          <p:nvPr/>
        </p:nvSpPr>
        <p:spPr>
          <a:xfrm>
            <a:off x="881750" y="2884780"/>
            <a:ext cx="423900" cy="42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</a:rPr>
              <a:t>2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21" name="Google Shape;407;p26">
            <a:extLst>
              <a:ext uri="{FF2B5EF4-FFF2-40B4-BE49-F238E27FC236}">
                <a16:creationId xmlns:a16="http://schemas.microsoft.com/office/drawing/2014/main" id="{308C6020-09B0-44CF-B85E-E16ECBD6B1F5}"/>
              </a:ext>
            </a:extLst>
          </p:cNvPr>
          <p:cNvSpPr/>
          <p:nvPr/>
        </p:nvSpPr>
        <p:spPr>
          <a:xfrm>
            <a:off x="881750" y="3588063"/>
            <a:ext cx="423900" cy="42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</a:rPr>
              <a:t>3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29" name="Google Shape;415;p26">
            <a:extLst>
              <a:ext uri="{FF2B5EF4-FFF2-40B4-BE49-F238E27FC236}">
                <a16:creationId xmlns:a16="http://schemas.microsoft.com/office/drawing/2014/main" id="{447F0FB7-CF11-40B5-A3E6-25D07802DD18}"/>
              </a:ext>
            </a:extLst>
          </p:cNvPr>
          <p:cNvSpPr/>
          <p:nvPr/>
        </p:nvSpPr>
        <p:spPr>
          <a:xfrm>
            <a:off x="5121736" y="2764599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16;p26">
            <a:extLst>
              <a:ext uri="{FF2B5EF4-FFF2-40B4-BE49-F238E27FC236}">
                <a16:creationId xmlns:a16="http://schemas.microsoft.com/office/drawing/2014/main" id="{D77B13E0-5DFF-439B-A641-FE4C59D7C98F}"/>
              </a:ext>
            </a:extLst>
          </p:cNvPr>
          <p:cNvSpPr/>
          <p:nvPr/>
        </p:nvSpPr>
        <p:spPr>
          <a:xfrm>
            <a:off x="5250098" y="2896756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31" name="Google Shape;417;p26">
            <a:extLst>
              <a:ext uri="{FF2B5EF4-FFF2-40B4-BE49-F238E27FC236}">
                <a16:creationId xmlns:a16="http://schemas.microsoft.com/office/drawing/2014/main" id="{229E06CA-A448-4510-876E-627886E646D4}"/>
              </a:ext>
            </a:extLst>
          </p:cNvPr>
          <p:cNvSpPr/>
          <p:nvPr/>
        </p:nvSpPr>
        <p:spPr>
          <a:xfrm>
            <a:off x="4880910" y="4491704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2" name="Google Shape;418;p26">
            <a:extLst>
              <a:ext uri="{FF2B5EF4-FFF2-40B4-BE49-F238E27FC236}">
                <a16:creationId xmlns:a16="http://schemas.microsoft.com/office/drawing/2014/main" id="{F81D0438-7EA0-42AD-8E3C-66B85758A7B6}"/>
              </a:ext>
            </a:extLst>
          </p:cNvPr>
          <p:cNvSpPr/>
          <p:nvPr/>
        </p:nvSpPr>
        <p:spPr>
          <a:xfrm>
            <a:off x="5250098" y="2896756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419;p26">
            <a:extLst>
              <a:ext uri="{FF2B5EF4-FFF2-40B4-BE49-F238E27FC236}">
                <a16:creationId xmlns:a16="http://schemas.microsoft.com/office/drawing/2014/main" id="{EEAB9FEB-A405-43D2-AF20-AE9C30D3F652}"/>
              </a:ext>
            </a:extLst>
          </p:cNvPr>
          <p:cNvSpPr/>
          <p:nvPr/>
        </p:nvSpPr>
        <p:spPr>
          <a:xfrm>
            <a:off x="5388615" y="3097557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20;p26">
            <a:extLst>
              <a:ext uri="{FF2B5EF4-FFF2-40B4-BE49-F238E27FC236}">
                <a16:creationId xmlns:a16="http://schemas.microsoft.com/office/drawing/2014/main" id="{71CF5C36-8E85-4468-8254-61A36382F9A6}"/>
              </a:ext>
            </a:extLst>
          </p:cNvPr>
          <p:cNvSpPr/>
          <p:nvPr/>
        </p:nvSpPr>
        <p:spPr>
          <a:xfrm>
            <a:off x="5466139" y="3189062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21;p26">
            <a:extLst>
              <a:ext uri="{FF2B5EF4-FFF2-40B4-BE49-F238E27FC236}">
                <a16:creationId xmlns:a16="http://schemas.microsoft.com/office/drawing/2014/main" id="{8925D6EA-CB00-4438-9B87-6A16D706E044}"/>
              </a:ext>
            </a:extLst>
          </p:cNvPr>
          <p:cNvSpPr/>
          <p:nvPr/>
        </p:nvSpPr>
        <p:spPr>
          <a:xfrm>
            <a:off x="5745725" y="3890576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422;p26">
            <a:extLst>
              <a:ext uri="{FF2B5EF4-FFF2-40B4-BE49-F238E27FC236}">
                <a16:creationId xmlns:a16="http://schemas.microsoft.com/office/drawing/2014/main" id="{92ED68E0-6DAB-440C-A1DA-4D2CF7D4AC0A}"/>
              </a:ext>
            </a:extLst>
          </p:cNvPr>
          <p:cNvSpPr/>
          <p:nvPr/>
        </p:nvSpPr>
        <p:spPr>
          <a:xfrm>
            <a:off x="5805458" y="3965550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37" name="Google Shape;423;p26">
            <a:extLst>
              <a:ext uri="{FF2B5EF4-FFF2-40B4-BE49-F238E27FC236}">
                <a16:creationId xmlns:a16="http://schemas.microsoft.com/office/drawing/2014/main" id="{9F6C77FC-1417-47E3-9519-BD314A180A9B}"/>
              </a:ext>
            </a:extLst>
          </p:cNvPr>
          <p:cNvSpPr/>
          <p:nvPr/>
        </p:nvSpPr>
        <p:spPr>
          <a:xfrm>
            <a:off x="5805458" y="4065950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38" name="Google Shape;424;p26">
            <a:extLst>
              <a:ext uri="{FF2B5EF4-FFF2-40B4-BE49-F238E27FC236}">
                <a16:creationId xmlns:a16="http://schemas.microsoft.com/office/drawing/2014/main" id="{046AECB6-0A13-4F4D-ABC4-C1C6E99886D0}"/>
              </a:ext>
            </a:extLst>
          </p:cNvPr>
          <p:cNvSpPr/>
          <p:nvPr/>
        </p:nvSpPr>
        <p:spPr>
          <a:xfrm>
            <a:off x="5425472" y="3890576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425;p26">
            <a:extLst>
              <a:ext uri="{FF2B5EF4-FFF2-40B4-BE49-F238E27FC236}">
                <a16:creationId xmlns:a16="http://schemas.microsoft.com/office/drawing/2014/main" id="{3997A164-666D-416D-83DA-E7969541099F}"/>
              </a:ext>
            </a:extLst>
          </p:cNvPr>
          <p:cNvSpPr/>
          <p:nvPr/>
        </p:nvSpPr>
        <p:spPr>
          <a:xfrm>
            <a:off x="5487741" y="3999720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26;p26">
            <a:extLst>
              <a:ext uri="{FF2B5EF4-FFF2-40B4-BE49-F238E27FC236}">
                <a16:creationId xmlns:a16="http://schemas.microsoft.com/office/drawing/2014/main" id="{ECF17A96-7918-44C2-A98C-0D86B422F737}"/>
              </a:ext>
            </a:extLst>
          </p:cNvPr>
          <p:cNvSpPr/>
          <p:nvPr/>
        </p:nvSpPr>
        <p:spPr>
          <a:xfrm>
            <a:off x="5928735" y="3647848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27;p26">
            <a:extLst>
              <a:ext uri="{FF2B5EF4-FFF2-40B4-BE49-F238E27FC236}">
                <a16:creationId xmlns:a16="http://schemas.microsoft.com/office/drawing/2014/main" id="{3FA362E0-F83D-4722-A00E-567FB10E1255}"/>
              </a:ext>
            </a:extLst>
          </p:cNvPr>
          <p:cNvSpPr/>
          <p:nvPr/>
        </p:nvSpPr>
        <p:spPr>
          <a:xfrm>
            <a:off x="5928735" y="3455942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8;p26">
            <a:extLst>
              <a:ext uri="{FF2B5EF4-FFF2-40B4-BE49-F238E27FC236}">
                <a16:creationId xmlns:a16="http://schemas.microsoft.com/office/drawing/2014/main" id="{C69265E2-2195-40B5-832F-F881C247A9B6}"/>
              </a:ext>
            </a:extLst>
          </p:cNvPr>
          <p:cNvSpPr/>
          <p:nvPr/>
        </p:nvSpPr>
        <p:spPr>
          <a:xfrm>
            <a:off x="6632798" y="3457217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29;p26">
            <a:extLst>
              <a:ext uri="{FF2B5EF4-FFF2-40B4-BE49-F238E27FC236}">
                <a16:creationId xmlns:a16="http://schemas.microsoft.com/office/drawing/2014/main" id="{9F5F88D7-AB5C-4FE8-BD7F-C7D1FA7FD950}"/>
              </a:ext>
            </a:extLst>
          </p:cNvPr>
          <p:cNvSpPr/>
          <p:nvPr/>
        </p:nvSpPr>
        <p:spPr>
          <a:xfrm>
            <a:off x="6824689" y="3537276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30;p26">
            <a:extLst>
              <a:ext uri="{FF2B5EF4-FFF2-40B4-BE49-F238E27FC236}">
                <a16:creationId xmlns:a16="http://schemas.microsoft.com/office/drawing/2014/main" id="{05F4DFAA-73B5-4882-BEB0-298ACD36D1B9}"/>
              </a:ext>
            </a:extLst>
          </p:cNvPr>
          <p:cNvSpPr/>
          <p:nvPr/>
        </p:nvSpPr>
        <p:spPr>
          <a:xfrm>
            <a:off x="6913644" y="3570323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5" name="Google Shape;431;p26">
            <a:extLst>
              <a:ext uri="{FF2B5EF4-FFF2-40B4-BE49-F238E27FC236}">
                <a16:creationId xmlns:a16="http://schemas.microsoft.com/office/drawing/2014/main" id="{47B3FA44-D3CE-4F2E-94C4-9EA7BB4BCEB8}"/>
              </a:ext>
            </a:extLst>
          </p:cNvPr>
          <p:cNvSpPr/>
          <p:nvPr/>
        </p:nvSpPr>
        <p:spPr>
          <a:xfrm>
            <a:off x="7150027" y="3719011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6" name="Google Shape;432;p26">
            <a:extLst>
              <a:ext uri="{FF2B5EF4-FFF2-40B4-BE49-F238E27FC236}">
                <a16:creationId xmlns:a16="http://schemas.microsoft.com/office/drawing/2014/main" id="{F6ABE1F4-BB40-4807-9521-6DED7735605B}"/>
              </a:ext>
            </a:extLst>
          </p:cNvPr>
          <p:cNvSpPr/>
          <p:nvPr/>
        </p:nvSpPr>
        <p:spPr>
          <a:xfrm>
            <a:off x="7103014" y="1722492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33;p26">
            <a:extLst>
              <a:ext uri="{FF2B5EF4-FFF2-40B4-BE49-F238E27FC236}">
                <a16:creationId xmlns:a16="http://schemas.microsoft.com/office/drawing/2014/main" id="{50E30123-5F67-4194-8C87-35EDB85E987D}"/>
              </a:ext>
            </a:extLst>
          </p:cNvPr>
          <p:cNvSpPr/>
          <p:nvPr/>
        </p:nvSpPr>
        <p:spPr>
          <a:xfrm>
            <a:off x="7221206" y="1866095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34;p26">
            <a:extLst>
              <a:ext uri="{FF2B5EF4-FFF2-40B4-BE49-F238E27FC236}">
                <a16:creationId xmlns:a16="http://schemas.microsoft.com/office/drawing/2014/main" id="{66BB4E39-6B14-4D92-8CD9-5B1791F0ED4F}"/>
              </a:ext>
            </a:extLst>
          </p:cNvPr>
          <p:cNvSpPr/>
          <p:nvPr/>
        </p:nvSpPr>
        <p:spPr>
          <a:xfrm>
            <a:off x="7758775" y="3441961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35;p26">
            <a:extLst>
              <a:ext uri="{FF2B5EF4-FFF2-40B4-BE49-F238E27FC236}">
                <a16:creationId xmlns:a16="http://schemas.microsoft.com/office/drawing/2014/main" id="{548A52A9-E0B8-4B6B-8012-207D83757E06}"/>
              </a:ext>
            </a:extLst>
          </p:cNvPr>
          <p:cNvSpPr/>
          <p:nvPr/>
        </p:nvSpPr>
        <p:spPr>
          <a:xfrm>
            <a:off x="7822318" y="2085947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436;p26">
            <a:extLst>
              <a:ext uri="{FF2B5EF4-FFF2-40B4-BE49-F238E27FC236}">
                <a16:creationId xmlns:a16="http://schemas.microsoft.com/office/drawing/2014/main" id="{79776083-8FAE-4191-8F8B-329FDE4EEDDA}"/>
              </a:ext>
            </a:extLst>
          </p:cNvPr>
          <p:cNvSpPr/>
          <p:nvPr/>
        </p:nvSpPr>
        <p:spPr>
          <a:xfrm>
            <a:off x="7352103" y="2187623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437;p26">
            <a:extLst>
              <a:ext uri="{FF2B5EF4-FFF2-40B4-BE49-F238E27FC236}">
                <a16:creationId xmlns:a16="http://schemas.microsoft.com/office/drawing/2014/main" id="{53F8CF50-F1CC-4507-8F30-8004B88D7830}"/>
              </a:ext>
            </a:extLst>
          </p:cNvPr>
          <p:cNvSpPr/>
          <p:nvPr/>
        </p:nvSpPr>
        <p:spPr>
          <a:xfrm>
            <a:off x="7470294" y="2595570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398;p26">
            <a:extLst>
              <a:ext uri="{FF2B5EF4-FFF2-40B4-BE49-F238E27FC236}">
                <a16:creationId xmlns:a16="http://schemas.microsoft.com/office/drawing/2014/main" id="{6F755843-D9BB-4678-AF15-605D92559DB2}"/>
              </a:ext>
            </a:extLst>
          </p:cNvPr>
          <p:cNvSpPr/>
          <p:nvPr/>
        </p:nvSpPr>
        <p:spPr>
          <a:xfrm>
            <a:off x="1398050" y="2882024"/>
            <a:ext cx="3173950" cy="4239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Pinterest.com</a:t>
            </a:r>
          </a:p>
        </p:txBody>
      </p:sp>
      <p:sp>
        <p:nvSpPr>
          <p:cNvPr id="53" name="Google Shape;398;p26">
            <a:extLst>
              <a:ext uri="{FF2B5EF4-FFF2-40B4-BE49-F238E27FC236}">
                <a16:creationId xmlns:a16="http://schemas.microsoft.com/office/drawing/2014/main" id="{D4C3805D-5261-46B7-BEAF-F294CF891F4F}"/>
              </a:ext>
            </a:extLst>
          </p:cNvPr>
          <p:cNvSpPr/>
          <p:nvPr/>
        </p:nvSpPr>
        <p:spPr>
          <a:xfrm>
            <a:off x="1398050" y="3575820"/>
            <a:ext cx="3173950" cy="4239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</a:rPr>
              <a:t>Facebook.com</a:t>
            </a:r>
            <a:endParaRPr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p69"/>
          <p:cNvSpPr txBox="1">
            <a:spLocks noGrp="1"/>
          </p:cNvSpPr>
          <p:nvPr>
            <p:ph type="body" idx="1"/>
          </p:nvPr>
        </p:nvSpPr>
        <p:spPr>
          <a:xfrm>
            <a:off x="816624" y="1641150"/>
            <a:ext cx="4876225" cy="2915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accent5"/>
                </a:solidFill>
                <a:latin typeface="+mn-lt"/>
                <a:ea typeface="Ranchers"/>
                <a:cs typeface="Ranchers"/>
                <a:sym typeface="Ranchers"/>
              </a:rPr>
              <a:t>Chức</a:t>
            </a:r>
            <a:r>
              <a:rPr lang="en-US" sz="2000" b="1" dirty="0">
                <a:solidFill>
                  <a:schemeClr val="accent5"/>
                </a:solidFill>
                <a:latin typeface="+mn-lt"/>
                <a:ea typeface="Ranchers"/>
                <a:cs typeface="Ranchers"/>
                <a:sym typeface="Ranchers"/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  <a:latin typeface="+mn-lt"/>
                <a:ea typeface="Ranchers"/>
                <a:cs typeface="Ranchers"/>
                <a:sym typeface="Ranchers"/>
              </a:rPr>
              <a:t>năng</a:t>
            </a:r>
            <a:r>
              <a:rPr lang="en-US" sz="2000" b="1" dirty="0">
                <a:solidFill>
                  <a:schemeClr val="accent5"/>
                </a:solidFill>
                <a:latin typeface="+mn-lt"/>
                <a:ea typeface="Ranchers"/>
                <a:cs typeface="Ranchers"/>
                <a:sym typeface="Ranchers"/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  <a:latin typeface="+mn-lt"/>
                <a:ea typeface="Ranchers"/>
                <a:cs typeface="Ranchers"/>
                <a:sym typeface="Ranchers"/>
              </a:rPr>
              <a:t>cơ</a:t>
            </a:r>
            <a:r>
              <a:rPr lang="en-US" sz="2000" b="1" dirty="0">
                <a:solidFill>
                  <a:schemeClr val="accent5"/>
                </a:solidFill>
                <a:latin typeface="+mn-lt"/>
                <a:ea typeface="Ranchers"/>
                <a:cs typeface="Ranchers"/>
                <a:sym typeface="Ranchers"/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  <a:latin typeface="+mn-lt"/>
                <a:ea typeface="Ranchers"/>
                <a:cs typeface="Ranchers"/>
                <a:sym typeface="Ranchers"/>
              </a:rPr>
              <a:t>bản</a:t>
            </a:r>
            <a:r>
              <a:rPr lang="en-US" sz="2000" b="1" dirty="0">
                <a:solidFill>
                  <a:schemeClr val="accent5"/>
                </a:solidFill>
                <a:latin typeface="+mn-lt"/>
                <a:ea typeface="Ranchers"/>
                <a:cs typeface="Ranchers"/>
                <a:sym typeface="Ranchers"/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  <a:latin typeface="+mn-lt"/>
                <a:ea typeface="Ranchers"/>
                <a:cs typeface="Ranchers"/>
                <a:sym typeface="Ranchers"/>
              </a:rPr>
              <a:t>cần</a:t>
            </a:r>
            <a:r>
              <a:rPr lang="en-US" sz="2000" b="1" dirty="0">
                <a:solidFill>
                  <a:schemeClr val="accent5"/>
                </a:solidFill>
                <a:latin typeface="+mn-lt"/>
                <a:ea typeface="Ranchers"/>
                <a:cs typeface="Ranchers"/>
                <a:sym typeface="Ranchers"/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  <a:latin typeface="+mn-lt"/>
                <a:ea typeface="Ranchers"/>
                <a:cs typeface="Ranchers"/>
                <a:sym typeface="Ranchers"/>
              </a:rPr>
              <a:t>có</a:t>
            </a:r>
            <a:r>
              <a:rPr lang="en-US" sz="2000" b="1" dirty="0">
                <a:solidFill>
                  <a:schemeClr val="accent5"/>
                </a:solidFill>
                <a:latin typeface="+mn-lt"/>
                <a:ea typeface="Ranchers"/>
                <a:cs typeface="Ranchers"/>
                <a:sym typeface="Ranchers"/>
              </a:rPr>
              <a:t>:</a:t>
            </a:r>
            <a:endParaRPr sz="2000" b="1" dirty="0">
              <a:solidFill>
                <a:schemeClr val="accent5"/>
              </a:solidFill>
              <a:latin typeface="+mn-lt"/>
              <a:ea typeface="Ranchers"/>
              <a:cs typeface="Ranchers"/>
              <a:sym typeface="Ranchers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sz="1400" dirty="0" err="1">
                <a:solidFill>
                  <a:schemeClr val="hlink"/>
                </a:solidFill>
                <a:uFill>
                  <a:noFill/>
                </a:uFill>
                <a:latin typeface="+mn-lt"/>
              </a:rPr>
              <a:t>Đăng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  <a:latin typeface="+mn-lt"/>
              </a:rPr>
              <a:t> </a:t>
            </a:r>
            <a:r>
              <a:rPr lang="en-US" sz="1400" dirty="0" err="1">
                <a:solidFill>
                  <a:schemeClr val="hlink"/>
                </a:solidFill>
                <a:uFill>
                  <a:noFill/>
                </a:uFill>
                <a:latin typeface="+mn-lt"/>
              </a:rPr>
              <a:t>ký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  <a:latin typeface="+mn-lt"/>
              </a:rPr>
              <a:t>, </a:t>
            </a:r>
            <a:r>
              <a:rPr lang="en-US" sz="1400" dirty="0" err="1">
                <a:solidFill>
                  <a:schemeClr val="hlink"/>
                </a:solidFill>
                <a:uFill>
                  <a:noFill/>
                </a:uFill>
                <a:latin typeface="+mn-lt"/>
              </a:rPr>
              <a:t>đăng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  <a:latin typeface="+mn-lt"/>
              </a:rPr>
              <a:t> </a:t>
            </a:r>
            <a:r>
              <a:rPr lang="en-US" sz="1400" dirty="0" err="1">
                <a:solidFill>
                  <a:schemeClr val="hlink"/>
                </a:solidFill>
                <a:uFill>
                  <a:noFill/>
                </a:uFill>
                <a:latin typeface="+mn-lt"/>
              </a:rPr>
              <a:t>nhập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  <a:latin typeface="+mn-lt"/>
              </a:rPr>
              <a:t>, </a:t>
            </a:r>
            <a:r>
              <a:rPr lang="en-US" sz="1400" dirty="0" err="1">
                <a:solidFill>
                  <a:schemeClr val="hlink"/>
                </a:solidFill>
                <a:uFill>
                  <a:noFill/>
                </a:uFill>
                <a:latin typeface="+mn-lt"/>
              </a:rPr>
              <a:t>đăng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  <a:latin typeface="+mn-lt"/>
              </a:rPr>
              <a:t> </a:t>
            </a:r>
            <a:r>
              <a:rPr lang="en-US" sz="1400" dirty="0" err="1">
                <a:solidFill>
                  <a:schemeClr val="hlink"/>
                </a:solidFill>
                <a:uFill>
                  <a:noFill/>
                </a:uFill>
                <a:latin typeface="+mn-lt"/>
              </a:rPr>
              <a:t>xuất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  <a:latin typeface="+mn-lt"/>
              </a:rPr>
              <a:t>.</a:t>
            </a:r>
            <a:endParaRPr sz="1400" dirty="0">
              <a:solidFill>
                <a:srgbClr val="374957"/>
              </a:solidFill>
              <a:latin typeface="+mn-lt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 dirty="0">
                <a:solidFill>
                  <a:schemeClr val="hlink"/>
                </a:solidFill>
                <a:uFill>
                  <a:noFill/>
                </a:uFill>
                <a:latin typeface="+mn-lt"/>
              </a:rPr>
              <a:t>Tìm kiếm.</a:t>
            </a:r>
            <a:endParaRPr sz="1400" dirty="0">
              <a:solidFill>
                <a:srgbClr val="374957"/>
              </a:solidFill>
              <a:latin typeface="+mn-lt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 dirty="0">
                <a:solidFill>
                  <a:schemeClr val="hlink"/>
                </a:solidFill>
                <a:uFill>
                  <a:noFill/>
                </a:uFill>
                <a:latin typeface="+mn-lt"/>
              </a:rPr>
              <a:t>Thông báo</a:t>
            </a:r>
            <a:endParaRPr sz="1400" dirty="0">
              <a:solidFill>
                <a:srgbClr val="374957"/>
              </a:solidFill>
              <a:latin typeface="+mn-lt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400" dirty="0">
                <a:solidFill>
                  <a:schemeClr val="hlink"/>
                </a:solidFill>
                <a:uFill>
                  <a:noFill/>
                </a:uFill>
                <a:latin typeface="+mn-lt"/>
              </a:rPr>
              <a:t>T</a:t>
            </a:r>
            <a:r>
              <a:rPr lang="en" sz="1400" dirty="0">
                <a:solidFill>
                  <a:schemeClr val="hlink"/>
                </a:solidFill>
                <a:uFill>
                  <a:noFill/>
                </a:uFill>
                <a:latin typeface="+mn-lt"/>
              </a:rPr>
              <a:t>ương tác với bài viết: xem chi tiết, chỉnh sửa bài viết, tải xuống hình ảnh, bình luận, chỉnh sửa bình luận…</a:t>
            </a: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 dirty="0">
                <a:solidFill>
                  <a:schemeClr val="hlink"/>
                </a:solidFill>
                <a:uFill>
                  <a:noFill/>
                </a:uFill>
                <a:latin typeface="+mn-lt"/>
              </a:rPr>
              <a:t>Tương tác với người dùng khác: theo dõi, xem hình ảnh, xem số người theo dõi và đang theo dõi.</a:t>
            </a:r>
            <a:endParaRPr sz="1400" dirty="0">
              <a:solidFill>
                <a:srgbClr val="374957"/>
              </a:solidFill>
              <a:latin typeface="+mn-lt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 dirty="0">
                <a:solidFill>
                  <a:schemeClr val="hlink"/>
                </a:solidFill>
                <a:uFill>
                  <a:noFill/>
                </a:uFill>
                <a:latin typeface="+mn-lt"/>
              </a:rPr>
              <a:t>Tạo bài viết.</a:t>
            </a:r>
            <a:endParaRPr sz="1400" dirty="0">
              <a:solidFill>
                <a:srgbClr val="374957"/>
              </a:solidFill>
              <a:latin typeface="+mn-lt"/>
            </a:endParaRPr>
          </a:p>
        </p:txBody>
      </p:sp>
      <p:sp>
        <p:nvSpPr>
          <p:cNvPr id="2238" name="Google Shape;2238;p69"/>
          <p:cNvSpPr txBox="1">
            <a:spLocks noGrp="1"/>
          </p:cNvSpPr>
          <p:nvPr>
            <p:ph type="title"/>
          </p:nvPr>
        </p:nvSpPr>
        <p:spPr>
          <a:xfrm>
            <a:off x="787200" y="750475"/>
            <a:ext cx="764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KẾT LUẬN</a:t>
            </a:r>
            <a:endParaRPr b="1" dirty="0">
              <a:latin typeface="+mj-lt"/>
            </a:endParaRPr>
          </a:p>
        </p:txBody>
      </p:sp>
      <p:grpSp>
        <p:nvGrpSpPr>
          <p:cNvPr id="2240" name="Google Shape;2240;p69"/>
          <p:cNvGrpSpPr/>
          <p:nvPr/>
        </p:nvGrpSpPr>
        <p:grpSpPr>
          <a:xfrm>
            <a:off x="5051625" y="689876"/>
            <a:ext cx="3232825" cy="1112675"/>
            <a:chOff x="5051625" y="689876"/>
            <a:chExt cx="3232825" cy="1112675"/>
          </a:xfrm>
        </p:grpSpPr>
        <p:grpSp>
          <p:nvGrpSpPr>
            <p:cNvPr id="2241" name="Google Shape;2241;p69"/>
            <p:cNvGrpSpPr/>
            <p:nvPr/>
          </p:nvGrpSpPr>
          <p:grpSpPr>
            <a:xfrm>
              <a:off x="5791450" y="743200"/>
              <a:ext cx="2493000" cy="1056650"/>
              <a:chOff x="5548476" y="503429"/>
              <a:chExt cx="2493000" cy="1056650"/>
            </a:xfrm>
          </p:grpSpPr>
          <p:sp>
            <p:nvSpPr>
              <p:cNvPr id="2242" name="Google Shape;2242;p69"/>
              <p:cNvSpPr/>
              <p:nvPr/>
            </p:nvSpPr>
            <p:spPr>
              <a:xfrm>
                <a:off x="7857876" y="1099579"/>
                <a:ext cx="183600" cy="183600"/>
              </a:xfrm>
              <a:prstGeom prst="diamond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69"/>
              <p:cNvSpPr/>
              <p:nvPr/>
            </p:nvSpPr>
            <p:spPr>
              <a:xfrm rot="5400000">
                <a:off x="6128676" y="1335977"/>
                <a:ext cx="158700" cy="1371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69"/>
              <p:cNvSpPr/>
              <p:nvPr/>
            </p:nvSpPr>
            <p:spPr>
              <a:xfrm>
                <a:off x="6302851" y="770652"/>
                <a:ext cx="99900" cy="999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69"/>
              <p:cNvSpPr/>
              <p:nvPr/>
            </p:nvSpPr>
            <p:spPr>
              <a:xfrm>
                <a:off x="5548476" y="1401379"/>
                <a:ext cx="158700" cy="1587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69"/>
              <p:cNvSpPr/>
              <p:nvPr/>
            </p:nvSpPr>
            <p:spPr>
              <a:xfrm>
                <a:off x="6573151" y="712766"/>
                <a:ext cx="664554" cy="664713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4165" extrusionOk="0">
                    <a:moveTo>
                      <a:pt x="2082" y="1"/>
                    </a:moveTo>
                    <a:cubicBezTo>
                      <a:pt x="1941" y="1801"/>
                      <a:pt x="1801" y="1942"/>
                      <a:pt x="0" y="2082"/>
                    </a:cubicBezTo>
                    <a:cubicBezTo>
                      <a:pt x="1801" y="2251"/>
                      <a:pt x="1941" y="2364"/>
                      <a:pt x="2082" y="4164"/>
                    </a:cubicBezTo>
                    <a:cubicBezTo>
                      <a:pt x="2251" y="2364"/>
                      <a:pt x="2363" y="2251"/>
                      <a:pt x="4164" y="2082"/>
                    </a:cubicBezTo>
                    <a:cubicBezTo>
                      <a:pt x="2363" y="1942"/>
                      <a:pt x="2251" y="1801"/>
                      <a:pt x="20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69"/>
              <p:cNvSpPr/>
              <p:nvPr/>
            </p:nvSpPr>
            <p:spPr>
              <a:xfrm>
                <a:off x="7293757" y="503429"/>
                <a:ext cx="276900" cy="276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48" name="Google Shape;2248;p69"/>
            <p:cNvSpPr/>
            <p:nvPr/>
          </p:nvSpPr>
          <p:spPr>
            <a:xfrm>
              <a:off x="7606900" y="1587752"/>
              <a:ext cx="214800" cy="214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69"/>
            <p:cNvSpPr/>
            <p:nvPr/>
          </p:nvSpPr>
          <p:spPr>
            <a:xfrm>
              <a:off x="5627975" y="689876"/>
              <a:ext cx="264600" cy="2646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69"/>
            <p:cNvSpPr/>
            <p:nvPr/>
          </p:nvSpPr>
          <p:spPr>
            <a:xfrm rot="5400000">
              <a:off x="5040825" y="1279024"/>
              <a:ext cx="158700" cy="1371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69"/>
            <p:cNvSpPr/>
            <p:nvPr/>
          </p:nvSpPr>
          <p:spPr>
            <a:xfrm>
              <a:off x="5692850" y="1203250"/>
              <a:ext cx="105600" cy="105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ily Activities for Online Lessons by Slidesgo">
  <a:themeElements>
    <a:clrScheme name="Simple Light">
      <a:dk1>
        <a:srgbClr val="434343"/>
      </a:dk1>
      <a:lt1>
        <a:srgbClr val="FFFFFF"/>
      </a:lt1>
      <a:dk2>
        <a:srgbClr val="FAB32E"/>
      </a:dk2>
      <a:lt2>
        <a:srgbClr val="FFFFFF"/>
      </a:lt2>
      <a:accent1>
        <a:srgbClr val="E562A0"/>
      </a:accent1>
      <a:accent2>
        <a:srgbClr val="EEBDD6"/>
      </a:accent2>
      <a:accent3>
        <a:srgbClr val="5ABEC0"/>
      </a:accent3>
      <a:accent4>
        <a:srgbClr val="BBE2E2"/>
      </a:accent4>
      <a:accent5>
        <a:srgbClr val="885BA2"/>
      </a:accent5>
      <a:accent6>
        <a:srgbClr val="C0B0CC"/>
      </a:accent6>
      <a:hlink>
        <a:srgbClr val="885BA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10005</TotalTime>
  <Words>495</Words>
  <Application>Microsoft Office PowerPoint</Application>
  <PresentationFormat>On-screen Show (16:9)</PresentationFormat>
  <Paragraphs>91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Ranchers</vt:lpstr>
      <vt:lpstr>Arial</vt:lpstr>
      <vt:lpstr>Lato</vt:lpstr>
      <vt:lpstr>Times New Roman</vt:lpstr>
      <vt:lpstr>Daily Activities for Online Lessons by Slidesgo</vt:lpstr>
      <vt:lpstr>XÂY DỰNG  WEBSITE CHIA SẺ HÌNH ẢNH</vt:lpstr>
      <vt:lpstr>MỤC LỤC</vt:lpstr>
      <vt:lpstr>TỔNG QUÁT</vt:lpstr>
      <vt:lpstr>LÝ DO CHỌN ĐỀ TÀI</vt:lpstr>
      <vt:lpstr>MỤC TIÊU</vt:lpstr>
      <vt:lpstr>CÔNG NGHỆ SỬ DỤNG</vt:lpstr>
      <vt:lpstr>NỘI DUNG</vt:lpstr>
      <vt:lpstr>KHẢO SÁT</vt:lpstr>
      <vt:lpstr>KẾT LUẬN</vt:lpstr>
      <vt:lpstr>MÔ HÌNH HOÁ YÊU CẦU</vt:lpstr>
      <vt:lpstr>MÔ HÌNH QUAN HỆ</vt:lpstr>
      <vt:lpstr>CÀI ĐẶT  SẢN PHẨM</vt:lpstr>
      <vt:lpstr>FRONT-END</vt:lpstr>
      <vt:lpstr>BACK-END</vt:lpstr>
      <vt:lpstr>PowerPoint Presentation</vt:lpstr>
      <vt:lpstr>Function và Procedure</vt:lpstr>
      <vt:lpstr>PowerPoint Presentation</vt:lpstr>
      <vt:lpstr>Demo sản phẩm</vt:lpstr>
      <vt:lpstr>TỔNG KẾT</vt:lpstr>
      <vt:lpstr>KẾT QUẢ ĐẠT ĐƯỢC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ACTIVITIES FOR ONLINE LESSONS</dc:title>
  <cp:lastModifiedBy>Trang Ngô</cp:lastModifiedBy>
  <cp:revision>63</cp:revision>
  <dcterms:modified xsi:type="dcterms:W3CDTF">2021-01-10T15:51:44Z</dcterms:modified>
</cp:coreProperties>
</file>