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9" r:id="rId3"/>
    <p:sldId id="260" r:id="rId4"/>
    <p:sldId id="270" r:id="rId5"/>
    <p:sldId id="279" r:id="rId6"/>
    <p:sldId id="263" r:id="rId7"/>
    <p:sldId id="268" r:id="rId8"/>
    <p:sldId id="275" r:id="rId9"/>
    <p:sldId id="288" r:id="rId10"/>
    <p:sldId id="274" r:id="rId11"/>
    <p:sldId id="285" r:id="rId12"/>
    <p:sldId id="280" r:id="rId13"/>
    <p:sldId id="292" r:id="rId14"/>
    <p:sldId id="293" r:id="rId15"/>
    <p:sldId id="299" r:id="rId16"/>
    <p:sldId id="300" r:id="rId17"/>
    <p:sldId id="303" r:id="rId18"/>
    <p:sldId id="284" r:id="rId19"/>
    <p:sldId id="264" r:id="rId20"/>
    <p:sldId id="302" r:id="rId21"/>
    <p:sldId id="301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ncher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BD995-A779-45A4-9485-945E483CEAAD}">
  <a:tblStyle styleId="{89BBD995-A779-45A4-9485-945E483C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69" autoAdjust="0"/>
  </p:normalViewPr>
  <p:slideViewPr>
    <p:cSldViewPr snapToGrid="0">
      <p:cViewPr varScale="1">
        <p:scale>
          <a:sx n="53" d="100"/>
          <a:sy n="53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ff873655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ff873655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fe0ef00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fe0ef00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1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8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1 2 3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AutoMapper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 sang Model,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nhờ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CreatePost-PostController</a:t>
            </a:r>
            <a:r>
              <a:rPr lang="en-US" dirty="0"/>
              <a:t>: </a:t>
            </a:r>
            <a:r>
              <a:rPr lang="en-US" dirty="0" err="1"/>
              <a:t>S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Class service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HttpRequest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Nhờ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model,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request.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1-PostService: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service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entity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Response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2-SendNotification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service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request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Hình</a:t>
            </a:r>
            <a:r>
              <a:rPr lang="en-US" dirty="0"/>
              <a:t> 3-CreateNotificationRequest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Request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service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đúng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đắn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70f1f795c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70f1f795c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fe0ef008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fe0ef008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internet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cực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bè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đẩy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Angular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JavaScript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fe0ef008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fe0ef008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0f1f795c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0f1f795c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4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45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81" name="Google Shape;181;p25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2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84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0" y="2114075"/>
            <a:ext cx="3784800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87200" y="2951025"/>
            <a:ext cx="35958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96850" y="495434"/>
            <a:ext cx="79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3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1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bg>
      <p:bgPr>
        <a:solidFill>
          <a:schemeClr val="accent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hasCustomPrompt="1"/>
          </p:nvPr>
        </p:nvSpPr>
        <p:spPr>
          <a:xfrm>
            <a:off x="1277589" y="891562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77597" y="1404791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2" hasCustomPrompt="1"/>
          </p:nvPr>
        </p:nvSpPr>
        <p:spPr>
          <a:xfrm>
            <a:off x="3257963" y="209667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3"/>
          </p:nvPr>
        </p:nvSpPr>
        <p:spPr>
          <a:xfrm>
            <a:off x="3257935" y="26098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4" hasCustomPrompt="1"/>
          </p:nvPr>
        </p:nvSpPr>
        <p:spPr>
          <a:xfrm>
            <a:off x="5080612" y="335962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5080610" y="3872750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23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15" name="Google Shape;215;p27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29" name="Google Shape;229;p27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0301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6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192" name="Google Shape;192;p26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204" name="Google Shape;204;p26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27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769245" y="613803"/>
            <a:ext cx="7564105" cy="3519171"/>
            <a:chOff x="769245" y="613803"/>
            <a:chExt cx="7564105" cy="3519171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1115120" y="613803"/>
              <a:ext cx="7218230" cy="3519171"/>
              <a:chOff x="1115120" y="613803"/>
              <a:chExt cx="7218230" cy="3519171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Title of section + Description 2">
    <p:bg>
      <p:bgPr>
        <a:solidFill>
          <a:schemeClr val="accent6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2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6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78" r:id="rId5"/>
    <p:sldLayoutId id="2147483679" r:id="rId6"/>
    <p:sldLayoutId id="2147483680" r:id="rId7"/>
    <p:sldLayoutId id="2147483683" r:id="rId8"/>
    <p:sldLayoutId id="2147483685" r:id="rId9"/>
    <p:sldLayoutId id="2147483687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436923" y="2064290"/>
            <a:ext cx="827015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XÂY DỰNG </a:t>
            </a:r>
            <a:b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WEBSITE CHIA SẺ HÌNH ẢNH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2FE07A-B392-44FA-83A5-DB36D61C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3693"/>
              </p:ext>
            </p:extLst>
          </p:nvPr>
        </p:nvGraphicFramePr>
        <p:xfrm>
          <a:off x="3120008" y="3279900"/>
          <a:ext cx="2903980" cy="914400"/>
        </p:xfrm>
        <a:graphic>
          <a:graphicData uri="http://schemas.openxmlformats.org/drawingml/2006/table">
            <a:tbl>
              <a:tblPr firstRow="1" bandRow="1">
                <a:tableStyleId>{89BBD995-A779-45A4-9485-945E483CEAAD}</a:tableStyleId>
              </a:tblPr>
              <a:tblGrid>
                <a:gridCol w="1674608">
                  <a:extLst>
                    <a:ext uri="{9D8B030D-6E8A-4147-A177-3AD203B41FA5}">
                      <a16:colId xmlns:a16="http://schemas.microsoft.com/office/drawing/2014/main" val="3701800927"/>
                    </a:ext>
                  </a:extLst>
                </a:gridCol>
                <a:gridCol w="1229372">
                  <a:extLst>
                    <a:ext uri="{9D8B030D-6E8A-4147-A177-3AD203B41FA5}">
                      <a16:colId xmlns:a16="http://schemas.microsoft.com/office/drawing/2014/main" val="388108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SVTH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MSSV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919057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Ngô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Trang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17110241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7042611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Lê </a:t>
                      </a:r>
                      <a:r>
                        <a:rPr lang="en-US" sz="1400" dirty="0" err="1"/>
                        <a:t>Huy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Hiệp</a:t>
                      </a:r>
                      <a:endParaRPr lang="en-US" sz="14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17110137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075526"/>
                  </a:ext>
                </a:extLst>
              </a:tr>
            </a:tbl>
          </a:graphicData>
        </a:graphic>
      </p:graphicFrame>
      <p:pic>
        <p:nvPicPr>
          <p:cNvPr id="147" name="Picture 146">
            <a:extLst>
              <a:ext uri="{FF2B5EF4-FFF2-40B4-BE49-F238E27FC236}">
                <a16:creationId xmlns:a16="http://schemas.microsoft.com/office/drawing/2014/main" id="{C8ACF391-872C-404A-A0DF-43EF645C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9" y="195754"/>
            <a:ext cx="4231023" cy="966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39D03-472E-497C-9C27-DB0D5EA41434}"/>
              </a:ext>
            </a:extLst>
          </p:cNvPr>
          <p:cNvSpPr txBox="1"/>
          <p:nvPr/>
        </p:nvSpPr>
        <p:spPr>
          <a:xfrm>
            <a:off x="2542811" y="1470525"/>
            <a:ext cx="405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TIỂU LUẬN CHUYÊN NGÀNH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39307-AE3D-483B-9AD8-0C124B7A82BB}"/>
              </a:ext>
            </a:extLst>
          </p:cNvPr>
          <p:cNvSpPr txBox="1"/>
          <p:nvPr/>
        </p:nvSpPr>
        <p:spPr>
          <a:xfrm>
            <a:off x="2580185" y="4341621"/>
            <a:ext cx="367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GVHD: </a:t>
            </a:r>
            <a:r>
              <a:rPr lang="en-US" b="1" dirty="0" err="1">
                <a:effectLst/>
                <a:latin typeface="+mj-lt"/>
                <a:ea typeface="Yu Mincho" panose="02020400000000000000" pitchFamily="18" charset="-128"/>
              </a:rPr>
              <a:t>ThS</a:t>
            </a:r>
            <a:r>
              <a:rPr lang="en-US" b="1" dirty="0">
                <a:effectLst/>
                <a:latin typeface="+mj-lt"/>
                <a:ea typeface="Yu Mincho" panose="02020400000000000000" pitchFamily="18" charset="-128"/>
              </a:rPr>
              <a:t>. TRẦN CÔNG TÚ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>
            <a:extLst>
              <a:ext uri="{FF2B5EF4-FFF2-40B4-BE49-F238E27FC236}">
                <a16:creationId xmlns:a16="http://schemas.microsoft.com/office/drawing/2014/main" id="{D6D1B928-A2F5-464C-99B5-02050DD678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06" y="0"/>
            <a:ext cx="5270700" cy="5143500"/>
          </a:xfrm>
          <a:prstGeom prst="rect">
            <a:avLst/>
          </a:prstGeom>
        </p:spPr>
      </p:pic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948059" y="1675846"/>
            <a:ext cx="1977809" cy="281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MÔ HÌNH HOÁ YÊU CẦU</a:t>
            </a:r>
            <a:endParaRPr b="1" dirty="0">
              <a:latin typeface="+mj-lt"/>
            </a:endParaRPr>
          </a:p>
        </p:txBody>
      </p:sp>
      <p:grpSp>
        <p:nvGrpSpPr>
          <p:cNvPr id="212" name="Google Shape;2105;p68">
            <a:extLst>
              <a:ext uri="{FF2B5EF4-FFF2-40B4-BE49-F238E27FC236}">
                <a16:creationId xmlns:a16="http://schemas.microsoft.com/office/drawing/2014/main" id="{9B551A3F-A0D4-4ED7-B322-70DA4DC34EDB}"/>
              </a:ext>
            </a:extLst>
          </p:cNvPr>
          <p:cNvGrpSpPr/>
          <p:nvPr/>
        </p:nvGrpSpPr>
        <p:grpSpPr>
          <a:xfrm>
            <a:off x="948059" y="612009"/>
            <a:ext cx="1128240" cy="1055655"/>
            <a:chOff x="-2816216" y="232525"/>
            <a:chExt cx="468569" cy="481579"/>
          </a:xfrm>
        </p:grpSpPr>
        <p:sp>
          <p:nvSpPr>
            <p:cNvPr id="213" name="Google Shape;2106;p68">
              <a:extLst>
                <a:ext uri="{FF2B5EF4-FFF2-40B4-BE49-F238E27FC236}">
                  <a16:creationId xmlns:a16="http://schemas.microsoft.com/office/drawing/2014/main" id="{E4B79C90-D06D-4F6B-B487-047F873F00FF}"/>
                </a:ext>
              </a:extLst>
            </p:cNvPr>
            <p:cNvSpPr/>
            <p:nvPr/>
          </p:nvSpPr>
          <p:spPr>
            <a:xfrm>
              <a:off x="-2714297" y="279791"/>
              <a:ext cx="208960" cy="219159"/>
            </a:xfrm>
            <a:custGeom>
              <a:avLst/>
              <a:gdLst/>
              <a:ahLst/>
              <a:cxnLst/>
              <a:rect l="l" t="t" r="r" b="b"/>
              <a:pathLst>
                <a:path w="11596" h="12162" extrusionOk="0">
                  <a:moveTo>
                    <a:pt x="1745" y="9804"/>
                  </a:moveTo>
                  <a:cubicBezTo>
                    <a:pt x="1085" y="8705"/>
                    <a:pt x="1" y="7495"/>
                    <a:pt x="472" y="6207"/>
                  </a:cubicBezTo>
                  <a:cubicBezTo>
                    <a:pt x="488" y="6160"/>
                    <a:pt x="504" y="6112"/>
                    <a:pt x="535" y="6065"/>
                  </a:cubicBezTo>
                  <a:cubicBezTo>
                    <a:pt x="1823" y="2467"/>
                    <a:pt x="4918" y="1"/>
                    <a:pt x="8186" y="1415"/>
                  </a:cubicBezTo>
                  <a:cubicBezTo>
                    <a:pt x="10967" y="2609"/>
                    <a:pt x="11595" y="4620"/>
                    <a:pt x="11485" y="6112"/>
                  </a:cubicBezTo>
                  <a:cubicBezTo>
                    <a:pt x="11438" y="6757"/>
                    <a:pt x="11046" y="7903"/>
                    <a:pt x="10700" y="8453"/>
                  </a:cubicBezTo>
                  <a:cubicBezTo>
                    <a:pt x="10433" y="8893"/>
                    <a:pt x="10150" y="9317"/>
                    <a:pt x="9899" y="9742"/>
                  </a:cubicBezTo>
                  <a:cubicBezTo>
                    <a:pt x="9097" y="10998"/>
                    <a:pt x="7872" y="11831"/>
                    <a:pt x="6505" y="12161"/>
                  </a:cubicBezTo>
                  <a:cubicBezTo>
                    <a:pt x="4808" y="11627"/>
                    <a:pt x="3237" y="10794"/>
                    <a:pt x="1745" y="9804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7;p68">
              <a:extLst>
                <a:ext uri="{FF2B5EF4-FFF2-40B4-BE49-F238E27FC236}">
                  <a16:creationId xmlns:a16="http://schemas.microsoft.com/office/drawing/2014/main" id="{B05FD98B-F2B5-41CF-80B3-2485780AAC38}"/>
                </a:ext>
              </a:extLst>
            </p:cNvPr>
            <p:cNvSpPr/>
            <p:nvPr/>
          </p:nvSpPr>
          <p:spPr>
            <a:xfrm>
              <a:off x="-2699845" y="232525"/>
              <a:ext cx="119491" cy="119761"/>
            </a:xfrm>
            <a:custGeom>
              <a:avLst/>
              <a:gdLst/>
              <a:ahLst/>
              <a:cxnLst/>
              <a:rect l="l" t="t" r="r" b="b"/>
              <a:pathLst>
                <a:path w="6631" h="6646" extrusionOk="0">
                  <a:moveTo>
                    <a:pt x="0" y="3315"/>
                  </a:moveTo>
                  <a:cubicBezTo>
                    <a:pt x="0" y="5153"/>
                    <a:pt x="1477" y="6646"/>
                    <a:pt x="3315" y="6646"/>
                  </a:cubicBezTo>
                  <a:cubicBezTo>
                    <a:pt x="5153" y="6646"/>
                    <a:pt x="6630" y="5153"/>
                    <a:pt x="6630" y="3315"/>
                  </a:cubicBezTo>
                  <a:cubicBezTo>
                    <a:pt x="6630" y="1477"/>
                    <a:pt x="5153" y="0"/>
                    <a:pt x="3315" y="0"/>
                  </a:cubicBezTo>
                  <a:cubicBezTo>
                    <a:pt x="1477" y="0"/>
                    <a:pt x="0" y="1477"/>
                    <a:pt x="0" y="3315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08;p68">
              <a:extLst>
                <a:ext uri="{FF2B5EF4-FFF2-40B4-BE49-F238E27FC236}">
                  <a16:creationId xmlns:a16="http://schemas.microsoft.com/office/drawing/2014/main" id="{ED33AEC7-5B65-48B5-B032-F6283E808F56}"/>
                </a:ext>
              </a:extLst>
            </p:cNvPr>
            <p:cNvSpPr/>
            <p:nvPr/>
          </p:nvSpPr>
          <p:spPr>
            <a:xfrm>
              <a:off x="-2637281" y="519506"/>
              <a:ext cx="258767" cy="185246"/>
            </a:xfrm>
            <a:custGeom>
              <a:avLst/>
              <a:gdLst/>
              <a:ahLst/>
              <a:cxnLst/>
              <a:rect l="l" t="t" r="r" b="b"/>
              <a:pathLst>
                <a:path w="14360" h="10280" extrusionOk="0">
                  <a:moveTo>
                    <a:pt x="1747" y="1"/>
                  </a:moveTo>
                  <a:cubicBezTo>
                    <a:pt x="1704" y="1"/>
                    <a:pt x="1661" y="15"/>
                    <a:pt x="1618" y="36"/>
                  </a:cubicBezTo>
                  <a:cubicBezTo>
                    <a:pt x="1037" y="288"/>
                    <a:pt x="550" y="743"/>
                    <a:pt x="283" y="1309"/>
                  </a:cubicBezTo>
                  <a:cubicBezTo>
                    <a:pt x="0" y="1890"/>
                    <a:pt x="32" y="2440"/>
                    <a:pt x="346" y="3399"/>
                  </a:cubicBezTo>
                  <a:cubicBezTo>
                    <a:pt x="1210" y="5928"/>
                    <a:pt x="2514" y="8976"/>
                    <a:pt x="3677" y="10280"/>
                  </a:cubicBezTo>
                  <a:cubicBezTo>
                    <a:pt x="11029" y="9400"/>
                    <a:pt x="14360" y="5331"/>
                    <a:pt x="14360" y="5331"/>
                  </a:cubicBezTo>
                  <a:lnTo>
                    <a:pt x="13622" y="4027"/>
                  </a:lnTo>
                  <a:cubicBezTo>
                    <a:pt x="13622" y="4027"/>
                    <a:pt x="11626" y="5614"/>
                    <a:pt x="9175" y="5881"/>
                  </a:cubicBezTo>
                  <a:cubicBezTo>
                    <a:pt x="6709" y="6164"/>
                    <a:pt x="4949" y="6918"/>
                    <a:pt x="4918" y="6933"/>
                  </a:cubicBezTo>
                  <a:cubicBezTo>
                    <a:pt x="4462" y="5771"/>
                    <a:pt x="3739" y="3980"/>
                    <a:pt x="2828" y="2063"/>
                  </a:cubicBezTo>
                  <a:cubicBezTo>
                    <a:pt x="2530" y="1419"/>
                    <a:pt x="2263" y="775"/>
                    <a:pt x="1995" y="209"/>
                  </a:cubicBezTo>
                  <a:cubicBezTo>
                    <a:pt x="1913" y="54"/>
                    <a:pt x="1830" y="1"/>
                    <a:pt x="1747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09;p68">
              <a:extLst>
                <a:ext uri="{FF2B5EF4-FFF2-40B4-BE49-F238E27FC236}">
                  <a16:creationId xmlns:a16="http://schemas.microsoft.com/office/drawing/2014/main" id="{37E9DBBA-BC26-4666-8CCB-0C7DAB811381}"/>
                </a:ext>
              </a:extLst>
            </p:cNvPr>
            <p:cNvSpPr/>
            <p:nvPr/>
          </p:nvSpPr>
          <p:spPr>
            <a:xfrm>
              <a:off x="-2807999" y="488494"/>
              <a:ext cx="204996" cy="216546"/>
            </a:xfrm>
            <a:custGeom>
              <a:avLst/>
              <a:gdLst/>
              <a:ahLst/>
              <a:cxnLst/>
              <a:rect l="l" t="t" r="r" b="b"/>
              <a:pathLst>
                <a:path w="11376" h="12017" extrusionOk="0">
                  <a:moveTo>
                    <a:pt x="5720" y="1"/>
                  </a:moveTo>
                  <a:cubicBezTo>
                    <a:pt x="5578" y="1"/>
                    <a:pt x="5437" y="5"/>
                    <a:pt x="5295" y="13"/>
                  </a:cubicBezTo>
                  <a:cubicBezTo>
                    <a:pt x="5217" y="29"/>
                    <a:pt x="5154" y="29"/>
                    <a:pt x="5075" y="29"/>
                  </a:cubicBezTo>
                  <a:lnTo>
                    <a:pt x="4305" y="108"/>
                  </a:lnTo>
                  <a:lnTo>
                    <a:pt x="4274" y="108"/>
                  </a:lnTo>
                  <a:lnTo>
                    <a:pt x="3771" y="155"/>
                  </a:lnTo>
                  <a:lnTo>
                    <a:pt x="849" y="406"/>
                  </a:lnTo>
                  <a:lnTo>
                    <a:pt x="0" y="12017"/>
                  </a:lnTo>
                  <a:lnTo>
                    <a:pt x="9867" y="12017"/>
                  </a:lnTo>
                  <a:cubicBezTo>
                    <a:pt x="9836" y="10540"/>
                    <a:pt x="9773" y="11482"/>
                    <a:pt x="10024" y="9707"/>
                  </a:cubicBezTo>
                  <a:cubicBezTo>
                    <a:pt x="10024" y="9644"/>
                    <a:pt x="10040" y="9566"/>
                    <a:pt x="10055" y="9503"/>
                  </a:cubicBezTo>
                  <a:cubicBezTo>
                    <a:pt x="10071" y="9456"/>
                    <a:pt x="10087" y="9409"/>
                    <a:pt x="10118" y="9377"/>
                  </a:cubicBezTo>
                  <a:cubicBezTo>
                    <a:pt x="10511" y="8686"/>
                    <a:pt x="10715" y="8277"/>
                    <a:pt x="10857" y="7775"/>
                  </a:cubicBezTo>
                  <a:cubicBezTo>
                    <a:pt x="11281" y="6172"/>
                    <a:pt x="10967" y="5151"/>
                    <a:pt x="10841" y="4145"/>
                  </a:cubicBezTo>
                  <a:cubicBezTo>
                    <a:pt x="10935" y="3690"/>
                    <a:pt x="11265" y="2119"/>
                    <a:pt x="11375" y="1647"/>
                  </a:cubicBezTo>
                  <a:lnTo>
                    <a:pt x="9317" y="862"/>
                  </a:lnTo>
                  <a:lnTo>
                    <a:pt x="8893" y="689"/>
                  </a:lnTo>
                  <a:lnTo>
                    <a:pt x="8861" y="689"/>
                  </a:lnTo>
                  <a:lnTo>
                    <a:pt x="8422" y="516"/>
                  </a:lnTo>
                  <a:lnTo>
                    <a:pt x="8390" y="501"/>
                  </a:lnTo>
                  <a:cubicBezTo>
                    <a:pt x="7533" y="174"/>
                    <a:pt x="6630" y="1"/>
                    <a:pt x="5720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0;p68">
              <a:extLst>
                <a:ext uri="{FF2B5EF4-FFF2-40B4-BE49-F238E27FC236}">
                  <a16:creationId xmlns:a16="http://schemas.microsoft.com/office/drawing/2014/main" id="{17E9AEB5-E842-4360-96C7-F276ADAA399C}"/>
                </a:ext>
              </a:extLst>
            </p:cNvPr>
            <p:cNvSpPr/>
            <p:nvPr/>
          </p:nvSpPr>
          <p:spPr>
            <a:xfrm>
              <a:off x="-2740047" y="488674"/>
              <a:ext cx="99957" cy="65971"/>
            </a:xfrm>
            <a:custGeom>
              <a:avLst/>
              <a:gdLst/>
              <a:ahLst/>
              <a:cxnLst/>
              <a:rect l="l" t="t" r="r" b="b"/>
              <a:pathLst>
                <a:path w="5547" h="3661" extrusionOk="0">
                  <a:moveTo>
                    <a:pt x="2025" y="1"/>
                  </a:moveTo>
                  <a:cubicBezTo>
                    <a:pt x="1858" y="1"/>
                    <a:pt x="1691" y="7"/>
                    <a:pt x="1524" y="19"/>
                  </a:cubicBezTo>
                  <a:lnTo>
                    <a:pt x="1414" y="19"/>
                  </a:lnTo>
                  <a:cubicBezTo>
                    <a:pt x="1383" y="35"/>
                    <a:pt x="1351" y="35"/>
                    <a:pt x="1320" y="35"/>
                  </a:cubicBezTo>
                  <a:lnTo>
                    <a:pt x="534" y="98"/>
                  </a:lnTo>
                  <a:lnTo>
                    <a:pt x="503" y="98"/>
                  </a:lnTo>
                  <a:lnTo>
                    <a:pt x="0" y="145"/>
                  </a:lnTo>
                  <a:cubicBezTo>
                    <a:pt x="823" y="1819"/>
                    <a:pt x="2713" y="3661"/>
                    <a:pt x="3974" y="3661"/>
                  </a:cubicBezTo>
                  <a:cubicBezTo>
                    <a:pt x="4157" y="3661"/>
                    <a:pt x="4327" y="3622"/>
                    <a:pt x="4478" y="3538"/>
                  </a:cubicBezTo>
                  <a:cubicBezTo>
                    <a:pt x="5200" y="3146"/>
                    <a:pt x="5499" y="1810"/>
                    <a:pt x="5546" y="852"/>
                  </a:cubicBezTo>
                  <a:lnTo>
                    <a:pt x="5122" y="679"/>
                  </a:lnTo>
                  <a:lnTo>
                    <a:pt x="5090" y="679"/>
                  </a:lnTo>
                  <a:lnTo>
                    <a:pt x="4666" y="506"/>
                  </a:lnTo>
                  <a:lnTo>
                    <a:pt x="4619" y="491"/>
                  </a:lnTo>
                  <a:cubicBezTo>
                    <a:pt x="3786" y="173"/>
                    <a:pt x="2909" y="1"/>
                    <a:pt x="202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1;p68">
              <a:extLst>
                <a:ext uri="{FF2B5EF4-FFF2-40B4-BE49-F238E27FC236}">
                  <a16:creationId xmlns:a16="http://schemas.microsoft.com/office/drawing/2014/main" id="{9DA8FAAD-5370-44A0-BFE4-1BBBAA02537B}"/>
                </a:ext>
              </a:extLst>
            </p:cNvPr>
            <p:cNvSpPr/>
            <p:nvPr/>
          </p:nvSpPr>
          <p:spPr>
            <a:xfrm>
              <a:off x="-2735812" y="647085"/>
              <a:ext cx="110156" cy="18615"/>
            </a:xfrm>
            <a:custGeom>
              <a:avLst/>
              <a:gdLst/>
              <a:ahLst/>
              <a:cxnLst/>
              <a:rect l="l" t="t" r="r" b="b"/>
              <a:pathLst>
                <a:path w="6113" h="1033" extrusionOk="0">
                  <a:moveTo>
                    <a:pt x="155" y="1"/>
                  </a:moveTo>
                  <a:cubicBezTo>
                    <a:pt x="95" y="1"/>
                    <a:pt x="41" y="43"/>
                    <a:pt x="16" y="105"/>
                  </a:cubicBezTo>
                  <a:cubicBezTo>
                    <a:pt x="1" y="183"/>
                    <a:pt x="48" y="278"/>
                    <a:pt x="126" y="293"/>
                  </a:cubicBezTo>
                  <a:cubicBezTo>
                    <a:pt x="504" y="403"/>
                    <a:pt x="881" y="513"/>
                    <a:pt x="1226" y="592"/>
                  </a:cubicBezTo>
                  <a:cubicBezTo>
                    <a:pt x="2666" y="935"/>
                    <a:pt x="3788" y="1033"/>
                    <a:pt x="4600" y="1033"/>
                  </a:cubicBezTo>
                  <a:cubicBezTo>
                    <a:pt x="5311" y="1033"/>
                    <a:pt x="5783" y="957"/>
                    <a:pt x="6018" y="906"/>
                  </a:cubicBezTo>
                  <a:cubicBezTo>
                    <a:pt x="6018" y="843"/>
                    <a:pt x="6034" y="765"/>
                    <a:pt x="6049" y="702"/>
                  </a:cubicBezTo>
                  <a:cubicBezTo>
                    <a:pt x="6065" y="655"/>
                    <a:pt x="6081" y="623"/>
                    <a:pt x="6112" y="576"/>
                  </a:cubicBezTo>
                  <a:lnTo>
                    <a:pt x="6097" y="576"/>
                  </a:lnTo>
                  <a:cubicBezTo>
                    <a:pt x="6089" y="584"/>
                    <a:pt x="5590" y="729"/>
                    <a:pt x="4606" y="729"/>
                  </a:cubicBezTo>
                  <a:cubicBezTo>
                    <a:pt x="3622" y="729"/>
                    <a:pt x="2153" y="584"/>
                    <a:pt x="205" y="11"/>
                  </a:cubicBezTo>
                  <a:cubicBezTo>
                    <a:pt x="188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2;p68">
              <a:extLst>
                <a:ext uri="{FF2B5EF4-FFF2-40B4-BE49-F238E27FC236}">
                  <a16:creationId xmlns:a16="http://schemas.microsoft.com/office/drawing/2014/main" id="{AFD13705-E103-476F-BD20-A0CA7DDCBEFD}"/>
                </a:ext>
              </a:extLst>
            </p:cNvPr>
            <p:cNvSpPr/>
            <p:nvPr/>
          </p:nvSpPr>
          <p:spPr>
            <a:xfrm>
              <a:off x="-2708062" y="442292"/>
              <a:ext cx="69377" cy="79540"/>
            </a:xfrm>
            <a:custGeom>
              <a:avLst/>
              <a:gdLst/>
              <a:ahLst/>
              <a:cxnLst/>
              <a:rect l="l" t="t" r="r" b="b"/>
              <a:pathLst>
                <a:path w="3850" h="4414" extrusionOk="0">
                  <a:moveTo>
                    <a:pt x="1394" y="0"/>
                  </a:moveTo>
                  <a:cubicBezTo>
                    <a:pt x="1385" y="0"/>
                    <a:pt x="1376" y="0"/>
                    <a:pt x="1367" y="1"/>
                  </a:cubicBezTo>
                  <a:lnTo>
                    <a:pt x="1163" y="425"/>
                  </a:lnTo>
                  <a:lnTo>
                    <a:pt x="0" y="2750"/>
                  </a:lnTo>
                  <a:cubicBezTo>
                    <a:pt x="0" y="2750"/>
                    <a:pt x="330" y="3347"/>
                    <a:pt x="865" y="3834"/>
                  </a:cubicBezTo>
                  <a:cubicBezTo>
                    <a:pt x="1227" y="4155"/>
                    <a:pt x="1675" y="4413"/>
                    <a:pt x="2177" y="4413"/>
                  </a:cubicBezTo>
                  <a:cubicBezTo>
                    <a:pt x="2241" y="4413"/>
                    <a:pt x="2307" y="4409"/>
                    <a:pt x="2373" y="4400"/>
                  </a:cubicBezTo>
                  <a:lnTo>
                    <a:pt x="2828" y="3662"/>
                  </a:lnTo>
                  <a:lnTo>
                    <a:pt x="3363" y="2797"/>
                  </a:lnTo>
                  <a:lnTo>
                    <a:pt x="3850" y="2043"/>
                  </a:lnTo>
                  <a:cubicBezTo>
                    <a:pt x="3850" y="2043"/>
                    <a:pt x="3661" y="1839"/>
                    <a:pt x="3378" y="1572"/>
                  </a:cubicBezTo>
                  <a:cubicBezTo>
                    <a:pt x="3095" y="1289"/>
                    <a:pt x="2750" y="896"/>
                    <a:pt x="2388" y="566"/>
                  </a:cubicBezTo>
                  <a:cubicBezTo>
                    <a:pt x="2038" y="246"/>
                    <a:pt x="1687" y="0"/>
                    <a:pt x="139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3;p68">
              <a:extLst>
                <a:ext uri="{FF2B5EF4-FFF2-40B4-BE49-F238E27FC236}">
                  <a16:creationId xmlns:a16="http://schemas.microsoft.com/office/drawing/2014/main" id="{B4A81E1E-9B27-4558-8C17-DD754D85F77A}"/>
                </a:ext>
              </a:extLst>
            </p:cNvPr>
            <p:cNvSpPr/>
            <p:nvPr/>
          </p:nvSpPr>
          <p:spPr>
            <a:xfrm>
              <a:off x="-2676347" y="454761"/>
              <a:ext cx="37662" cy="53519"/>
            </a:xfrm>
            <a:custGeom>
              <a:avLst/>
              <a:gdLst/>
              <a:ahLst/>
              <a:cxnLst/>
              <a:rect l="l" t="t" r="r" b="b"/>
              <a:pathLst>
                <a:path w="2090" h="2970" extrusionOk="0">
                  <a:moveTo>
                    <a:pt x="0" y="0"/>
                  </a:moveTo>
                  <a:cubicBezTo>
                    <a:pt x="0" y="0"/>
                    <a:pt x="94" y="2090"/>
                    <a:pt x="1068" y="2970"/>
                  </a:cubicBezTo>
                  <a:lnTo>
                    <a:pt x="2090" y="1351"/>
                  </a:lnTo>
                  <a:cubicBezTo>
                    <a:pt x="2090" y="1351"/>
                    <a:pt x="1901" y="1147"/>
                    <a:pt x="1634" y="8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4;p68">
              <a:extLst>
                <a:ext uri="{FF2B5EF4-FFF2-40B4-BE49-F238E27FC236}">
                  <a16:creationId xmlns:a16="http://schemas.microsoft.com/office/drawing/2014/main" id="{CA766044-F997-4B6D-B436-9BDB7884243E}"/>
                </a:ext>
              </a:extLst>
            </p:cNvPr>
            <p:cNvSpPr/>
            <p:nvPr/>
          </p:nvSpPr>
          <p:spPr>
            <a:xfrm>
              <a:off x="-2696457" y="340949"/>
              <a:ext cx="178939" cy="165442"/>
            </a:xfrm>
            <a:custGeom>
              <a:avLst/>
              <a:gdLst/>
              <a:ahLst/>
              <a:cxnLst/>
              <a:rect l="l" t="t" r="r" b="b"/>
              <a:pathLst>
                <a:path w="9930" h="9181" extrusionOk="0">
                  <a:moveTo>
                    <a:pt x="3724" y="0"/>
                  </a:moveTo>
                  <a:cubicBezTo>
                    <a:pt x="3080" y="32"/>
                    <a:pt x="2483" y="535"/>
                    <a:pt x="1949" y="1210"/>
                  </a:cubicBezTo>
                  <a:cubicBezTo>
                    <a:pt x="1917" y="1273"/>
                    <a:pt x="1870" y="1320"/>
                    <a:pt x="1839" y="1383"/>
                  </a:cubicBezTo>
                  <a:lnTo>
                    <a:pt x="1776" y="1462"/>
                  </a:lnTo>
                  <a:cubicBezTo>
                    <a:pt x="1713" y="1540"/>
                    <a:pt x="1666" y="1619"/>
                    <a:pt x="1603" y="1713"/>
                  </a:cubicBezTo>
                  <a:cubicBezTo>
                    <a:pt x="1572" y="1760"/>
                    <a:pt x="1540" y="1807"/>
                    <a:pt x="1509" y="1854"/>
                  </a:cubicBezTo>
                  <a:cubicBezTo>
                    <a:pt x="1415" y="1996"/>
                    <a:pt x="1336" y="2153"/>
                    <a:pt x="1242" y="2310"/>
                  </a:cubicBezTo>
                  <a:cubicBezTo>
                    <a:pt x="912" y="2907"/>
                    <a:pt x="613" y="3520"/>
                    <a:pt x="409" y="4038"/>
                  </a:cubicBezTo>
                  <a:cubicBezTo>
                    <a:pt x="142" y="4667"/>
                    <a:pt x="1" y="5122"/>
                    <a:pt x="1" y="5122"/>
                  </a:cubicBezTo>
                  <a:cubicBezTo>
                    <a:pt x="1" y="5122"/>
                    <a:pt x="48" y="5216"/>
                    <a:pt x="142" y="5405"/>
                  </a:cubicBezTo>
                  <a:cubicBezTo>
                    <a:pt x="221" y="5562"/>
                    <a:pt x="346" y="5782"/>
                    <a:pt x="519" y="6049"/>
                  </a:cubicBezTo>
                  <a:cubicBezTo>
                    <a:pt x="708" y="6363"/>
                    <a:pt x="975" y="6740"/>
                    <a:pt x="1289" y="7102"/>
                  </a:cubicBezTo>
                  <a:cubicBezTo>
                    <a:pt x="1682" y="7573"/>
                    <a:pt x="2153" y="8044"/>
                    <a:pt x="2719" y="8421"/>
                  </a:cubicBezTo>
                  <a:cubicBezTo>
                    <a:pt x="3316" y="8814"/>
                    <a:pt x="3991" y="9113"/>
                    <a:pt x="4761" y="9176"/>
                  </a:cubicBezTo>
                  <a:cubicBezTo>
                    <a:pt x="4810" y="9179"/>
                    <a:pt x="4858" y="9181"/>
                    <a:pt x="4906" y="9181"/>
                  </a:cubicBezTo>
                  <a:cubicBezTo>
                    <a:pt x="6787" y="9181"/>
                    <a:pt x="8302" y="6533"/>
                    <a:pt x="9160" y="4588"/>
                  </a:cubicBezTo>
                  <a:cubicBezTo>
                    <a:pt x="9176" y="4541"/>
                    <a:pt x="9207" y="4478"/>
                    <a:pt x="9223" y="4431"/>
                  </a:cubicBezTo>
                  <a:cubicBezTo>
                    <a:pt x="9537" y="3708"/>
                    <a:pt x="9757" y="3095"/>
                    <a:pt x="9851" y="2797"/>
                  </a:cubicBezTo>
                  <a:cubicBezTo>
                    <a:pt x="9898" y="2640"/>
                    <a:pt x="9930" y="2561"/>
                    <a:pt x="9930" y="2561"/>
                  </a:cubicBezTo>
                  <a:lnTo>
                    <a:pt x="4808" y="45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15;p68">
              <a:extLst>
                <a:ext uri="{FF2B5EF4-FFF2-40B4-BE49-F238E27FC236}">
                  <a16:creationId xmlns:a16="http://schemas.microsoft.com/office/drawing/2014/main" id="{2E9AFE63-92E3-4446-BB29-C7DDD0E2481B}"/>
                </a:ext>
              </a:extLst>
            </p:cNvPr>
            <p:cNvSpPr/>
            <p:nvPr/>
          </p:nvSpPr>
          <p:spPr>
            <a:xfrm>
              <a:off x="-2706080" y="370501"/>
              <a:ext cx="49555" cy="60205"/>
            </a:xfrm>
            <a:custGeom>
              <a:avLst/>
              <a:gdLst/>
              <a:ahLst/>
              <a:cxnLst/>
              <a:rect l="l" t="t" r="r" b="b"/>
              <a:pathLst>
                <a:path w="2750" h="3341" extrusionOk="0">
                  <a:moveTo>
                    <a:pt x="1846" y="1"/>
                  </a:moveTo>
                  <a:cubicBezTo>
                    <a:pt x="1767" y="1"/>
                    <a:pt x="1680" y="14"/>
                    <a:pt x="1587" y="41"/>
                  </a:cubicBezTo>
                  <a:cubicBezTo>
                    <a:pt x="535" y="356"/>
                    <a:pt x="0" y="2728"/>
                    <a:pt x="1587" y="3341"/>
                  </a:cubicBezTo>
                  <a:lnTo>
                    <a:pt x="2750" y="1047"/>
                  </a:lnTo>
                  <a:cubicBezTo>
                    <a:pt x="2750" y="1047"/>
                    <a:pt x="2571" y="1"/>
                    <a:pt x="184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16;p68">
              <a:extLst>
                <a:ext uri="{FF2B5EF4-FFF2-40B4-BE49-F238E27FC236}">
                  <a16:creationId xmlns:a16="http://schemas.microsoft.com/office/drawing/2014/main" id="{1DD6525D-59DC-47BB-8B2C-9E65DFF68A84}"/>
                </a:ext>
              </a:extLst>
            </p:cNvPr>
            <p:cNvSpPr/>
            <p:nvPr/>
          </p:nvSpPr>
          <p:spPr>
            <a:xfrm>
              <a:off x="-2667572" y="312929"/>
              <a:ext cx="150053" cy="123725"/>
            </a:xfrm>
            <a:custGeom>
              <a:avLst/>
              <a:gdLst/>
              <a:ahLst/>
              <a:cxnLst/>
              <a:rect l="l" t="t" r="r" b="b"/>
              <a:pathLst>
                <a:path w="8327" h="6866" extrusionOk="0">
                  <a:moveTo>
                    <a:pt x="629" y="4619"/>
                  </a:moveTo>
                  <a:cubicBezTo>
                    <a:pt x="346" y="5499"/>
                    <a:pt x="471" y="6866"/>
                    <a:pt x="471" y="6866"/>
                  </a:cubicBezTo>
                  <a:cubicBezTo>
                    <a:pt x="1053" y="5577"/>
                    <a:pt x="1650" y="4650"/>
                    <a:pt x="1760" y="4478"/>
                  </a:cubicBezTo>
                  <a:cubicBezTo>
                    <a:pt x="1760" y="4478"/>
                    <a:pt x="1760" y="4478"/>
                    <a:pt x="1760" y="4462"/>
                  </a:cubicBezTo>
                  <a:cubicBezTo>
                    <a:pt x="1760" y="4462"/>
                    <a:pt x="1775" y="4462"/>
                    <a:pt x="1775" y="4462"/>
                  </a:cubicBezTo>
                  <a:cubicBezTo>
                    <a:pt x="2074" y="4022"/>
                    <a:pt x="2262" y="3519"/>
                    <a:pt x="2262" y="3519"/>
                  </a:cubicBezTo>
                  <a:cubicBezTo>
                    <a:pt x="6536" y="5200"/>
                    <a:pt x="7966" y="4996"/>
                    <a:pt x="8248" y="4352"/>
                  </a:cubicBezTo>
                  <a:cubicBezTo>
                    <a:pt x="8295" y="4195"/>
                    <a:pt x="8327" y="4116"/>
                    <a:pt x="8327" y="4116"/>
                  </a:cubicBezTo>
                  <a:lnTo>
                    <a:pt x="3362" y="0"/>
                  </a:lnTo>
                  <a:cubicBezTo>
                    <a:pt x="2577" y="47"/>
                    <a:pt x="597" y="2357"/>
                    <a:pt x="0" y="3268"/>
                  </a:cubicBezTo>
                  <a:cubicBezTo>
                    <a:pt x="550" y="3535"/>
                    <a:pt x="597" y="4195"/>
                    <a:pt x="629" y="4619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17;p68">
              <a:extLst>
                <a:ext uri="{FF2B5EF4-FFF2-40B4-BE49-F238E27FC236}">
                  <a16:creationId xmlns:a16="http://schemas.microsoft.com/office/drawing/2014/main" id="{D440E001-4E9F-4952-A460-111BFF262DDF}"/>
                </a:ext>
              </a:extLst>
            </p:cNvPr>
            <p:cNvSpPr/>
            <p:nvPr/>
          </p:nvSpPr>
          <p:spPr>
            <a:xfrm>
              <a:off x="-2816216" y="496080"/>
              <a:ext cx="267561" cy="203860"/>
            </a:xfrm>
            <a:custGeom>
              <a:avLst/>
              <a:gdLst/>
              <a:ahLst/>
              <a:cxnLst/>
              <a:rect l="l" t="t" r="r" b="b"/>
              <a:pathLst>
                <a:path w="14848" h="11313" extrusionOk="0">
                  <a:moveTo>
                    <a:pt x="1305" y="1"/>
                  </a:moveTo>
                  <a:cubicBezTo>
                    <a:pt x="299" y="1242"/>
                    <a:pt x="1" y="2907"/>
                    <a:pt x="504" y="4431"/>
                  </a:cubicBezTo>
                  <a:cubicBezTo>
                    <a:pt x="1368" y="6961"/>
                    <a:pt x="2672" y="10009"/>
                    <a:pt x="3834" y="11313"/>
                  </a:cubicBezTo>
                  <a:cubicBezTo>
                    <a:pt x="11187" y="10433"/>
                    <a:pt x="14848" y="7385"/>
                    <a:pt x="14848" y="7385"/>
                  </a:cubicBezTo>
                  <a:lnTo>
                    <a:pt x="14141" y="5845"/>
                  </a:lnTo>
                  <a:cubicBezTo>
                    <a:pt x="14141" y="5845"/>
                    <a:pt x="11800" y="6647"/>
                    <a:pt x="9349" y="6914"/>
                  </a:cubicBezTo>
                  <a:cubicBezTo>
                    <a:pt x="6867" y="7197"/>
                    <a:pt x="5123" y="7935"/>
                    <a:pt x="5075" y="7951"/>
                  </a:cubicBezTo>
                  <a:cubicBezTo>
                    <a:pt x="4636" y="6804"/>
                    <a:pt x="3913" y="5013"/>
                    <a:pt x="2986" y="3080"/>
                  </a:cubicBezTo>
                  <a:cubicBezTo>
                    <a:pt x="2687" y="2452"/>
                    <a:pt x="2420" y="1792"/>
                    <a:pt x="2153" y="1242"/>
                  </a:cubicBezTo>
                  <a:cubicBezTo>
                    <a:pt x="1886" y="692"/>
                    <a:pt x="1619" y="237"/>
                    <a:pt x="1305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18;p68">
              <a:extLst>
                <a:ext uri="{FF2B5EF4-FFF2-40B4-BE49-F238E27FC236}">
                  <a16:creationId xmlns:a16="http://schemas.microsoft.com/office/drawing/2014/main" id="{B3F23053-12E9-4BF2-BB1A-17D0ED61FE57}"/>
                </a:ext>
              </a:extLst>
            </p:cNvPr>
            <p:cNvSpPr/>
            <p:nvPr/>
          </p:nvSpPr>
          <p:spPr>
            <a:xfrm>
              <a:off x="-2561418" y="573222"/>
              <a:ext cx="89505" cy="55952"/>
            </a:xfrm>
            <a:custGeom>
              <a:avLst/>
              <a:gdLst/>
              <a:ahLst/>
              <a:cxnLst/>
              <a:rect l="l" t="t" r="r" b="b"/>
              <a:pathLst>
                <a:path w="4967" h="3105" extrusionOk="0">
                  <a:moveTo>
                    <a:pt x="2887" y="1"/>
                  </a:moveTo>
                  <a:cubicBezTo>
                    <a:pt x="1811" y="1"/>
                    <a:pt x="1" y="1564"/>
                    <a:pt x="1" y="1564"/>
                  </a:cubicBezTo>
                  <a:cubicBezTo>
                    <a:pt x="126" y="2476"/>
                    <a:pt x="708" y="3104"/>
                    <a:pt x="708" y="3104"/>
                  </a:cubicBezTo>
                  <a:cubicBezTo>
                    <a:pt x="708" y="3104"/>
                    <a:pt x="2131" y="2294"/>
                    <a:pt x="2990" y="2294"/>
                  </a:cubicBezTo>
                  <a:cubicBezTo>
                    <a:pt x="3073" y="2294"/>
                    <a:pt x="3151" y="2302"/>
                    <a:pt x="3221" y="2319"/>
                  </a:cubicBezTo>
                  <a:cubicBezTo>
                    <a:pt x="3531" y="2385"/>
                    <a:pt x="3865" y="2440"/>
                    <a:pt x="4155" y="2440"/>
                  </a:cubicBezTo>
                  <a:cubicBezTo>
                    <a:pt x="4618" y="2440"/>
                    <a:pt x="4966" y="2301"/>
                    <a:pt x="4918" y="1847"/>
                  </a:cubicBezTo>
                  <a:cubicBezTo>
                    <a:pt x="4855" y="1093"/>
                    <a:pt x="4070" y="135"/>
                    <a:pt x="3017" y="9"/>
                  </a:cubicBezTo>
                  <a:cubicBezTo>
                    <a:pt x="2975" y="3"/>
                    <a:pt x="2932" y="1"/>
                    <a:pt x="2887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19;p68">
              <a:extLst>
                <a:ext uri="{FF2B5EF4-FFF2-40B4-BE49-F238E27FC236}">
                  <a16:creationId xmlns:a16="http://schemas.microsoft.com/office/drawing/2014/main" id="{D8463BF3-452C-408B-80B6-DA6B47E24438}"/>
                </a:ext>
              </a:extLst>
            </p:cNvPr>
            <p:cNvSpPr/>
            <p:nvPr/>
          </p:nvSpPr>
          <p:spPr>
            <a:xfrm>
              <a:off x="-2555183" y="515632"/>
              <a:ext cx="207536" cy="198472"/>
            </a:xfrm>
            <a:custGeom>
              <a:avLst/>
              <a:gdLst/>
              <a:ahLst/>
              <a:cxnLst/>
              <a:rect l="l" t="t" r="r" b="b"/>
              <a:pathLst>
                <a:path w="11517" h="11014" extrusionOk="0">
                  <a:moveTo>
                    <a:pt x="4824" y="0"/>
                  </a:moveTo>
                  <a:cubicBezTo>
                    <a:pt x="4478" y="0"/>
                    <a:pt x="4148" y="220"/>
                    <a:pt x="4022" y="550"/>
                  </a:cubicBezTo>
                  <a:lnTo>
                    <a:pt x="236" y="9804"/>
                  </a:lnTo>
                  <a:cubicBezTo>
                    <a:pt x="0" y="10385"/>
                    <a:pt x="425" y="11013"/>
                    <a:pt x="1053" y="11013"/>
                  </a:cubicBezTo>
                  <a:lnTo>
                    <a:pt x="6693" y="11013"/>
                  </a:lnTo>
                  <a:cubicBezTo>
                    <a:pt x="7055" y="11013"/>
                    <a:pt x="7369" y="10793"/>
                    <a:pt x="7510" y="10463"/>
                  </a:cubicBezTo>
                  <a:lnTo>
                    <a:pt x="11281" y="1210"/>
                  </a:lnTo>
                  <a:cubicBezTo>
                    <a:pt x="11516" y="644"/>
                    <a:pt x="11092" y="0"/>
                    <a:pt x="1048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0;p68">
              <a:extLst>
                <a:ext uri="{FF2B5EF4-FFF2-40B4-BE49-F238E27FC236}">
                  <a16:creationId xmlns:a16="http://schemas.microsoft.com/office/drawing/2014/main" id="{E136EE87-EECF-4534-BC52-07F97CEABB34}"/>
                </a:ext>
              </a:extLst>
            </p:cNvPr>
            <p:cNvSpPr/>
            <p:nvPr/>
          </p:nvSpPr>
          <p:spPr>
            <a:xfrm>
              <a:off x="-2536227" y="515632"/>
              <a:ext cx="188579" cy="198472"/>
            </a:xfrm>
            <a:custGeom>
              <a:avLst/>
              <a:gdLst/>
              <a:ahLst/>
              <a:cxnLst/>
              <a:rect l="l" t="t" r="r" b="b"/>
              <a:pathLst>
                <a:path w="10465" h="11014" extrusionOk="0">
                  <a:moveTo>
                    <a:pt x="4824" y="0"/>
                  </a:moveTo>
                  <a:cubicBezTo>
                    <a:pt x="4479" y="0"/>
                    <a:pt x="4149" y="220"/>
                    <a:pt x="4023" y="550"/>
                  </a:cubicBezTo>
                  <a:lnTo>
                    <a:pt x="237" y="9804"/>
                  </a:lnTo>
                  <a:cubicBezTo>
                    <a:pt x="1" y="10385"/>
                    <a:pt x="425" y="11013"/>
                    <a:pt x="1054" y="11013"/>
                  </a:cubicBezTo>
                  <a:lnTo>
                    <a:pt x="5641" y="11013"/>
                  </a:lnTo>
                  <a:cubicBezTo>
                    <a:pt x="6003" y="11013"/>
                    <a:pt x="6317" y="10793"/>
                    <a:pt x="6458" y="10463"/>
                  </a:cubicBezTo>
                  <a:lnTo>
                    <a:pt x="10229" y="1210"/>
                  </a:lnTo>
                  <a:cubicBezTo>
                    <a:pt x="10464" y="644"/>
                    <a:pt x="10040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1;p68">
              <a:extLst>
                <a:ext uri="{FF2B5EF4-FFF2-40B4-BE49-F238E27FC236}">
                  <a16:creationId xmlns:a16="http://schemas.microsoft.com/office/drawing/2014/main" id="{41265C5D-671F-45DE-A4C0-218A251CD8BC}"/>
                </a:ext>
              </a:extLst>
            </p:cNvPr>
            <p:cNvSpPr/>
            <p:nvPr/>
          </p:nvSpPr>
          <p:spPr>
            <a:xfrm>
              <a:off x="-2455535" y="603946"/>
              <a:ext cx="40221" cy="33139"/>
            </a:xfrm>
            <a:custGeom>
              <a:avLst/>
              <a:gdLst/>
              <a:ahLst/>
              <a:cxnLst/>
              <a:rect l="l" t="t" r="r" b="b"/>
              <a:pathLst>
                <a:path w="2232" h="1839" extrusionOk="0">
                  <a:moveTo>
                    <a:pt x="1462" y="1"/>
                  </a:moveTo>
                  <a:cubicBezTo>
                    <a:pt x="959" y="1"/>
                    <a:pt x="393" y="409"/>
                    <a:pt x="189" y="912"/>
                  </a:cubicBezTo>
                  <a:cubicBezTo>
                    <a:pt x="1" y="1430"/>
                    <a:pt x="252" y="1839"/>
                    <a:pt x="755" y="1839"/>
                  </a:cubicBezTo>
                  <a:cubicBezTo>
                    <a:pt x="1273" y="1839"/>
                    <a:pt x="1839" y="1430"/>
                    <a:pt x="2043" y="912"/>
                  </a:cubicBezTo>
                  <a:cubicBezTo>
                    <a:pt x="2232" y="409"/>
                    <a:pt x="1980" y="1"/>
                    <a:pt x="1462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2;p68">
              <a:extLst>
                <a:ext uri="{FF2B5EF4-FFF2-40B4-BE49-F238E27FC236}">
                  <a16:creationId xmlns:a16="http://schemas.microsoft.com/office/drawing/2014/main" id="{E7F99888-096F-47D9-B2B4-9C3CE1942884}"/>
                </a:ext>
              </a:extLst>
            </p:cNvPr>
            <p:cNvSpPr/>
            <p:nvPr/>
          </p:nvSpPr>
          <p:spPr>
            <a:xfrm>
              <a:off x="-2428920" y="581025"/>
              <a:ext cx="67395" cy="74062"/>
            </a:xfrm>
            <a:custGeom>
              <a:avLst/>
              <a:gdLst/>
              <a:ahLst/>
              <a:cxnLst/>
              <a:rect l="l" t="t" r="r" b="b"/>
              <a:pathLst>
                <a:path w="3740" h="4110" extrusionOk="0">
                  <a:moveTo>
                    <a:pt x="3300" y="0"/>
                  </a:moveTo>
                  <a:lnTo>
                    <a:pt x="2907" y="943"/>
                  </a:lnTo>
                  <a:cubicBezTo>
                    <a:pt x="2907" y="943"/>
                    <a:pt x="2365" y="452"/>
                    <a:pt x="1859" y="452"/>
                  </a:cubicBezTo>
                  <a:cubicBezTo>
                    <a:pt x="1737" y="452"/>
                    <a:pt x="1618" y="480"/>
                    <a:pt x="1509" y="550"/>
                  </a:cubicBezTo>
                  <a:cubicBezTo>
                    <a:pt x="927" y="911"/>
                    <a:pt x="0" y="2907"/>
                    <a:pt x="283" y="3441"/>
                  </a:cubicBezTo>
                  <a:cubicBezTo>
                    <a:pt x="477" y="3788"/>
                    <a:pt x="1224" y="4109"/>
                    <a:pt x="1882" y="4109"/>
                  </a:cubicBezTo>
                  <a:cubicBezTo>
                    <a:pt x="2235" y="4109"/>
                    <a:pt x="2562" y="4017"/>
                    <a:pt x="2766" y="3787"/>
                  </a:cubicBezTo>
                  <a:cubicBezTo>
                    <a:pt x="3331" y="3127"/>
                    <a:pt x="3535" y="1807"/>
                    <a:pt x="3315" y="1210"/>
                  </a:cubicBezTo>
                  <a:cubicBezTo>
                    <a:pt x="3315" y="1210"/>
                    <a:pt x="3740" y="252"/>
                    <a:pt x="330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66"/>
          <p:cNvGrpSpPr/>
          <p:nvPr/>
        </p:nvGrpSpPr>
        <p:grpSpPr>
          <a:xfrm>
            <a:off x="6006825" y="854054"/>
            <a:ext cx="1818974" cy="3444968"/>
            <a:chOff x="6006825" y="854054"/>
            <a:chExt cx="1818974" cy="3444968"/>
          </a:xfrm>
        </p:grpSpPr>
        <p:grpSp>
          <p:nvGrpSpPr>
            <p:cNvPr id="1341" name="Google Shape;1341;p66"/>
            <p:cNvGrpSpPr/>
            <p:nvPr/>
          </p:nvGrpSpPr>
          <p:grpSpPr>
            <a:xfrm>
              <a:off x="6092176" y="854054"/>
              <a:ext cx="1733623" cy="3444968"/>
              <a:chOff x="6092176" y="854054"/>
              <a:chExt cx="1733623" cy="3444968"/>
            </a:xfrm>
          </p:grpSpPr>
          <p:sp>
            <p:nvSpPr>
              <p:cNvPr id="1342" name="Google Shape;1342;p66"/>
              <p:cNvSpPr/>
              <p:nvPr/>
            </p:nvSpPr>
            <p:spPr>
              <a:xfrm>
                <a:off x="6092176" y="3908248"/>
                <a:ext cx="1733623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2483" extrusionOk="0">
                    <a:moveTo>
                      <a:pt x="5515" y="0"/>
                    </a:moveTo>
                    <a:cubicBezTo>
                      <a:pt x="2467" y="0"/>
                      <a:pt x="1" y="566"/>
                      <a:pt x="1" y="1241"/>
                    </a:cubicBezTo>
                    <a:cubicBezTo>
                      <a:pt x="1" y="1933"/>
                      <a:pt x="2467" y="2482"/>
                      <a:pt x="5515" y="2482"/>
                    </a:cubicBezTo>
                    <a:cubicBezTo>
                      <a:pt x="8548" y="2482"/>
                      <a:pt x="11014" y="1933"/>
                      <a:pt x="11014" y="1241"/>
                    </a:cubicBezTo>
                    <a:cubicBezTo>
                      <a:pt x="11014" y="566"/>
                      <a:pt x="8548" y="0"/>
                      <a:pt x="551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3" name="Google Shape;1343;p66"/>
              <p:cNvGrpSpPr/>
              <p:nvPr/>
            </p:nvGrpSpPr>
            <p:grpSpPr>
              <a:xfrm>
                <a:off x="6405952" y="854054"/>
                <a:ext cx="941425" cy="3352656"/>
                <a:chOff x="6405952" y="854054"/>
                <a:chExt cx="941425" cy="3352656"/>
              </a:xfrm>
            </p:grpSpPr>
            <p:sp>
              <p:nvSpPr>
                <p:cNvPr id="1344" name="Google Shape;1344;p66"/>
                <p:cNvSpPr/>
                <p:nvPr/>
              </p:nvSpPr>
              <p:spPr>
                <a:xfrm>
                  <a:off x="6673050" y="948373"/>
                  <a:ext cx="583953" cy="78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4" h="9192" extrusionOk="0">
                      <a:moveTo>
                        <a:pt x="5358" y="7982"/>
                      </a:moveTo>
                      <a:cubicBezTo>
                        <a:pt x="6552" y="6976"/>
                        <a:pt x="6804" y="4463"/>
                        <a:pt x="6709" y="2970"/>
                      </a:cubicBezTo>
                      <a:cubicBezTo>
                        <a:pt x="6584" y="975"/>
                        <a:pt x="5170" y="111"/>
                        <a:pt x="5170" y="111"/>
                      </a:cubicBezTo>
                      <a:lnTo>
                        <a:pt x="3489" y="1"/>
                      </a:lnTo>
                      <a:lnTo>
                        <a:pt x="3473" y="1"/>
                      </a:lnTo>
                      <a:lnTo>
                        <a:pt x="3457" y="1"/>
                      </a:lnTo>
                      <a:lnTo>
                        <a:pt x="1776" y="111"/>
                      </a:lnTo>
                      <a:cubicBezTo>
                        <a:pt x="1776" y="111"/>
                        <a:pt x="441" y="724"/>
                        <a:pt x="661" y="2986"/>
                      </a:cubicBezTo>
                      <a:cubicBezTo>
                        <a:pt x="1022" y="6647"/>
                        <a:pt x="1" y="6521"/>
                        <a:pt x="79" y="7982"/>
                      </a:cubicBezTo>
                      <a:cubicBezTo>
                        <a:pt x="2829" y="9192"/>
                        <a:pt x="2609" y="9192"/>
                        <a:pt x="5358" y="798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66"/>
                <p:cNvSpPr/>
                <p:nvPr/>
              </p:nvSpPr>
              <p:spPr>
                <a:xfrm>
                  <a:off x="6663609" y="3910708"/>
                  <a:ext cx="300817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449" extrusionOk="0">
                      <a:moveTo>
                        <a:pt x="3190" y="1"/>
                      </a:moveTo>
                      <a:lnTo>
                        <a:pt x="2059" y="535"/>
                      </a:lnTo>
                      <a:cubicBezTo>
                        <a:pt x="2059" y="535"/>
                        <a:pt x="1" y="3316"/>
                        <a:pt x="1163" y="3441"/>
                      </a:cubicBezTo>
                      <a:cubicBezTo>
                        <a:pt x="1206" y="3446"/>
                        <a:pt x="1247" y="3448"/>
                        <a:pt x="1289" y="3448"/>
                      </a:cubicBezTo>
                      <a:cubicBezTo>
                        <a:pt x="2381" y="3448"/>
                        <a:pt x="3096" y="1902"/>
                        <a:pt x="3096" y="1902"/>
                      </a:cubicBezTo>
                      <a:lnTo>
                        <a:pt x="3096" y="2766"/>
                      </a:lnTo>
                      <a:lnTo>
                        <a:pt x="3410" y="2766"/>
                      </a:lnTo>
                      <a:cubicBezTo>
                        <a:pt x="3410" y="2766"/>
                        <a:pt x="3504" y="1792"/>
                        <a:pt x="3410" y="1100"/>
                      </a:cubicBezTo>
                      <a:cubicBezTo>
                        <a:pt x="3316" y="425"/>
                        <a:pt x="3190" y="1"/>
                        <a:pt x="3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66"/>
                <p:cNvSpPr/>
                <p:nvPr/>
              </p:nvSpPr>
              <p:spPr>
                <a:xfrm>
                  <a:off x="6771491" y="3955347"/>
                  <a:ext cx="165986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92" extrusionOk="0">
                      <a:moveTo>
                        <a:pt x="802" y="1"/>
                      </a:moveTo>
                      <a:cubicBezTo>
                        <a:pt x="802" y="1"/>
                        <a:pt x="1" y="1540"/>
                        <a:pt x="158" y="1886"/>
                      </a:cubicBezTo>
                      <a:cubicBezTo>
                        <a:pt x="192" y="1958"/>
                        <a:pt x="257" y="1992"/>
                        <a:pt x="343" y="1992"/>
                      </a:cubicBezTo>
                      <a:cubicBezTo>
                        <a:pt x="761" y="1992"/>
                        <a:pt x="1672" y="1175"/>
                        <a:pt x="1933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66"/>
                <p:cNvSpPr/>
                <p:nvPr/>
              </p:nvSpPr>
              <p:spPr>
                <a:xfrm>
                  <a:off x="6733728" y="3136761"/>
                  <a:ext cx="229324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9553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lnTo>
                        <a:pt x="1242" y="9553"/>
                      </a:lnTo>
                      <a:lnTo>
                        <a:pt x="2373" y="9553"/>
                      </a:lnTo>
                      <a:lnTo>
                        <a:pt x="2467" y="6285"/>
                      </a:lnTo>
                      <a:cubicBezTo>
                        <a:pt x="2467" y="6285"/>
                        <a:pt x="2672" y="4368"/>
                        <a:pt x="2546" y="2860"/>
                      </a:cubicBezTo>
                      <a:lnTo>
                        <a:pt x="2420" y="1493"/>
                      </a:ln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66"/>
                <p:cNvSpPr/>
                <p:nvPr/>
              </p:nvSpPr>
              <p:spPr>
                <a:xfrm>
                  <a:off x="6733728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cubicBezTo>
                        <a:pt x="723" y="1085"/>
                        <a:pt x="1698" y="1477"/>
                        <a:pt x="2420" y="1493"/>
                      </a:cubicBez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66"/>
                <p:cNvSpPr/>
                <p:nvPr/>
              </p:nvSpPr>
              <p:spPr>
                <a:xfrm>
                  <a:off x="6989916" y="3910708"/>
                  <a:ext cx="299443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49" extrusionOk="0">
                      <a:moveTo>
                        <a:pt x="315" y="1"/>
                      </a:moveTo>
                      <a:cubicBezTo>
                        <a:pt x="315" y="1"/>
                        <a:pt x="174" y="425"/>
                        <a:pt x="79" y="1100"/>
                      </a:cubicBezTo>
                      <a:cubicBezTo>
                        <a:pt x="1" y="1792"/>
                        <a:pt x="79" y="2766"/>
                        <a:pt x="79" y="2766"/>
                      </a:cubicBezTo>
                      <a:lnTo>
                        <a:pt x="409" y="2766"/>
                      </a:lnTo>
                      <a:lnTo>
                        <a:pt x="409" y="1902"/>
                      </a:lnTo>
                      <a:cubicBezTo>
                        <a:pt x="409" y="1902"/>
                        <a:pt x="1110" y="3448"/>
                        <a:pt x="2201" y="3448"/>
                      </a:cubicBezTo>
                      <a:cubicBezTo>
                        <a:pt x="2242" y="3448"/>
                        <a:pt x="2284" y="3446"/>
                        <a:pt x="2326" y="3441"/>
                      </a:cubicBezTo>
                      <a:cubicBezTo>
                        <a:pt x="3489" y="3316"/>
                        <a:pt x="1431" y="535"/>
                        <a:pt x="1431" y="535"/>
                      </a:cubicBez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66"/>
                <p:cNvSpPr/>
                <p:nvPr/>
              </p:nvSpPr>
              <p:spPr>
                <a:xfrm>
                  <a:off x="7016951" y="3955347"/>
                  <a:ext cx="165900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992" extrusionOk="0">
                      <a:moveTo>
                        <a:pt x="0" y="1"/>
                      </a:moveTo>
                      <a:cubicBezTo>
                        <a:pt x="248" y="1175"/>
                        <a:pt x="1157" y="1992"/>
                        <a:pt x="1575" y="1992"/>
                      </a:cubicBezTo>
                      <a:cubicBezTo>
                        <a:pt x="1660" y="1992"/>
                        <a:pt x="1725" y="1958"/>
                        <a:pt x="1760" y="1886"/>
                      </a:cubicBezTo>
                      <a:cubicBezTo>
                        <a:pt x="1932" y="1540"/>
                        <a:pt x="1131" y="1"/>
                        <a:pt x="1131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66"/>
                <p:cNvSpPr/>
                <p:nvPr/>
              </p:nvSpPr>
              <p:spPr>
                <a:xfrm>
                  <a:off x="6989916" y="3136761"/>
                  <a:ext cx="230698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" h="9553" extrusionOk="0">
                      <a:moveTo>
                        <a:pt x="409" y="1"/>
                      </a:moveTo>
                      <a:lnTo>
                        <a:pt x="268" y="1493"/>
                      </a:lnTo>
                      <a:lnTo>
                        <a:pt x="127" y="2860"/>
                      </a:lnTo>
                      <a:cubicBezTo>
                        <a:pt x="1" y="4368"/>
                        <a:pt x="205" y="6285"/>
                        <a:pt x="205" y="6285"/>
                      </a:cubicBezTo>
                      <a:lnTo>
                        <a:pt x="315" y="9553"/>
                      </a:lnTo>
                      <a:lnTo>
                        <a:pt x="1446" y="9553"/>
                      </a:lnTo>
                      <a:lnTo>
                        <a:pt x="2593" y="943"/>
                      </a:lnTo>
                      <a:lnTo>
                        <a:pt x="2687" y="283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66"/>
                <p:cNvSpPr/>
                <p:nvPr/>
              </p:nvSpPr>
              <p:spPr>
                <a:xfrm>
                  <a:off x="7012831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142" y="1"/>
                      </a:moveTo>
                      <a:lnTo>
                        <a:pt x="1" y="1493"/>
                      </a:lnTo>
                      <a:cubicBezTo>
                        <a:pt x="378" y="1477"/>
                        <a:pt x="1509" y="1383"/>
                        <a:pt x="2326" y="943"/>
                      </a:cubicBezTo>
                      <a:lnTo>
                        <a:pt x="2420" y="283"/>
                      </a:lnTo>
                      <a:lnTo>
                        <a:pt x="1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66"/>
                <p:cNvSpPr/>
                <p:nvPr/>
              </p:nvSpPr>
              <p:spPr>
                <a:xfrm>
                  <a:off x="6629966" y="2356034"/>
                  <a:ext cx="691749" cy="860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0" h="10025" extrusionOk="0">
                      <a:moveTo>
                        <a:pt x="7934" y="3285"/>
                      </a:moveTo>
                      <a:cubicBezTo>
                        <a:pt x="7777" y="5280"/>
                        <a:pt x="6881" y="9380"/>
                        <a:pt x="6881" y="9380"/>
                      </a:cubicBezTo>
                      <a:cubicBezTo>
                        <a:pt x="4965" y="10009"/>
                        <a:pt x="3064" y="10024"/>
                        <a:pt x="1210" y="9380"/>
                      </a:cubicBezTo>
                      <a:cubicBezTo>
                        <a:pt x="1210" y="9380"/>
                        <a:pt x="314" y="4887"/>
                        <a:pt x="157" y="3285"/>
                      </a:cubicBezTo>
                      <a:cubicBezTo>
                        <a:pt x="0" y="1698"/>
                        <a:pt x="738" y="1"/>
                        <a:pt x="738" y="1"/>
                      </a:cubicBezTo>
                      <a:cubicBezTo>
                        <a:pt x="2042" y="378"/>
                        <a:pt x="3755" y="488"/>
                        <a:pt x="4053" y="504"/>
                      </a:cubicBezTo>
                      <a:cubicBezTo>
                        <a:pt x="4336" y="488"/>
                        <a:pt x="6049" y="378"/>
                        <a:pt x="7353" y="1"/>
                      </a:cubicBezTo>
                      <a:cubicBezTo>
                        <a:pt x="7353" y="1"/>
                        <a:pt x="8060" y="1698"/>
                        <a:pt x="7934" y="3285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66"/>
                <p:cNvSpPr/>
                <p:nvPr/>
              </p:nvSpPr>
              <p:spPr>
                <a:xfrm>
                  <a:off x="6643441" y="1536257"/>
                  <a:ext cx="670207" cy="92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9" h="10763" extrusionOk="0">
                      <a:moveTo>
                        <a:pt x="2938" y="1"/>
                      </a:moveTo>
                      <a:lnTo>
                        <a:pt x="0" y="1132"/>
                      </a:lnTo>
                      <a:lnTo>
                        <a:pt x="1775" y="5123"/>
                      </a:lnTo>
                      <a:lnTo>
                        <a:pt x="330" y="10244"/>
                      </a:lnTo>
                      <a:cubicBezTo>
                        <a:pt x="330" y="10244"/>
                        <a:pt x="1556" y="10684"/>
                        <a:pt x="3378" y="10747"/>
                      </a:cubicBezTo>
                      <a:cubicBezTo>
                        <a:pt x="3535" y="10763"/>
                        <a:pt x="3708" y="10763"/>
                        <a:pt x="3881" y="10763"/>
                      </a:cubicBezTo>
                      <a:cubicBezTo>
                        <a:pt x="4069" y="10763"/>
                        <a:pt x="4242" y="10763"/>
                        <a:pt x="4415" y="10747"/>
                      </a:cubicBezTo>
                      <a:cubicBezTo>
                        <a:pt x="6222" y="10653"/>
                        <a:pt x="7400" y="10119"/>
                        <a:pt x="7400" y="10119"/>
                      </a:cubicBezTo>
                      <a:lnTo>
                        <a:pt x="6080" y="5154"/>
                      </a:lnTo>
                      <a:lnTo>
                        <a:pt x="7808" y="1132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66"/>
                <p:cNvSpPr/>
                <p:nvPr/>
              </p:nvSpPr>
              <p:spPr>
                <a:xfrm>
                  <a:off x="6894221" y="1536257"/>
                  <a:ext cx="155172" cy="19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2311" extrusionOk="0">
                      <a:moveTo>
                        <a:pt x="0" y="1"/>
                      </a:moveTo>
                      <a:lnTo>
                        <a:pt x="912" y="2310"/>
                      </a:lnTo>
                      <a:lnTo>
                        <a:pt x="1807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66"/>
                <p:cNvSpPr/>
                <p:nvPr/>
              </p:nvSpPr>
              <p:spPr>
                <a:xfrm>
                  <a:off x="6405952" y="1636894"/>
                  <a:ext cx="357375" cy="67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7904" extrusionOk="0">
                      <a:moveTo>
                        <a:pt x="2781" y="1"/>
                      </a:moveTo>
                      <a:lnTo>
                        <a:pt x="236" y="3127"/>
                      </a:lnTo>
                      <a:cubicBezTo>
                        <a:pt x="16" y="3410"/>
                        <a:pt x="0" y="3803"/>
                        <a:pt x="205" y="4101"/>
                      </a:cubicBezTo>
                      <a:cubicBezTo>
                        <a:pt x="692" y="4840"/>
                        <a:pt x="1666" y="6207"/>
                        <a:pt x="2703" y="7165"/>
                      </a:cubicBezTo>
                      <a:cubicBezTo>
                        <a:pt x="3017" y="7464"/>
                        <a:pt x="3331" y="7715"/>
                        <a:pt x="3645" y="7904"/>
                      </a:cubicBezTo>
                      <a:lnTo>
                        <a:pt x="4164" y="7228"/>
                      </a:lnTo>
                      <a:cubicBezTo>
                        <a:pt x="4164" y="7228"/>
                        <a:pt x="3834" y="6835"/>
                        <a:pt x="3472" y="6270"/>
                      </a:cubicBezTo>
                      <a:cubicBezTo>
                        <a:pt x="3315" y="6050"/>
                        <a:pt x="3158" y="5814"/>
                        <a:pt x="3017" y="5547"/>
                      </a:cubicBezTo>
                      <a:cubicBezTo>
                        <a:pt x="2671" y="4950"/>
                        <a:pt x="2137" y="4306"/>
                        <a:pt x="1744" y="3897"/>
                      </a:cubicBezTo>
                      <a:cubicBezTo>
                        <a:pt x="2263" y="3410"/>
                        <a:pt x="2970" y="2703"/>
                        <a:pt x="3677" y="1761"/>
                      </a:cubicBezTo>
                      <a:lnTo>
                        <a:pt x="278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66"/>
                <p:cNvSpPr/>
                <p:nvPr/>
              </p:nvSpPr>
              <p:spPr>
                <a:xfrm>
                  <a:off x="6644985" y="2155810"/>
                  <a:ext cx="144100" cy="195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2278" extrusionOk="0">
                      <a:moveTo>
                        <a:pt x="1112" y="1"/>
                      </a:moveTo>
                      <a:cubicBezTo>
                        <a:pt x="908" y="1"/>
                        <a:pt x="799" y="449"/>
                        <a:pt x="799" y="449"/>
                      </a:cubicBezTo>
                      <a:cubicBezTo>
                        <a:pt x="516" y="574"/>
                        <a:pt x="108" y="1061"/>
                        <a:pt x="45" y="1486"/>
                      </a:cubicBezTo>
                      <a:cubicBezTo>
                        <a:pt x="1" y="1881"/>
                        <a:pt x="600" y="2277"/>
                        <a:pt x="923" y="2277"/>
                      </a:cubicBezTo>
                      <a:cubicBezTo>
                        <a:pt x="946" y="2277"/>
                        <a:pt x="968" y="2275"/>
                        <a:pt x="988" y="2271"/>
                      </a:cubicBezTo>
                      <a:cubicBezTo>
                        <a:pt x="1270" y="2193"/>
                        <a:pt x="1679" y="1218"/>
                        <a:pt x="1632" y="889"/>
                      </a:cubicBezTo>
                      <a:cubicBezTo>
                        <a:pt x="1569" y="559"/>
                        <a:pt x="1019" y="512"/>
                        <a:pt x="1019" y="512"/>
                      </a:cubicBezTo>
                      <a:lnTo>
                        <a:pt x="1160" y="9"/>
                      </a:lnTo>
                      <a:cubicBezTo>
                        <a:pt x="1144" y="3"/>
                        <a:pt x="1128" y="1"/>
                        <a:pt x="1112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66"/>
                <p:cNvSpPr/>
                <p:nvPr/>
              </p:nvSpPr>
              <p:spPr>
                <a:xfrm>
                  <a:off x="6895594" y="1400057"/>
                  <a:ext cx="153798" cy="1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820" extrusionOk="0">
                      <a:moveTo>
                        <a:pt x="0" y="1"/>
                      </a:moveTo>
                      <a:lnTo>
                        <a:pt x="0" y="1619"/>
                      </a:lnTo>
                      <a:cubicBezTo>
                        <a:pt x="299" y="1753"/>
                        <a:pt x="597" y="1820"/>
                        <a:pt x="896" y="1820"/>
                      </a:cubicBezTo>
                      <a:cubicBezTo>
                        <a:pt x="1194" y="1820"/>
                        <a:pt x="1493" y="1753"/>
                        <a:pt x="1791" y="1619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66"/>
                <p:cNvSpPr/>
                <p:nvPr/>
              </p:nvSpPr>
              <p:spPr>
                <a:xfrm>
                  <a:off x="6895594" y="1400057"/>
                  <a:ext cx="153798" cy="10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274" extrusionOk="0">
                      <a:moveTo>
                        <a:pt x="0" y="1"/>
                      </a:moveTo>
                      <a:lnTo>
                        <a:pt x="0" y="582"/>
                      </a:lnTo>
                      <a:cubicBezTo>
                        <a:pt x="424" y="865"/>
                        <a:pt x="1084" y="1226"/>
                        <a:pt x="1791" y="1274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66"/>
                <p:cNvSpPr/>
                <p:nvPr/>
              </p:nvSpPr>
              <p:spPr>
                <a:xfrm>
                  <a:off x="6741710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302" y="1"/>
                      </a:moveTo>
                      <a:cubicBezTo>
                        <a:pt x="15" y="1"/>
                        <a:pt x="0" y="536"/>
                        <a:pt x="206" y="1139"/>
                      </a:cubicBezTo>
                      <a:cubicBezTo>
                        <a:pt x="330" y="1501"/>
                        <a:pt x="557" y="1580"/>
                        <a:pt x="733" y="1580"/>
                      </a:cubicBezTo>
                      <a:cubicBezTo>
                        <a:pt x="870" y="1580"/>
                        <a:pt x="976" y="1532"/>
                        <a:pt x="976" y="1532"/>
                      </a:cubicBezTo>
                      <a:lnTo>
                        <a:pt x="850" y="197"/>
                      </a:lnTo>
                      <a:cubicBezTo>
                        <a:pt x="850" y="197"/>
                        <a:pt x="709" y="87"/>
                        <a:pt x="363" y="8"/>
                      </a:cubicBezTo>
                      <a:cubicBezTo>
                        <a:pt x="342" y="3"/>
                        <a:pt x="321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66"/>
                <p:cNvSpPr/>
                <p:nvPr/>
              </p:nvSpPr>
              <p:spPr>
                <a:xfrm>
                  <a:off x="7108612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674" y="1"/>
                      </a:moveTo>
                      <a:cubicBezTo>
                        <a:pt x="655" y="1"/>
                        <a:pt x="635" y="3"/>
                        <a:pt x="613" y="8"/>
                      </a:cubicBezTo>
                      <a:cubicBezTo>
                        <a:pt x="252" y="87"/>
                        <a:pt x="126" y="197"/>
                        <a:pt x="126" y="197"/>
                      </a:cubicBezTo>
                      <a:lnTo>
                        <a:pt x="0" y="1532"/>
                      </a:lnTo>
                      <a:cubicBezTo>
                        <a:pt x="0" y="1532"/>
                        <a:pt x="106" y="1580"/>
                        <a:pt x="243" y="1580"/>
                      </a:cubicBezTo>
                      <a:cubicBezTo>
                        <a:pt x="419" y="1580"/>
                        <a:pt x="647" y="1501"/>
                        <a:pt x="770" y="1139"/>
                      </a:cubicBezTo>
                      <a:cubicBezTo>
                        <a:pt x="976" y="536"/>
                        <a:pt x="962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66"/>
                <p:cNvSpPr/>
                <p:nvPr/>
              </p:nvSpPr>
              <p:spPr>
                <a:xfrm>
                  <a:off x="6795780" y="1034710"/>
                  <a:ext cx="351968" cy="42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" h="4981" extrusionOk="0">
                      <a:moveTo>
                        <a:pt x="0" y="0"/>
                      </a:moveTo>
                      <a:lnTo>
                        <a:pt x="0" y="2561"/>
                      </a:lnTo>
                      <a:cubicBezTo>
                        <a:pt x="0" y="3692"/>
                        <a:pt x="912" y="4981"/>
                        <a:pt x="2059" y="4981"/>
                      </a:cubicBezTo>
                      <a:cubicBezTo>
                        <a:pt x="3190" y="4981"/>
                        <a:pt x="4101" y="3692"/>
                        <a:pt x="4101" y="2561"/>
                      </a:cubicBezTo>
                      <a:lnTo>
                        <a:pt x="4101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66"/>
                <p:cNvSpPr/>
                <p:nvPr/>
              </p:nvSpPr>
              <p:spPr>
                <a:xfrm>
                  <a:off x="6968374" y="903917"/>
                  <a:ext cx="261680" cy="26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3127" extrusionOk="0">
                      <a:moveTo>
                        <a:pt x="0" y="1022"/>
                      </a:moveTo>
                      <a:cubicBezTo>
                        <a:pt x="0" y="1022"/>
                        <a:pt x="880" y="3127"/>
                        <a:pt x="2153" y="2844"/>
                      </a:cubicBezTo>
                      <a:cubicBezTo>
                        <a:pt x="2153" y="2844"/>
                        <a:pt x="3048" y="2074"/>
                        <a:pt x="2326" y="1179"/>
                      </a:cubicBezTo>
                      <a:cubicBezTo>
                        <a:pt x="1509" y="142"/>
                        <a:pt x="283" y="0"/>
                        <a:pt x="0" y="102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66"/>
                <p:cNvSpPr/>
                <p:nvPr/>
              </p:nvSpPr>
              <p:spPr>
                <a:xfrm>
                  <a:off x="6741882" y="854054"/>
                  <a:ext cx="432901" cy="30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" h="3567" extrusionOk="0">
                      <a:moveTo>
                        <a:pt x="3315" y="2357"/>
                      </a:moveTo>
                      <a:cubicBezTo>
                        <a:pt x="3315" y="2357"/>
                        <a:pt x="2529" y="3425"/>
                        <a:pt x="628" y="3566"/>
                      </a:cubicBezTo>
                      <a:cubicBezTo>
                        <a:pt x="628" y="3566"/>
                        <a:pt x="0" y="2467"/>
                        <a:pt x="503" y="1697"/>
                      </a:cubicBezTo>
                      <a:cubicBezTo>
                        <a:pt x="1021" y="927"/>
                        <a:pt x="2639" y="0"/>
                        <a:pt x="4242" y="1100"/>
                      </a:cubicBezTo>
                      <a:cubicBezTo>
                        <a:pt x="5043" y="1650"/>
                        <a:pt x="3315" y="2357"/>
                        <a:pt x="3315" y="235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66"/>
                <p:cNvSpPr/>
                <p:nvPr/>
              </p:nvSpPr>
              <p:spPr>
                <a:xfrm>
                  <a:off x="6971035" y="948373"/>
                  <a:ext cx="1459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" extrusionOk="0">
                      <a:moveTo>
                        <a:pt x="17" y="1"/>
                      </a:moveTo>
                      <a:lnTo>
                        <a:pt x="1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66"/>
                <p:cNvSpPr/>
                <p:nvPr/>
              </p:nvSpPr>
              <p:spPr>
                <a:xfrm>
                  <a:off x="6760677" y="1104827"/>
                  <a:ext cx="64884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216" extrusionOk="0">
                      <a:moveTo>
                        <a:pt x="755" y="487"/>
                      </a:moveTo>
                      <a:cubicBezTo>
                        <a:pt x="755" y="487"/>
                        <a:pt x="551" y="1006"/>
                        <a:pt x="551" y="1524"/>
                      </a:cubicBezTo>
                      <a:cubicBezTo>
                        <a:pt x="551" y="1776"/>
                        <a:pt x="535" y="2216"/>
                        <a:pt x="409" y="2106"/>
                      </a:cubicBezTo>
                      <a:cubicBezTo>
                        <a:pt x="284" y="2011"/>
                        <a:pt x="1" y="550"/>
                        <a:pt x="362" y="267"/>
                      </a:cubicBezTo>
                      <a:cubicBezTo>
                        <a:pt x="724" y="0"/>
                        <a:pt x="755" y="487"/>
                        <a:pt x="755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66"/>
                <p:cNvSpPr/>
                <p:nvPr/>
              </p:nvSpPr>
              <p:spPr>
                <a:xfrm>
                  <a:off x="7108612" y="1104827"/>
                  <a:ext cx="64798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216" extrusionOk="0">
                      <a:moveTo>
                        <a:pt x="0" y="487"/>
                      </a:moveTo>
                      <a:cubicBezTo>
                        <a:pt x="0" y="487"/>
                        <a:pt x="205" y="1006"/>
                        <a:pt x="205" y="1524"/>
                      </a:cubicBezTo>
                      <a:cubicBezTo>
                        <a:pt x="205" y="1776"/>
                        <a:pt x="220" y="2216"/>
                        <a:pt x="346" y="2106"/>
                      </a:cubicBezTo>
                      <a:cubicBezTo>
                        <a:pt x="472" y="2011"/>
                        <a:pt x="755" y="550"/>
                        <a:pt x="393" y="267"/>
                      </a:cubicBezTo>
                      <a:cubicBezTo>
                        <a:pt x="32" y="0"/>
                        <a:pt x="0" y="487"/>
                        <a:pt x="0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66"/>
                <p:cNvSpPr/>
                <p:nvPr/>
              </p:nvSpPr>
              <p:spPr>
                <a:xfrm>
                  <a:off x="6790373" y="1753388"/>
                  <a:ext cx="372223" cy="540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1" extrusionOk="0">
                      <a:moveTo>
                        <a:pt x="1" y="0"/>
                      </a:moveTo>
                      <a:lnTo>
                        <a:pt x="4337" y="0"/>
                      </a:lnTo>
                      <a:lnTo>
                        <a:pt x="4337" y="6300"/>
                      </a:lnTo>
                      <a:lnTo>
                        <a:pt x="1" y="6300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66"/>
                <p:cNvSpPr/>
                <p:nvPr/>
              </p:nvSpPr>
              <p:spPr>
                <a:xfrm>
                  <a:off x="6790373" y="1738541"/>
                  <a:ext cx="388444" cy="555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74" extrusionOk="0">
                      <a:moveTo>
                        <a:pt x="173" y="0"/>
                      </a:moveTo>
                      <a:lnTo>
                        <a:pt x="1" y="173"/>
                      </a:lnTo>
                      <a:lnTo>
                        <a:pt x="4353" y="173"/>
                      </a:lnTo>
                      <a:lnTo>
                        <a:pt x="4353" y="6473"/>
                      </a:lnTo>
                      <a:lnTo>
                        <a:pt x="4525" y="6285"/>
                      </a:lnTo>
                      <a:lnTo>
                        <a:pt x="45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66"/>
                <p:cNvSpPr/>
                <p:nvPr/>
              </p:nvSpPr>
              <p:spPr>
                <a:xfrm>
                  <a:off x="6790373" y="1753388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66"/>
                <p:cNvSpPr/>
                <p:nvPr/>
              </p:nvSpPr>
              <p:spPr>
                <a:xfrm>
                  <a:off x="6778272" y="1787031"/>
                  <a:ext cx="372223" cy="54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2" extrusionOk="0">
                      <a:moveTo>
                        <a:pt x="0" y="1"/>
                      </a:moveTo>
                      <a:lnTo>
                        <a:pt x="0" y="6301"/>
                      </a:lnTo>
                      <a:lnTo>
                        <a:pt x="4336" y="6301"/>
                      </a:lnTo>
                      <a:lnTo>
                        <a:pt x="4336" y="1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66"/>
                <p:cNvSpPr/>
                <p:nvPr/>
              </p:nvSpPr>
              <p:spPr>
                <a:xfrm>
                  <a:off x="6776898" y="1773556"/>
                  <a:ext cx="388444" cy="55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59" extrusionOk="0">
                      <a:moveTo>
                        <a:pt x="189" y="1"/>
                      </a:moveTo>
                      <a:lnTo>
                        <a:pt x="1" y="174"/>
                      </a:lnTo>
                      <a:lnTo>
                        <a:pt x="4352" y="174"/>
                      </a:lnTo>
                      <a:lnTo>
                        <a:pt x="4352" y="6458"/>
                      </a:lnTo>
                      <a:lnTo>
                        <a:pt x="4525" y="6285"/>
                      </a:lnTo>
                      <a:lnTo>
                        <a:pt x="45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66"/>
                <p:cNvSpPr/>
                <p:nvPr/>
              </p:nvSpPr>
              <p:spPr>
                <a:xfrm>
                  <a:off x="6776898" y="1788404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66"/>
                <p:cNvSpPr/>
                <p:nvPr/>
              </p:nvSpPr>
              <p:spPr>
                <a:xfrm>
                  <a:off x="6894221" y="1633322"/>
                  <a:ext cx="453156" cy="50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903" extrusionOk="0">
                      <a:moveTo>
                        <a:pt x="4871" y="1"/>
                      </a:moveTo>
                      <a:lnTo>
                        <a:pt x="3740" y="1195"/>
                      </a:lnTo>
                      <a:cubicBezTo>
                        <a:pt x="3567" y="1651"/>
                        <a:pt x="3740" y="3206"/>
                        <a:pt x="3740" y="3772"/>
                      </a:cubicBezTo>
                      <a:cubicBezTo>
                        <a:pt x="3221" y="3882"/>
                        <a:pt x="2341" y="4039"/>
                        <a:pt x="1603" y="4369"/>
                      </a:cubicBezTo>
                      <a:cubicBezTo>
                        <a:pt x="1336" y="4479"/>
                        <a:pt x="1053" y="4589"/>
                        <a:pt x="817" y="4683"/>
                      </a:cubicBezTo>
                      <a:cubicBezTo>
                        <a:pt x="173" y="4903"/>
                        <a:pt x="0" y="4934"/>
                        <a:pt x="0" y="4934"/>
                      </a:cubicBezTo>
                      <a:lnTo>
                        <a:pt x="0" y="5893"/>
                      </a:lnTo>
                      <a:cubicBezTo>
                        <a:pt x="88" y="5900"/>
                        <a:pt x="160" y="5903"/>
                        <a:pt x="225" y="5903"/>
                      </a:cubicBezTo>
                      <a:cubicBezTo>
                        <a:pt x="439" y="5903"/>
                        <a:pt x="570" y="5870"/>
                        <a:pt x="896" y="5845"/>
                      </a:cubicBezTo>
                      <a:cubicBezTo>
                        <a:pt x="2923" y="5688"/>
                        <a:pt x="4211" y="5201"/>
                        <a:pt x="4839" y="4903"/>
                      </a:cubicBezTo>
                      <a:cubicBezTo>
                        <a:pt x="5122" y="4761"/>
                        <a:pt x="5279" y="4479"/>
                        <a:pt x="5264" y="4164"/>
                      </a:cubicBezTo>
                      <a:lnTo>
                        <a:pt x="487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66"/>
                <p:cNvSpPr/>
                <p:nvPr/>
              </p:nvSpPr>
              <p:spPr>
                <a:xfrm>
                  <a:off x="6732441" y="1993949"/>
                  <a:ext cx="173967" cy="158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843" extrusionOk="0">
                      <a:moveTo>
                        <a:pt x="639" y="1"/>
                      </a:moveTo>
                      <a:cubicBezTo>
                        <a:pt x="564" y="1"/>
                        <a:pt x="498" y="19"/>
                        <a:pt x="456" y="57"/>
                      </a:cubicBezTo>
                      <a:cubicBezTo>
                        <a:pt x="314" y="167"/>
                        <a:pt x="534" y="339"/>
                        <a:pt x="534" y="339"/>
                      </a:cubicBezTo>
                      <a:cubicBezTo>
                        <a:pt x="534" y="339"/>
                        <a:pt x="189" y="496"/>
                        <a:pt x="94" y="826"/>
                      </a:cubicBezTo>
                      <a:cubicBezTo>
                        <a:pt x="0" y="1156"/>
                        <a:pt x="141" y="1643"/>
                        <a:pt x="393" y="1785"/>
                      </a:cubicBezTo>
                      <a:cubicBezTo>
                        <a:pt x="477" y="1827"/>
                        <a:pt x="610" y="1843"/>
                        <a:pt x="761" y="1843"/>
                      </a:cubicBezTo>
                      <a:cubicBezTo>
                        <a:pt x="1231" y="1843"/>
                        <a:pt x="1885" y="1691"/>
                        <a:pt x="1885" y="1691"/>
                      </a:cubicBezTo>
                      <a:cubicBezTo>
                        <a:pt x="1885" y="1691"/>
                        <a:pt x="2027" y="1172"/>
                        <a:pt x="1885" y="732"/>
                      </a:cubicBezTo>
                      <a:cubicBezTo>
                        <a:pt x="1885" y="732"/>
                        <a:pt x="1273" y="496"/>
                        <a:pt x="1131" y="261"/>
                      </a:cubicBezTo>
                      <a:cubicBezTo>
                        <a:pt x="1033" y="96"/>
                        <a:pt x="811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6" name="Google Shape;1376;p66"/>
            <p:cNvSpPr/>
            <p:nvPr/>
          </p:nvSpPr>
          <p:spPr>
            <a:xfrm>
              <a:off x="7523836" y="19919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7523825" y="332439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6006825" y="27555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6246950" y="113504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EC0FEFB-8F92-4F67-9A91-0F4E896FF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" y="1262235"/>
            <a:ext cx="5187950" cy="3461385"/>
          </a:xfrm>
          <a:prstGeom prst="rect">
            <a:avLst/>
          </a:prstGeom>
        </p:spPr>
      </p:pic>
      <p:sp>
        <p:nvSpPr>
          <p:cNvPr id="69" name="Google Shape;897;p55">
            <a:extLst>
              <a:ext uri="{FF2B5EF4-FFF2-40B4-BE49-F238E27FC236}">
                <a16:creationId xmlns:a16="http://schemas.microsoft.com/office/drawing/2014/main" id="{0D4ED789-F6F3-478D-B6F1-010CA9309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301" y="461657"/>
            <a:ext cx="5627184" cy="76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MÔ HÌNH QUAN HỆ</a:t>
            </a:r>
            <a:endParaRPr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1"/>
          <p:cNvSpPr/>
          <p:nvPr/>
        </p:nvSpPr>
        <p:spPr>
          <a:xfrm rot="5400000">
            <a:off x="2690325" y="958575"/>
            <a:ext cx="5255400" cy="4545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2;p41">
            <a:extLst>
              <a:ext uri="{FF2B5EF4-FFF2-40B4-BE49-F238E27FC236}">
                <a16:creationId xmlns:a16="http://schemas.microsoft.com/office/drawing/2014/main" id="{62B4997C-FAA9-48A8-B6AC-587D9D9C7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0" y="3312549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CÀI ĐẶT </a:t>
            </a:r>
            <a:br>
              <a:rPr lang="en" b="1" dirty="0">
                <a:solidFill>
                  <a:schemeClr val="lt2"/>
                </a:solidFill>
                <a:latin typeface="+mj-lt"/>
              </a:rPr>
            </a:br>
            <a:r>
              <a:rPr lang="en" b="1" dirty="0">
                <a:solidFill>
                  <a:schemeClr val="lt2"/>
                </a:solidFill>
                <a:latin typeface="+mj-lt"/>
              </a:rPr>
              <a:t>SẢN PHẨM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9" name="Google Shape;433;p41">
            <a:extLst>
              <a:ext uri="{FF2B5EF4-FFF2-40B4-BE49-F238E27FC236}">
                <a16:creationId xmlns:a16="http://schemas.microsoft.com/office/drawing/2014/main" id="{93887D3B-CD05-4C68-816B-E252418BE1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3" y="1761012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3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FRONT-END</a:t>
            </a:r>
            <a:endParaRPr b="1" dirty="0">
              <a:latin typeface="+mj-lt"/>
            </a:endParaRPr>
          </a:p>
        </p:txBody>
      </p:sp>
      <p:sp>
        <p:nvSpPr>
          <p:cNvPr id="898" name="Google Shape;898;p55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+mj-lt"/>
              </a:rPr>
              <a:t>NODE.JS</a:t>
            </a:r>
            <a:endParaRPr sz="2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889525" y="1862825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962026" y="19592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55"/>
          <p:cNvGrpSpPr/>
          <p:nvPr/>
        </p:nvGrpSpPr>
        <p:grpSpPr>
          <a:xfrm>
            <a:off x="4359778" y="830300"/>
            <a:ext cx="3928894" cy="3479575"/>
            <a:chOff x="4359778" y="830300"/>
            <a:chExt cx="3928894" cy="3479575"/>
          </a:xfrm>
        </p:grpSpPr>
        <p:grpSp>
          <p:nvGrpSpPr>
            <p:cNvPr id="911" name="Google Shape;911;p55"/>
            <p:cNvGrpSpPr/>
            <p:nvPr/>
          </p:nvGrpSpPr>
          <p:grpSpPr>
            <a:xfrm>
              <a:off x="4359778" y="906942"/>
              <a:ext cx="3928894" cy="3343931"/>
              <a:chOff x="4359778" y="906942"/>
              <a:chExt cx="3928894" cy="3343931"/>
            </a:xfrm>
          </p:grpSpPr>
          <p:sp>
            <p:nvSpPr>
              <p:cNvPr id="912" name="Google Shape;912;p55"/>
              <p:cNvSpPr/>
              <p:nvPr/>
            </p:nvSpPr>
            <p:spPr>
              <a:xfrm>
                <a:off x="4657125" y="4074456"/>
                <a:ext cx="714917" cy="176417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5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5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5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5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5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5500" cap="flat" cmpd="sng">
                <a:solidFill>
                  <a:srgbClr val="5ABEC0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5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5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5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5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5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5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5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5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5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5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5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5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5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5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5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5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5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5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5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5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5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5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5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5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4597407" y="3531875"/>
                <a:ext cx="2798537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4559075" y="3617875"/>
                <a:ext cx="2836574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4597407" y="3696579"/>
                <a:ext cx="2798537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6877825" y="3711175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1" name="Google Shape;971;p55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972" name="Google Shape;972;p55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55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4" name="Google Shape;974;p55"/>
                <p:cNvGrpSpPr/>
                <p:nvPr/>
              </p:nvGrpSpPr>
              <p:grpSpPr>
                <a:xfrm>
                  <a:off x="4614713" y="3184388"/>
                  <a:ext cx="2552541" cy="156572"/>
                  <a:chOff x="-3682704" y="3655410"/>
                  <a:chExt cx="1069306" cy="59030"/>
                </a:xfrm>
              </p:grpSpPr>
              <p:sp>
                <p:nvSpPr>
                  <p:cNvPr id="975" name="Google Shape;975;p55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55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55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8" name="Google Shape;978;p55"/>
              <p:cNvSpPr/>
              <p:nvPr/>
            </p:nvSpPr>
            <p:spPr>
              <a:xfrm>
                <a:off x="6842475" y="3762225"/>
                <a:ext cx="1206522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6835550" y="3814300"/>
                <a:ext cx="1213483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6851675" y="3865350"/>
                <a:ext cx="11973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6892723" y="3917500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6588050" y="3339150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5"/>
              <p:cNvSpPr/>
              <p:nvPr/>
            </p:nvSpPr>
            <p:spPr>
              <a:xfrm>
                <a:off x="6552775" y="3390225"/>
                <a:ext cx="12065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6546800" y="3442525"/>
                <a:ext cx="1227159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6556725" y="3493325"/>
                <a:ext cx="1202543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6602975" y="3545475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rgbClr val="885BA2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5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5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5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5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5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5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5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5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5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5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5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5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5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39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55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898;p55">
            <a:extLst>
              <a:ext uri="{FF2B5EF4-FFF2-40B4-BE49-F238E27FC236}">
                <a16:creationId xmlns:a16="http://schemas.microsoft.com/office/drawing/2014/main" id="{14268728-418B-4E57-B46D-658641417016}"/>
              </a:ext>
            </a:extLst>
          </p:cNvPr>
          <p:cNvSpPr txBox="1">
            <a:spLocks/>
          </p:cNvSpPr>
          <p:nvPr/>
        </p:nvSpPr>
        <p:spPr>
          <a:xfrm>
            <a:off x="1272862" y="2557680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VISUAL STUDIO CODE</a:t>
            </a:r>
          </a:p>
        </p:txBody>
      </p:sp>
      <p:sp>
        <p:nvSpPr>
          <p:cNvPr id="203" name="Google Shape;904;p55">
            <a:extLst>
              <a:ext uri="{FF2B5EF4-FFF2-40B4-BE49-F238E27FC236}">
                <a16:creationId xmlns:a16="http://schemas.microsoft.com/office/drawing/2014/main" id="{549EF9E6-1BB7-461E-A1BE-14F842CD69B0}"/>
              </a:ext>
            </a:extLst>
          </p:cNvPr>
          <p:cNvSpPr/>
          <p:nvPr/>
        </p:nvSpPr>
        <p:spPr>
          <a:xfrm>
            <a:off x="884323" y="2637769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08;p55">
            <a:extLst>
              <a:ext uri="{FF2B5EF4-FFF2-40B4-BE49-F238E27FC236}">
                <a16:creationId xmlns:a16="http://schemas.microsoft.com/office/drawing/2014/main" id="{6609EB2B-B607-4564-B002-F9B27562460B}"/>
              </a:ext>
            </a:extLst>
          </p:cNvPr>
          <p:cNvSpPr/>
          <p:nvPr/>
        </p:nvSpPr>
        <p:spPr>
          <a:xfrm>
            <a:off x="956824" y="2734144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8;p55">
            <a:extLst>
              <a:ext uri="{FF2B5EF4-FFF2-40B4-BE49-F238E27FC236}">
                <a16:creationId xmlns:a16="http://schemas.microsoft.com/office/drawing/2014/main" id="{F74E7E0A-9870-4C6F-955E-330A88A041CA}"/>
              </a:ext>
            </a:extLst>
          </p:cNvPr>
          <p:cNvSpPr txBox="1">
            <a:spLocks/>
          </p:cNvSpPr>
          <p:nvPr/>
        </p:nvSpPr>
        <p:spPr>
          <a:xfrm>
            <a:off x="1284305" y="3329494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ANGULAR CLI</a:t>
            </a:r>
          </a:p>
        </p:txBody>
      </p:sp>
      <p:sp>
        <p:nvSpPr>
          <p:cNvPr id="206" name="Google Shape;904;p55">
            <a:extLst>
              <a:ext uri="{FF2B5EF4-FFF2-40B4-BE49-F238E27FC236}">
                <a16:creationId xmlns:a16="http://schemas.microsoft.com/office/drawing/2014/main" id="{385DCEB5-DCD8-4039-BD18-CA5E7F35B423}"/>
              </a:ext>
            </a:extLst>
          </p:cNvPr>
          <p:cNvSpPr/>
          <p:nvPr/>
        </p:nvSpPr>
        <p:spPr>
          <a:xfrm>
            <a:off x="895765" y="3409583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08;p55">
            <a:extLst>
              <a:ext uri="{FF2B5EF4-FFF2-40B4-BE49-F238E27FC236}">
                <a16:creationId xmlns:a16="http://schemas.microsoft.com/office/drawing/2014/main" id="{E5203C72-E597-4C75-81B3-A107012A2FE7}"/>
              </a:ext>
            </a:extLst>
          </p:cNvPr>
          <p:cNvSpPr/>
          <p:nvPr/>
        </p:nvSpPr>
        <p:spPr>
          <a:xfrm>
            <a:off x="968266" y="3505958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123;p68">
            <a:extLst>
              <a:ext uri="{FF2B5EF4-FFF2-40B4-BE49-F238E27FC236}">
                <a16:creationId xmlns:a16="http://schemas.microsoft.com/office/drawing/2014/main" id="{E9500B52-02AB-4E71-9331-8622A3A2311F}"/>
              </a:ext>
            </a:extLst>
          </p:cNvPr>
          <p:cNvGrpSpPr/>
          <p:nvPr/>
        </p:nvGrpSpPr>
        <p:grpSpPr>
          <a:xfrm>
            <a:off x="4794608" y="743164"/>
            <a:ext cx="3396892" cy="3657171"/>
            <a:chOff x="-3504702" y="1155375"/>
            <a:chExt cx="1084251" cy="1153698"/>
          </a:xfrm>
        </p:grpSpPr>
        <p:sp>
          <p:nvSpPr>
            <p:cNvPr id="27" name="Google Shape;2124;p68">
              <a:extLst>
                <a:ext uri="{FF2B5EF4-FFF2-40B4-BE49-F238E27FC236}">
                  <a16:creationId xmlns:a16="http://schemas.microsoft.com/office/drawing/2014/main" id="{DCECB2CF-327A-4AA6-9386-DDB50F349E08}"/>
                </a:ext>
              </a:extLst>
            </p:cNvPr>
            <p:cNvSpPr/>
            <p:nvPr/>
          </p:nvSpPr>
          <p:spPr>
            <a:xfrm>
              <a:off x="-3483714" y="1999391"/>
              <a:ext cx="486457" cy="39303"/>
            </a:xfrm>
            <a:custGeom>
              <a:avLst/>
              <a:gdLst/>
              <a:ahLst/>
              <a:cxnLst/>
              <a:rect l="l" t="t" r="r" b="b"/>
              <a:pathLst>
                <a:path w="16734" h="1352" extrusionOk="0">
                  <a:moveTo>
                    <a:pt x="8359" y="0"/>
                  </a:moveTo>
                  <a:cubicBezTo>
                    <a:pt x="3740" y="0"/>
                    <a:pt x="1" y="299"/>
                    <a:pt x="1" y="676"/>
                  </a:cubicBezTo>
                  <a:cubicBezTo>
                    <a:pt x="1" y="1053"/>
                    <a:pt x="3740" y="1352"/>
                    <a:pt x="8359" y="1352"/>
                  </a:cubicBezTo>
                  <a:cubicBezTo>
                    <a:pt x="12994" y="1352"/>
                    <a:pt x="16733" y="1053"/>
                    <a:pt x="16733" y="676"/>
                  </a:cubicBezTo>
                  <a:cubicBezTo>
                    <a:pt x="16733" y="299"/>
                    <a:pt x="12994" y="0"/>
                    <a:pt x="83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5;p68">
              <a:extLst>
                <a:ext uri="{FF2B5EF4-FFF2-40B4-BE49-F238E27FC236}">
                  <a16:creationId xmlns:a16="http://schemas.microsoft.com/office/drawing/2014/main" id="{E690D94B-38E5-4109-AD43-7BFECE5972CD}"/>
                </a:ext>
              </a:extLst>
            </p:cNvPr>
            <p:cNvSpPr/>
            <p:nvPr/>
          </p:nvSpPr>
          <p:spPr>
            <a:xfrm>
              <a:off x="-3448074" y="1771018"/>
              <a:ext cx="401486" cy="83634"/>
            </a:xfrm>
            <a:custGeom>
              <a:avLst/>
              <a:gdLst/>
              <a:ahLst/>
              <a:cxnLst/>
              <a:rect l="l" t="t" r="r" b="b"/>
              <a:pathLst>
                <a:path w="13811" h="2877" extrusionOk="0">
                  <a:moveTo>
                    <a:pt x="13810" y="1"/>
                  </a:moveTo>
                  <a:lnTo>
                    <a:pt x="13810" y="2876"/>
                  </a:lnTo>
                  <a:lnTo>
                    <a:pt x="739" y="2876"/>
                  </a:lnTo>
                  <a:cubicBezTo>
                    <a:pt x="330" y="2876"/>
                    <a:pt x="0" y="2546"/>
                    <a:pt x="0" y="2138"/>
                  </a:cubicBezTo>
                  <a:lnTo>
                    <a:pt x="0" y="739"/>
                  </a:lnTo>
                  <a:cubicBezTo>
                    <a:pt x="0" y="331"/>
                    <a:pt x="330" y="1"/>
                    <a:pt x="739" y="1"/>
                  </a:cubicBezTo>
                  <a:lnTo>
                    <a:pt x="13810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6;p68">
              <a:extLst>
                <a:ext uri="{FF2B5EF4-FFF2-40B4-BE49-F238E27FC236}">
                  <a16:creationId xmlns:a16="http://schemas.microsoft.com/office/drawing/2014/main" id="{E4FA0125-3481-48ED-A207-3A50E3B8D539}"/>
                </a:ext>
              </a:extLst>
            </p:cNvPr>
            <p:cNvSpPr/>
            <p:nvPr/>
          </p:nvSpPr>
          <p:spPr>
            <a:xfrm>
              <a:off x="-3411533" y="1781541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314" y="0"/>
                    <a:pt x="0" y="315"/>
                    <a:pt x="0" y="692"/>
                  </a:cubicBezTo>
                  <a:lnTo>
                    <a:pt x="0" y="1461"/>
                  </a:lnTo>
                  <a:cubicBezTo>
                    <a:pt x="0" y="1854"/>
                    <a:pt x="314" y="2153"/>
                    <a:pt x="692" y="2153"/>
                  </a:cubicBezTo>
                  <a:lnTo>
                    <a:pt x="12553" y="2153"/>
                  </a:lnTo>
                  <a:lnTo>
                    <a:pt x="1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7;p68">
              <a:extLst>
                <a:ext uri="{FF2B5EF4-FFF2-40B4-BE49-F238E27FC236}">
                  <a16:creationId xmlns:a16="http://schemas.microsoft.com/office/drawing/2014/main" id="{D29CAFD4-A5DB-4178-A324-604AE001B910}"/>
                </a:ext>
              </a:extLst>
            </p:cNvPr>
            <p:cNvSpPr/>
            <p:nvPr/>
          </p:nvSpPr>
          <p:spPr>
            <a:xfrm>
              <a:off x="-3376387" y="1794332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8;p68">
              <a:extLst>
                <a:ext uri="{FF2B5EF4-FFF2-40B4-BE49-F238E27FC236}">
                  <a16:creationId xmlns:a16="http://schemas.microsoft.com/office/drawing/2014/main" id="{09E463AA-039B-47B0-83CD-40C9CBC33481}"/>
                </a:ext>
              </a:extLst>
            </p:cNvPr>
            <p:cNvSpPr/>
            <p:nvPr/>
          </p:nvSpPr>
          <p:spPr>
            <a:xfrm>
              <a:off x="-3376387" y="1810320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9;p68">
              <a:extLst>
                <a:ext uri="{FF2B5EF4-FFF2-40B4-BE49-F238E27FC236}">
                  <a16:creationId xmlns:a16="http://schemas.microsoft.com/office/drawing/2014/main" id="{415F4767-D726-437E-B4CF-0D90F4E17FE4}"/>
                </a:ext>
              </a:extLst>
            </p:cNvPr>
            <p:cNvSpPr/>
            <p:nvPr/>
          </p:nvSpPr>
          <p:spPr>
            <a:xfrm>
              <a:off x="-3376387" y="1825844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0;p68">
              <a:extLst>
                <a:ext uri="{FF2B5EF4-FFF2-40B4-BE49-F238E27FC236}">
                  <a16:creationId xmlns:a16="http://schemas.microsoft.com/office/drawing/2014/main" id="{BEB61BBE-CC62-4A37-AEAD-F3836A4262BA}"/>
                </a:ext>
              </a:extLst>
            </p:cNvPr>
            <p:cNvSpPr/>
            <p:nvPr/>
          </p:nvSpPr>
          <p:spPr>
            <a:xfrm>
              <a:off x="-3504702" y="1854623"/>
              <a:ext cx="401922" cy="84041"/>
            </a:xfrm>
            <a:custGeom>
              <a:avLst/>
              <a:gdLst/>
              <a:ahLst/>
              <a:cxnLst/>
              <a:rect l="l" t="t" r="r" b="b"/>
              <a:pathLst>
                <a:path w="13826" h="2891" extrusionOk="0">
                  <a:moveTo>
                    <a:pt x="13826" y="0"/>
                  </a:moveTo>
                  <a:lnTo>
                    <a:pt x="13826" y="2891"/>
                  </a:lnTo>
                  <a:lnTo>
                    <a:pt x="754" y="2891"/>
                  </a:lnTo>
                  <a:cubicBezTo>
                    <a:pt x="330" y="2891"/>
                    <a:pt x="0" y="2561"/>
                    <a:pt x="0" y="2152"/>
                  </a:cubicBezTo>
                  <a:lnTo>
                    <a:pt x="0" y="754"/>
                  </a:lnTo>
                  <a:cubicBezTo>
                    <a:pt x="0" y="346"/>
                    <a:pt x="330" y="0"/>
                    <a:pt x="754" y="0"/>
                  </a:cubicBezTo>
                  <a:lnTo>
                    <a:pt x="13826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1;p68">
              <a:extLst>
                <a:ext uri="{FF2B5EF4-FFF2-40B4-BE49-F238E27FC236}">
                  <a16:creationId xmlns:a16="http://schemas.microsoft.com/office/drawing/2014/main" id="{8111A6D4-73F1-4992-831C-9A522184A5A1}"/>
                </a:ext>
              </a:extLst>
            </p:cNvPr>
            <p:cNvSpPr/>
            <p:nvPr/>
          </p:nvSpPr>
          <p:spPr>
            <a:xfrm>
              <a:off x="-3467725" y="1865582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299" y="0"/>
                    <a:pt x="1" y="299"/>
                    <a:pt x="1" y="691"/>
                  </a:cubicBezTo>
                  <a:lnTo>
                    <a:pt x="1" y="1461"/>
                  </a:lnTo>
                  <a:cubicBezTo>
                    <a:pt x="1" y="1838"/>
                    <a:pt x="299" y="2152"/>
                    <a:pt x="692" y="2152"/>
                  </a:cubicBezTo>
                  <a:lnTo>
                    <a:pt x="12554" y="2152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2;p68">
              <a:extLst>
                <a:ext uri="{FF2B5EF4-FFF2-40B4-BE49-F238E27FC236}">
                  <a16:creationId xmlns:a16="http://schemas.microsoft.com/office/drawing/2014/main" id="{5B32E69D-6A22-4ED0-AB4D-6C6F11D8CE73}"/>
                </a:ext>
              </a:extLst>
            </p:cNvPr>
            <p:cNvSpPr/>
            <p:nvPr/>
          </p:nvSpPr>
          <p:spPr>
            <a:xfrm>
              <a:off x="-3432551" y="1877908"/>
              <a:ext cx="329770" cy="5959"/>
            </a:xfrm>
            <a:custGeom>
              <a:avLst/>
              <a:gdLst/>
              <a:ahLst/>
              <a:cxnLst/>
              <a:rect l="l" t="t" r="r" b="b"/>
              <a:pathLst>
                <a:path w="11344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344" y="205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3;p68">
              <a:extLst>
                <a:ext uri="{FF2B5EF4-FFF2-40B4-BE49-F238E27FC236}">
                  <a16:creationId xmlns:a16="http://schemas.microsoft.com/office/drawing/2014/main" id="{1EAD97D7-84AF-4339-BC7E-55995BAC5B4A}"/>
                </a:ext>
              </a:extLst>
            </p:cNvPr>
            <p:cNvSpPr/>
            <p:nvPr/>
          </p:nvSpPr>
          <p:spPr>
            <a:xfrm>
              <a:off x="-3432551" y="1893896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4;p68">
              <a:extLst>
                <a:ext uri="{FF2B5EF4-FFF2-40B4-BE49-F238E27FC236}">
                  <a16:creationId xmlns:a16="http://schemas.microsoft.com/office/drawing/2014/main" id="{C58F0718-1989-4C6B-A349-14A4DA71ED93}"/>
                </a:ext>
              </a:extLst>
            </p:cNvPr>
            <p:cNvSpPr/>
            <p:nvPr/>
          </p:nvSpPr>
          <p:spPr>
            <a:xfrm>
              <a:off x="-3432551" y="1909885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5;p68">
              <a:extLst>
                <a:ext uri="{FF2B5EF4-FFF2-40B4-BE49-F238E27FC236}">
                  <a16:creationId xmlns:a16="http://schemas.microsoft.com/office/drawing/2014/main" id="{998F06C3-D403-46B4-B31C-630FD9D7B863}"/>
                </a:ext>
              </a:extLst>
            </p:cNvPr>
            <p:cNvSpPr/>
            <p:nvPr/>
          </p:nvSpPr>
          <p:spPr>
            <a:xfrm>
              <a:off x="-3429818" y="1938635"/>
              <a:ext cx="401951" cy="84070"/>
            </a:xfrm>
            <a:custGeom>
              <a:avLst/>
              <a:gdLst/>
              <a:ahLst/>
              <a:cxnLst/>
              <a:rect l="l" t="t" r="r" b="b"/>
              <a:pathLst>
                <a:path w="13827" h="2892" extrusionOk="0">
                  <a:moveTo>
                    <a:pt x="739" y="1"/>
                  </a:moveTo>
                  <a:cubicBezTo>
                    <a:pt x="331" y="1"/>
                    <a:pt x="1" y="331"/>
                    <a:pt x="1" y="755"/>
                  </a:cubicBezTo>
                  <a:lnTo>
                    <a:pt x="1" y="2138"/>
                  </a:lnTo>
                  <a:cubicBezTo>
                    <a:pt x="1" y="2562"/>
                    <a:pt x="331" y="2892"/>
                    <a:pt x="739" y="2892"/>
                  </a:cubicBezTo>
                  <a:lnTo>
                    <a:pt x="13826" y="2892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6;p68">
              <a:extLst>
                <a:ext uri="{FF2B5EF4-FFF2-40B4-BE49-F238E27FC236}">
                  <a16:creationId xmlns:a16="http://schemas.microsoft.com/office/drawing/2014/main" id="{7E7C4C87-CA05-4131-8218-C2A7213A61F0}"/>
                </a:ext>
              </a:extLst>
            </p:cNvPr>
            <p:cNvSpPr/>
            <p:nvPr/>
          </p:nvSpPr>
          <p:spPr>
            <a:xfrm>
              <a:off x="-3393277" y="1949158"/>
              <a:ext cx="365410" cy="63053"/>
            </a:xfrm>
            <a:custGeom>
              <a:avLst/>
              <a:gdLst/>
              <a:ahLst/>
              <a:cxnLst/>
              <a:rect l="l" t="t" r="r" b="b"/>
              <a:pathLst>
                <a:path w="12570" h="2169" extrusionOk="0">
                  <a:moveTo>
                    <a:pt x="692" y="0"/>
                  </a:moveTo>
                  <a:cubicBezTo>
                    <a:pt x="315" y="0"/>
                    <a:pt x="1" y="314"/>
                    <a:pt x="1" y="691"/>
                  </a:cubicBezTo>
                  <a:lnTo>
                    <a:pt x="1" y="1477"/>
                  </a:lnTo>
                  <a:cubicBezTo>
                    <a:pt x="1" y="1854"/>
                    <a:pt x="315" y="2168"/>
                    <a:pt x="692" y="2168"/>
                  </a:cubicBezTo>
                  <a:lnTo>
                    <a:pt x="12569" y="2168"/>
                  </a:lnTo>
                  <a:lnTo>
                    <a:pt x="1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7;p68">
              <a:extLst>
                <a:ext uri="{FF2B5EF4-FFF2-40B4-BE49-F238E27FC236}">
                  <a16:creationId xmlns:a16="http://schemas.microsoft.com/office/drawing/2014/main" id="{749DD632-27FA-4018-994E-CDF969AF7D89}"/>
                </a:ext>
              </a:extLst>
            </p:cNvPr>
            <p:cNvSpPr/>
            <p:nvPr/>
          </p:nvSpPr>
          <p:spPr>
            <a:xfrm>
              <a:off x="-3358102" y="1961949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8;p68">
              <a:extLst>
                <a:ext uri="{FF2B5EF4-FFF2-40B4-BE49-F238E27FC236}">
                  <a16:creationId xmlns:a16="http://schemas.microsoft.com/office/drawing/2014/main" id="{2B024CE8-881F-48A9-B334-007421B52206}"/>
                </a:ext>
              </a:extLst>
            </p:cNvPr>
            <p:cNvSpPr/>
            <p:nvPr/>
          </p:nvSpPr>
          <p:spPr>
            <a:xfrm>
              <a:off x="-3358102" y="1977909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90"/>
                  </a:lnTo>
                  <a:lnTo>
                    <a:pt x="11344" y="190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9;p68">
              <a:extLst>
                <a:ext uri="{FF2B5EF4-FFF2-40B4-BE49-F238E27FC236}">
                  <a16:creationId xmlns:a16="http://schemas.microsoft.com/office/drawing/2014/main" id="{3703B56D-2F16-4097-B3A3-A90120D7AE43}"/>
                </a:ext>
              </a:extLst>
            </p:cNvPr>
            <p:cNvSpPr/>
            <p:nvPr/>
          </p:nvSpPr>
          <p:spPr>
            <a:xfrm>
              <a:off x="-3358102" y="1993897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0;p68">
              <a:extLst>
                <a:ext uri="{FF2B5EF4-FFF2-40B4-BE49-F238E27FC236}">
                  <a16:creationId xmlns:a16="http://schemas.microsoft.com/office/drawing/2014/main" id="{896A93A5-510C-45B4-996A-95081D9242E4}"/>
                </a:ext>
              </a:extLst>
            </p:cNvPr>
            <p:cNvSpPr/>
            <p:nvPr/>
          </p:nvSpPr>
          <p:spPr>
            <a:xfrm>
              <a:off x="-3234788" y="2047793"/>
              <a:ext cx="741285" cy="33372"/>
            </a:xfrm>
            <a:custGeom>
              <a:avLst/>
              <a:gdLst/>
              <a:ahLst/>
              <a:cxnLst/>
              <a:rect l="l" t="t" r="r" b="b"/>
              <a:pathLst>
                <a:path w="25500" h="1148" extrusionOk="0">
                  <a:moveTo>
                    <a:pt x="12758" y="1"/>
                  </a:moveTo>
                  <a:cubicBezTo>
                    <a:pt x="5703" y="1"/>
                    <a:pt x="0" y="252"/>
                    <a:pt x="0" y="566"/>
                  </a:cubicBezTo>
                  <a:cubicBezTo>
                    <a:pt x="0" y="896"/>
                    <a:pt x="5703" y="1148"/>
                    <a:pt x="12758" y="1148"/>
                  </a:cubicBezTo>
                  <a:cubicBezTo>
                    <a:pt x="19796" y="1148"/>
                    <a:pt x="25499" y="896"/>
                    <a:pt x="25499" y="566"/>
                  </a:cubicBezTo>
                  <a:cubicBezTo>
                    <a:pt x="25499" y="252"/>
                    <a:pt x="19796" y="1"/>
                    <a:pt x="127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1;p68">
              <a:extLst>
                <a:ext uri="{FF2B5EF4-FFF2-40B4-BE49-F238E27FC236}">
                  <a16:creationId xmlns:a16="http://schemas.microsoft.com/office/drawing/2014/main" id="{054571EA-DF31-4E03-95D5-4F79068938F7}"/>
                </a:ext>
              </a:extLst>
            </p:cNvPr>
            <p:cNvSpPr/>
            <p:nvPr/>
          </p:nvSpPr>
          <p:spPr>
            <a:xfrm>
              <a:off x="-3287782" y="1388749"/>
              <a:ext cx="845414" cy="468637"/>
            </a:xfrm>
            <a:custGeom>
              <a:avLst/>
              <a:gdLst/>
              <a:ahLst/>
              <a:cxnLst/>
              <a:rect l="l" t="t" r="r" b="b"/>
              <a:pathLst>
                <a:path w="29082" h="16121" extrusionOk="0">
                  <a:moveTo>
                    <a:pt x="1415" y="1"/>
                  </a:moveTo>
                  <a:cubicBezTo>
                    <a:pt x="629" y="1"/>
                    <a:pt x="1" y="629"/>
                    <a:pt x="1" y="1415"/>
                  </a:cubicBezTo>
                  <a:lnTo>
                    <a:pt x="1" y="16120"/>
                  </a:lnTo>
                  <a:lnTo>
                    <a:pt x="29082" y="16120"/>
                  </a:lnTo>
                  <a:lnTo>
                    <a:pt x="29082" y="1415"/>
                  </a:lnTo>
                  <a:cubicBezTo>
                    <a:pt x="29082" y="629"/>
                    <a:pt x="28453" y="1"/>
                    <a:pt x="27668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2;p68">
              <a:extLst>
                <a:ext uri="{FF2B5EF4-FFF2-40B4-BE49-F238E27FC236}">
                  <a16:creationId xmlns:a16="http://schemas.microsoft.com/office/drawing/2014/main" id="{59A86E35-0EC2-4357-8B46-53E5D7BF1049}"/>
                </a:ext>
              </a:extLst>
            </p:cNvPr>
            <p:cNvSpPr/>
            <p:nvPr/>
          </p:nvSpPr>
          <p:spPr>
            <a:xfrm>
              <a:off x="-3259003" y="1426220"/>
              <a:ext cx="787855" cy="389131"/>
            </a:xfrm>
            <a:custGeom>
              <a:avLst/>
              <a:gdLst/>
              <a:ahLst/>
              <a:cxnLst/>
              <a:rect l="l" t="t" r="r" b="b"/>
              <a:pathLst>
                <a:path w="27102" h="13386" extrusionOk="0">
                  <a:moveTo>
                    <a:pt x="315" y="0"/>
                  </a:moveTo>
                  <a:cubicBezTo>
                    <a:pt x="142" y="0"/>
                    <a:pt x="1" y="142"/>
                    <a:pt x="1" y="314"/>
                  </a:cubicBezTo>
                  <a:lnTo>
                    <a:pt x="1" y="13072"/>
                  </a:lnTo>
                  <a:cubicBezTo>
                    <a:pt x="1" y="13182"/>
                    <a:pt x="64" y="13276"/>
                    <a:pt x="142" y="13339"/>
                  </a:cubicBezTo>
                  <a:cubicBezTo>
                    <a:pt x="189" y="13370"/>
                    <a:pt x="252" y="13386"/>
                    <a:pt x="315" y="13386"/>
                  </a:cubicBezTo>
                  <a:lnTo>
                    <a:pt x="26788" y="13386"/>
                  </a:lnTo>
                  <a:cubicBezTo>
                    <a:pt x="26961" y="13386"/>
                    <a:pt x="27102" y="13245"/>
                    <a:pt x="27102" y="13072"/>
                  </a:cubicBezTo>
                  <a:lnTo>
                    <a:pt x="27102" y="314"/>
                  </a:lnTo>
                  <a:cubicBezTo>
                    <a:pt x="27102" y="252"/>
                    <a:pt x="27086" y="189"/>
                    <a:pt x="27055" y="142"/>
                  </a:cubicBezTo>
                  <a:cubicBezTo>
                    <a:pt x="26992" y="63"/>
                    <a:pt x="26898" y="0"/>
                    <a:pt x="26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3;p68">
              <a:extLst>
                <a:ext uri="{FF2B5EF4-FFF2-40B4-BE49-F238E27FC236}">
                  <a16:creationId xmlns:a16="http://schemas.microsoft.com/office/drawing/2014/main" id="{6A0644C4-657C-40B9-B851-70FEA62B294A}"/>
                </a:ext>
              </a:extLst>
            </p:cNvPr>
            <p:cNvSpPr/>
            <p:nvPr/>
          </p:nvSpPr>
          <p:spPr>
            <a:xfrm>
              <a:off x="-3287782" y="1857356"/>
              <a:ext cx="845414" cy="67152"/>
            </a:xfrm>
            <a:custGeom>
              <a:avLst/>
              <a:gdLst/>
              <a:ahLst/>
              <a:cxnLst/>
              <a:rect l="l" t="t" r="r" b="b"/>
              <a:pathLst>
                <a:path w="29082" h="2310" extrusionOk="0">
                  <a:moveTo>
                    <a:pt x="1" y="0"/>
                  </a:moveTo>
                  <a:cubicBezTo>
                    <a:pt x="1" y="393"/>
                    <a:pt x="95" y="754"/>
                    <a:pt x="268" y="1069"/>
                  </a:cubicBezTo>
                  <a:cubicBezTo>
                    <a:pt x="378" y="1273"/>
                    <a:pt x="519" y="1461"/>
                    <a:pt x="676" y="1634"/>
                  </a:cubicBezTo>
                  <a:cubicBezTo>
                    <a:pt x="692" y="1650"/>
                    <a:pt x="724" y="1666"/>
                    <a:pt x="739" y="1681"/>
                  </a:cubicBezTo>
                  <a:cubicBezTo>
                    <a:pt x="771" y="1713"/>
                    <a:pt x="818" y="1744"/>
                    <a:pt x="849" y="1776"/>
                  </a:cubicBezTo>
                  <a:cubicBezTo>
                    <a:pt x="928" y="1854"/>
                    <a:pt x="1022" y="1901"/>
                    <a:pt x="1101" y="1964"/>
                  </a:cubicBezTo>
                  <a:cubicBezTo>
                    <a:pt x="1446" y="2184"/>
                    <a:pt x="1870" y="2310"/>
                    <a:pt x="2310" y="2310"/>
                  </a:cubicBezTo>
                  <a:lnTo>
                    <a:pt x="26788" y="2310"/>
                  </a:lnTo>
                  <a:cubicBezTo>
                    <a:pt x="27039" y="2310"/>
                    <a:pt x="27291" y="2263"/>
                    <a:pt x="27526" y="2184"/>
                  </a:cubicBezTo>
                  <a:cubicBezTo>
                    <a:pt x="27856" y="2074"/>
                    <a:pt x="28155" y="1886"/>
                    <a:pt x="28406" y="1634"/>
                  </a:cubicBezTo>
                  <a:cubicBezTo>
                    <a:pt x="28579" y="1477"/>
                    <a:pt x="28705" y="1289"/>
                    <a:pt x="28815" y="1069"/>
                  </a:cubicBezTo>
                  <a:cubicBezTo>
                    <a:pt x="28988" y="754"/>
                    <a:pt x="29082" y="393"/>
                    <a:pt x="29082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4;p68">
              <a:extLst>
                <a:ext uri="{FF2B5EF4-FFF2-40B4-BE49-F238E27FC236}">
                  <a16:creationId xmlns:a16="http://schemas.microsoft.com/office/drawing/2014/main" id="{AC3AD9B0-4FE8-4B25-BAE4-67AC0A412C7C}"/>
                </a:ext>
              </a:extLst>
            </p:cNvPr>
            <p:cNvSpPr/>
            <p:nvPr/>
          </p:nvSpPr>
          <p:spPr>
            <a:xfrm>
              <a:off x="-3266300" y="1906222"/>
              <a:ext cx="3227" cy="3227"/>
            </a:xfrm>
            <a:custGeom>
              <a:avLst/>
              <a:gdLst/>
              <a:ahLst/>
              <a:cxnLst/>
              <a:rect l="l" t="t" r="r" b="b"/>
              <a:pathLst>
                <a:path w="111" h="111" extrusionOk="0">
                  <a:moveTo>
                    <a:pt x="0" y="0"/>
                  </a:moveTo>
                  <a:cubicBezTo>
                    <a:pt x="32" y="32"/>
                    <a:pt x="79" y="79"/>
                    <a:pt x="110" y="110"/>
                  </a:cubicBezTo>
                  <a:cubicBezTo>
                    <a:pt x="79" y="79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5;p68">
              <a:extLst>
                <a:ext uri="{FF2B5EF4-FFF2-40B4-BE49-F238E27FC236}">
                  <a16:creationId xmlns:a16="http://schemas.microsoft.com/office/drawing/2014/main" id="{B3E3E4A2-4A6A-4FFB-8852-A30DFB288BC0}"/>
                </a:ext>
              </a:extLst>
            </p:cNvPr>
            <p:cNvSpPr/>
            <p:nvPr/>
          </p:nvSpPr>
          <p:spPr>
            <a:xfrm>
              <a:off x="-2988624" y="1924478"/>
              <a:ext cx="248490" cy="104158"/>
            </a:xfrm>
            <a:custGeom>
              <a:avLst/>
              <a:gdLst/>
              <a:ahLst/>
              <a:cxnLst/>
              <a:rect l="l" t="t" r="r" b="b"/>
              <a:pathLst>
                <a:path w="8548" h="3583" extrusionOk="0">
                  <a:moveTo>
                    <a:pt x="1949" y="1"/>
                  </a:moveTo>
                  <a:lnTo>
                    <a:pt x="1" y="3583"/>
                  </a:lnTo>
                  <a:lnTo>
                    <a:pt x="8547" y="3583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6;p68">
              <a:extLst>
                <a:ext uri="{FF2B5EF4-FFF2-40B4-BE49-F238E27FC236}">
                  <a16:creationId xmlns:a16="http://schemas.microsoft.com/office/drawing/2014/main" id="{0F624CC5-5F06-419C-804B-0391AB9836C2}"/>
                </a:ext>
              </a:extLst>
            </p:cNvPr>
            <p:cNvSpPr/>
            <p:nvPr/>
          </p:nvSpPr>
          <p:spPr>
            <a:xfrm>
              <a:off x="-3079962" y="2028606"/>
              <a:ext cx="429800" cy="27442"/>
            </a:xfrm>
            <a:custGeom>
              <a:avLst/>
              <a:gdLst/>
              <a:ahLst/>
              <a:cxnLst/>
              <a:rect l="l" t="t" r="r" b="b"/>
              <a:pathLst>
                <a:path w="14785" h="944" extrusionOk="0">
                  <a:moveTo>
                    <a:pt x="849" y="1"/>
                  </a:moveTo>
                  <a:cubicBezTo>
                    <a:pt x="377" y="1"/>
                    <a:pt x="0" y="378"/>
                    <a:pt x="0" y="849"/>
                  </a:cubicBezTo>
                  <a:lnTo>
                    <a:pt x="0" y="944"/>
                  </a:lnTo>
                  <a:lnTo>
                    <a:pt x="14784" y="944"/>
                  </a:lnTo>
                  <a:lnTo>
                    <a:pt x="14784" y="849"/>
                  </a:lnTo>
                  <a:cubicBezTo>
                    <a:pt x="14784" y="378"/>
                    <a:pt x="14407" y="1"/>
                    <a:pt x="1393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7;p68">
              <a:extLst>
                <a:ext uri="{FF2B5EF4-FFF2-40B4-BE49-F238E27FC236}">
                  <a16:creationId xmlns:a16="http://schemas.microsoft.com/office/drawing/2014/main" id="{8F8B657B-F0C1-4F99-BBBB-9D5FCD3FBB63}"/>
                </a:ext>
              </a:extLst>
            </p:cNvPr>
            <p:cNvSpPr/>
            <p:nvPr/>
          </p:nvSpPr>
          <p:spPr>
            <a:xfrm>
              <a:off x="-2982229" y="1507703"/>
              <a:ext cx="238810" cy="234246"/>
            </a:xfrm>
            <a:custGeom>
              <a:avLst/>
              <a:gdLst/>
              <a:ahLst/>
              <a:cxnLst/>
              <a:rect l="l" t="t" r="r" b="b"/>
              <a:pathLst>
                <a:path w="8215" h="8058" extrusionOk="0">
                  <a:moveTo>
                    <a:pt x="4057" y="0"/>
                  </a:moveTo>
                  <a:cubicBezTo>
                    <a:pt x="3243" y="0"/>
                    <a:pt x="2478" y="258"/>
                    <a:pt x="1854" y="669"/>
                  </a:cubicBezTo>
                  <a:cubicBezTo>
                    <a:pt x="1807" y="701"/>
                    <a:pt x="1792" y="779"/>
                    <a:pt x="1839" y="826"/>
                  </a:cubicBezTo>
                  <a:lnTo>
                    <a:pt x="1854" y="826"/>
                  </a:lnTo>
                  <a:cubicBezTo>
                    <a:pt x="1873" y="836"/>
                    <a:pt x="1896" y="845"/>
                    <a:pt x="1918" y="845"/>
                  </a:cubicBezTo>
                  <a:cubicBezTo>
                    <a:pt x="1935" y="845"/>
                    <a:pt x="1951" y="840"/>
                    <a:pt x="1964" y="826"/>
                  </a:cubicBezTo>
                  <a:cubicBezTo>
                    <a:pt x="2572" y="426"/>
                    <a:pt x="3292" y="180"/>
                    <a:pt x="4085" y="180"/>
                  </a:cubicBezTo>
                  <a:cubicBezTo>
                    <a:pt x="4132" y="180"/>
                    <a:pt x="4179" y="181"/>
                    <a:pt x="4227" y="182"/>
                  </a:cubicBezTo>
                  <a:cubicBezTo>
                    <a:pt x="6222" y="261"/>
                    <a:pt x="7840" y="1863"/>
                    <a:pt x="7934" y="3859"/>
                  </a:cubicBezTo>
                  <a:cubicBezTo>
                    <a:pt x="8026" y="6057"/>
                    <a:pt x="6278" y="7870"/>
                    <a:pt x="4104" y="7870"/>
                  </a:cubicBezTo>
                  <a:cubicBezTo>
                    <a:pt x="4040" y="7870"/>
                    <a:pt x="3977" y="7868"/>
                    <a:pt x="3913" y="7865"/>
                  </a:cubicBezTo>
                  <a:cubicBezTo>
                    <a:pt x="1933" y="7786"/>
                    <a:pt x="330" y="6168"/>
                    <a:pt x="236" y="4189"/>
                  </a:cubicBezTo>
                  <a:cubicBezTo>
                    <a:pt x="189" y="3089"/>
                    <a:pt x="613" y="2083"/>
                    <a:pt x="1320" y="1361"/>
                  </a:cubicBezTo>
                  <a:cubicBezTo>
                    <a:pt x="1352" y="1314"/>
                    <a:pt x="1352" y="1251"/>
                    <a:pt x="1320" y="1219"/>
                  </a:cubicBezTo>
                  <a:cubicBezTo>
                    <a:pt x="1297" y="1204"/>
                    <a:pt x="1273" y="1196"/>
                    <a:pt x="1250" y="1196"/>
                  </a:cubicBezTo>
                  <a:cubicBezTo>
                    <a:pt x="1226" y="1196"/>
                    <a:pt x="1202" y="1204"/>
                    <a:pt x="1179" y="1219"/>
                  </a:cubicBezTo>
                  <a:cubicBezTo>
                    <a:pt x="440" y="1989"/>
                    <a:pt x="0" y="3042"/>
                    <a:pt x="48" y="4204"/>
                  </a:cubicBezTo>
                  <a:cubicBezTo>
                    <a:pt x="142" y="6278"/>
                    <a:pt x="1823" y="7959"/>
                    <a:pt x="3897" y="8053"/>
                  </a:cubicBezTo>
                  <a:cubicBezTo>
                    <a:pt x="3961" y="8056"/>
                    <a:pt x="4025" y="8058"/>
                    <a:pt x="4088" y="8058"/>
                  </a:cubicBezTo>
                  <a:cubicBezTo>
                    <a:pt x="6373" y="8058"/>
                    <a:pt x="8214" y="6151"/>
                    <a:pt x="8107" y="3827"/>
                  </a:cubicBezTo>
                  <a:cubicBezTo>
                    <a:pt x="8029" y="1785"/>
                    <a:pt x="6363" y="119"/>
                    <a:pt x="4321" y="10"/>
                  </a:cubicBezTo>
                  <a:cubicBezTo>
                    <a:pt x="4232" y="3"/>
                    <a:pt x="4144" y="0"/>
                    <a:pt x="4057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8;p68">
              <a:extLst>
                <a:ext uri="{FF2B5EF4-FFF2-40B4-BE49-F238E27FC236}">
                  <a16:creationId xmlns:a16="http://schemas.microsoft.com/office/drawing/2014/main" id="{647C9E67-A5C8-49D9-9AF2-373470FDADD0}"/>
                </a:ext>
              </a:extLst>
            </p:cNvPr>
            <p:cNvSpPr/>
            <p:nvPr/>
          </p:nvSpPr>
          <p:spPr>
            <a:xfrm>
              <a:off x="-2909147" y="1552732"/>
              <a:ext cx="116949" cy="137036"/>
            </a:xfrm>
            <a:custGeom>
              <a:avLst/>
              <a:gdLst/>
              <a:ahLst/>
              <a:cxnLst/>
              <a:rect l="l" t="t" r="r" b="b"/>
              <a:pathLst>
                <a:path w="4023" h="4714" extrusionOk="0">
                  <a:moveTo>
                    <a:pt x="0" y="0"/>
                  </a:moveTo>
                  <a:lnTo>
                    <a:pt x="0" y="4713"/>
                  </a:lnTo>
                  <a:lnTo>
                    <a:pt x="4022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9;p68">
              <a:extLst>
                <a:ext uri="{FF2B5EF4-FFF2-40B4-BE49-F238E27FC236}">
                  <a16:creationId xmlns:a16="http://schemas.microsoft.com/office/drawing/2014/main" id="{55659BF4-9C41-4E8D-9CF6-C16574199225}"/>
                </a:ext>
              </a:extLst>
            </p:cNvPr>
            <p:cNvSpPr/>
            <p:nvPr/>
          </p:nvSpPr>
          <p:spPr>
            <a:xfrm>
              <a:off x="-3221096" y="1486046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50;p68">
              <a:extLst>
                <a:ext uri="{FF2B5EF4-FFF2-40B4-BE49-F238E27FC236}">
                  <a16:creationId xmlns:a16="http://schemas.microsoft.com/office/drawing/2014/main" id="{25F7E7D1-6D28-4E6E-9DCA-6A8E7D74009B}"/>
                </a:ext>
              </a:extLst>
            </p:cNvPr>
            <p:cNvSpPr/>
            <p:nvPr/>
          </p:nvSpPr>
          <p:spPr>
            <a:xfrm>
              <a:off x="-3221096" y="1522586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1;p68">
              <a:extLst>
                <a:ext uri="{FF2B5EF4-FFF2-40B4-BE49-F238E27FC236}">
                  <a16:creationId xmlns:a16="http://schemas.microsoft.com/office/drawing/2014/main" id="{84A5DA72-8859-4579-8574-0B22197A5BBB}"/>
                </a:ext>
              </a:extLst>
            </p:cNvPr>
            <p:cNvSpPr/>
            <p:nvPr/>
          </p:nvSpPr>
          <p:spPr>
            <a:xfrm>
              <a:off x="-3221096" y="1559127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110"/>
                    <a:pt x="1" y="236"/>
                  </a:cubicBezTo>
                  <a:cubicBezTo>
                    <a:pt x="1" y="361"/>
                    <a:pt x="111" y="471"/>
                    <a:pt x="236" y="471"/>
                  </a:cubicBezTo>
                  <a:lnTo>
                    <a:pt x="6254" y="471"/>
                  </a:lnTo>
                  <a:cubicBezTo>
                    <a:pt x="6379" y="471"/>
                    <a:pt x="6489" y="361"/>
                    <a:pt x="6489" y="236"/>
                  </a:cubicBezTo>
                  <a:cubicBezTo>
                    <a:pt x="6489" y="110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2;p68">
              <a:extLst>
                <a:ext uri="{FF2B5EF4-FFF2-40B4-BE49-F238E27FC236}">
                  <a16:creationId xmlns:a16="http://schemas.microsoft.com/office/drawing/2014/main" id="{D40F8217-99FF-4EB7-B8C0-64589EF8B13A}"/>
                </a:ext>
              </a:extLst>
            </p:cNvPr>
            <p:cNvSpPr/>
            <p:nvPr/>
          </p:nvSpPr>
          <p:spPr>
            <a:xfrm>
              <a:off x="-3221096" y="1595639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3;p68">
              <a:extLst>
                <a:ext uri="{FF2B5EF4-FFF2-40B4-BE49-F238E27FC236}">
                  <a16:creationId xmlns:a16="http://schemas.microsoft.com/office/drawing/2014/main" id="{5E2575AA-0A51-4994-8E9D-95EA9BD69570}"/>
                </a:ext>
              </a:extLst>
            </p:cNvPr>
            <p:cNvSpPr/>
            <p:nvPr/>
          </p:nvSpPr>
          <p:spPr>
            <a:xfrm>
              <a:off x="-3221096" y="1632180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4;p68">
              <a:extLst>
                <a:ext uri="{FF2B5EF4-FFF2-40B4-BE49-F238E27FC236}">
                  <a16:creationId xmlns:a16="http://schemas.microsoft.com/office/drawing/2014/main" id="{4BB4D494-0EA9-4530-AB9B-CEEC46DBDF6F}"/>
                </a:ext>
              </a:extLst>
            </p:cNvPr>
            <p:cNvSpPr/>
            <p:nvPr/>
          </p:nvSpPr>
          <p:spPr>
            <a:xfrm>
              <a:off x="-3221096" y="1668721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5;p68">
              <a:extLst>
                <a:ext uri="{FF2B5EF4-FFF2-40B4-BE49-F238E27FC236}">
                  <a16:creationId xmlns:a16="http://schemas.microsoft.com/office/drawing/2014/main" id="{B3AABBA0-B6CA-4821-B1C3-FA23366C4DEC}"/>
                </a:ext>
              </a:extLst>
            </p:cNvPr>
            <p:cNvSpPr/>
            <p:nvPr/>
          </p:nvSpPr>
          <p:spPr>
            <a:xfrm>
              <a:off x="-3221096" y="1705262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78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78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6;p68">
              <a:extLst>
                <a:ext uri="{FF2B5EF4-FFF2-40B4-BE49-F238E27FC236}">
                  <a16:creationId xmlns:a16="http://schemas.microsoft.com/office/drawing/2014/main" id="{5F05D454-6F48-460F-A856-26CBF6DDB0F0}"/>
                </a:ext>
              </a:extLst>
            </p:cNvPr>
            <p:cNvSpPr/>
            <p:nvPr/>
          </p:nvSpPr>
          <p:spPr>
            <a:xfrm>
              <a:off x="-3221096" y="1742268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4"/>
                    <a:pt x="1" y="220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20"/>
                  </a:cubicBezTo>
                  <a:cubicBezTo>
                    <a:pt x="6489" y="94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7;p68">
              <a:extLst>
                <a:ext uri="{FF2B5EF4-FFF2-40B4-BE49-F238E27FC236}">
                  <a16:creationId xmlns:a16="http://schemas.microsoft.com/office/drawing/2014/main" id="{C77DC550-242A-4418-A50E-8D8F995F1F81}"/>
                </a:ext>
              </a:extLst>
            </p:cNvPr>
            <p:cNvSpPr/>
            <p:nvPr/>
          </p:nvSpPr>
          <p:spPr>
            <a:xfrm>
              <a:off x="-2694960" y="1486046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8;p68">
              <a:extLst>
                <a:ext uri="{FF2B5EF4-FFF2-40B4-BE49-F238E27FC236}">
                  <a16:creationId xmlns:a16="http://schemas.microsoft.com/office/drawing/2014/main" id="{BE64F00E-8E71-4D6F-B840-99B2F50E1ED8}"/>
                </a:ext>
              </a:extLst>
            </p:cNvPr>
            <p:cNvSpPr/>
            <p:nvPr/>
          </p:nvSpPr>
          <p:spPr>
            <a:xfrm>
              <a:off x="-2694960" y="1522586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9;p68">
              <a:extLst>
                <a:ext uri="{FF2B5EF4-FFF2-40B4-BE49-F238E27FC236}">
                  <a16:creationId xmlns:a16="http://schemas.microsoft.com/office/drawing/2014/main" id="{23EF3523-C647-4BAF-8A32-69D15EC35F85}"/>
                </a:ext>
              </a:extLst>
            </p:cNvPr>
            <p:cNvSpPr/>
            <p:nvPr/>
          </p:nvSpPr>
          <p:spPr>
            <a:xfrm>
              <a:off x="-2694960" y="1559127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110"/>
                    <a:pt x="1" y="236"/>
                  </a:cubicBezTo>
                  <a:cubicBezTo>
                    <a:pt x="1" y="361"/>
                    <a:pt x="95" y="471"/>
                    <a:pt x="236" y="471"/>
                  </a:cubicBezTo>
                  <a:lnTo>
                    <a:pt x="6238" y="471"/>
                  </a:lnTo>
                  <a:cubicBezTo>
                    <a:pt x="6379" y="471"/>
                    <a:pt x="6474" y="361"/>
                    <a:pt x="6474" y="236"/>
                  </a:cubicBezTo>
                  <a:cubicBezTo>
                    <a:pt x="6474" y="110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60;p68">
              <a:extLst>
                <a:ext uri="{FF2B5EF4-FFF2-40B4-BE49-F238E27FC236}">
                  <a16:creationId xmlns:a16="http://schemas.microsoft.com/office/drawing/2014/main" id="{4629811F-9B77-47A5-9AD8-455DD4EDA877}"/>
                </a:ext>
              </a:extLst>
            </p:cNvPr>
            <p:cNvSpPr/>
            <p:nvPr/>
          </p:nvSpPr>
          <p:spPr>
            <a:xfrm>
              <a:off x="-2694960" y="1595639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1;p68">
              <a:extLst>
                <a:ext uri="{FF2B5EF4-FFF2-40B4-BE49-F238E27FC236}">
                  <a16:creationId xmlns:a16="http://schemas.microsoft.com/office/drawing/2014/main" id="{62817560-2B65-4926-B137-632122EC95B0}"/>
                </a:ext>
              </a:extLst>
            </p:cNvPr>
            <p:cNvSpPr/>
            <p:nvPr/>
          </p:nvSpPr>
          <p:spPr>
            <a:xfrm>
              <a:off x="-2694960" y="1632180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2;p68">
              <a:extLst>
                <a:ext uri="{FF2B5EF4-FFF2-40B4-BE49-F238E27FC236}">
                  <a16:creationId xmlns:a16="http://schemas.microsoft.com/office/drawing/2014/main" id="{3BB157E6-C65D-45C8-9911-615E8C408314}"/>
                </a:ext>
              </a:extLst>
            </p:cNvPr>
            <p:cNvSpPr/>
            <p:nvPr/>
          </p:nvSpPr>
          <p:spPr>
            <a:xfrm>
              <a:off x="-2694960" y="1668721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3;p68">
              <a:extLst>
                <a:ext uri="{FF2B5EF4-FFF2-40B4-BE49-F238E27FC236}">
                  <a16:creationId xmlns:a16="http://schemas.microsoft.com/office/drawing/2014/main" id="{262F6E13-2F52-4B71-84D2-4E67D05E0A29}"/>
                </a:ext>
              </a:extLst>
            </p:cNvPr>
            <p:cNvSpPr/>
            <p:nvPr/>
          </p:nvSpPr>
          <p:spPr>
            <a:xfrm>
              <a:off x="-2694960" y="1705262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78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78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4;p68">
              <a:extLst>
                <a:ext uri="{FF2B5EF4-FFF2-40B4-BE49-F238E27FC236}">
                  <a16:creationId xmlns:a16="http://schemas.microsoft.com/office/drawing/2014/main" id="{E1D654D6-F6F9-4BC3-9B8C-079B8966FBD9}"/>
                </a:ext>
              </a:extLst>
            </p:cNvPr>
            <p:cNvSpPr/>
            <p:nvPr/>
          </p:nvSpPr>
          <p:spPr>
            <a:xfrm>
              <a:off x="-2694960" y="1742268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4"/>
                    <a:pt x="1" y="220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20"/>
                  </a:cubicBezTo>
                  <a:cubicBezTo>
                    <a:pt x="6474" y="94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65;p68">
              <a:extLst>
                <a:ext uri="{FF2B5EF4-FFF2-40B4-BE49-F238E27FC236}">
                  <a16:creationId xmlns:a16="http://schemas.microsoft.com/office/drawing/2014/main" id="{FA5703A0-7C9D-43B9-B6B5-B6EC9AC3CC8A}"/>
                </a:ext>
              </a:extLst>
            </p:cNvPr>
            <p:cNvSpPr/>
            <p:nvPr/>
          </p:nvSpPr>
          <p:spPr>
            <a:xfrm>
              <a:off x="-3270428" y="2234131"/>
              <a:ext cx="193693" cy="26977"/>
            </a:xfrm>
            <a:custGeom>
              <a:avLst/>
              <a:gdLst/>
              <a:ahLst/>
              <a:cxnLst/>
              <a:rect l="l" t="t" r="r" b="b"/>
              <a:pathLst>
                <a:path w="6663" h="928" extrusionOk="0">
                  <a:moveTo>
                    <a:pt x="3332" y="1"/>
                  </a:moveTo>
                  <a:cubicBezTo>
                    <a:pt x="1493" y="1"/>
                    <a:pt x="1" y="205"/>
                    <a:pt x="1" y="472"/>
                  </a:cubicBezTo>
                  <a:cubicBezTo>
                    <a:pt x="1" y="723"/>
                    <a:pt x="1493" y="928"/>
                    <a:pt x="3332" y="928"/>
                  </a:cubicBezTo>
                  <a:cubicBezTo>
                    <a:pt x="5170" y="928"/>
                    <a:pt x="6662" y="723"/>
                    <a:pt x="6662" y="472"/>
                  </a:cubicBezTo>
                  <a:cubicBezTo>
                    <a:pt x="6662" y="205"/>
                    <a:pt x="5170" y="1"/>
                    <a:pt x="33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66;p68">
              <a:extLst>
                <a:ext uri="{FF2B5EF4-FFF2-40B4-BE49-F238E27FC236}">
                  <a16:creationId xmlns:a16="http://schemas.microsoft.com/office/drawing/2014/main" id="{8FEAEF78-23B4-47C5-B847-D7A0DBA3E8B4}"/>
                </a:ext>
              </a:extLst>
            </p:cNvPr>
            <p:cNvSpPr/>
            <p:nvPr/>
          </p:nvSpPr>
          <p:spPr>
            <a:xfrm>
              <a:off x="-3256707" y="1780611"/>
              <a:ext cx="45233" cy="185467"/>
            </a:xfrm>
            <a:custGeom>
              <a:avLst/>
              <a:gdLst/>
              <a:ahLst/>
              <a:cxnLst/>
              <a:rect l="l" t="t" r="r" b="b"/>
              <a:pathLst>
                <a:path w="1556" h="6380" extrusionOk="0">
                  <a:moveTo>
                    <a:pt x="1273" y="1"/>
                  </a:moveTo>
                  <a:lnTo>
                    <a:pt x="1273" y="1"/>
                  </a:lnTo>
                  <a:cubicBezTo>
                    <a:pt x="1273" y="1"/>
                    <a:pt x="0" y="1996"/>
                    <a:pt x="32" y="3410"/>
                  </a:cubicBezTo>
                  <a:cubicBezTo>
                    <a:pt x="79" y="4808"/>
                    <a:pt x="1116" y="6379"/>
                    <a:pt x="1116" y="6379"/>
                  </a:cubicBezTo>
                  <a:lnTo>
                    <a:pt x="1493" y="5641"/>
                  </a:lnTo>
                  <a:cubicBezTo>
                    <a:pt x="1493" y="5641"/>
                    <a:pt x="943" y="4337"/>
                    <a:pt x="927" y="3583"/>
                  </a:cubicBezTo>
                  <a:cubicBezTo>
                    <a:pt x="927" y="3583"/>
                    <a:pt x="1556" y="1179"/>
                    <a:pt x="1273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7;p68">
              <a:extLst>
                <a:ext uri="{FF2B5EF4-FFF2-40B4-BE49-F238E27FC236}">
                  <a16:creationId xmlns:a16="http://schemas.microsoft.com/office/drawing/2014/main" id="{DA109FDD-6350-40BE-B49B-2D029C668A19}"/>
                </a:ext>
              </a:extLst>
            </p:cNvPr>
            <p:cNvSpPr/>
            <p:nvPr/>
          </p:nvSpPr>
          <p:spPr>
            <a:xfrm>
              <a:off x="-3180892" y="1732064"/>
              <a:ext cx="37471" cy="45291"/>
            </a:xfrm>
            <a:custGeom>
              <a:avLst/>
              <a:gdLst/>
              <a:ahLst/>
              <a:cxnLst/>
              <a:rect l="l" t="t" r="r" b="b"/>
              <a:pathLst>
                <a:path w="1289" h="1558" extrusionOk="0">
                  <a:moveTo>
                    <a:pt x="300" y="1"/>
                  </a:moveTo>
                  <a:cubicBezTo>
                    <a:pt x="244" y="1"/>
                    <a:pt x="186" y="7"/>
                    <a:pt x="126" y="21"/>
                  </a:cubicBezTo>
                  <a:lnTo>
                    <a:pt x="0" y="1184"/>
                  </a:lnTo>
                  <a:cubicBezTo>
                    <a:pt x="273" y="1457"/>
                    <a:pt x="589" y="1558"/>
                    <a:pt x="930" y="1558"/>
                  </a:cubicBezTo>
                  <a:cubicBezTo>
                    <a:pt x="1002" y="1558"/>
                    <a:pt x="1074" y="1553"/>
                    <a:pt x="1147" y="1545"/>
                  </a:cubicBezTo>
                  <a:lnTo>
                    <a:pt x="1210" y="1168"/>
                  </a:lnTo>
                  <a:lnTo>
                    <a:pt x="1241" y="980"/>
                  </a:lnTo>
                  <a:lnTo>
                    <a:pt x="1241" y="932"/>
                  </a:lnTo>
                  <a:lnTo>
                    <a:pt x="1289" y="665"/>
                  </a:lnTo>
                  <a:cubicBezTo>
                    <a:pt x="1289" y="665"/>
                    <a:pt x="1179" y="524"/>
                    <a:pt x="1021" y="367"/>
                  </a:cubicBezTo>
                  <a:cubicBezTo>
                    <a:pt x="1006" y="351"/>
                    <a:pt x="990" y="335"/>
                    <a:pt x="974" y="320"/>
                  </a:cubicBezTo>
                  <a:cubicBezTo>
                    <a:pt x="974" y="304"/>
                    <a:pt x="959" y="304"/>
                    <a:pt x="943" y="288"/>
                  </a:cubicBezTo>
                  <a:cubicBezTo>
                    <a:pt x="776" y="134"/>
                    <a:pt x="556" y="1"/>
                    <a:pt x="300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8;p68">
              <a:extLst>
                <a:ext uri="{FF2B5EF4-FFF2-40B4-BE49-F238E27FC236}">
                  <a16:creationId xmlns:a16="http://schemas.microsoft.com/office/drawing/2014/main" id="{9A7CE001-FD7B-428B-9469-30C4F8DA6253}"/>
                </a:ext>
              </a:extLst>
            </p:cNvPr>
            <p:cNvSpPr/>
            <p:nvPr/>
          </p:nvSpPr>
          <p:spPr>
            <a:xfrm>
              <a:off x="-3204119" y="1660494"/>
              <a:ext cx="98140" cy="96105"/>
            </a:xfrm>
            <a:custGeom>
              <a:avLst/>
              <a:gdLst/>
              <a:ahLst/>
              <a:cxnLst/>
              <a:rect l="l" t="t" r="r" b="b"/>
              <a:pathLst>
                <a:path w="3376" h="3306" extrusionOk="0">
                  <a:moveTo>
                    <a:pt x="2123" y="1"/>
                  </a:moveTo>
                  <a:cubicBezTo>
                    <a:pt x="935" y="1"/>
                    <a:pt x="1" y="1329"/>
                    <a:pt x="689" y="2420"/>
                  </a:cubicBezTo>
                  <a:cubicBezTo>
                    <a:pt x="894" y="2735"/>
                    <a:pt x="1113" y="2939"/>
                    <a:pt x="1349" y="3080"/>
                  </a:cubicBezTo>
                  <a:cubicBezTo>
                    <a:pt x="1644" y="3250"/>
                    <a:pt x="1947" y="3306"/>
                    <a:pt x="2246" y="3306"/>
                  </a:cubicBezTo>
                  <a:cubicBezTo>
                    <a:pt x="2362" y="3306"/>
                    <a:pt x="2477" y="3298"/>
                    <a:pt x="2590" y="3285"/>
                  </a:cubicBezTo>
                  <a:cubicBezTo>
                    <a:pt x="2920" y="3253"/>
                    <a:pt x="3376" y="2892"/>
                    <a:pt x="3282" y="2373"/>
                  </a:cubicBezTo>
                  <a:lnTo>
                    <a:pt x="3030" y="1054"/>
                  </a:lnTo>
                  <a:lnTo>
                    <a:pt x="2889" y="189"/>
                  </a:lnTo>
                  <a:cubicBezTo>
                    <a:pt x="2631" y="59"/>
                    <a:pt x="2371" y="1"/>
                    <a:pt x="212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9;p68">
              <a:extLst>
                <a:ext uri="{FF2B5EF4-FFF2-40B4-BE49-F238E27FC236}">
                  <a16:creationId xmlns:a16="http://schemas.microsoft.com/office/drawing/2014/main" id="{64C2B8CE-14A5-47F8-92A5-B46EC72C5C1C}"/>
                </a:ext>
              </a:extLst>
            </p:cNvPr>
            <p:cNvSpPr/>
            <p:nvPr/>
          </p:nvSpPr>
          <p:spPr>
            <a:xfrm>
              <a:off x="-3207375" y="1647791"/>
              <a:ext cx="105262" cy="103053"/>
            </a:xfrm>
            <a:custGeom>
              <a:avLst/>
              <a:gdLst/>
              <a:ahLst/>
              <a:cxnLst/>
              <a:rect l="l" t="t" r="r" b="b"/>
              <a:pathLst>
                <a:path w="3621" h="3545" extrusionOk="0">
                  <a:moveTo>
                    <a:pt x="2994" y="0"/>
                  </a:moveTo>
                  <a:cubicBezTo>
                    <a:pt x="2920" y="0"/>
                    <a:pt x="2838" y="9"/>
                    <a:pt x="2749" y="29"/>
                  </a:cubicBezTo>
                  <a:cubicBezTo>
                    <a:pt x="2121" y="171"/>
                    <a:pt x="1964" y="218"/>
                    <a:pt x="974" y="516"/>
                  </a:cubicBezTo>
                  <a:cubicBezTo>
                    <a:pt x="0" y="815"/>
                    <a:pt x="189" y="1805"/>
                    <a:pt x="408" y="2308"/>
                  </a:cubicBezTo>
                  <a:cubicBezTo>
                    <a:pt x="644" y="2810"/>
                    <a:pt x="534" y="3093"/>
                    <a:pt x="974" y="3486"/>
                  </a:cubicBezTo>
                  <a:cubicBezTo>
                    <a:pt x="1026" y="3531"/>
                    <a:pt x="1118" y="3544"/>
                    <a:pt x="1208" y="3544"/>
                  </a:cubicBezTo>
                  <a:cubicBezTo>
                    <a:pt x="1336" y="3544"/>
                    <a:pt x="1461" y="3517"/>
                    <a:pt x="1461" y="3517"/>
                  </a:cubicBezTo>
                  <a:cubicBezTo>
                    <a:pt x="2042" y="3392"/>
                    <a:pt x="2718" y="2512"/>
                    <a:pt x="2498" y="2370"/>
                  </a:cubicBezTo>
                  <a:cubicBezTo>
                    <a:pt x="2250" y="2214"/>
                    <a:pt x="2056" y="1537"/>
                    <a:pt x="2493" y="1537"/>
                  </a:cubicBezTo>
                  <a:cubicBezTo>
                    <a:pt x="2582" y="1537"/>
                    <a:pt x="2697" y="1565"/>
                    <a:pt x="2844" y="1632"/>
                  </a:cubicBezTo>
                  <a:cubicBezTo>
                    <a:pt x="2849" y="1635"/>
                    <a:pt x="2855" y="1636"/>
                    <a:pt x="2861" y="1636"/>
                  </a:cubicBezTo>
                  <a:cubicBezTo>
                    <a:pt x="2891" y="1636"/>
                    <a:pt x="2930" y="1605"/>
                    <a:pt x="2969" y="1553"/>
                  </a:cubicBezTo>
                  <a:cubicBezTo>
                    <a:pt x="3001" y="1538"/>
                    <a:pt x="3504" y="1161"/>
                    <a:pt x="3566" y="721"/>
                  </a:cubicBezTo>
                  <a:cubicBezTo>
                    <a:pt x="3620" y="343"/>
                    <a:pt x="3443" y="0"/>
                    <a:pt x="299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70;p68">
              <a:extLst>
                <a:ext uri="{FF2B5EF4-FFF2-40B4-BE49-F238E27FC236}">
                  <a16:creationId xmlns:a16="http://schemas.microsoft.com/office/drawing/2014/main" id="{29ACC59C-367A-434A-913C-15569BF5F97F}"/>
                </a:ext>
              </a:extLst>
            </p:cNvPr>
            <p:cNvSpPr/>
            <p:nvPr/>
          </p:nvSpPr>
          <p:spPr>
            <a:xfrm>
              <a:off x="-3232055" y="1762355"/>
              <a:ext cx="116047" cy="226862"/>
            </a:xfrm>
            <a:custGeom>
              <a:avLst/>
              <a:gdLst/>
              <a:ahLst/>
              <a:cxnLst/>
              <a:rect l="l" t="t" r="r" b="b"/>
              <a:pathLst>
                <a:path w="3992" h="7804" extrusionOk="0">
                  <a:moveTo>
                    <a:pt x="1776" y="0"/>
                  </a:moveTo>
                  <a:lnTo>
                    <a:pt x="425" y="629"/>
                  </a:lnTo>
                  <a:cubicBezTo>
                    <a:pt x="1" y="3237"/>
                    <a:pt x="48" y="4494"/>
                    <a:pt x="111" y="7589"/>
                  </a:cubicBezTo>
                  <a:cubicBezTo>
                    <a:pt x="811" y="7758"/>
                    <a:pt x="1643" y="7803"/>
                    <a:pt x="2329" y="7803"/>
                  </a:cubicBezTo>
                  <a:cubicBezTo>
                    <a:pt x="3104" y="7803"/>
                    <a:pt x="3693" y="7746"/>
                    <a:pt x="3693" y="7746"/>
                  </a:cubicBezTo>
                  <a:lnTo>
                    <a:pt x="3991" y="1179"/>
                  </a:lnTo>
                  <a:lnTo>
                    <a:pt x="2954" y="236"/>
                  </a:lnTo>
                  <a:cubicBezTo>
                    <a:pt x="2916" y="237"/>
                    <a:pt x="2879" y="238"/>
                    <a:pt x="2842" y="238"/>
                  </a:cubicBezTo>
                  <a:cubicBezTo>
                    <a:pt x="2434" y="238"/>
                    <a:pt x="2078" y="159"/>
                    <a:pt x="1776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71;p68">
              <a:extLst>
                <a:ext uri="{FF2B5EF4-FFF2-40B4-BE49-F238E27FC236}">
                  <a16:creationId xmlns:a16="http://schemas.microsoft.com/office/drawing/2014/main" id="{4D9B993A-4CD8-436C-A65A-E85F320AE7B8}"/>
                </a:ext>
              </a:extLst>
            </p:cNvPr>
            <p:cNvSpPr/>
            <p:nvPr/>
          </p:nvSpPr>
          <p:spPr>
            <a:xfrm>
              <a:off x="-3000484" y="1731744"/>
              <a:ext cx="51163" cy="33837"/>
            </a:xfrm>
            <a:custGeom>
              <a:avLst/>
              <a:gdLst/>
              <a:ahLst/>
              <a:cxnLst/>
              <a:rect l="l" t="t" r="r" b="b"/>
              <a:pathLst>
                <a:path w="1760" h="1164" extrusionOk="0">
                  <a:moveTo>
                    <a:pt x="286" y="0"/>
                  </a:moveTo>
                  <a:cubicBezTo>
                    <a:pt x="246" y="0"/>
                    <a:pt x="207" y="9"/>
                    <a:pt x="173" y="32"/>
                  </a:cubicBezTo>
                  <a:cubicBezTo>
                    <a:pt x="0" y="158"/>
                    <a:pt x="236" y="865"/>
                    <a:pt x="236" y="865"/>
                  </a:cubicBezTo>
                  <a:lnTo>
                    <a:pt x="738" y="1163"/>
                  </a:lnTo>
                  <a:cubicBezTo>
                    <a:pt x="1760" y="928"/>
                    <a:pt x="1461" y="174"/>
                    <a:pt x="1288" y="48"/>
                  </a:cubicBezTo>
                  <a:cubicBezTo>
                    <a:pt x="1252" y="24"/>
                    <a:pt x="1208" y="14"/>
                    <a:pt x="1160" y="14"/>
                  </a:cubicBezTo>
                  <a:cubicBezTo>
                    <a:pt x="954" y="14"/>
                    <a:pt x="676" y="189"/>
                    <a:pt x="676" y="189"/>
                  </a:cubicBezTo>
                  <a:cubicBezTo>
                    <a:pt x="676" y="189"/>
                    <a:pt x="465" y="0"/>
                    <a:pt x="286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72;p68">
              <a:extLst>
                <a:ext uri="{FF2B5EF4-FFF2-40B4-BE49-F238E27FC236}">
                  <a16:creationId xmlns:a16="http://schemas.microsoft.com/office/drawing/2014/main" id="{DBA8AD38-0CCE-48BA-BF26-751CBEF77DDB}"/>
                </a:ext>
              </a:extLst>
            </p:cNvPr>
            <p:cNvSpPr/>
            <p:nvPr/>
          </p:nvSpPr>
          <p:spPr>
            <a:xfrm>
              <a:off x="-2980862" y="1663081"/>
              <a:ext cx="34739" cy="78286"/>
            </a:xfrm>
            <a:custGeom>
              <a:avLst/>
              <a:gdLst/>
              <a:ahLst/>
              <a:cxnLst/>
              <a:rect l="l" t="t" r="r" b="b"/>
              <a:pathLst>
                <a:path w="1195" h="2693" extrusionOk="0">
                  <a:moveTo>
                    <a:pt x="1139" y="0"/>
                  </a:moveTo>
                  <a:cubicBezTo>
                    <a:pt x="1117" y="0"/>
                    <a:pt x="1100" y="15"/>
                    <a:pt x="1100" y="38"/>
                  </a:cubicBezTo>
                  <a:lnTo>
                    <a:pt x="1" y="2567"/>
                  </a:lnTo>
                  <a:cubicBezTo>
                    <a:pt x="32" y="2614"/>
                    <a:pt x="48" y="2646"/>
                    <a:pt x="63" y="2693"/>
                  </a:cubicBezTo>
                  <a:lnTo>
                    <a:pt x="1195" y="69"/>
                  </a:lnTo>
                  <a:cubicBezTo>
                    <a:pt x="1195" y="53"/>
                    <a:pt x="1195" y="22"/>
                    <a:pt x="1163" y="6"/>
                  </a:cubicBezTo>
                  <a:cubicBezTo>
                    <a:pt x="1155" y="2"/>
                    <a:pt x="1146" y="0"/>
                    <a:pt x="1139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73;p68">
              <a:extLst>
                <a:ext uri="{FF2B5EF4-FFF2-40B4-BE49-F238E27FC236}">
                  <a16:creationId xmlns:a16="http://schemas.microsoft.com/office/drawing/2014/main" id="{8742918B-AC06-4B0E-856F-DD2FA4359D21}"/>
                </a:ext>
              </a:extLst>
            </p:cNvPr>
            <p:cNvSpPr/>
            <p:nvPr/>
          </p:nvSpPr>
          <p:spPr>
            <a:xfrm>
              <a:off x="-3151677" y="1755960"/>
              <a:ext cx="172676" cy="79506"/>
            </a:xfrm>
            <a:custGeom>
              <a:avLst/>
              <a:gdLst/>
              <a:ahLst/>
              <a:cxnLst/>
              <a:rect l="l" t="t" r="r" b="b"/>
              <a:pathLst>
                <a:path w="5940" h="2735" extrusionOk="0">
                  <a:moveTo>
                    <a:pt x="5437" y="1"/>
                  </a:moveTo>
                  <a:cubicBezTo>
                    <a:pt x="5437" y="1"/>
                    <a:pt x="4824" y="550"/>
                    <a:pt x="4290" y="927"/>
                  </a:cubicBezTo>
                  <a:cubicBezTo>
                    <a:pt x="3630" y="1399"/>
                    <a:pt x="3159" y="1572"/>
                    <a:pt x="3159" y="1572"/>
                  </a:cubicBezTo>
                  <a:cubicBezTo>
                    <a:pt x="2514" y="1556"/>
                    <a:pt x="504" y="739"/>
                    <a:pt x="503" y="739"/>
                  </a:cubicBezTo>
                  <a:lnTo>
                    <a:pt x="503" y="739"/>
                  </a:lnTo>
                  <a:cubicBezTo>
                    <a:pt x="1" y="1226"/>
                    <a:pt x="1101" y="2593"/>
                    <a:pt x="1085" y="2593"/>
                  </a:cubicBezTo>
                  <a:lnTo>
                    <a:pt x="3457" y="2734"/>
                  </a:lnTo>
                  <a:cubicBezTo>
                    <a:pt x="4400" y="2294"/>
                    <a:pt x="5939" y="330"/>
                    <a:pt x="5939" y="330"/>
                  </a:cubicBezTo>
                  <a:cubicBezTo>
                    <a:pt x="5814" y="205"/>
                    <a:pt x="5657" y="95"/>
                    <a:pt x="5437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74;p68">
              <a:extLst>
                <a:ext uri="{FF2B5EF4-FFF2-40B4-BE49-F238E27FC236}">
                  <a16:creationId xmlns:a16="http://schemas.microsoft.com/office/drawing/2014/main" id="{FA7077FD-7C5E-4155-B337-E4E109746DFE}"/>
                </a:ext>
              </a:extLst>
            </p:cNvPr>
            <p:cNvSpPr/>
            <p:nvPr/>
          </p:nvSpPr>
          <p:spPr>
            <a:xfrm>
              <a:off x="-3233887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2" y="0"/>
                    <a:pt x="205" y="26"/>
                    <a:pt x="205" y="26"/>
                  </a:cubicBezTo>
                  <a:cubicBezTo>
                    <a:pt x="205" y="26"/>
                    <a:pt x="1" y="434"/>
                    <a:pt x="64" y="780"/>
                  </a:cubicBezTo>
                  <a:lnTo>
                    <a:pt x="1980" y="780"/>
                  </a:lnTo>
                  <a:cubicBezTo>
                    <a:pt x="1980" y="780"/>
                    <a:pt x="1918" y="261"/>
                    <a:pt x="1478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75;p68">
              <a:extLst>
                <a:ext uri="{FF2B5EF4-FFF2-40B4-BE49-F238E27FC236}">
                  <a16:creationId xmlns:a16="http://schemas.microsoft.com/office/drawing/2014/main" id="{CFC55CEB-525B-425B-AD94-FA0206F4636D}"/>
                </a:ext>
              </a:extLst>
            </p:cNvPr>
            <p:cNvSpPr/>
            <p:nvPr/>
          </p:nvSpPr>
          <p:spPr>
            <a:xfrm>
              <a:off x="-3231590" y="1982502"/>
              <a:ext cx="43867" cy="248926"/>
            </a:xfrm>
            <a:custGeom>
              <a:avLst/>
              <a:gdLst/>
              <a:ahLst/>
              <a:cxnLst/>
              <a:rect l="l" t="t" r="r" b="b"/>
              <a:pathLst>
                <a:path w="1509" h="8563" extrusionOk="0">
                  <a:moveTo>
                    <a:pt x="95" y="0"/>
                  </a:moveTo>
                  <a:cubicBezTo>
                    <a:pt x="95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66" y="8519"/>
                    <a:pt x="402" y="8563"/>
                    <a:pt x="556" y="8563"/>
                  </a:cubicBezTo>
                  <a:cubicBezTo>
                    <a:pt x="696" y="8563"/>
                    <a:pt x="851" y="8527"/>
                    <a:pt x="1037" y="8453"/>
                  </a:cubicBezTo>
                  <a:cubicBezTo>
                    <a:pt x="1037" y="8453"/>
                    <a:pt x="1414" y="5216"/>
                    <a:pt x="1383" y="4383"/>
                  </a:cubicBezTo>
                  <a:cubicBezTo>
                    <a:pt x="1336" y="3566"/>
                    <a:pt x="1509" y="1194"/>
                    <a:pt x="1509" y="1194"/>
                  </a:cubicBezTo>
                  <a:lnTo>
                    <a:pt x="1509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76;p68">
              <a:extLst>
                <a:ext uri="{FF2B5EF4-FFF2-40B4-BE49-F238E27FC236}">
                  <a16:creationId xmlns:a16="http://schemas.microsoft.com/office/drawing/2014/main" id="{ACCDCC8D-939B-4C21-911C-B6F5D2B501F6}"/>
                </a:ext>
              </a:extLst>
            </p:cNvPr>
            <p:cNvSpPr/>
            <p:nvPr/>
          </p:nvSpPr>
          <p:spPr>
            <a:xfrm>
              <a:off x="-3170398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1" y="0"/>
                    <a:pt x="205" y="26"/>
                    <a:pt x="205" y="26"/>
                  </a:cubicBezTo>
                  <a:cubicBezTo>
                    <a:pt x="205" y="26"/>
                    <a:pt x="1" y="434"/>
                    <a:pt x="63" y="780"/>
                  </a:cubicBezTo>
                  <a:lnTo>
                    <a:pt x="1980" y="780"/>
                  </a:lnTo>
                  <a:cubicBezTo>
                    <a:pt x="1980" y="780"/>
                    <a:pt x="1917" y="261"/>
                    <a:pt x="1477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7;p68">
              <a:extLst>
                <a:ext uri="{FF2B5EF4-FFF2-40B4-BE49-F238E27FC236}">
                  <a16:creationId xmlns:a16="http://schemas.microsoft.com/office/drawing/2014/main" id="{BBEE3FFF-F234-426B-911A-F434779B5E19}"/>
                </a:ext>
              </a:extLst>
            </p:cNvPr>
            <p:cNvSpPr/>
            <p:nvPr/>
          </p:nvSpPr>
          <p:spPr>
            <a:xfrm>
              <a:off x="-3168102" y="1982502"/>
              <a:ext cx="43867" cy="247880"/>
            </a:xfrm>
            <a:custGeom>
              <a:avLst/>
              <a:gdLst/>
              <a:ahLst/>
              <a:cxnLst/>
              <a:rect l="l" t="t" r="r" b="b"/>
              <a:pathLst>
                <a:path w="1509" h="8527" extrusionOk="0">
                  <a:moveTo>
                    <a:pt x="94" y="0"/>
                  </a:moveTo>
                  <a:cubicBezTo>
                    <a:pt x="94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32" y="8501"/>
                    <a:pt x="374" y="8526"/>
                    <a:pt x="523" y="8526"/>
                  </a:cubicBezTo>
                  <a:cubicBezTo>
                    <a:pt x="705" y="8526"/>
                    <a:pt x="898" y="8489"/>
                    <a:pt x="1053" y="8437"/>
                  </a:cubicBezTo>
                  <a:cubicBezTo>
                    <a:pt x="1053" y="8437"/>
                    <a:pt x="1414" y="5216"/>
                    <a:pt x="1383" y="4383"/>
                  </a:cubicBezTo>
                  <a:cubicBezTo>
                    <a:pt x="1336" y="3566"/>
                    <a:pt x="1508" y="1194"/>
                    <a:pt x="1508" y="1194"/>
                  </a:cubicBezTo>
                  <a:lnTo>
                    <a:pt x="1508" y="7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8;p68">
              <a:extLst>
                <a:ext uri="{FF2B5EF4-FFF2-40B4-BE49-F238E27FC236}">
                  <a16:creationId xmlns:a16="http://schemas.microsoft.com/office/drawing/2014/main" id="{11EA9005-1DBB-414D-90FC-9A1F95E2CED2}"/>
                </a:ext>
              </a:extLst>
            </p:cNvPr>
            <p:cNvSpPr/>
            <p:nvPr/>
          </p:nvSpPr>
          <p:spPr>
            <a:xfrm>
              <a:off x="-3230224" y="1945961"/>
              <a:ext cx="108722" cy="53518"/>
            </a:xfrm>
            <a:custGeom>
              <a:avLst/>
              <a:gdLst/>
              <a:ahLst/>
              <a:cxnLst/>
              <a:rect l="l" t="t" r="r" b="b"/>
              <a:pathLst>
                <a:path w="3740" h="1841" extrusionOk="0">
                  <a:moveTo>
                    <a:pt x="0" y="0"/>
                  </a:moveTo>
                  <a:cubicBezTo>
                    <a:pt x="0" y="0"/>
                    <a:pt x="0" y="974"/>
                    <a:pt x="63" y="1634"/>
                  </a:cubicBezTo>
                  <a:cubicBezTo>
                    <a:pt x="63" y="1634"/>
                    <a:pt x="1177" y="1840"/>
                    <a:pt x="2322" y="1840"/>
                  </a:cubicBezTo>
                  <a:cubicBezTo>
                    <a:pt x="2758" y="1840"/>
                    <a:pt x="3198" y="1811"/>
                    <a:pt x="3583" y="1728"/>
                  </a:cubicBezTo>
                  <a:cubicBezTo>
                    <a:pt x="3583" y="1728"/>
                    <a:pt x="3740" y="754"/>
                    <a:pt x="3677" y="63"/>
                  </a:cubicBezTo>
                  <a:lnTo>
                    <a:pt x="3677" y="63"/>
                  </a:lnTo>
                  <a:cubicBezTo>
                    <a:pt x="3024" y="108"/>
                    <a:pt x="2525" y="129"/>
                    <a:pt x="2068" y="129"/>
                  </a:cubicBezTo>
                  <a:cubicBezTo>
                    <a:pt x="1404" y="129"/>
                    <a:pt x="829" y="84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9;p68">
              <a:extLst>
                <a:ext uri="{FF2B5EF4-FFF2-40B4-BE49-F238E27FC236}">
                  <a16:creationId xmlns:a16="http://schemas.microsoft.com/office/drawing/2014/main" id="{6CBA6603-A920-428F-ACC9-7A12057431BB}"/>
                </a:ext>
              </a:extLst>
            </p:cNvPr>
            <p:cNvSpPr/>
            <p:nvPr/>
          </p:nvSpPr>
          <p:spPr>
            <a:xfrm>
              <a:off x="-2819641" y="2270206"/>
              <a:ext cx="399189" cy="38867"/>
            </a:xfrm>
            <a:custGeom>
              <a:avLst/>
              <a:gdLst/>
              <a:ahLst/>
              <a:cxnLst/>
              <a:rect l="l" t="t" r="r" b="b"/>
              <a:pathLst>
                <a:path w="13732" h="1337" extrusionOk="0">
                  <a:moveTo>
                    <a:pt x="6866" y="1"/>
                  </a:moveTo>
                  <a:cubicBezTo>
                    <a:pt x="3080" y="1"/>
                    <a:pt x="1" y="299"/>
                    <a:pt x="1" y="676"/>
                  </a:cubicBezTo>
                  <a:cubicBezTo>
                    <a:pt x="1" y="1038"/>
                    <a:pt x="3080" y="1336"/>
                    <a:pt x="6866" y="1336"/>
                  </a:cubicBezTo>
                  <a:cubicBezTo>
                    <a:pt x="10653" y="1336"/>
                    <a:pt x="13732" y="1038"/>
                    <a:pt x="13732" y="676"/>
                  </a:cubicBezTo>
                  <a:cubicBezTo>
                    <a:pt x="13732" y="299"/>
                    <a:pt x="10653" y="1"/>
                    <a:pt x="68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80;p68">
              <a:extLst>
                <a:ext uri="{FF2B5EF4-FFF2-40B4-BE49-F238E27FC236}">
                  <a16:creationId xmlns:a16="http://schemas.microsoft.com/office/drawing/2014/main" id="{FE7C5A19-565D-4BC0-A810-D2B93C82C4F2}"/>
                </a:ext>
              </a:extLst>
            </p:cNvPr>
            <p:cNvSpPr/>
            <p:nvPr/>
          </p:nvSpPr>
          <p:spPr>
            <a:xfrm>
              <a:off x="-2647925" y="2095293"/>
              <a:ext cx="150292" cy="32471"/>
            </a:xfrm>
            <a:custGeom>
              <a:avLst/>
              <a:gdLst/>
              <a:ahLst/>
              <a:cxnLst/>
              <a:rect l="l" t="t" r="r" b="b"/>
              <a:pathLst>
                <a:path w="5170" h="1117" extrusionOk="0">
                  <a:moveTo>
                    <a:pt x="378" y="1"/>
                  </a:moveTo>
                  <a:cubicBezTo>
                    <a:pt x="174" y="1"/>
                    <a:pt x="1" y="173"/>
                    <a:pt x="1" y="378"/>
                  </a:cubicBezTo>
                  <a:lnTo>
                    <a:pt x="1" y="739"/>
                  </a:lnTo>
                  <a:cubicBezTo>
                    <a:pt x="1" y="943"/>
                    <a:pt x="174" y="1116"/>
                    <a:pt x="378" y="1116"/>
                  </a:cubicBezTo>
                  <a:lnTo>
                    <a:pt x="4793" y="1116"/>
                  </a:lnTo>
                  <a:cubicBezTo>
                    <a:pt x="4997" y="1116"/>
                    <a:pt x="5170" y="943"/>
                    <a:pt x="5170" y="739"/>
                  </a:cubicBezTo>
                  <a:lnTo>
                    <a:pt x="5170" y="378"/>
                  </a:lnTo>
                  <a:cubicBezTo>
                    <a:pt x="5170" y="173"/>
                    <a:pt x="4997" y="1"/>
                    <a:pt x="47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81;p68">
              <a:extLst>
                <a:ext uri="{FF2B5EF4-FFF2-40B4-BE49-F238E27FC236}">
                  <a16:creationId xmlns:a16="http://schemas.microsoft.com/office/drawing/2014/main" id="{4C4EE2B3-60E5-42DC-9928-9DBD12A35FA4}"/>
                </a:ext>
              </a:extLst>
            </p:cNvPr>
            <p:cNvSpPr/>
            <p:nvPr/>
          </p:nvSpPr>
          <p:spPr>
            <a:xfrm>
              <a:off x="-2622343" y="1894798"/>
              <a:ext cx="162618" cy="212414"/>
            </a:xfrm>
            <a:custGeom>
              <a:avLst/>
              <a:gdLst/>
              <a:ahLst/>
              <a:cxnLst/>
              <a:rect l="l" t="t" r="r" b="b"/>
              <a:pathLst>
                <a:path w="5594" h="7307" extrusionOk="0">
                  <a:moveTo>
                    <a:pt x="2326" y="1"/>
                  </a:moveTo>
                  <a:cubicBezTo>
                    <a:pt x="1823" y="1"/>
                    <a:pt x="1399" y="346"/>
                    <a:pt x="1289" y="833"/>
                  </a:cubicBezTo>
                  <a:lnTo>
                    <a:pt x="142" y="5924"/>
                  </a:lnTo>
                  <a:cubicBezTo>
                    <a:pt x="1" y="6583"/>
                    <a:pt x="488" y="7196"/>
                    <a:pt x="1148" y="7228"/>
                  </a:cubicBezTo>
                  <a:lnTo>
                    <a:pt x="3457" y="7306"/>
                  </a:lnTo>
                  <a:cubicBezTo>
                    <a:pt x="3468" y="7306"/>
                    <a:pt x="3479" y="7307"/>
                    <a:pt x="3491" y="7307"/>
                  </a:cubicBezTo>
                  <a:cubicBezTo>
                    <a:pt x="4010" y="7307"/>
                    <a:pt x="4449" y="6950"/>
                    <a:pt x="4541" y="6442"/>
                  </a:cubicBezTo>
                  <a:lnTo>
                    <a:pt x="5484" y="1367"/>
                  </a:lnTo>
                  <a:cubicBezTo>
                    <a:pt x="5594" y="770"/>
                    <a:pt x="5170" y="189"/>
                    <a:pt x="4557" y="126"/>
                  </a:cubicBezTo>
                  <a:lnTo>
                    <a:pt x="3614" y="16"/>
                  </a:lnTo>
                  <a:cubicBezTo>
                    <a:pt x="3567" y="1"/>
                    <a:pt x="3520" y="1"/>
                    <a:pt x="3489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82;p68">
              <a:extLst>
                <a:ext uri="{FF2B5EF4-FFF2-40B4-BE49-F238E27FC236}">
                  <a16:creationId xmlns:a16="http://schemas.microsoft.com/office/drawing/2014/main" id="{232DF5E7-6113-4C6A-90A7-F478548A45F6}"/>
                </a:ext>
              </a:extLst>
            </p:cNvPr>
            <p:cNvSpPr/>
            <p:nvPr/>
          </p:nvSpPr>
          <p:spPr>
            <a:xfrm>
              <a:off x="-2671210" y="2116775"/>
              <a:ext cx="54390" cy="170815"/>
            </a:xfrm>
            <a:custGeom>
              <a:avLst/>
              <a:gdLst/>
              <a:ahLst/>
              <a:cxnLst/>
              <a:rect l="l" t="t" r="r" b="b"/>
              <a:pathLst>
                <a:path w="1871" h="5876" extrusionOk="0">
                  <a:moveTo>
                    <a:pt x="1462" y="0"/>
                  </a:moveTo>
                  <a:lnTo>
                    <a:pt x="1" y="5876"/>
                  </a:lnTo>
                  <a:lnTo>
                    <a:pt x="425" y="5876"/>
                  </a:lnTo>
                  <a:lnTo>
                    <a:pt x="1870" y="11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83;p68">
              <a:extLst>
                <a:ext uri="{FF2B5EF4-FFF2-40B4-BE49-F238E27FC236}">
                  <a16:creationId xmlns:a16="http://schemas.microsoft.com/office/drawing/2014/main" id="{CD43A9C8-6576-489F-A81D-98E67AD57685}"/>
                </a:ext>
              </a:extLst>
            </p:cNvPr>
            <p:cNvSpPr/>
            <p:nvPr/>
          </p:nvSpPr>
          <p:spPr>
            <a:xfrm>
              <a:off x="-2528244" y="2116775"/>
              <a:ext cx="54361" cy="170815"/>
            </a:xfrm>
            <a:custGeom>
              <a:avLst/>
              <a:gdLst/>
              <a:ahLst/>
              <a:cxnLst/>
              <a:rect l="l" t="t" r="r" b="b"/>
              <a:pathLst>
                <a:path w="1870" h="5876" extrusionOk="0">
                  <a:moveTo>
                    <a:pt x="409" y="0"/>
                  </a:moveTo>
                  <a:lnTo>
                    <a:pt x="0" y="110"/>
                  </a:lnTo>
                  <a:lnTo>
                    <a:pt x="1446" y="5876"/>
                  </a:lnTo>
                  <a:lnTo>
                    <a:pt x="1870" y="587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84;p68">
              <a:extLst>
                <a:ext uri="{FF2B5EF4-FFF2-40B4-BE49-F238E27FC236}">
                  <a16:creationId xmlns:a16="http://schemas.microsoft.com/office/drawing/2014/main" id="{2F874D63-A81E-48D9-8613-0D53734A5BB6}"/>
                </a:ext>
              </a:extLst>
            </p:cNvPr>
            <p:cNvSpPr/>
            <p:nvPr/>
          </p:nvSpPr>
          <p:spPr>
            <a:xfrm>
              <a:off x="-2689931" y="1870146"/>
              <a:ext cx="100960" cy="121077"/>
            </a:xfrm>
            <a:custGeom>
              <a:avLst/>
              <a:gdLst/>
              <a:ahLst/>
              <a:cxnLst/>
              <a:rect l="l" t="t" r="r" b="b"/>
              <a:pathLst>
                <a:path w="3473" h="4165" extrusionOk="0">
                  <a:moveTo>
                    <a:pt x="3473" y="0"/>
                  </a:moveTo>
                  <a:cubicBezTo>
                    <a:pt x="3472" y="0"/>
                    <a:pt x="2294" y="2514"/>
                    <a:pt x="2011" y="3268"/>
                  </a:cubicBezTo>
                  <a:cubicBezTo>
                    <a:pt x="2011" y="3268"/>
                    <a:pt x="1383" y="3289"/>
                    <a:pt x="787" y="3289"/>
                  </a:cubicBezTo>
                  <a:cubicBezTo>
                    <a:pt x="489" y="3289"/>
                    <a:pt x="199" y="3284"/>
                    <a:pt x="0" y="3268"/>
                  </a:cubicBezTo>
                  <a:lnTo>
                    <a:pt x="0" y="3268"/>
                  </a:lnTo>
                  <a:lnTo>
                    <a:pt x="173" y="3975"/>
                  </a:lnTo>
                  <a:cubicBezTo>
                    <a:pt x="173" y="3975"/>
                    <a:pt x="1634" y="4132"/>
                    <a:pt x="2106" y="4164"/>
                  </a:cubicBezTo>
                  <a:cubicBezTo>
                    <a:pt x="2111" y="4164"/>
                    <a:pt x="2116" y="4164"/>
                    <a:pt x="2121" y="4164"/>
                  </a:cubicBezTo>
                  <a:cubicBezTo>
                    <a:pt x="2561" y="4164"/>
                    <a:pt x="3221" y="2860"/>
                    <a:pt x="3221" y="2860"/>
                  </a:cubicBezTo>
                  <a:lnTo>
                    <a:pt x="3473" y="0"/>
                  </a:ln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85;p68">
              <a:extLst>
                <a:ext uri="{FF2B5EF4-FFF2-40B4-BE49-F238E27FC236}">
                  <a16:creationId xmlns:a16="http://schemas.microsoft.com/office/drawing/2014/main" id="{078C9BC4-83C3-42B5-BE58-7BC146C9DAD4}"/>
                </a:ext>
              </a:extLst>
            </p:cNvPr>
            <p:cNvSpPr/>
            <p:nvPr/>
          </p:nvSpPr>
          <p:spPr>
            <a:xfrm>
              <a:off x="-2631006" y="2051484"/>
              <a:ext cx="108722" cy="45698"/>
            </a:xfrm>
            <a:custGeom>
              <a:avLst/>
              <a:gdLst/>
              <a:ahLst/>
              <a:cxnLst/>
              <a:rect l="l" t="t" r="r" b="b"/>
              <a:pathLst>
                <a:path w="3740" h="1572" extrusionOk="0">
                  <a:moveTo>
                    <a:pt x="1054" y="0"/>
                  </a:moveTo>
                  <a:cubicBezTo>
                    <a:pt x="599" y="0"/>
                    <a:pt x="283" y="15"/>
                    <a:pt x="283" y="15"/>
                  </a:cubicBezTo>
                  <a:cubicBezTo>
                    <a:pt x="283" y="15"/>
                    <a:pt x="0" y="1398"/>
                    <a:pt x="1681" y="1555"/>
                  </a:cubicBezTo>
                  <a:cubicBezTo>
                    <a:pt x="1795" y="1566"/>
                    <a:pt x="1902" y="1572"/>
                    <a:pt x="2003" y="1572"/>
                  </a:cubicBezTo>
                  <a:cubicBezTo>
                    <a:pt x="3573" y="1572"/>
                    <a:pt x="3739" y="282"/>
                    <a:pt x="3739" y="282"/>
                  </a:cubicBezTo>
                  <a:cubicBezTo>
                    <a:pt x="3025" y="44"/>
                    <a:pt x="1834" y="0"/>
                    <a:pt x="105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86;p68">
              <a:extLst>
                <a:ext uri="{FF2B5EF4-FFF2-40B4-BE49-F238E27FC236}">
                  <a16:creationId xmlns:a16="http://schemas.microsoft.com/office/drawing/2014/main" id="{2BD7D16D-7EC7-4D89-BCCA-3AA6E5DA163E}"/>
                </a:ext>
              </a:extLst>
            </p:cNvPr>
            <p:cNvSpPr/>
            <p:nvPr/>
          </p:nvSpPr>
          <p:spPr>
            <a:xfrm>
              <a:off x="-2622808" y="1866484"/>
              <a:ext cx="123344" cy="198839"/>
            </a:xfrm>
            <a:custGeom>
              <a:avLst/>
              <a:gdLst/>
              <a:ahLst/>
              <a:cxnLst/>
              <a:rect l="l" t="t" r="r" b="b"/>
              <a:pathLst>
                <a:path w="4243" h="6840" extrusionOk="0">
                  <a:moveTo>
                    <a:pt x="3096" y="1"/>
                  </a:moveTo>
                  <a:lnTo>
                    <a:pt x="1996" y="32"/>
                  </a:lnTo>
                  <a:lnTo>
                    <a:pt x="1148" y="126"/>
                  </a:lnTo>
                  <a:lnTo>
                    <a:pt x="1" y="6379"/>
                  </a:lnTo>
                  <a:cubicBezTo>
                    <a:pt x="237" y="6489"/>
                    <a:pt x="457" y="6536"/>
                    <a:pt x="692" y="6583"/>
                  </a:cubicBezTo>
                  <a:cubicBezTo>
                    <a:pt x="1179" y="6678"/>
                    <a:pt x="1446" y="6725"/>
                    <a:pt x="1776" y="6788"/>
                  </a:cubicBezTo>
                  <a:cubicBezTo>
                    <a:pt x="1931" y="6824"/>
                    <a:pt x="2088" y="6839"/>
                    <a:pt x="2247" y="6839"/>
                  </a:cubicBezTo>
                  <a:cubicBezTo>
                    <a:pt x="2639" y="6839"/>
                    <a:pt x="3044" y="6747"/>
                    <a:pt x="3457" y="6646"/>
                  </a:cubicBezTo>
                  <a:lnTo>
                    <a:pt x="4243" y="34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87;p68">
              <a:extLst>
                <a:ext uri="{FF2B5EF4-FFF2-40B4-BE49-F238E27FC236}">
                  <a16:creationId xmlns:a16="http://schemas.microsoft.com/office/drawing/2014/main" id="{66ABD5E6-ACA9-4390-80B5-52376D52D726}"/>
                </a:ext>
              </a:extLst>
            </p:cNvPr>
            <p:cNvSpPr/>
            <p:nvPr/>
          </p:nvSpPr>
          <p:spPr>
            <a:xfrm>
              <a:off x="-2564785" y="1835204"/>
              <a:ext cx="32006" cy="39012"/>
            </a:xfrm>
            <a:custGeom>
              <a:avLst/>
              <a:gdLst/>
              <a:ahLst/>
              <a:cxnLst/>
              <a:rect l="l" t="t" r="r" b="b"/>
              <a:pathLst>
                <a:path w="1101" h="1342" extrusionOk="0">
                  <a:moveTo>
                    <a:pt x="882" y="1"/>
                  </a:moveTo>
                  <a:cubicBezTo>
                    <a:pt x="666" y="1"/>
                    <a:pt x="468" y="110"/>
                    <a:pt x="314" y="228"/>
                  </a:cubicBezTo>
                  <a:cubicBezTo>
                    <a:pt x="126" y="354"/>
                    <a:pt x="0" y="511"/>
                    <a:pt x="0" y="511"/>
                  </a:cubicBezTo>
                  <a:lnTo>
                    <a:pt x="16" y="951"/>
                  </a:lnTo>
                  <a:lnTo>
                    <a:pt x="32" y="1296"/>
                  </a:lnTo>
                  <a:cubicBezTo>
                    <a:pt x="149" y="1326"/>
                    <a:pt x="264" y="1342"/>
                    <a:pt x="376" y="1342"/>
                  </a:cubicBezTo>
                  <a:cubicBezTo>
                    <a:pt x="624" y="1342"/>
                    <a:pt x="862" y="1265"/>
                    <a:pt x="1100" y="1092"/>
                  </a:cubicBezTo>
                  <a:lnTo>
                    <a:pt x="1100" y="40"/>
                  </a:lnTo>
                  <a:cubicBezTo>
                    <a:pt x="1026" y="12"/>
                    <a:pt x="953" y="1"/>
                    <a:pt x="882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88;p68">
              <a:extLst>
                <a:ext uri="{FF2B5EF4-FFF2-40B4-BE49-F238E27FC236}">
                  <a16:creationId xmlns:a16="http://schemas.microsoft.com/office/drawing/2014/main" id="{4094F326-8FCC-42A9-A9B6-D03881020B49}"/>
                </a:ext>
              </a:extLst>
            </p:cNvPr>
            <p:cNvSpPr/>
            <p:nvPr/>
          </p:nvSpPr>
          <p:spPr>
            <a:xfrm>
              <a:off x="-2564785" y="1840001"/>
              <a:ext cx="27413" cy="22849"/>
            </a:xfrm>
            <a:custGeom>
              <a:avLst/>
              <a:gdLst/>
              <a:ahLst/>
              <a:cxnLst/>
              <a:rect l="l" t="t" r="r" b="b"/>
              <a:pathLst>
                <a:path w="943" h="786" extrusionOk="0">
                  <a:moveTo>
                    <a:pt x="943" y="0"/>
                  </a:moveTo>
                  <a:lnTo>
                    <a:pt x="314" y="63"/>
                  </a:lnTo>
                  <a:cubicBezTo>
                    <a:pt x="126" y="189"/>
                    <a:pt x="0" y="346"/>
                    <a:pt x="0" y="346"/>
                  </a:cubicBezTo>
                  <a:lnTo>
                    <a:pt x="16" y="786"/>
                  </a:lnTo>
                  <a:cubicBezTo>
                    <a:pt x="644" y="692"/>
                    <a:pt x="943" y="0"/>
                    <a:pt x="94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89;p68">
              <a:extLst>
                <a:ext uri="{FF2B5EF4-FFF2-40B4-BE49-F238E27FC236}">
                  <a16:creationId xmlns:a16="http://schemas.microsoft.com/office/drawing/2014/main" id="{28A6BCA8-EE57-46ED-B25B-CF33EE55CBDA}"/>
                </a:ext>
              </a:extLst>
            </p:cNvPr>
            <p:cNvSpPr/>
            <p:nvPr/>
          </p:nvSpPr>
          <p:spPr>
            <a:xfrm>
              <a:off x="-2597663" y="1768750"/>
              <a:ext cx="93082" cy="84565"/>
            </a:xfrm>
            <a:custGeom>
              <a:avLst/>
              <a:gdLst/>
              <a:ahLst/>
              <a:cxnLst/>
              <a:rect l="l" t="t" r="r" b="b"/>
              <a:pathLst>
                <a:path w="3202" h="2909" extrusionOk="0">
                  <a:moveTo>
                    <a:pt x="1249" y="0"/>
                  </a:moveTo>
                  <a:cubicBezTo>
                    <a:pt x="1080" y="0"/>
                    <a:pt x="903" y="30"/>
                    <a:pt x="723" y="95"/>
                  </a:cubicBezTo>
                  <a:lnTo>
                    <a:pt x="94" y="2216"/>
                  </a:lnTo>
                  <a:cubicBezTo>
                    <a:pt x="0" y="2483"/>
                    <a:pt x="173" y="2781"/>
                    <a:pt x="456" y="2844"/>
                  </a:cubicBezTo>
                  <a:cubicBezTo>
                    <a:pt x="632" y="2879"/>
                    <a:pt x="841" y="2908"/>
                    <a:pt x="1062" y="2908"/>
                  </a:cubicBezTo>
                  <a:cubicBezTo>
                    <a:pt x="1530" y="2908"/>
                    <a:pt x="2051" y="2779"/>
                    <a:pt x="2435" y="2310"/>
                  </a:cubicBezTo>
                  <a:cubicBezTo>
                    <a:pt x="3202" y="1352"/>
                    <a:pt x="2394" y="0"/>
                    <a:pt x="124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90;p68">
              <a:extLst>
                <a:ext uri="{FF2B5EF4-FFF2-40B4-BE49-F238E27FC236}">
                  <a16:creationId xmlns:a16="http://schemas.microsoft.com/office/drawing/2014/main" id="{33CFF3D2-4CB7-42E2-85D4-61CB014D6E74}"/>
                </a:ext>
              </a:extLst>
            </p:cNvPr>
            <p:cNvSpPr/>
            <p:nvPr/>
          </p:nvSpPr>
          <p:spPr>
            <a:xfrm>
              <a:off x="-2596762" y="1796163"/>
              <a:ext cx="12820" cy="24215"/>
            </a:xfrm>
            <a:custGeom>
              <a:avLst/>
              <a:gdLst/>
              <a:ahLst/>
              <a:cxnLst/>
              <a:rect l="l" t="t" r="r" b="b"/>
              <a:pathLst>
                <a:path w="441" h="833" extrusionOk="0">
                  <a:moveTo>
                    <a:pt x="440" y="0"/>
                  </a:moveTo>
                  <a:lnTo>
                    <a:pt x="48" y="550"/>
                  </a:lnTo>
                  <a:cubicBezTo>
                    <a:pt x="0" y="613"/>
                    <a:pt x="16" y="691"/>
                    <a:pt x="79" y="738"/>
                  </a:cubicBezTo>
                  <a:lnTo>
                    <a:pt x="189" y="833"/>
                  </a:lnTo>
                  <a:cubicBezTo>
                    <a:pt x="189" y="833"/>
                    <a:pt x="440" y="723"/>
                    <a:pt x="44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91;p68">
              <a:extLst>
                <a:ext uri="{FF2B5EF4-FFF2-40B4-BE49-F238E27FC236}">
                  <a16:creationId xmlns:a16="http://schemas.microsoft.com/office/drawing/2014/main" id="{EDAAE865-B06C-4070-8062-FA3C7003ED9C}"/>
                </a:ext>
              </a:extLst>
            </p:cNvPr>
            <p:cNvSpPr/>
            <p:nvPr/>
          </p:nvSpPr>
          <p:spPr>
            <a:xfrm>
              <a:off x="-2590366" y="1742181"/>
              <a:ext cx="102326" cy="102355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749" y="1"/>
                  </a:moveTo>
                  <a:cubicBezTo>
                    <a:pt x="495" y="1"/>
                    <a:pt x="290" y="107"/>
                    <a:pt x="189" y="380"/>
                  </a:cubicBezTo>
                  <a:cubicBezTo>
                    <a:pt x="0" y="883"/>
                    <a:pt x="503" y="1213"/>
                    <a:pt x="503" y="1213"/>
                  </a:cubicBezTo>
                  <a:cubicBezTo>
                    <a:pt x="516" y="1213"/>
                    <a:pt x="529" y="1212"/>
                    <a:pt x="542" y="1212"/>
                  </a:cubicBezTo>
                  <a:cubicBezTo>
                    <a:pt x="1094" y="1212"/>
                    <a:pt x="1630" y="1534"/>
                    <a:pt x="1462" y="1841"/>
                  </a:cubicBezTo>
                  <a:cubicBezTo>
                    <a:pt x="1352" y="2050"/>
                    <a:pt x="1356" y="2158"/>
                    <a:pt x="1464" y="2158"/>
                  </a:cubicBezTo>
                  <a:cubicBezTo>
                    <a:pt x="1528" y="2158"/>
                    <a:pt x="1627" y="2121"/>
                    <a:pt x="1760" y="2046"/>
                  </a:cubicBezTo>
                  <a:cubicBezTo>
                    <a:pt x="1817" y="2015"/>
                    <a:pt x="1870" y="2001"/>
                    <a:pt x="1918" y="2001"/>
                  </a:cubicBezTo>
                  <a:cubicBezTo>
                    <a:pt x="2160" y="2001"/>
                    <a:pt x="2266" y="2351"/>
                    <a:pt x="2043" y="2548"/>
                  </a:cubicBezTo>
                  <a:cubicBezTo>
                    <a:pt x="1697" y="2878"/>
                    <a:pt x="1729" y="3067"/>
                    <a:pt x="1744" y="3240"/>
                  </a:cubicBezTo>
                  <a:cubicBezTo>
                    <a:pt x="1758" y="3386"/>
                    <a:pt x="1906" y="3521"/>
                    <a:pt x="2046" y="3521"/>
                  </a:cubicBezTo>
                  <a:cubicBezTo>
                    <a:pt x="2072" y="3521"/>
                    <a:pt x="2097" y="3516"/>
                    <a:pt x="2121" y="3507"/>
                  </a:cubicBezTo>
                  <a:cubicBezTo>
                    <a:pt x="2247" y="3444"/>
                    <a:pt x="2389" y="3365"/>
                    <a:pt x="2514" y="3240"/>
                  </a:cubicBezTo>
                  <a:cubicBezTo>
                    <a:pt x="2828" y="2894"/>
                    <a:pt x="3520" y="1669"/>
                    <a:pt x="2828" y="1072"/>
                  </a:cubicBezTo>
                  <a:cubicBezTo>
                    <a:pt x="2388" y="699"/>
                    <a:pt x="1402" y="1"/>
                    <a:pt x="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92;p68">
              <a:extLst>
                <a:ext uri="{FF2B5EF4-FFF2-40B4-BE49-F238E27FC236}">
                  <a16:creationId xmlns:a16="http://schemas.microsoft.com/office/drawing/2014/main" id="{93D1B858-8545-4FCE-A17C-A0DD704A0C41}"/>
                </a:ext>
              </a:extLst>
            </p:cNvPr>
            <p:cNvSpPr/>
            <p:nvPr/>
          </p:nvSpPr>
          <p:spPr>
            <a:xfrm>
              <a:off x="-2606035" y="1800262"/>
              <a:ext cx="64099" cy="56309"/>
            </a:xfrm>
            <a:custGeom>
              <a:avLst/>
              <a:gdLst/>
              <a:ahLst/>
              <a:cxnLst/>
              <a:rect l="l" t="t" r="r" b="b"/>
              <a:pathLst>
                <a:path w="2205" h="1937" extrusionOk="0">
                  <a:moveTo>
                    <a:pt x="571" y="896"/>
                  </a:moveTo>
                  <a:cubicBezTo>
                    <a:pt x="649" y="912"/>
                    <a:pt x="822" y="927"/>
                    <a:pt x="901" y="990"/>
                  </a:cubicBezTo>
                  <a:cubicBezTo>
                    <a:pt x="941" y="1044"/>
                    <a:pt x="743" y="1370"/>
                    <a:pt x="615" y="1370"/>
                  </a:cubicBezTo>
                  <a:cubicBezTo>
                    <a:pt x="592" y="1370"/>
                    <a:pt x="572" y="1359"/>
                    <a:pt x="555" y="1336"/>
                  </a:cubicBezTo>
                  <a:cubicBezTo>
                    <a:pt x="461" y="1226"/>
                    <a:pt x="492" y="1053"/>
                    <a:pt x="508" y="959"/>
                  </a:cubicBezTo>
                  <a:cubicBezTo>
                    <a:pt x="508" y="927"/>
                    <a:pt x="539" y="896"/>
                    <a:pt x="571" y="896"/>
                  </a:cubicBezTo>
                  <a:close/>
                  <a:moveTo>
                    <a:pt x="1953" y="0"/>
                  </a:moveTo>
                  <a:cubicBezTo>
                    <a:pt x="1953" y="0"/>
                    <a:pt x="1533" y="917"/>
                    <a:pt x="1220" y="917"/>
                  </a:cubicBezTo>
                  <a:cubicBezTo>
                    <a:pt x="1186" y="917"/>
                    <a:pt x="1152" y="905"/>
                    <a:pt x="1121" y="880"/>
                  </a:cubicBezTo>
                  <a:cubicBezTo>
                    <a:pt x="959" y="743"/>
                    <a:pt x="793" y="709"/>
                    <a:pt x="670" y="709"/>
                  </a:cubicBezTo>
                  <a:cubicBezTo>
                    <a:pt x="554" y="709"/>
                    <a:pt x="477" y="739"/>
                    <a:pt x="477" y="739"/>
                  </a:cubicBezTo>
                  <a:cubicBezTo>
                    <a:pt x="1" y="1748"/>
                    <a:pt x="504" y="1937"/>
                    <a:pt x="821" y="1937"/>
                  </a:cubicBezTo>
                  <a:cubicBezTo>
                    <a:pt x="849" y="1937"/>
                    <a:pt x="876" y="1935"/>
                    <a:pt x="901" y="1933"/>
                  </a:cubicBezTo>
                  <a:cubicBezTo>
                    <a:pt x="1388" y="1901"/>
                    <a:pt x="1545" y="1242"/>
                    <a:pt x="1655" y="927"/>
                  </a:cubicBezTo>
                  <a:cubicBezTo>
                    <a:pt x="1765" y="597"/>
                    <a:pt x="2205" y="110"/>
                    <a:pt x="2205" y="110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93;p68">
              <a:extLst>
                <a:ext uri="{FF2B5EF4-FFF2-40B4-BE49-F238E27FC236}">
                  <a16:creationId xmlns:a16="http://schemas.microsoft.com/office/drawing/2014/main" id="{5C1A11CE-B124-4013-A1C5-E531DE909B4F}"/>
                </a:ext>
              </a:extLst>
            </p:cNvPr>
            <p:cNvSpPr/>
            <p:nvPr/>
          </p:nvSpPr>
          <p:spPr>
            <a:xfrm>
              <a:off x="-2739727" y="2056019"/>
              <a:ext cx="153955" cy="203723"/>
            </a:xfrm>
            <a:custGeom>
              <a:avLst/>
              <a:gdLst/>
              <a:ahLst/>
              <a:cxnLst/>
              <a:rect l="l" t="t" r="r" b="b"/>
              <a:pathLst>
                <a:path w="5296" h="7008" extrusionOk="0">
                  <a:moveTo>
                    <a:pt x="4054" y="1"/>
                  </a:moveTo>
                  <a:lnTo>
                    <a:pt x="2169" y="503"/>
                  </a:lnTo>
                  <a:cubicBezTo>
                    <a:pt x="1918" y="566"/>
                    <a:pt x="1729" y="755"/>
                    <a:pt x="1666" y="1006"/>
                  </a:cubicBezTo>
                  <a:lnTo>
                    <a:pt x="1" y="6976"/>
                  </a:lnTo>
                  <a:lnTo>
                    <a:pt x="959" y="7008"/>
                  </a:lnTo>
                  <a:cubicBezTo>
                    <a:pt x="959" y="7008"/>
                    <a:pt x="2012" y="4462"/>
                    <a:pt x="2263" y="3724"/>
                  </a:cubicBezTo>
                  <a:cubicBezTo>
                    <a:pt x="2515" y="3001"/>
                    <a:pt x="2625" y="2169"/>
                    <a:pt x="2625" y="2169"/>
                  </a:cubicBezTo>
                  <a:cubicBezTo>
                    <a:pt x="4102" y="2043"/>
                    <a:pt x="5233" y="943"/>
                    <a:pt x="5233" y="943"/>
                  </a:cubicBezTo>
                  <a:cubicBezTo>
                    <a:pt x="5296" y="409"/>
                    <a:pt x="4054" y="1"/>
                    <a:pt x="4054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94;p68">
              <a:extLst>
                <a:ext uri="{FF2B5EF4-FFF2-40B4-BE49-F238E27FC236}">
                  <a16:creationId xmlns:a16="http://schemas.microsoft.com/office/drawing/2014/main" id="{DC0EB6AF-7016-4E41-8734-28B00A495DBB}"/>
                </a:ext>
              </a:extLst>
            </p:cNvPr>
            <p:cNvSpPr/>
            <p:nvPr/>
          </p:nvSpPr>
          <p:spPr>
            <a:xfrm>
              <a:off x="-2779437" y="2255526"/>
              <a:ext cx="67617" cy="32064"/>
            </a:xfrm>
            <a:custGeom>
              <a:avLst/>
              <a:gdLst/>
              <a:ahLst/>
              <a:cxnLst/>
              <a:rect l="l" t="t" r="r" b="b"/>
              <a:pathLst>
                <a:path w="2326" h="1103" extrusionOk="0">
                  <a:moveTo>
                    <a:pt x="1559" y="1"/>
                  </a:moveTo>
                  <a:cubicBezTo>
                    <a:pt x="1499" y="1"/>
                    <a:pt x="1444" y="6"/>
                    <a:pt x="1398" y="19"/>
                  </a:cubicBezTo>
                  <a:lnTo>
                    <a:pt x="1351" y="207"/>
                  </a:lnTo>
                  <a:lnTo>
                    <a:pt x="1304" y="380"/>
                  </a:lnTo>
                  <a:cubicBezTo>
                    <a:pt x="1304" y="380"/>
                    <a:pt x="283" y="584"/>
                    <a:pt x="0" y="1103"/>
                  </a:cubicBezTo>
                  <a:lnTo>
                    <a:pt x="2011" y="1087"/>
                  </a:lnTo>
                  <a:lnTo>
                    <a:pt x="2325" y="145"/>
                  </a:lnTo>
                  <a:cubicBezTo>
                    <a:pt x="2325" y="145"/>
                    <a:pt x="1872" y="1"/>
                    <a:pt x="1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95;p68">
              <a:extLst>
                <a:ext uri="{FF2B5EF4-FFF2-40B4-BE49-F238E27FC236}">
                  <a16:creationId xmlns:a16="http://schemas.microsoft.com/office/drawing/2014/main" id="{F0D5BBDA-DB5D-4C66-9490-8266AC090F82}"/>
                </a:ext>
              </a:extLst>
            </p:cNvPr>
            <p:cNvSpPr/>
            <p:nvPr/>
          </p:nvSpPr>
          <p:spPr>
            <a:xfrm>
              <a:off x="-2741530" y="2261544"/>
              <a:ext cx="18750" cy="8692"/>
            </a:xfrm>
            <a:custGeom>
              <a:avLst/>
              <a:gdLst/>
              <a:ahLst/>
              <a:cxnLst/>
              <a:rect l="l" t="t" r="r" b="b"/>
              <a:pathLst>
                <a:path w="645" h="299" extrusionOk="0">
                  <a:moveTo>
                    <a:pt x="47" y="0"/>
                  </a:moveTo>
                  <a:lnTo>
                    <a:pt x="0" y="173"/>
                  </a:lnTo>
                  <a:cubicBezTo>
                    <a:pt x="0" y="173"/>
                    <a:pt x="55" y="167"/>
                    <a:pt x="135" y="167"/>
                  </a:cubicBezTo>
                  <a:cubicBezTo>
                    <a:pt x="281" y="167"/>
                    <a:pt x="512" y="187"/>
                    <a:pt x="644" y="299"/>
                  </a:cubicBezTo>
                  <a:cubicBezTo>
                    <a:pt x="644" y="299"/>
                    <a:pt x="487" y="16"/>
                    <a:pt x="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96;p68">
              <a:extLst>
                <a:ext uri="{FF2B5EF4-FFF2-40B4-BE49-F238E27FC236}">
                  <a16:creationId xmlns:a16="http://schemas.microsoft.com/office/drawing/2014/main" id="{FFA25A87-5652-4325-BDC8-C86EDAE0B6AF}"/>
                </a:ext>
              </a:extLst>
            </p:cNvPr>
            <p:cNvSpPr/>
            <p:nvPr/>
          </p:nvSpPr>
          <p:spPr>
            <a:xfrm>
              <a:off x="-2652925" y="2068810"/>
              <a:ext cx="117850" cy="191833"/>
            </a:xfrm>
            <a:custGeom>
              <a:avLst/>
              <a:gdLst/>
              <a:ahLst/>
              <a:cxnLst/>
              <a:rect l="l" t="t" r="r" b="b"/>
              <a:pathLst>
                <a:path w="4054" h="6599" extrusionOk="0">
                  <a:moveTo>
                    <a:pt x="2099" y="0"/>
                  </a:moveTo>
                  <a:cubicBezTo>
                    <a:pt x="2063" y="0"/>
                    <a:pt x="2042" y="0"/>
                    <a:pt x="2042" y="0"/>
                  </a:cubicBezTo>
                  <a:lnTo>
                    <a:pt x="299" y="990"/>
                  </a:lnTo>
                  <a:cubicBezTo>
                    <a:pt x="110" y="1100"/>
                    <a:pt x="0" y="1304"/>
                    <a:pt x="0" y="1524"/>
                  </a:cubicBezTo>
                  <a:lnTo>
                    <a:pt x="220" y="6599"/>
                  </a:lnTo>
                  <a:lnTo>
                    <a:pt x="1021" y="6568"/>
                  </a:lnTo>
                  <a:cubicBezTo>
                    <a:pt x="1021" y="6568"/>
                    <a:pt x="1178" y="4682"/>
                    <a:pt x="1241" y="3912"/>
                  </a:cubicBezTo>
                  <a:cubicBezTo>
                    <a:pt x="1320" y="3143"/>
                    <a:pt x="1288" y="2027"/>
                    <a:pt x="1288" y="2027"/>
                  </a:cubicBezTo>
                  <a:lnTo>
                    <a:pt x="1288" y="2027"/>
                  </a:lnTo>
                  <a:cubicBezTo>
                    <a:pt x="1333" y="2031"/>
                    <a:pt x="1378" y="2032"/>
                    <a:pt x="1423" y="2032"/>
                  </a:cubicBezTo>
                  <a:cubicBezTo>
                    <a:pt x="2746" y="2032"/>
                    <a:pt x="4053" y="519"/>
                    <a:pt x="4053" y="519"/>
                  </a:cubicBezTo>
                  <a:cubicBezTo>
                    <a:pt x="3983" y="25"/>
                    <a:pt x="2419" y="0"/>
                    <a:pt x="209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97;p68">
              <a:extLst>
                <a:ext uri="{FF2B5EF4-FFF2-40B4-BE49-F238E27FC236}">
                  <a16:creationId xmlns:a16="http://schemas.microsoft.com/office/drawing/2014/main" id="{A0595F90-D106-4F19-A0AD-CBBDA47242D6}"/>
                </a:ext>
              </a:extLst>
            </p:cNvPr>
            <p:cNvSpPr/>
            <p:nvPr/>
          </p:nvSpPr>
          <p:spPr>
            <a:xfrm>
              <a:off x="-2685367" y="2257968"/>
              <a:ext cx="62152" cy="29622"/>
            </a:xfrm>
            <a:custGeom>
              <a:avLst/>
              <a:gdLst/>
              <a:ahLst/>
              <a:cxnLst/>
              <a:rect l="l" t="t" r="r" b="b"/>
              <a:pathLst>
                <a:path w="2138" h="1019" extrusionOk="0">
                  <a:moveTo>
                    <a:pt x="1588" y="1"/>
                  </a:moveTo>
                  <a:cubicBezTo>
                    <a:pt x="1495" y="1"/>
                    <a:pt x="1406" y="8"/>
                    <a:pt x="1336" y="29"/>
                  </a:cubicBezTo>
                  <a:lnTo>
                    <a:pt x="1320" y="108"/>
                  </a:lnTo>
                  <a:lnTo>
                    <a:pt x="1289" y="281"/>
                  </a:lnTo>
                  <a:cubicBezTo>
                    <a:pt x="1289" y="281"/>
                    <a:pt x="268" y="500"/>
                    <a:pt x="1" y="1019"/>
                  </a:cubicBezTo>
                  <a:lnTo>
                    <a:pt x="2012" y="1019"/>
                  </a:lnTo>
                  <a:lnTo>
                    <a:pt x="2137" y="61"/>
                  </a:lnTo>
                  <a:cubicBezTo>
                    <a:pt x="2137" y="61"/>
                    <a:pt x="184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98;p68">
              <a:extLst>
                <a:ext uri="{FF2B5EF4-FFF2-40B4-BE49-F238E27FC236}">
                  <a16:creationId xmlns:a16="http://schemas.microsoft.com/office/drawing/2014/main" id="{D000B18E-24AE-4B25-9723-E417582730D8}"/>
                </a:ext>
              </a:extLst>
            </p:cNvPr>
            <p:cNvSpPr/>
            <p:nvPr/>
          </p:nvSpPr>
          <p:spPr>
            <a:xfrm>
              <a:off x="-2647925" y="2261544"/>
              <a:ext cx="16483" cy="8692"/>
            </a:xfrm>
            <a:custGeom>
              <a:avLst/>
              <a:gdLst/>
              <a:ahLst/>
              <a:cxnLst/>
              <a:rect l="l" t="t" r="r" b="b"/>
              <a:pathLst>
                <a:path w="567" h="299" extrusionOk="0">
                  <a:moveTo>
                    <a:pt x="32" y="0"/>
                  </a:moveTo>
                  <a:lnTo>
                    <a:pt x="1" y="173"/>
                  </a:lnTo>
                  <a:cubicBezTo>
                    <a:pt x="1" y="173"/>
                    <a:pt x="46" y="167"/>
                    <a:pt x="113" y="167"/>
                  </a:cubicBezTo>
                  <a:cubicBezTo>
                    <a:pt x="236" y="167"/>
                    <a:pt x="434" y="187"/>
                    <a:pt x="566" y="299"/>
                  </a:cubicBezTo>
                  <a:cubicBezTo>
                    <a:pt x="566" y="299"/>
                    <a:pt x="488" y="16"/>
                    <a:pt x="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99;p68">
              <a:extLst>
                <a:ext uri="{FF2B5EF4-FFF2-40B4-BE49-F238E27FC236}">
                  <a16:creationId xmlns:a16="http://schemas.microsoft.com/office/drawing/2014/main" id="{D5B3B85F-40CF-41A8-BC3C-8F14A63AA468}"/>
                </a:ext>
              </a:extLst>
            </p:cNvPr>
            <p:cNvSpPr/>
            <p:nvPr/>
          </p:nvSpPr>
          <p:spPr>
            <a:xfrm>
              <a:off x="-2615483" y="1876542"/>
              <a:ext cx="131106" cy="121047"/>
            </a:xfrm>
            <a:custGeom>
              <a:avLst/>
              <a:gdLst/>
              <a:ahLst/>
              <a:cxnLst/>
              <a:rect l="l" t="t" r="r" b="b"/>
              <a:pathLst>
                <a:path w="4510" h="4164" extrusionOk="0">
                  <a:moveTo>
                    <a:pt x="3991" y="0"/>
                  </a:moveTo>
                  <a:cubicBezTo>
                    <a:pt x="3127" y="2215"/>
                    <a:pt x="2546" y="3048"/>
                    <a:pt x="2546" y="3048"/>
                  </a:cubicBezTo>
                  <a:cubicBezTo>
                    <a:pt x="2546" y="3048"/>
                    <a:pt x="1351" y="3252"/>
                    <a:pt x="802" y="3331"/>
                  </a:cubicBezTo>
                  <a:cubicBezTo>
                    <a:pt x="757" y="3338"/>
                    <a:pt x="709" y="3340"/>
                    <a:pt x="661" y="3340"/>
                  </a:cubicBezTo>
                  <a:cubicBezTo>
                    <a:pt x="371" y="3340"/>
                    <a:pt x="47" y="3237"/>
                    <a:pt x="47" y="3237"/>
                  </a:cubicBezTo>
                  <a:cubicBezTo>
                    <a:pt x="0" y="3551"/>
                    <a:pt x="47" y="3865"/>
                    <a:pt x="47" y="3865"/>
                  </a:cubicBezTo>
                  <a:cubicBezTo>
                    <a:pt x="664" y="4098"/>
                    <a:pt x="1310" y="4164"/>
                    <a:pt x="1843" y="4164"/>
                  </a:cubicBezTo>
                  <a:cubicBezTo>
                    <a:pt x="2533" y="4164"/>
                    <a:pt x="3033" y="4054"/>
                    <a:pt x="3033" y="4054"/>
                  </a:cubicBezTo>
                  <a:cubicBezTo>
                    <a:pt x="3033" y="4054"/>
                    <a:pt x="4007" y="3614"/>
                    <a:pt x="4258" y="2420"/>
                  </a:cubicBezTo>
                  <a:cubicBezTo>
                    <a:pt x="4509" y="1241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00;p68">
              <a:extLst>
                <a:ext uri="{FF2B5EF4-FFF2-40B4-BE49-F238E27FC236}">
                  <a16:creationId xmlns:a16="http://schemas.microsoft.com/office/drawing/2014/main" id="{CAC0CB0F-FD57-431B-8AEB-84D11B78CCB5}"/>
                </a:ext>
              </a:extLst>
            </p:cNvPr>
            <p:cNvSpPr/>
            <p:nvPr/>
          </p:nvSpPr>
          <p:spPr>
            <a:xfrm>
              <a:off x="-2645192" y="1962850"/>
              <a:ext cx="31105" cy="27820"/>
            </a:xfrm>
            <a:custGeom>
              <a:avLst/>
              <a:gdLst/>
              <a:ahLst/>
              <a:cxnLst/>
              <a:rect l="l" t="t" r="r" b="b"/>
              <a:pathLst>
                <a:path w="1070" h="957" extrusionOk="0">
                  <a:moveTo>
                    <a:pt x="755" y="1"/>
                  </a:moveTo>
                  <a:cubicBezTo>
                    <a:pt x="645" y="1"/>
                    <a:pt x="582" y="142"/>
                    <a:pt x="582" y="142"/>
                  </a:cubicBezTo>
                  <a:cubicBezTo>
                    <a:pt x="582" y="142"/>
                    <a:pt x="478" y="101"/>
                    <a:pt x="364" y="101"/>
                  </a:cubicBezTo>
                  <a:cubicBezTo>
                    <a:pt x="291" y="101"/>
                    <a:pt x="214" y="118"/>
                    <a:pt x="158" y="173"/>
                  </a:cubicBezTo>
                  <a:cubicBezTo>
                    <a:pt x="50" y="281"/>
                    <a:pt x="0" y="957"/>
                    <a:pt x="674" y="957"/>
                  </a:cubicBezTo>
                  <a:cubicBezTo>
                    <a:pt x="785" y="957"/>
                    <a:pt x="916" y="938"/>
                    <a:pt x="1069" y="896"/>
                  </a:cubicBezTo>
                  <a:lnTo>
                    <a:pt x="1069" y="268"/>
                  </a:lnTo>
                  <a:cubicBezTo>
                    <a:pt x="1069" y="268"/>
                    <a:pt x="865" y="1"/>
                    <a:pt x="75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01;p68">
              <a:extLst>
                <a:ext uri="{FF2B5EF4-FFF2-40B4-BE49-F238E27FC236}">
                  <a16:creationId xmlns:a16="http://schemas.microsoft.com/office/drawing/2014/main" id="{F6F7C768-F331-40B1-86B1-CEB1FC31E5E1}"/>
                </a:ext>
              </a:extLst>
            </p:cNvPr>
            <p:cNvSpPr/>
            <p:nvPr/>
          </p:nvSpPr>
          <p:spPr>
            <a:xfrm>
              <a:off x="-2703186" y="1926775"/>
              <a:ext cx="100960" cy="95931"/>
            </a:xfrm>
            <a:custGeom>
              <a:avLst/>
              <a:gdLst/>
              <a:ahLst/>
              <a:cxnLst/>
              <a:rect l="l" t="t" r="r" b="b"/>
              <a:pathLst>
                <a:path w="3473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3159" y="3300"/>
                  </a:lnTo>
                  <a:cubicBezTo>
                    <a:pt x="3332" y="3300"/>
                    <a:pt x="3473" y="3111"/>
                    <a:pt x="3394" y="2938"/>
                  </a:cubicBezTo>
                  <a:lnTo>
                    <a:pt x="2263" y="157"/>
                  </a:lnTo>
                  <a:cubicBezTo>
                    <a:pt x="2216" y="63"/>
                    <a:pt x="2122" y="0"/>
                    <a:pt x="20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02;p68">
              <a:extLst>
                <a:ext uri="{FF2B5EF4-FFF2-40B4-BE49-F238E27FC236}">
                  <a16:creationId xmlns:a16="http://schemas.microsoft.com/office/drawing/2014/main" id="{24A9B32B-0DB6-4F2A-8E24-F204CF63A19E}"/>
                </a:ext>
              </a:extLst>
            </p:cNvPr>
            <p:cNvSpPr/>
            <p:nvPr/>
          </p:nvSpPr>
          <p:spPr>
            <a:xfrm>
              <a:off x="-2703186" y="1926775"/>
              <a:ext cx="91396" cy="95931"/>
            </a:xfrm>
            <a:custGeom>
              <a:avLst/>
              <a:gdLst/>
              <a:ahLst/>
              <a:cxnLst/>
              <a:rect l="l" t="t" r="r" b="b"/>
              <a:pathLst>
                <a:path w="3144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2829" y="3300"/>
                  </a:lnTo>
                  <a:cubicBezTo>
                    <a:pt x="3017" y="3300"/>
                    <a:pt x="3143" y="3111"/>
                    <a:pt x="3080" y="2938"/>
                  </a:cubicBezTo>
                  <a:lnTo>
                    <a:pt x="1949" y="157"/>
                  </a:lnTo>
                  <a:cubicBezTo>
                    <a:pt x="1902" y="63"/>
                    <a:pt x="1808" y="0"/>
                    <a:pt x="16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03;p68">
              <a:extLst>
                <a:ext uri="{FF2B5EF4-FFF2-40B4-BE49-F238E27FC236}">
                  <a16:creationId xmlns:a16="http://schemas.microsoft.com/office/drawing/2014/main" id="{1E9986B9-EA8A-4450-BE41-315B544696C8}"/>
                </a:ext>
              </a:extLst>
            </p:cNvPr>
            <p:cNvSpPr/>
            <p:nvPr/>
          </p:nvSpPr>
          <p:spPr>
            <a:xfrm>
              <a:off x="-2670279" y="1969246"/>
              <a:ext cx="19651" cy="16483"/>
            </a:xfrm>
            <a:custGeom>
              <a:avLst/>
              <a:gdLst/>
              <a:ahLst/>
              <a:cxnLst/>
              <a:rect l="l" t="t" r="r" b="b"/>
              <a:pathLst>
                <a:path w="676" h="567" extrusionOk="0">
                  <a:moveTo>
                    <a:pt x="236" y="0"/>
                  </a:moveTo>
                  <a:cubicBezTo>
                    <a:pt x="79" y="0"/>
                    <a:pt x="0" y="126"/>
                    <a:pt x="63" y="283"/>
                  </a:cubicBezTo>
                  <a:cubicBezTo>
                    <a:pt x="126" y="440"/>
                    <a:pt x="283" y="566"/>
                    <a:pt x="440" y="566"/>
                  </a:cubicBezTo>
                  <a:cubicBezTo>
                    <a:pt x="597" y="566"/>
                    <a:pt x="676" y="440"/>
                    <a:pt x="613" y="283"/>
                  </a:cubicBezTo>
                  <a:cubicBezTo>
                    <a:pt x="550" y="126"/>
                    <a:pt x="377" y="0"/>
                    <a:pt x="2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04;p68">
              <a:extLst>
                <a:ext uri="{FF2B5EF4-FFF2-40B4-BE49-F238E27FC236}">
                  <a16:creationId xmlns:a16="http://schemas.microsoft.com/office/drawing/2014/main" id="{DF2A0FAA-F380-446E-A0DB-71F3D9B8A063}"/>
                </a:ext>
              </a:extLst>
            </p:cNvPr>
            <p:cNvSpPr/>
            <p:nvPr/>
          </p:nvSpPr>
          <p:spPr>
            <a:xfrm>
              <a:off x="-2696326" y="1958286"/>
              <a:ext cx="32907" cy="35989"/>
            </a:xfrm>
            <a:custGeom>
              <a:avLst/>
              <a:gdLst/>
              <a:ahLst/>
              <a:cxnLst/>
              <a:rect l="l" t="t" r="r" b="b"/>
              <a:pathLst>
                <a:path w="1132" h="1238" extrusionOk="0">
                  <a:moveTo>
                    <a:pt x="142" y="0"/>
                  </a:moveTo>
                  <a:cubicBezTo>
                    <a:pt x="1" y="79"/>
                    <a:pt x="126" y="362"/>
                    <a:pt x="126" y="362"/>
                  </a:cubicBezTo>
                  <a:cubicBezTo>
                    <a:pt x="63" y="550"/>
                    <a:pt x="126" y="943"/>
                    <a:pt x="299" y="1147"/>
                  </a:cubicBezTo>
                  <a:cubicBezTo>
                    <a:pt x="358" y="1212"/>
                    <a:pt x="453" y="1238"/>
                    <a:pt x="557" y="1238"/>
                  </a:cubicBezTo>
                  <a:cubicBezTo>
                    <a:pt x="757" y="1238"/>
                    <a:pt x="986" y="1141"/>
                    <a:pt x="1037" y="1037"/>
                  </a:cubicBezTo>
                  <a:cubicBezTo>
                    <a:pt x="1132" y="880"/>
                    <a:pt x="849" y="283"/>
                    <a:pt x="676" y="173"/>
                  </a:cubicBezTo>
                  <a:cubicBezTo>
                    <a:pt x="642" y="151"/>
                    <a:pt x="604" y="142"/>
                    <a:pt x="566" y="142"/>
                  </a:cubicBezTo>
                  <a:cubicBezTo>
                    <a:pt x="413" y="142"/>
                    <a:pt x="252" y="283"/>
                    <a:pt x="252" y="283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05;p68">
              <a:extLst>
                <a:ext uri="{FF2B5EF4-FFF2-40B4-BE49-F238E27FC236}">
                  <a16:creationId xmlns:a16="http://schemas.microsoft.com/office/drawing/2014/main" id="{B0634EFB-0CEC-4EE1-8379-FF6999F3767D}"/>
                </a:ext>
              </a:extLst>
            </p:cNvPr>
            <p:cNvSpPr/>
            <p:nvPr/>
          </p:nvSpPr>
          <p:spPr>
            <a:xfrm>
              <a:off x="-2802286" y="1178660"/>
              <a:ext cx="103257" cy="108286"/>
            </a:xfrm>
            <a:custGeom>
              <a:avLst/>
              <a:gdLst/>
              <a:ahLst/>
              <a:cxnLst/>
              <a:rect l="l" t="t" r="r" b="b"/>
              <a:pathLst>
                <a:path w="3552" h="3725" extrusionOk="0">
                  <a:moveTo>
                    <a:pt x="535" y="3002"/>
                  </a:moveTo>
                  <a:cubicBezTo>
                    <a:pt x="331" y="2672"/>
                    <a:pt x="1" y="2295"/>
                    <a:pt x="158" y="1902"/>
                  </a:cubicBezTo>
                  <a:cubicBezTo>
                    <a:pt x="158" y="1886"/>
                    <a:pt x="158" y="1871"/>
                    <a:pt x="173" y="1855"/>
                  </a:cubicBezTo>
                  <a:cubicBezTo>
                    <a:pt x="566" y="755"/>
                    <a:pt x="1509" y="1"/>
                    <a:pt x="2514" y="441"/>
                  </a:cubicBezTo>
                  <a:cubicBezTo>
                    <a:pt x="3363" y="802"/>
                    <a:pt x="3551" y="1415"/>
                    <a:pt x="3520" y="1871"/>
                  </a:cubicBezTo>
                  <a:cubicBezTo>
                    <a:pt x="3504" y="2075"/>
                    <a:pt x="3394" y="2420"/>
                    <a:pt x="3284" y="2593"/>
                  </a:cubicBezTo>
                  <a:cubicBezTo>
                    <a:pt x="3190" y="2719"/>
                    <a:pt x="3111" y="2860"/>
                    <a:pt x="3033" y="2986"/>
                  </a:cubicBezTo>
                  <a:cubicBezTo>
                    <a:pt x="2797" y="3363"/>
                    <a:pt x="2420" y="3630"/>
                    <a:pt x="1996" y="3724"/>
                  </a:cubicBezTo>
                  <a:cubicBezTo>
                    <a:pt x="1477" y="3567"/>
                    <a:pt x="990" y="3300"/>
                    <a:pt x="535" y="300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06;p68">
              <a:extLst>
                <a:ext uri="{FF2B5EF4-FFF2-40B4-BE49-F238E27FC236}">
                  <a16:creationId xmlns:a16="http://schemas.microsoft.com/office/drawing/2014/main" id="{74C541C3-4F4E-433A-B787-A5C6A2279C31}"/>
                </a:ext>
              </a:extLst>
            </p:cNvPr>
            <p:cNvSpPr/>
            <p:nvPr/>
          </p:nvSpPr>
          <p:spPr>
            <a:xfrm>
              <a:off x="-2794989" y="1155375"/>
              <a:ext cx="58954" cy="58954"/>
            </a:xfrm>
            <a:custGeom>
              <a:avLst/>
              <a:gdLst/>
              <a:ahLst/>
              <a:cxnLst/>
              <a:rect l="l" t="t" r="r" b="b"/>
              <a:pathLst>
                <a:path w="2028" h="2028" extrusionOk="0">
                  <a:moveTo>
                    <a:pt x="1022" y="1"/>
                  </a:moveTo>
                  <a:cubicBezTo>
                    <a:pt x="457" y="1"/>
                    <a:pt x="1" y="456"/>
                    <a:pt x="1" y="1022"/>
                  </a:cubicBezTo>
                  <a:cubicBezTo>
                    <a:pt x="1" y="1572"/>
                    <a:pt x="457" y="2027"/>
                    <a:pt x="1022" y="2027"/>
                  </a:cubicBezTo>
                  <a:cubicBezTo>
                    <a:pt x="1572" y="2027"/>
                    <a:pt x="2028" y="1572"/>
                    <a:pt x="2028" y="1022"/>
                  </a:cubicBezTo>
                  <a:cubicBezTo>
                    <a:pt x="2028" y="456"/>
                    <a:pt x="1572" y="1"/>
                    <a:pt x="1022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07;p68">
              <a:extLst>
                <a:ext uri="{FF2B5EF4-FFF2-40B4-BE49-F238E27FC236}">
                  <a16:creationId xmlns:a16="http://schemas.microsoft.com/office/drawing/2014/main" id="{46B86669-76DF-44EB-88B8-B030F6283EE5}"/>
                </a:ext>
              </a:extLst>
            </p:cNvPr>
            <p:cNvSpPr/>
            <p:nvPr/>
          </p:nvSpPr>
          <p:spPr>
            <a:xfrm>
              <a:off x="-2763914" y="1297178"/>
              <a:ext cx="127443" cy="91600"/>
            </a:xfrm>
            <a:custGeom>
              <a:avLst/>
              <a:gdLst/>
              <a:ahLst/>
              <a:cxnLst/>
              <a:rect l="l" t="t" r="r" b="b"/>
              <a:pathLst>
                <a:path w="4384" h="3151" extrusionOk="0">
                  <a:moveTo>
                    <a:pt x="530" y="0"/>
                  </a:moveTo>
                  <a:cubicBezTo>
                    <a:pt x="517" y="0"/>
                    <a:pt x="503" y="4"/>
                    <a:pt x="487" y="9"/>
                  </a:cubicBezTo>
                  <a:cubicBezTo>
                    <a:pt x="315" y="87"/>
                    <a:pt x="157" y="229"/>
                    <a:pt x="79" y="402"/>
                  </a:cubicBezTo>
                  <a:cubicBezTo>
                    <a:pt x="0" y="574"/>
                    <a:pt x="0" y="747"/>
                    <a:pt x="95" y="1030"/>
                  </a:cubicBezTo>
                  <a:cubicBezTo>
                    <a:pt x="362" y="1816"/>
                    <a:pt x="754" y="2743"/>
                    <a:pt x="1116" y="3151"/>
                  </a:cubicBezTo>
                  <a:cubicBezTo>
                    <a:pt x="3378" y="2868"/>
                    <a:pt x="4384" y="1627"/>
                    <a:pt x="4384" y="1627"/>
                  </a:cubicBezTo>
                  <a:lnTo>
                    <a:pt x="4164" y="1234"/>
                  </a:lnTo>
                  <a:cubicBezTo>
                    <a:pt x="4164" y="1234"/>
                    <a:pt x="3551" y="1721"/>
                    <a:pt x="2813" y="1800"/>
                  </a:cubicBezTo>
                  <a:cubicBezTo>
                    <a:pt x="2043" y="1878"/>
                    <a:pt x="1509" y="2114"/>
                    <a:pt x="1493" y="2114"/>
                  </a:cubicBezTo>
                  <a:cubicBezTo>
                    <a:pt x="1367" y="1768"/>
                    <a:pt x="1147" y="1219"/>
                    <a:pt x="864" y="622"/>
                  </a:cubicBezTo>
                  <a:cubicBezTo>
                    <a:pt x="770" y="433"/>
                    <a:pt x="692" y="229"/>
                    <a:pt x="613" y="56"/>
                  </a:cubicBezTo>
                  <a:cubicBezTo>
                    <a:pt x="582" y="14"/>
                    <a:pt x="557" y="0"/>
                    <a:pt x="53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08;p68">
              <a:extLst>
                <a:ext uri="{FF2B5EF4-FFF2-40B4-BE49-F238E27FC236}">
                  <a16:creationId xmlns:a16="http://schemas.microsoft.com/office/drawing/2014/main" id="{C06D7AB6-6D54-4779-AF65-4ACE53724E65}"/>
                </a:ext>
              </a:extLst>
            </p:cNvPr>
            <p:cNvSpPr/>
            <p:nvPr/>
          </p:nvSpPr>
          <p:spPr>
            <a:xfrm>
              <a:off x="-2848420" y="1281800"/>
              <a:ext cx="100960" cy="106978"/>
            </a:xfrm>
            <a:custGeom>
              <a:avLst/>
              <a:gdLst/>
              <a:ahLst/>
              <a:cxnLst/>
              <a:rect l="l" t="t" r="r" b="b"/>
              <a:pathLst>
                <a:path w="3473" h="3680" extrusionOk="0">
                  <a:moveTo>
                    <a:pt x="1740" y="1"/>
                  </a:moveTo>
                  <a:cubicBezTo>
                    <a:pt x="1700" y="1"/>
                    <a:pt x="1660" y="2"/>
                    <a:pt x="1619" y="4"/>
                  </a:cubicBezTo>
                  <a:cubicBezTo>
                    <a:pt x="1603" y="4"/>
                    <a:pt x="1572" y="4"/>
                    <a:pt x="1556" y="19"/>
                  </a:cubicBezTo>
                  <a:lnTo>
                    <a:pt x="1320" y="35"/>
                  </a:lnTo>
                  <a:lnTo>
                    <a:pt x="1305" y="35"/>
                  </a:lnTo>
                  <a:lnTo>
                    <a:pt x="1148" y="51"/>
                  </a:lnTo>
                  <a:lnTo>
                    <a:pt x="268" y="129"/>
                  </a:lnTo>
                  <a:lnTo>
                    <a:pt x="1" y="3680"/>
                  </a:lnTo>
                  <a:lnTo>
                    <a:pt x="3017" y="3680"/>
                  </a:lnTo>
                  <a:cubicBezTo>
                    <a:pt x="3002" y="3224"/>
                    <a:pt x="2986" y="3523"/>
                    <a:pt x="3064" y="2973"/>
                  </a:cubicBezTo>
                  <a:cubicBezTo>
                    <a:pt x="3064" y="2957"/>
                    <a:pt x="3080" y="2926"/>
                    <a:pt x="3080" y="2910"/>
                  </a:cubicBezTo>
                  <a:cubicBezTo>
                    <a:pt x="3080" y="2894"/>
                    <a:pt x="3080" y="2879"/>
                    <a:pt x="3096" y="2879"/>
                  </a:cubicBezTo>
                  <a:cubicBezTo>
                    <a:pt x="3222" y="2659"/>
                    <a:pt x="3284" y="2533"/>
                    <a:pt x="3316" y="2376"/>
                  </a:cubicBezTo>
                  <a:cubicBezTo>
                    <a:pt x="3441" y="1889"/>
                    <a:pt x="3347" y="1575"/>
                    <a:pt x="3316" y="1276"/>
                  </a:cubicBezTo>
                  <a:cubicBezTo>
                    <a:pt x="3347" y="1135"/>
                    <a:pt x="3441" y="648"/>
                    <a:pt x="3473" y="506"/>
                  </a:cubicBezTo>
                  <a:lnTo>
                    <a:pt x="2844" y="271"/>
                  </a:lnTo>
                  <a:lnTo>
                    <a:pt x="2719" y="208"/>
                  </a:lnTo>
                  <a:lnTo>
                    <a:pt x="2577" y="161"/>
                  </a:lnTo>
                  <a:lnTo>
                    <a:pt x="2562" y="161"/>
                  </a:lnTo>
                  <a:cubicBezTo>
                    <a:pt x="2300" y="51"/>
                    <a:pt x="2026" y="1"/>
                    <a:pt x="1740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09;p68">
              <a:extLst>
                <a:ext uri="{FF2B5EF4-FFF2-40B4-BE49-F238E27FC236}">
                  <a16:creationId xmlns:a16="http://schemas.microsoft.com/office/drawing/2014/main" id="{2564DD3E-C6EF-4D02-B977-147A22A072B0}"/>
                </a:ext>
              </a:extLst>
            </p:cNvPr>
            <p:cNvSpPr/>
            <p:nvPr/>
          </p:nvSpPr>
          <p:spPr>
            <a:xfrm>
              <a:off x="-2815077" y="1281800"/>
              <a:ext cx="49826" cy="32733"/>
            </a:xfrm>
            <a:custGeom>
              <a:avLst/>
              <a:gdLst/>
              <a:ahLst/>
              <a:cxnLst/>
              <a:rect l="l" t="t" r="r" b="b"/>
              <a:pathLst>
                <a:path w="1714" h="1126" extrusionOk="0">
                  <a:moveTo>
                    <a:pt x="593" y="1"/>
                  </a:moveTo>
                  <a:cubicBezTo>
                    <a:pt x="553" y="1"/>
                    <a:pt x="513" y="2"/>
                    <a:pt x="472" y="4"/>
                  </a:cubicBezTo>
                  <a:lnTo>
                    <a:pt x="441" y="4"/>
                  </a:lnTo>
                  <a:cubicBezTo>
                    <a:pt x="425" y="19"/>
                    <a:pt x="425" y="19"/>
                    <a:pt x="409" y="19"/>
                  </a:cubicBezTo>
                  <a:lnTo>
                    <a:pt x="173" y="35"/>
                  </a:lnTo>
                  <a:lnTo>
                    <a:pt x="158" y="35"/>
                  </a:lnTo>
                  <a:lnTo>
                    <a:pt x="1" y="51"/>
                  </a:lnTo>
                  <a:cubicBezTo>
                    <a:pt x="261" y="558"/>
                    <a:pt x="833" y="1126"/>
                    <a:pt x="1215" y="1126"/>
                  </a:cubicBezTo>
                  <a:cubicBezTo>
                    <a:pt x="1270" y="1126"/>
                    <a:pt x="1322" y="1114"/>
                    <a:pt x="1368" y="1088"/>
                  </a:cubicBezTo>
                  <a:cubicBezTo>
                    <a:pt x="1603" y="962"/>
                    <a:pt x="1697" y="554"/>
                    <a:pt x="1713" y="271"/>
                  </a:cubicBezTo>
                  <a:lnTo>
                    <a:pt x="1572" y="208"/>
                  </a:lnTo>
                  <a:lnTo>
                    <a:pt x="1430" y="161"/>
                  </a:lnTo>
                  <a:cubicBezTo>
                    <a:pt x="1155" y="51"/>
                    <a:pt x="879" y="1"/>
                    <a:pt x="5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10;p68">
              <a:extLst>
                <a:ext uri="{FF2B5EF4-FFF2-40B4-BE49-F238E27FC236}">
                  <a16:creationId xmlns:a16="http://schemas.microsoft.com/office/drawing/2014/main" id="{ACC83C13-E996-45BB-9894-B2AD90400966}"/>
                </a:ext>
              </a:extLst>
            </p:cNvPr>
            <p:cNvSpPr/>
            <p:nvPr/>
          </p:nvSpPr>
          <p:spPr>
            <a:xfrm>
              <a:off x="-2812780" y="1359998"/>
              <a:ext cx="54361" cy="9273"/>
            </a:xfrm>
            <a:custGeom>
              <a:avLst/>
              <a:gdLst/>
              <a:ahLst/>
              <a:cxnLst/>
              <a:rect l="l" t="t" r="r" b="b"/>
              <a:pathLst>
                <a:path w="1870" h="319" extrusionOk="0">
                  <a:moveTo>
                    <a:pt x="63" y="0"/>
                  </a:moveTo>
                  <a:cubicBezTo>
                    <a:pt x="32" y="0"/>
                    <a:pt x="16" y="16"/>
                    <a:pt x="0" y="32"/>
                  </a:cubicBezTo>
                  <a:cubicBezTo>
                    <a:pt x="0" y="63"/>
                    <a:pt x="16" y="79"/>
                    <a:pt x="32" y="94"/>
                  </a:cubicBezTo>
                  <a:cubicBezTo>
                    <a:pt x="157" y="126"/>
                    <a:pt x="267" y="157"/>
                    <a:pt x="377" y="189"/>
                  </a:cubicBezTo>
                  <a:cubicBezTo>
                    <a:pt x="816" y="290"/>
                    <a:pt x="1160" y="319"/>
                    <a:pt x="1409" y="319"/>
                  </a:cubicBezTo>
                  <a:cubicBezTo>
                    <a:pt x="1623" y="319"/>
                    <a:pt x="1766" y="298"/>
                    <a:pt x="1838" y="283"/>
                  </a:cubicBezTo>
                  <a:cubicBezTo>
                    <a:pt x="1838" y="267"/>
                    <a:pt x="1854" y="236"/>
                    <a:pt x="1854" y="220"/>
                  </a:cubicBezTo>
                  <a:cubicBezTo>
                    <a:pt x="1854" y="204"/>
                    <a:pt x="1870" y="189"/>
                    <a:pt x="1870" y="173"/>
                  </a:cubicBezTo>
                  <a:lnTo>
                    <a:pt x="1870" y="173"/>
                  </a:lnTo>
                  <a:cubicBezTo>
                    <a:pt x="1862" y="181"/>
                    <a:pt x="1709" y="228"/>
                    <a:pt x="1408" y="228"/>
                  </a:cubicBezTo>
                  <a:cubicBezTo>
                    <a:pt x="1108" y="228"/>
                    <a:pt x="660" y="181"/>
                    <a:pt x="6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11;p68">
              <a:extLst>
                <a:ext uri="{FF2B5EF4-FFF2-40B4-BE49-F238E27FC236}">
                  <a16:creationId xmlns:a16="http://schemas.microsoft.com/office/drawing/2014/main" id="{DDCA71E1-9721-4835-BF02-3EDF5642EC64}"/>
                </a:ext>
              </a:extLst>
            </p:cNvPr>
            <p:cNvSpPr/>
            <p:nvPr/>
          </p:nvSpPr>
          <p:spPr>
            <a:xfrm>
              <a:off x="-2799088" y="1259010"/>
              <a:ext cx="34274" cy="39070"/>
            </a:xfrm>
            <a:custGeom>
              <a:avLst/>
              <a:gdLst/>
              <a:ahLst/>
              <a:cxnLst/>
              <a:rect l="l" t="t" r="r" b="b"/>
              <a:pathLst>
                <a:path w="1179" h="1344" extrusionOk="0">
                  <a:moveTo>
                    <a:pt x="434" y="0"/>
                  </a:moveTo>
                  <a:cubicBezTo>
                    <a:pt x="425" y="0"/>
                    <a:pt x="417" y="1"/>
                    <a:pt x="409" y="2"/>
                  </a:cubicBezTo>
                  <a:lnTo>
                    <a:pt x="346" y="128"/>
                  </a:lnTo>
                  <a:lnTo>
                    <a:pt x="1" y="835"/>
                  </a:lnTo>
                  <a:cubicBezTo>
                    <a:pt x="1" y="835"/>
                    <a:pt x="95" y="1023"/>
                    <a:pt x="268" y="1165"/>
                  </a:cubicBezTo>
                  <a:cubicBezTo>
                    <a:pt x="377" y="1260"/>
                    <a:pt x="509" y="1344"/>
                    <a:pt x="655" y="1344"/>
                  </a:cubicBezTo>
                  <a:cubicBezTo>
                    <a:pt x="678" y="1344"/>
                    <a:pt x="700" y="1342"/>
                    <a:pt x="723" y="1338"/>
                  </a:cubicBezTo>
                  <a:lnTo>
                    <a:pt x="865" y="1118"/>
                  </a:lnTo>
                  <a:lnTo>
                    <a:pt x="1037" y="850"/>
                  </a:lnTo>
                  <a:lnTo>
                    <a:pt x="1179" y="631"/>
                  </a:lnTo>
                  <a:cubicBezTo>
                    <a:pt x="1179" y="631"/>
                    <a:pt x="1116" y="568"/>
                    <a:pt x="1037" y="473"/>
                  </a:cubicBezTo>
                  <a:cubicBezTo>
                    <a:pt x="943" y="395"/>
                    <a:pt x="833" y="269"/>
                    <a:pt x="723" y="175"/>
                  </a:cubicBezTo>
                  <a:cubicBezTo>
                    <a:pt x="623" y="74"/>
                    <a:pt x="522" y="0"/>
                    <a:pt x="43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12;p68">
              <a:extLst>
                <a:ext uri="{FF2B5EF4-FFF2-40B4-BE49-F238E27FC236}">
                  <a16:creationId xmlns:a16="http://schemas.microsoft.com/office/drawing/2014/main" id="{C1F7F449-E101-4F7F-B80A-97D742F43DC8}"/>
                </a:ext>
              </a:extLst>
            </p:cNvPr>
            <p:cNvSpPr/>
            <p:nvPr/>
          </p:nvSpPr>
          <p:spPr>
            <a:xfrm>
              <a:off x="-2783565" y="1264998"/>
              <a:ext cx="18750" cy="26512"/>
            </a:xfrm>
            <a:custGeom>
              <a:avLst/>
              <a:gdLst/>
              <a:ahLst/>
              <a:cxnLst/>
              <a:rect l="l" t="t" r="r" b="b"/>
              <a:pathLst>
                <a:path w="645" h="912" extrusionOk="0">
                  <a:moveTo>
                    <a:pt x="1" y="0"/>
                  </a:moveTo>
                  <a:cubicBezTo>
                    <a:pt x="1" y="0"/>
                    <a:pt x="32" y="644"/>
                    <a:pt x="331" y="912"/>
                  </a:cubicBezTo>
                  <a:lnTo>
                    <a:pt x="645" y="425"/>
                  </a:lnTo>
                  <a:cubicBezTo>
                    <a:pt x="645" y="425"/>
                    <a:pt x="582" y="362"/>
                    <a:pt x="503" y="2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13;p68">
              <a:extLst>
                <a:ext uri="{FF2B5EF4-FFF2-40B4-BE49-F238E27FC236}">
                  <a16:creationId xmlns:a16="http://schemas.microsoft.com/office/drawing/2014/main" id="{C6113695-4A1A-4BCA-A241-FA0C6696EC4C}"/>
                </a:ext>
              </a:extLst>
            </p:cNvPr>
            <p:cNvSpPr/>
            <p:nvPr/>
          </p:nvSpPr>
          <p:spPr>
            <a:xfrm>
              <a:off x="-2793594" y="1208806"/>
              <a:ext cx="88634" cy="81861"/>
            </a:xfrm>
            <a:custGeom>
              <a:avLst/>
              <a:gdLst/>
              <a:ahLst/>
              <a:cxnLst/>
              <a:rect l="l" t="t" r="r" b="b"/>
              <a:pathLst>
                <a:path w="3049" h="2816" extrusionOk="0">
                  <a:moveTo>
                    <a:pt x="1147" y="1"/>
                  </a:moveTo>
                  <a:cubicBezTo>
                    <a:pt x="943" y="17"/>
                    <a:pt x="770" y="158"/>
                    <a:pt x="613" y="378"/>
                  </a:cubicBezTo>
                  <a:cubicBezTo>
                    <a:pt x="597" y="394"/>
                    <a:pt x="581" y="409"/>
                    <a:pt x="566" y="425"/>
                  </a:cubicBezTo>
                  <a:cubicBezTo>
                    <a:pt x="566" y="425"/>
                    <a:pt x="550" y="441"/>
                    <a:pt x="550" y="441"/>
                  </a:cubicBezTo>
                  <a:lnTo>
                    <a:pt x="503" y="519"/>
                  </a:lnTo>
                  <a:cubicBezTo>
                    <a:pt x="487" y="535"/>
                    <a:pt x="471" y="551"/>
                    <a:pt x="471" y="566"/>
                  </a:cubicBezTo>
                  <a:cubicBezTo>
                    <a:pt x="440" y="614"/>
                    <a:pt x="409" y="661"/>
                    <a:pt x="393" y="708"/>
                  </a:cubicBezTo>
                  <a:cubicBezTo>
                    <a:pt x="283" y="896"/>
                    <a:pt x="204" y="1085"/>
                    <a:pt x="126" y="1242"/>
                  </a:cubicBezTo>
                  <a:cubicBezTo>
                    <a:pt x="47" y="1431"/>
                    <a:pt x="0" y="1572"/>
                    <a:pt x="0" y="1572"/>
                  </a:cubicBezTo>
                  <a:cubicBezTo>
                    <a:pt x="0" y="1572"/>
                    <a:pt x="16" y="1603"/>
                    <a:pt x="47" y="1651"/>
                  </a:cubicBezTo>
                  <a:cubicBezTo>
                    <a:pt x="79" y="1713"/>
                    <a:pt x="110" y="1776"/>
                    <a:pt x="157" y="1855"/>
                  </a:cubicBezTo>
                  <a:cubicBezTo>
                    <a:pt x="220" y="1949"/>
                    <a:pt x="299" y="2059"/>
                    <a:pt x="393" y="2185"/>
                  </a:cubicBezTo>
                  <a:cubicBezTo>
                    <a:pt x="519" y="2326"/>
                    <a:pt x="676" y="2468"/>
                    <a:pt x="848" y="2577"/>
                  </a:cubicBezTo>
                  <a:cubicBezTo>
                    <a:pt x="1021" y="2703"/>
                    <a:pt x="1226" y="2797"/>
                    <a:pt x="1461" y="2813"/>
                  </a:cubicBezTo>
                  <a:cubicBezTo>
                    <a:pt x="1477" y="2814"/>
                    <a:pt x="1494" y="2815"/>
                    <a:pt x="1510" y="2815"/>
                  </a:cubicBezTo>
                  <a:cubicBezTo>
                    <a:pt x="2085" y="2815"/>
                    <a:pt x="2553" y="2011"/>
                    <a:pt x="2812" y="1415"/>
                  </a:cubicBezTo>
                  <a:cubicBezTo>
                    <a:pt x="2812" y="1399"/>
                    <a:pt x="2828" y="1383"/>
                    <a:pt x="2828" y="1352"/>
                  </a:cubicBezTo>
                  <a:cubicBezTo>
                    <a:pt x="2922" y="1132"/>
                    <a:pt x="3001" y="959"/>
                    <a:pt x="3032" y="865"/>
                  </a:cubicBezTo>
                  <a:cubicBezTo>
                    <a:pt x="3032" y="818"/>
                    <a:pt x="3048" y="786"/>
                    <a:pt x="3048" y="786"/>
                  </a:cubicBezTo>
                  <a:lnTo>
                    <a:pt x="1477" y="142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14;p68">
              <a:extLst>
                <a:ext uri="{FF2B5EF4-FFF2-40B4-BE49-F238E27FC236}">
                  <a16:creationId xmlns:a16="http://schemas.microsoft.com/office/drawing/2014/main" id="{07F3D541-975C-49E5-BD61-8BE0CF1D176E}"/>
                </a:ext>
              </a:extLst>
            </p:cNvPr>
            <p:cNvSpPr/>
            <p:nvPr/>
          </p:nvSpPr>
          <p:spPr>
            <a:xfrm>
              <a:off x="-2798187" y="1223486"/>
              <a:ext cx="24710" cy="29651"/>
            </a:xfrm>
            <a:custGeom>
              <a:avLst/>
              <a:gdLst/>
              <a:ahLst/>
              <a:cxnLst/>
              <a:rect l="l" t="t" r="r" b="b"/>
              <a:pathLst>
                <a:path w="850" h="1020" extrusionOk="0">
                  <a:moveTo>
                    <a:pt x="573" y="0"/>
                  </a:moveTo>
                  <a:cubicBezTo>
                    <a:pt x="547" y="0"/>
                    <a:pt x="519" y="5"/>
                    <a:pt x="488" y="14"/>
                  </a:cubicBezTo>
                  <a:cubicBezTo>
                    <a:pt x="174" y="109"/>
                    <a:pt x="1" y="831"/>
                    <a:pt x="488" y="1020"/>
                  </a:cubicBezTo>
                  <a:lnTo>
                    <a:pt x="849" y="329"/>
                  </a:lnTo>
                  <a:cubicBezTo>
                    <a:pt x="849" y="329"/>
                    <a:pt x="799" y="0"/>
                    <a:pt x="57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15;p68">
              <a:extLst>
                <a:ext uri="{FF2B5EF4-FFF2-40B4-BE49-F238E27FC236}">
                  <a16:creationId xmlns:a16="http://schemas.microsoft.com/office/drawing/2014/main" id="{72407D63-C7EA-479C-B52A-6CAFE0E4BFA0}"/>
                </a:ext>
              </a:extLst>
            </p:cNvPr>
            <p:cNvSpPr/>
            <p:nvPr/>
          </p:nvSpPr>
          <p:spPr>
            <a:xfrm>
              <a:off x="-2779001" y="1196945"/>
              <a:ext cx="74041" cy="59390"/>
            </a:xfrm>
            <a:custGeom>
              <a:avLst/>
              <a:gdLst/>
              <a:ahLst/>
              <a:cxnLst/>
              <a:rect l="l" t="t" r="r" b="b"/>
              <a:pathLst>
                <a:path w="2547" h="2043" extrusionOk="0">
                  <a:moveTo>
                    <a:pt x="189" y="1352"/>
                  </a:moveTo>
                  <a:cubicBezTo>
                    <a:pt x="95" y="1619"/>
                    <a:pt x="142" y="2043"/>
                    <a:pt x="142" y="2043"/>
                  </a:cubicBezTo>
                  <a:cubicBezTo>
                    <a:pt x="315" y="1650"/>
                    <a:pt x="504" y="1352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629" y="1163"/>
                    <a:pt x="692" y="1022"/>
                    <a:pt x="692" y="1022"/>
                  </a:cubicBezTo>
                  <a:cubicBezTo>
                    <a:pt x="1996" y="1524"/>
                    <a:pt x="2436" y="1462"/>
                    <a:pt x="2515" y="1273"/>
                  </a:cubicBezTo>
                  <a:cubicBezTo>
                    <a:pt x="2530" y="1226"/>
                    <a:pt x="2546" y="1194"/>
                    <a:pt x="2546" y="1194"/>
                  </a:cubicBezTo>
                  <a:lnTo>
                    <a:pt x="708" y="0"/>
                  </a:lnTo>
                  <a:cubicBezTo>
                    <a:pt x="456" y="16"/>
                    <a:pt x="174" y="660"/>
                    <a:pt x="1" y="943"/>
                  </a:cubicBezTo>
                  <a:cubicBezTo>
                    <a:pt x="174" y="1022"/>
                    <a:pt x="174" y="1226"/>
                    <a:pt x="189" y="135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16;p68">
              <a:extLst>
                <a:ext uri="{FF2B5EF4-FFF2-40B4-BE49-F238E27FC236}">
                  <a16:creationId xmlns:a16="http://schemas.microsoft.com/office/drawing/2014/main" id="{7CC375B4-5C40-4326-9EE5-A947C3CEA5EE}"/>
                </a:ext>
              </a:extLst>
            </p:cNvPr>
            <p:cNvSpPr/>
            <p:nvPr/>
          </p:nvSpPr>
          <p:spPr>
            <a:xfrm>
              <a:off x="-2852519" y="1285550"/>
              <a:ext cx="132007" cy="100495"/>
            </a:xfrm>
            <a:custGeom>
              <a:avLst/>
              <a:gdLst/>
              <a:ahLst/>
              <a:cxnLst/>
              <a:rect l="l" t="t" r="r" b="b"/>
              <a:pathLst>
                <a:path w="4541" h="3457" extrusionOk="0">
                  <a:moveTo>
                    <a:pt x="409" y="0"/>
                  </a:moveTo>
                  <a:cubicBezTo>
                    <a:pt x="95" y="377"/>
                    <a:pt x="0" y="896"/>
                    <a:pt x="157" y="1351"/>
                  </a:cubicBezTo>
                  <a:cubicBezTo>
                    <a:pt x="425" y="2137"/>
                    <a:pt x="817" y="3064"/>
                    <a:pt x="1179" y="3457"/>
                  </a:cubicBezTo>
                  <a:cubicBezTo>
                    <a:pt x="3425" y="3190"/>
                    <a:pt x="4541" y="2263"/>
                    <a:pt x="4541" y="2263"/>
                  </a:cubicBezTo>
                  <a:lnTo>
                    <a:pt x="4337" y="1791"/>
                  </a:lnTo>
                  <a:cubicBezTo>
                    <a:pt x="4337" y="1791"/>
                    <a:pt x="3614" y="2027"/>
                    <a:pt x="2860" y="2121"/>
                  </a:cubicBezTo>
                  <a:cubicBezTo>
                    <a:pt x="2106" y="2200"/>
                    <a:pt x="1571" y="2436"/>
                    <a:pt x="1556" y="2436"/>
                  </a:cubicBezTo>
                  <a:cubicBezTo>
                    <a:pt x="1414" y="2090"/>
                    <a:pt x="1194" y="1540"/>
                    <a:pt x="912" y="943"/>
                  </a:cubicBezTo>
                  <a:cubicBezTo>
                    <a:pt x="817" y="754"/>
                    <a:pt x="739" y="550"/>
                    <a:pt x="660" y="377"/>
                  </a:cubicBezTo>
                  <a:cubicBezTo>
                    <a:pt x="582" y="205"/>
                    <a:pt x="503" y="79"/>
                    <a:pt x="409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17;p68">
              <a:extLst>
                <a:ext uri="{FF2B5EF4-FFF2-40B4-BE49-F238E27FC236}">
                  <a16:creationId xmlns:a16="http://schemas.microsoft.com/office/drawing/2014/main" id="{8EAE8841-C0E1-46D7-99C5-748937D8C884}"/>
                </a:ext>
              </a:extLst>
            </p:cNvPr>
            <p:cNvSpPr/>
            <p:nvPr/>
          </p:nvSpPr>
          <p:spPr>
            <a:xfrm>
              <a:off x="-2726471" y="1323836"/>
              <a:ext cx="43954" cy="27500"/>
            </a:xfrm>
            <a:custGeom>
              <a:avLst/>
              <a:gdLst/>
              <a:ahLst/>
              <a:cxnLst/>
              <a:rect l="l" t="t" r="r" b="b"/>
              <a:pathLst>
                <a:path w="1512" h="946" extrusionOk="0">
                  <a:moveTo>
                    <a:pt x="869" y="0"/>
                  </a:moveTo>
                  <a:cubicBezTo>
                    <a:pt x="547" y="0"/>
                    <a:pt x="1" y="474"/>
                    <a:pt x="1" y="474"/>
                  </a:cubicBezTo>
                  <a:cubicBezTo>
                    <a:pt x="32" y="757"/>
                    <a:pt x="205" y="946"/>
                    <a:pt x="205" y="946"/>
                  </a:cubicBezTo>
                  <a:cubicBezTo>
                    <a:pt x="205" y="946"/>
                    <a:pt x="664" y="689"/>
                    <a:pt x="918" y="689"/>
                  </a:cubicBezTo>
                  <a:cubicBezTo>
                    <a:pt x="939" y="689"/>
                    <a:pt x="957" y="691"/>
                    <a:pt x="975" y="694"/>
                  </a:cubicBezTo>
                  <a:cubicBezTo>
                    <a:pt x="1075" y="719"/>
                    <a:pt x="1183" y="740"/>
                    <a:pt x="1275" y="740"/>
                  </a:cubicBezTo>
                  <a:cubicBezTo>
                    <a:pt x="1412" y="740"/>
                    <a:pt x="1512" y="694"/>
                    <a:pt x="1493" y="553"/>
                  </a:cubicBezTo>
                  <a:cubicBezTo>
                    <a:pt x="1477" y="333"/>
                    <a:pt x="1242" y="34"/>
                    <a:pt x="912" y="3"/>
                  </a:cubicBezTo>
                  <a:cubicBezTo>
                    <a:pt x="898" y="1"/>
                    <a:pt x="884" y="0"/>
                    <a:pt x="86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18;p68">
              <a:extLst>
                <a:ext uri="{FF2B5EF4-FFF2-40B4-BE49-F238E27FC236}">
                  <a16:creationId xmlns:a16="http://schemas.microsoft.com/office/drawing/2014/main" id="{C0FB0EB9-1A1F-46B6-BD7E-7343339F4E2A}"/>
                </a:ext>
              </a:extLst>
            </p:cNvPr>
            <p:cNvSpPr/>
            <p:nvPr/>
          </p:nvSpPr>
          <p:spPr>
            <a:xfrm>
              <a:off x="-2723739" y="1295144"/>
              <a:ext cx="102792" cy="98228"/>
            </a:xfrm>
            <a:custGeom>
              <a:avLst/>
              <a:gdLst/>
              <a:ahLst/>
              <a:cxnLst/>
              <a:rect l="l" t="t" r="r" b="b"/>
              <a:pathLst>
                <a:path w="3536" h="3379" extrusionOk="0">
                  <a:moveTo>
                    <a:pt x="1478" y="0"/>
                  </a:moveTo>
                  <a:cubicBezTo>
                    <a:pt x="1383" y="0"/>
                    <a:pt x="1273" y="63"/>
                    <a:pt x="1242" y="173"/>
                  </a:cubicBezTo>
                  <a:lnTo>
                    <a:pt x="79" y="3001"/>
                  </a:lnTo>
                  <a:cubicBezTo>
                    <a:pt x="1" y="3190"/>
                    <a:pt x="142" y="3378"/>
                    <a:pt x="331" y="3378"/>
                  </a:cubicBezTo>
                  <a:lnTo>
                    <a:pt x="2059" y="3378"/>
                  </a:lnTo>
                  <a:cubicBezTo>
                    <a:pt x="2169" y="3378"/>
                    <a:pt x="2263" y="3315"/>
                    <a:pt x="2310" y="3205"/>
                  </a:cubicBezTo>
                  <a:lnTo>
                    <a:pt x="3457" y="377"/>
                  </a:lnTo>
                  <a:cubicBezTo>
                    <a:pt x="3536" y="205"/>
                    <a:pt x="3410" y="0"/>
                    <a:pt x="3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19;p68">
              <a:extLst>
                <a:ext uri="{FF2B5EF4-FFF2-40B4-BE49-F238E27FC236}">
                  <a16:creationId xmlns:a16="http://schemas.microsoft.com/office/drawing/2014/main" id="{A940D79E-ABEF-47C1-AAE9-8E17E170A0ED}"/>
                </a:ext>
              </a:extLst>
            </p:cNvPr>
            <p:cNvSpPr/>
            <p:nvPr/>
          </p:nvSpPr>
          <p:spPr>
            <a:xfrm>
              <a:off x="-2714146" y="1295144"/>
              <a:ext cx="93198" cy="98228"/>
            </a:xfrm>
            <a:custGeom>
              <a:avLst/>
              <a:gdLst/>
              <a:ahLst/>
              <a:cxnLst/>
              <a:rect l="l" t="t" r="r" b="b"/>
              <a:pathLst>
                <a:path w="3206" h="3379" extrusionOk="0">
                  <a:moveTo>
                    <a:pt x="1478" y="0"/>
                  </a:moveTo>
                  <a:cubicBezTo>
                    <a:pt x="1368" y="0"/>
                    <a:pt x="1273" y="63"/>
                    <a:pt x="1226" y="173"/>
                  </a:cubicBezTo>
                  <a:lnTo>
                    <a:pt x="79" y="3001"/>
                  </a:lnTo>
                  <a:cubicBezTo>
                    <a:pt x="1" y="3190"/>
                    <a:pt x="126" y="3378"/>
                    <a:pt x="315" y="3378"/>
                  </a:cubicBezTo>
                  <a:lnTo>
                    <a:pt x="1729" y="3378"/>
                  </a:lnTo>
                  <a:cubicBezTo>
                    <a:pt x="1839" y="3378"/>
                    <a:pt x="1933" y="3315"/>
                    <a:pt x="1980" y="3205"/>
                  </a:cubicBezTo>
                  <a:lnTo>
                    <a:pt x="3127" y="377"/>
                  </a:lnTo>
                  <a:cubicBezTo>
                    <a:pt x="3206" y="205"/>
                    <a:pt x="3080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20;p68">
              <a:extLst>
                <a:ext uri="{FF2B5EF4-FFF2-40B4-BE49-F238E27FC236}">
                  <a16:creationId xmlns:a16="http://schemas.microsoft.com/office/drawing/2014/main" id="{7A18D1F3-F8E0-48EF-B0A7-1334C51B8738}"/>
                </a:ext>
              </a:extLst>
            </p:cNvPr>
            <p:cNvSpPr/>
            <p:nvPr/>
          </p:nvSpPr>
          <p:spPr>
            <a:xfrm>
              <a:off x="-2674407" y="1338981"/>
              <a:ext cx="20116" cy="16483"/>
            </a:xfrm>
            <a:custGeom>
              <a:avLst/>
              <a:gdLst/>
              <a:ahLst/>
              <a:cxnLst/>
              <a:rect l="l" t="t" r="r" b="b"/>
              <a:pathLst>
                <a:path w="692" h="567" extrusionOk="0">
                  <a:moveTo>
                    <a:pt x="456" y="1"/>
                  </a:moveTo>
                  <a:cubicBezTo>
                    <a:pt x="299" y="1"/>
                    <a:pt x="126" y="126"/>
                    <a:pt x="63" y="283"/>
                  </a:cubicBezTo>
                  <a:cubicBezTo>
                    <a:pt x="1" y="440"/>
                    <a:pt x="79" y="566"/>
                    <a:pt x="236" y="566"/>
                  </a:cubicBezTo>
                  <a:cubicBezTo>
                    <a:pt x="393" y="566"/>
                    <a:pt x="566" y="425"/>
                    <a:pt x="629" y="283"/>
                  </a:cubicBezTo>
                  <a:cubicBezTo>
                    <a:pt x="692" y="126"/>
                    <a:pt x="613" y="1"/>
                    <a:pt x="4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21;p68">
              <a:extLst>
                <a:ext uri="{FF2B5EF4-FFF2-40B4-BE49-F238E27FC236}">
                  <a16:creationId xmlns:a16="http://schemas.microsoft.com/office/drawing/2014/main" id="{3F5697AA-92DC-4C44-99F3-9CC5EB2B20C6}"/>
                </a:ext>
              </a:extLst>
            </p:cNvPr>
            <p:cNvSpPr/>
            <p:nvPr/>
          </p:nvSpPr>
          <p:spPr>
            <a:xfrm>
              <a:off x="-2661151" y="1327556"/>
              <a:ext cx="33372" cy="36657"/>
            </a:xfrm>
            <a:custGeom>
              <a:avLst/>
              <a:gdLst/>
              <a:ahLst/>
              <a:cxnLst/>
              <a:rect l="l" t="t" r="r" b="b"/>
              <a:pathLst>
                <a:path w="1148" h="1261" extrusionOk="0">
                  <a:moveTo>
                    <a:pt x="1006" y="1"/>
                  </a:moveTo>
                  <a:lnTo>
                    <a:pt x="896" y="284"/>
                  </a:lnTo>
                  <a:cubicBezTo>
                    <a:pt x="896" y="284"/>
                    <a:pt x="725" y="143"/>
                    <a:pt x="568" y="143"/>
                  </a:cubicBezTo>
                  <a:cubicBezTo>
                    <a:pt x="529" y="143"/>
                    <a:pt x="490" y="152"/>
                    <a:pt x="456" y="174"/>
                  </a:cubicBezTo>
                  <a:cubicBezTo>
                    <a:pt x="283" y="284"/>
                    <a:pt x="0" y="896"/>
                    <a:pt x="79" y="1053"/>
                  </a:cubicBezTo>
                  <a:cubicBezTo>
                    <a:pt x="141" y="1157"/>
                    <a:pt x="374" y="1261"/>
                    <a:pt x="579" y="1261"/>
                  </a:cubicBezTo>
                  <a:cubicBezTo>
                    <a:pt x="686" y="1261"/>
                    <a:pt x="784" y="1233"/>
                    <a:pt x="849" y="1163"/>
                  </a:cubicBezTo>
                  <a:cubicBezTo>
                    <a:pt x="1021" y="959"/>
                    <a:pt x="1084" y="551"/>
                    <a:pt x="1021" y="362"/>
                  </a:cubicBezTo>
                  <a:cubicBezTo>
                    <a:pt x="1021" y="362"/>
                    <a:pt x="1147" y="79"/>
                    <a:pt x="100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897;p55">
            <a:extLst>
              <a:ext uri="{FF2B5EF4-FFF2-40B4-BE49-F238E27FC236}">
                <a16:creationId xmlns:a16="http://schemas.microsoft.com/office/drawing/2014/main" id="{7EE3C95B-8631-4F40-BD97-D5EDFC1A0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075" y="1437814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BACK-END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32" name="Google Shape;898;p55">
            <a:extLst>
              <a:ext uri="{FF2B5EF4-FFF2-40B4-BE49-F238E27FC236}">
                <a16:creationId xmlns:a16="http://schemas.microsoft.com/office/drawing/2014/main" id="{C0238FD1-55D5-4FAA-805F-7538FB78CBD1}"/>
              </a:ext>
            </a:extLst>
          </p:cNvPr>
          <p:cNvSpPr txBox="1">
            <a:spLocks/>
          </p:cNvSpPr>
          <p:nvPr/>
        </p:nvSpPr>
        <p:spPr>
          <a:xfrm>
            <a:off x="1303940" y="239025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.NET CORE SDK</a:t>
            </a:r>
          </a:p>
        </p:txBody>
      </p:sp>
      <p:sp>
        <p:nvSpPr>
          <p:cNvPr id="133" name="Google Shape;904;p55">
            <a:extLst>
              <a:ext uri="{FF2B5EF4-FFF2-40B4-BE49-F238E27FC236}">
                <a16:creationId xmlns:a16="http://schemas.microsoft.com/office/drawing/2014/main" id="{4F54C852-A7CE-4D2B-86C0-A9E0DFD0F171}"/>
              </a:ext>
            </a:extLst>
          </p:cNvPr>
          <p:cNvSpPr/>
          <p:nvPr/>
        </p:nvSpPr>
        <p:spPr>
          <a:xfrm>
            <a:off x="915400" y="2470344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908;p55">
            <a:extLst>
              <a:ext uri="{FF2B5EF4-FFF2-40B4-BE49-F238E27FC236}">
                <a16:creationId xmlns:a16="http://schemas.microsoft.com/office/drawing/2014/main" id="{DB2EB08B-64D1-48F6-967F-6A3BAD75D4BD}"/>
              </a:ext>
            </a:extLst>
          </p:cNvPr>
          <p:cNvSpPr/>
          <p:nvPr/>
        </p:nvSpPr>
        <p:spPr>
          <a:xfrm>
            <a:off x="987901" y="2566719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98;p55">
            <a:extLst>
              <a:ext uri="{FF2B5EF4-FFF2-40B4-BE49-F238E27FC236}">
                <a16:creationId xmlns:a16="http://schemas.microsoft.com/office/drawing/2014/main" id="{BB406104-AA63-4535-8453-1F34C60D75CB}"/>
              </a:ext>
            </a:extLst>
          </p:cNvPr>
          <p:cNvSpPr txBox="1">
            <a:spLocks/>
          </p:cNvSpPr>
          <p:nvPr/>
        </p:nvSpPr>
        <p:spPr>
          <a:xfrm>
            <a:off x="1298737" y="3165199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VISUAL STUDIO 2019</a:t>
            </a:r>
          </a:p>
        </p:txBody>
      </p:sp>
      <p:sp>
        <p:nvSpPr>
          <p:cNvPr id="136" name="Google Shape;904;p55">
            <a:extLst>
              <a:ext uri="{FF2B5EF4-FFF2-40B4-BE49-F238E27FC236}">
                <a16:creationId xmlns:a16="http://schemas.microsoft.com/office/drawing/2014/main" id="{D35171AF-0141-447D-AF97-E3AD86DB2E83}"/>
              </a:ext>
            </a:extLst>
          </p:cNvPr>
          <p:cNvSpPr/>
          <p:nvPr/>
        </p:nvSpPr>
        <p:spPr>
          <a:xfrm>
            <a:off x="910198" y="3245288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08;p55">
            <a:extLst>
              <a:ext uri="{FF2B5EF4-FFF2-40B4-BE49-F238E27FC236}">
                <a16:creationId xmlns:a16="http://schemas.microsoft.com/office/drawing/2014/main" id="{D00529FD-8B8C-44A3-84E7-127C58AB44F2}"/>
              </a:ext>
            </a:extLst>
          </p:cNvPr>
          <p:cNvSpPr/>
          <p:nvPr/>
        </p:nvSpPr>
        <p:spPr>
          <a:xfrm>
            <a:off x="982699" y="3341663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8979;p82">
            <a:extLst>
              <a:ext uri="{FF2B5EF4-FFF2-40B4-BE49-F238E27FC236}">
                <a16:creationId xmlns:a16="http://schemas.microsoft.com/office/drawing/2014/main" id="{FF1520CC-4BB9-49D4-A0F6-216ABAE65CB6}"/>
              </a:ext>
            </a:extLst>
          </p:cNvPr>
          <p:cNvGrpSpPr/>
          <p:nvPr/>
        </p:nvGrpSpPr>
        <p:grpSpPr>
          <a:xfrm>
            <a:off x="1265260" y="1585722"/>
            <a:ext cx="2678089" cy="1972056"/>
            <a:chOff x="-47155575" y="3200500"/>
            <a:chExt cx="300875" cy="299325"/>
          </a:xfrm>
          <a:solidFill>
            <a:schemeClr val="accent5">
              <a:lumMod val="75000"/>
            </a:schemeClr>
          </a:solidFill>
        </p:grpSpPr>
        <p:sp>
          <p:nvSpPr>
            <p:cNvPr id="39" name="Google Shape;8980;p82">
              <a:extLst>
                <a:ext uri="{FF2B5EF4-FFF2-40B4-BE49-F238E27FC236}">
                  <a16:creationId xmlns:a16="http://schemas.microsoft.com/office/drawing/2014/main" id="{51A4EFFC-09B4-4328-B0CF-7335AE51522E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81;p82">
              <a:extLst>
                <a:ext uri="{FF2B5EF4-FFF2-40B4-BE49-F238E27FC236}">
                  <a16:creationId xmlns:a16="http://schemas.microsoft.com/office/drawing/2014/main" id="{628FF8B3-7738-4897-B6CA-A7914641E12B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82;p82">
              <a:extLst>
                <a:ext uri="{FF2B5EF4-FFF2-40B4-BE49-F238E27FC236}">
                  <a16:creationId xmlns:a16="http://schemas.microsoft.com/office/drawing/2014/main" id="{148C3BE7-80EB-475E-8E8D-05B7A83FB00B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83;p82">
              <a:extLst>
                <a:ext uri="{FF2B5EF4-FFF2-40B4-BE49-F238E27FC236}">
                  <a16:creationId xmlns:a16="http://schemas.microsoft.com/office/drawing/2014/main" id="{19A7B8BA-7DEC-490C-80E1-11CEE3119F2E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4;p82">
              <a:extLst>
                <a:ext uri="{FF2B5EF4-FFF2-40B4-BE49-F238E27FC236}">
                  <a16:creationId xmlns:a16="http://schemas.microsoft.com/office/drawing/2014/main" id="{CED1CADD-2278-4BAD-9749-28F724EF97F3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5;p82">
              <a:extLst>
                <a:ext uri="{FF2B5EF4-FFF2-40B4-BE49-F238E27FC236}">
                  <a16:creationId xmlns:a16="http://schemas.microsoft.com/office/drawing/2014/main" id="{195D9853-59DF-48D0-8786-5C2B01A298B9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8419A7-CBDA-4853-8EBC-E63E6E3EFB7D}"/>
              </a:ext>
            </a:extLst>
          </p:cNvPr>
          <p:cNvSpPr txBox="1"/>
          <p:nvPr/>
        </p:nvSpPr>
        <p:spPr>
          <a:xfrm>
            <a:off x="4896869" y="1285956"/>
            <a:ext cx="35052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Migrations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D3FD8-370B-4140-A158-1CEF6092BAC7}"/>
              </a:ext>
            </a:extLst>
          </p:cNvPr>
          <p:cNvSpPr txBox="1"/>
          <p:nvPr/>
        </p:nvSpPr>
        <p:spPr>
          <a:xfrm>
            <a:off x="4731324" y="590559"/>
            <a:ext cx="383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/>
                </a:solidFill>
              </a:rPr>
              <a:t>Cấu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>
                <a:solidFill>
                  <a:schemeClr val="accent5"/>
                </a:solidFill>
              </a:rPr>
              <a:t>trúc</a:t>
            </a:r>
            <a:r>
              <a:rPr lang="en-US" sz="3200" b="1" dirty="0">
                <a:solidFill>
                  <a:schemeClr val="accent5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59751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97;p55">
            <a:extLst>
              <a:ext uri="{FF2B5EF4-FFF2-40B4-BE49-F238E27FC236}">
                <a16:creationId xmlns:a16="http://schemas.microsoft.com/office/drawing/2014/main" id="{5A029DAF-65C3-49B5-92CE-F49087328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500" y="544749"/>
            <a:ext cx="5606775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Function và Procedure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D53B285-16A7-4C86-A876-1FD008BC13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20" y="1254564"/>
            <a:ext cx="3712738" cy="3293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CA268A4-0EF1-4F5B-BE8F-DCEF94B58B92}"/>
              </a:ext>
            </a:extLst>
          </p:cNvPr>
          <p:cNvGrpSpPr/>
          <p:nvPr/>
        </p:nvGrpSpPr>
        <p:grpSpPr>
          <a:xfrm>
            <a:off x="1731674" y="1254563"/>
            <a:ext cx="5137230" cy="3293029"/>
            <a:chOff x="2552124" y="5241398"/>
            <a:chExt cx="5137230" cy="32930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796706-83CF-46BB-86E4-507D2FCC0B5B}"/>
                </a:ext>
              </a:extLst>
            </p:cNvPr>
            <p:cNvSpPr/>
            <p:nvPr/>
          </p:nvSpPr>
          <p:spPr>
            <a:xfrm>
              <a:off x="2552124" y="5241398"/>
              <a:ext cx="5137230" cy="329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EFCA2BD-16BB-44E3-B063-E94A5DC0495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391" y="5930132"/>
              <a:ext cx="3748696" cy="1915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9A823-CDB3-4008-936D-D4BC066D1781}"/>
              </a:ext>
            </a:extLst>
          </p:cNvPr>
          <p:cNvGrpSpPr/>
          <p:nvPr/>
        </p:nvGrpSpPr>
        <p:grpSpPr>
          <a:xfrm>
            <a:off x="2003385" y="1254561"/>
            <a:ext cx="5137230" cy="3293029"/>
            <a:chOff x="2119085" y="5236325"/>
            <a:chExt cx="5137230" cy="32930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2EBF46-DE63-40C8-BC50-3B81D2AE96F4}"/>
                </a:ext>
              </a:extLst>
            </p:cNvPr>
            <p:cNvSpPr/>
            <p:nvPr/>
          </p:nvSpPr>
          <p:spPr>
            <a:xfrm>
              <a:off x="2119085" y="5236325"/>
              <a:ext cx="5137230" cy="329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EF74EAD-652E-4AD9-B7C9-75CA8B084C65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785" y="5875035"/>
              <a:ext cx="3459830" cy="20156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8D59E8B-B67B-4DD4-ABA1-A8E422772E0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87" y="1173755"/>
            <a:ext cx="5824639" cy="342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C5332F3-C973-4396-8844-B4276BEFDB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0468" y="0"/>
            <a:ext cx="4763064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5801B4-C6E5-40FA-802E-A33F0E702F98}"/>
              </a:ext>
            </a:extLst>
          </p:cNvPr>
          <p:cNvGrpSpPr/>
          <p:nvPr/>
        </p:nvGrpSpPr>
        <p:grpSpPr>
          <a:xfrm>
            <a:off x="2003385" y="0"/>
            <a:ext cx="5137230" cy="5143500"/>
            <a:chOff x="2003385" y="0"/>
            <a:chExt cx="5137230" cy="5143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A08CAB-106C-4FB2-A856-4544BB75EE9A}"/>
                </a:ext>
              </a:extLst>
            </p:cNvPr>
            <p:cNvSpPr/>
            <p:nvPr/>
          </p:nvSpPr>
          <p:spPr>
            <a:xfrm>
              <a:off x="2003385" y="0"/>
              <a:ext cx="513723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65D9F9-1EAA-47C6-B453-4AEF4632218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158" y="896165"/>
              <a:ext cx="5013683" cy="335117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67A933-9D95-400C-99F6-AC30F2257898}"/>
              </a:ext>
            </a:extLst>
          </p:cNvPr>
          <p:cNvGrpSpPr/>
          <p:nvPr/>
        </p:nvGrpSpPr>
        <p:grpSpPr>
          <a:xfrm>
            <a:off x="2003385" y="0"/>
            <a:ext cx="5137230" cy="5143500"/>
            <a:chOff x="2003385" y="0"/>
            <a:chExt cx="5137230" cy="51435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DE495A-32B4-411C-BFB6-B4FEA23547FF}"/>
                </a:ext>
              </a:extLst>
            </p:cNvPr>
            <p:cNvSpPr/>
            <p:nvPr/>
          </p:nvSpPr>
          <p:spPr>
            <a:xfrm>
              <a:off x="2003385" y="0"/>
              <a:ext cx="513723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35C3D7-321E-48F9-A19C-2851F13E099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468" y="935007"/>
              <a:ext cx="4763064" cy="3273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90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DB53226-6EC9-4E85-A108-1B4A2103A1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597" y="1586444"/>
            <a:ext cx="3086814" cy="1925702"/>
          </a:xfrm>
          <a:prstGeom prst="rect">
            <a:avLst/>
          </a:prstGeom>
        </p:spPr>
      </p:pic>
      <p:sp>
        <p:nvSpPr>
          <p:cNvPr id="1305" name="Google Shape;1305;p65"/>
          <p:cNvSpPr txBox="1">
            <a:spLocks noGrp="1"/>
          </p:cNvSpPr>
          <p:nvPr>
            <p:ph type="title"/>
          </p:nvPr>
        </p:nvSpPr>
        <p:spPr>
          <a:xfrm>
            <a:off x="5353500" y="1728494"/>
            <a:ext cx="3029700" cy="82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+mj-lt"/>
              </a:rPr>
              <a:t>Demo </a:t>
            </a:r>
            <a:r>
              <a:rPr lang="en-US" sz="2800" b="1" dirty="0" err="1">
                <a:latin typeface="+mj-lt"/>
              </a:rPr>
              <a:t>sản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phẩm</a:t>
            </a:r>
            <a:endParaRPr lang="en-US" sz="2800" b="1" dirty="0">
              <a:latin typeface="+mj-lt"/>
            </a:endParaRPr>
          </a:p>
        </p:txBody>
      </p:sp>
      <p:grpSp>
        <p:nvGrpSpPr>
          <p:cNvPr id="1307" name="Google Shape;1307;p65"/>
          <p:cNvGrpSpPr/>
          <p:nvPr/>
        </p:nvGrpSpPr>
        <p:grpSpPr>
          <a:xfrm>
            <a:off x="889598" y="1152875"/>
            <a:ext cx="3682533" cy="2837767"/>
            <a:chOff x="4644625" y="1198925"/>
            <a:chExt cx="3711857" cy="2860364"/>
          </a:xfrm>
        </p:grpSpPr>
        <p:sp>
          <p:nvSpPr>
            <p:cNvPr id="1308" name="Google Shape;1308;p65"/>
            <p:cNvSpPr/>
            <p:nvPr/>
          </p:nvSpPr>
          <p:spPr>
            <a:xfrm>
              <a:off x="4644625" y="1198925"/>
              <a:ext cx="3711857" cy="2860364"/>
            </a:xfrm>
            <a:custGeom>
              <a:avLst/>
              <a:gdLst/>
              <a:ahLst/>
              <a:cxnLst/>
              <a:rect l="l" t="t" r="r" b="b"/>
              <a:pathLst>
                <a:path w="49255" h="37956" extrusionOk="0">
                  <a:moveTo>
                    <a:pt x="45070" y="3913"/>
                  </a:moveTo>
                  <a:lnTo>
                    <a:pt x="45070" y="34189"/>
                  </a:lnTo>
                  <a:lnTo>
                    <a:pt x="4310" y="34189"/>
                  </a:lnTo>
                  <a:lnTo>
                    <a:pt x="4310" y="3913"/>
                  </a:lnTo>
                  <a:close/>
                  <a:moveTo>
                    <a:pt x="1988" y="0"/>
                  </a:moveTo>
                  <a:cubicBezTo>
                    <a:pt x="879" y="0"/>
                    <a:pt x="0" y="879"/>
                    <a:pt x="0" y="1988"/>
                  </a:cubicBezTo>
                  <a:lnTo>
                    <a:pt x="0" y="35968"/>
                  </a:lnTo>
                  <a:cubicBezTo>
                    <a:pt x="0" y="37056"/>
                    <a:pt x="879" y="37956"/>
                    <a:pt x="1988" y="37956"/>
                  </a:cubicBezTo>
                  <a:lnTo>
                    <a:pt x="47266" y="37956"/>
                  </a:lnTo>
                  <a:cubicBezTo>
                    <a:pt x="48355" y="37956"/>
                    <a:pt x="49254" y="37056"/>
                    <a:pt x="49254" y="35968"/>
                  </a:cubicBezTo>
                  <a:lnTo>
                    <a:pt x="49254" y="1988"/>
                  </a:lnTo>
                  <a:cubicBezTo>
                    <a:pt x="49254" y="879"/>
                    <a:pt x="48355" y="0"/>
                    <a:pt x="47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5"/>
            <p:cNvSpPr/>
            <p:nvPr/>
          </p:nvSpPr>
          <p:spPr>
            <a:xfrm>
              <a:off x="8126001" y="2540313"/>
              <a:ext cx="177600" cy="17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65"/>
          <p:cNvSpPr/>
          <p:nvPr/>
        </p:nvSpPr>
        <p:spPr>
          <a:xfrm>
            <a:off x="2383818" y="2175137"/>
            <a:ext cx="803152" cy="801444"/>
          </a:xfrm>
          <a:custGeom>
            <a:avLst/>
            <a:gdLst/>
            <a:ahLst/>
            <a:cxnLst/>
            <a:rect l="l" t="t" r="r" b="b"/>
            <a:pathLst>
              <a:path w="14878" h="14845" extrusionOk="0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2" name="Google Shape;1312;p65"/>
          <p:cNvSpPr/>
          <p:nvPr/>
        </p:nvSpPr>
        <p:spPr>
          <a:xfrm>
            <a:off x="1212597" y="3454070"/>
            <a:ext cx="3086814" cy="78981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5"/>
          <p:cNvSpPr/>
          <p:nvPr/>
        </p:nvSpPr>
        <p:spPr>
          <a:xfrm>
            <a:off x="1212597" y="3454070"/>
            <a:ext cx="1478795" cy="78981"/>
          </a:xfrm>
          <a:custGeom>
            <a:avLst/>
            <a:gdLst/>
            <a:ahLst/>
            <a:cxnLst/>
            <a:rect l="l" t="t" r="r" b="b"/>
            <a:pathLst>
              <a:path w="70985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70984" y="834"/>
                </a:lnTo>
                <a:lnTo>
                  <a:pt x="709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5"/>
          <p:cNvSpPr/>
          <p:nvPr/>
        </p:nvSpPr>
        <p:spPr>
          <a:xfrm>
            <a:off x="2652647" y="3415005"/>
            <a:ext cx="102467" cy="135779"/>
          </a:xfrm>
          <a:custGeom>
            <a:avLst/>
            <a:gdLst/>
            <a:ahLst/>
            <a:cxnLst/>
            <a:rect l="l" t="t" r="r" b="b"/>
            <a:pathLst>
              <a:path w="1202" h="1235" extrusionOk="0">
                <a:moveTo>
                  <a:pt x="601" y="0"/>
                </a:moveTo>
                <a:cubicBezTo>
                  <a:pt x="267" y="0"/>
                  <a:pt x="0" y="267"/>
                  <a:pt x="0" y="601"/>
                </a:cubicBezTo>
                <a:cubicBezTo>
                  <a:pt x="0" y="934"/>
                  <a:pt x="267" y="1235"/>
                  <a:pt x="601" y="1235"/>
                </a:cubicBezTo>
                <a:cubicBezTo>
                  <a:pt x="934" y="1235"/>
                  <a:pt x="1201" y="968"/>
                  <a:pt x="1201" y="601"/>
                </a:cubicBezTo>
                <a:cubicBezTo>
                  <a:pt x="1201" y="267"/>
                  <a:pt x="934" y="0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65"/>
          <p:cNvGrpSpPr/>
          <p:nvPr/>
        </p:nvGrpSpPr>
        <p:grpSpPr>
          <a:xfrm>
            <a:off x="7054025" y="1004557"/>
            <a:ext cx="1201800" cy="374100"/>
            <a:chOff x="2891425" y="2213250"/>
            <a:chExt cx="1201800" cy="374100"/>
          </a:xfrm>
        </p:grpSpPr>
        <p:sp>
          <p:nvSpPr>
            <p:cNvPr id="1316" name="Google Shape;1316;p65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65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5"/>
          <p:cNvGrpSpPr/>
          <p:nvPr/>
        </p:nvGrpSpPr>
        <p:grpSpPr>
          <a:xfrm flipH="1">
            <a:off x="612950" y="4031275"/>
            <a:ext cx="424186" cy="350132"/>
            <a:chOff x="7922125" y="4031275"/>
            <a:chExt cx="424186" cy="350132"/>
          </a:xfrm>
        </p:grpSpPr>
        <p:sp>
          <p:nvSpPr>
            <p:cNvPr id="1320" name="Google Shape;1320;p65"/>
            <p:cNvSpPr/>
            <p:nvPr/>
          </p:nvSpPr>
          <p:spPr>
            <a:xfrm>
              <a:off x="8133611" y="40312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7922125" y="42053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316;p65">
            <a:extLst>
              <a:ext uri="{FF2B5EF4-FFF2-40B4-BE49-F238E27FC236}">
                <a16:creationId xmlns:a16="http://schemas.microsoft.com/office/drawing/2014/main" id="{CD7F8B39-AC42-47DC-A4CD-5991BE9E50C0}"/>
              </a:ext>
            </a:extLst>
          </p:cNvPr>
          <p:cNvSpPr/>
          <p:nvPr/>
        </p:nvSpPr>
        <p:spPr>
          <a:xfrm rot="5400000">
            <a:off x="2561770" y="2326821"/>
            <a:ext cx="585107" cy="514351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1975049" y="901050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96A7A798-13C5-428E-8F4C-0E4BC5D25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KẾT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D2E08761-6A3B-4F00-B180-F90857A55F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4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87552" y="2182984"/>
            <a:ext cx="2327000" cy="777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MỤC LỤC</a:t>
            </a:r>
            <a:endParaRPr b="1" dirty="0">
              <a:latin typeface="+mj-lt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7"/>
          </p:nvPr>
        </p:nvSpPr>
        <p:spPr>
          <a:xfrm>
            <a:off x="4431295" y="1089541"/>
            <a:ext cx="332329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quát</a:t>
            </a:r>
            <a:endParaRPr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BBD9-C828-442A-9BEF-B1BDAB591152}"/>
              </a:ext>
            </a:extLst>
          </p:cNvPr>
          <p:cNvSpPr/>
          <p:nvPr/>
        </p:nvSpPr>
        <p:spPr>
          <a:xfrm>
            <a:off x="3770819" y="1021483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xfrm>
            <a:off x="3842102" y="1089541"/>
            <a:ext cx="44662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+mj-lt"/>
              </a:rPr>
              <a:t>1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Google Shape;420;p40">
            <a:extLst>
              <a:ext uri="{FF2B5EF4-FFF2-40B4-BE49-F238E27FC236}">
                <a16:creationId xmlns:a16="http://schemas.microsoft.com/office/drawing/2014/main" id="{E51A901F-8CB3-417F-A788-13A79DE2420E}"/>
              </a:ext>
            </a:extLst>
          </p:cNvPr>
          <p:cNvSpPr txBox="1">
            <a:spLocks/>
          </p:cNvSpPr>
          <p:nvPr/>
        </p:nvSpPr>
        <p:spPr>
          <a:xfrm>
            <a:off x="4431295" y="1964838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Nội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dung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25EEC1-E3BD-42C9-8293-8D9E68E2AE35}"/>
              </a:ext>
            </a:extLst>
          </p:cNvPr>
          <p:cNvSpPr/>
          <p:nvPr/>
        </p:nvSpPr>
        <p:spPr>
          <a:xfrm>
            <a:off x="3770819" y="1896780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26;p40">
            <a:extLst>
              <a:ext uri="{FF2B5EF4-FFF2-40B4-BE49-F238E27FC236}">
                <a16:creationId xmlns:a16="http://schemas.microsoft.com/office/drawing/2014/main" id="{302DECC5-B72A-49F5-95AE-C7F133A6F09C}"/>
              </a:ext>
            </a:extLst>
          </p:cNvPr>
          <p:cNvSpPr txBox="1">
            <a:spLocks/>
          </p:cNvSpPr>
          <p:nvPr/>
        </p:nvSpPr>
        <p:spPr>
          <a:xfrm>
            <a:off x="3842102" y="1964838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48" name="Google Shape;420;p40">
            <a:extLst>
              <a:ext uri="{FF2B5EF4-FFF2-40B4-BE49-F238E27FC236}">
                <a16:creationId xmlns:a16="http://schemas.microsoft.com/office/drawing/2014/main" id="{00939381-ACAD-4413-92AC-20972D768886}"/>
              </a:ext>
            </a:extLst>
          </p:cNvPr>
          <p:cNvSpPr txBox="1">
            <a:spLocks/>
          </p:cNvSpPr>
          <p:nvPr/>
        </p:nvSpPr>
        <p:spPr>
          <a:xfrm>
            <a:off x="4431295" y="2772077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Cài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đặt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sản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phẩm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B1722E-DEA5-4F3A-813D-22BA5E1B0A8C}"/>
              </a:ext>
            </a:extLst>
          </p:cNvPr>
          <p:cNvSpPr/>
          <p:nvPr/>
        </p:nvSpPr>
        <p:spPr>
          <a:xfrm>
            <a:off x="3770819" y="2704019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426;p40">
            <a:extLst>
              <a:ext uri="{FF2B5EF4-FFF2-40B4-BE49-F238E27FC236}">
                <a16:creationId xmlns:a16="http://schemas.microsoft.com/office/drawing/2014/main" id="{D7256374-A78F-4880-BB50-C52D0916AB1D}"/>
              </a:ext>
            </a:extLst>
          </p:cNvPr>
          <p:cNvSpPr txBox="1">
            <a:spLocks/>
          </p:cNvSpPr>
          <p:nvPr/>
        </p:nvSpPr>
        <p:spPr>
          <a:xfrm>
            <a:off x="3842102" y="2772077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" name="Google Shape;420;p40">
            <a:extLst>
              <a:ext uri="{FF2B5EF4-FFF2-40B4-BE49-F238E27FC236}">
                <a16:creationId xmlns:a16="http://schemas.microsoft.com/office/drawing/2014/main" id="{94316FAC-786E-430F-9C28-844CA90A44B3}"/>
              </a:ext>
            </a:extLst>
          </p:cNvPr>
          <p:cNvSpPr txBox="1">
            <a:spLocks/>
          </p:cNvSpPr>
          <p:nvPr/>
        </p:nvSpPr>
        <p:spPr>
          <a:xfrm>
            <a:off x="4431295" y="3579316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kết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5E6A4A7-BF7E-4EE3-97FF-56ABF703502B}"/>
              </a:ext>
            </a:extLst>
          </p:cNvPr>
          <p:cNvSpPr/>
          <p:nvPr/>
        </p:nvSpPr>
        <p:spPr>
          <a:xfrm>
            <a:off x="3770819" y="3511258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426;p40">
            <a:extLst>
              <a:ext uri="{FF2B5EF4-FFF2-40B4-BE49-F238E27FC236}">
                <a16:creationId xmlns:a16="http://schemas.microsoft.com/office/drawing/2014/main" id="{35F5C513-7666-4524-B26E-5D82CF9BC387}"/>
              </a:ext>
            </a:extLst>
          </p:cNvPr>
          <p:cNvSpPr txBox="1">
            <a:spLocks/>
          </p:cNvSpPr>
          <p:nvPr/>
        </p:nvSpPr>
        <p:spPr>
          <a:xfrm>
            <a:off x="3842102" y="3579316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D1206-F969-4DD7-A0C8-A805239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KẾT QUẢ ĐẠT ĐƯỢC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31D4C5-AB58-4824-9144-DAD7C4B0461E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bản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11039E17-056F-479C-87AB-485011DFD5BC}"/>
              </a:ext>
            </a:extLst>
          </p:cNvPr>
          <p:cNvSpPr txBox="1">
            <a:spLocks/>
          </p:cNvSpPr>
          <p:nvPr/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ƯU ĐIỂM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60D6D9-0CA2-43D7-AA4A-03D5B2233CE4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Giao </a:t>
            </a:r>
            <a:r>
              <a:rPr lang="en-US" sz="2400" dirty="0" err="1">
                <a:solidFill>
                  <a:schemeClr val="accent3"/>
                </a:solidFill>
              </a:rPr>
              <a:t>diện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thân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thiện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499BEAA9-5DA1-44B4-AC9D-50643AE09957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NHƯỢC ĐIỂM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EFE1A71-9E81-448A-9F41-32274C648162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Giao </a:t>
            </a:r>
            <a:r>
              <a:rPr lang="en-US" sz="2400" dirty="0" err="1">
                <a:solidFill>
                  <a:schemeClr val="accent5"/>
                </a:solidFill>
              </a:rPr>
              <a:t>diện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hoàn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thiện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1013F2C-1126-49D2-95EC-F766C68964CE}"/>
              </a:ext>
            </a:extLst>
          </p:cNvPr>
          <p:cNvSpPr/>
          <p:nvPr/>
        </p:nvSpPr>
        <p:spPr>
          <a:xfrm>
            <a:off x="3935310" y="2540426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độ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bảo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mật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cao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8C5A85B-45A7-4BED-BB27-8283D6938758}"/>
              </a:ext>
            </a:extLst>
          </p:cNvPr>
          <p:cNvSpPr/>
          <p:nvPr/>
        </p:nvSpPr>
        <p:spPr>
          <a:xfrm>
            <a:off x="3935310" y="3632644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những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chức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năng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mang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tính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thương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mại</a:t>
            </a:r>
            <a:r>
              <a:rPr lang="en-US" sz="24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023E70A5-ACA6-49C0-9C28-D190C46D052F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KHÓ KHĂN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D68EE5-16DB-45A6-B068-1D447FF9FBD1}"/>
              </a:ext>
            </a:extLst>
          </p:cNvPr>
          <p:cNvGrpSpPr/>
          <p:nvPr/>
        </p:nvGrpSpPr>
        <p:grpSpPr>
          <a:xfrm>
            <a:off x="3743292" y="1379283"/>
            <a:ext cx="4345904" cy="3341700"/>
            <a:chOff x="5135081" y="1379283"/>
            <a:chExt cx="4345904" cy="3341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F5E84B-F77C-475C-B781-58E8B896CAA7}"/>
                </a:ext>
              </a:extLst>
            </p:cNvPr>
            <p:cNvSpPr/>
            <p:nvPr/>
          </p:nvSpPr>
          <p:spPr>
            <a:xfrm>
              <a:off x="5135081" y="1379283"/>
              <a:ext cx="434590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570E142-6017-479D-942D-776437C0110D}"/>
                </a:ext>
              </a:extLst>
            </p:cNvPr>
            <p:cNvSpPr/>
            <p:nvPr/>
          </p:nvSpPr>
          <p:spPr>
            <a:xfrm>
              <a:off x="5327099" y="1448208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nhiều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thời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gian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CDD8563-4D03-4637-921A-A564C9FED9DC}"/>
                </a:ext>
              </a:extLst>
            </p:cNvPr>
            <p:cNvSpPr/>
            <p:nvPr/>
          </p:nvSpPr>
          <p:spPr>
            <a:xfrm>
              <a:off x="5325856" y="2540426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đủ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kiến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và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kỹ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itle 2">
            <a:extLst>
              <a:ext uri="{FF2B5EF4-FFF2-40B4-BE49-F238E27FC236}">
                <a16:creationId xmlns:a16="http://schemas.microsoft.com/office/drawing/2014/main" id="{5F54D144-1EA3-4C01-9CA7-84EA1AF30D82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BÀI HỌC KINH NGHIỆM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2830D-08AD-4620-83C7-6AD1D805A5B4}"/>
              </a:ext>
            </a:extLst>
          </p:cNvPr>
          <p:cNvGrpSpPr/>
          <p:nvPr/>
        </p:nvGrpSpPr>
        <p:grpSpPr>
          <a:xfrm>
            <a:off x="3592735" y="3920000"/>
            <a:ext cx="4842315" cy="461665"/>
            <a:chOff x="3592735" y="3920000"/>
            <a:chExt cx="4842315" cy="461665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FE9C8D9-094D-4A3C-9447-7F5EA12DB46E}"/>
                </a:ext>
              </a:extLst>
            </p:cNvPr>
            <p:cNvSpPr/>
            <p:nvPr/>
          </p:nvSpPr>
          <p:spPr>
            <a:xfrm>
              <a:off x="3592735" y="4003832"/>
              <a:ext cx="469543" cy="29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3C1E41-1821-43B6-912D-1795FDC9C5AD}"/>
                </a:ext>
              </a:extLst>
            </p:cNvPr>
            <p:cNvSpPr txBox="1"/>
            <p:nvPr/>
          </p:nvSpPr>
          <p:spPr>
            <a:xfrm>
              <a:off x="4255295" y="3920000"/>
              <a:ext cx="417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Phân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chia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thời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gian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hợp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lí</a:t>
              </a:r>
              <a:endParaRPr lang="en-US" sz="2400" b="1" dirty="0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</p:grpSp>
      <p:sp>
        <p:nvSpPr>
          <p:cNvPr id="82" name="Title 2">
            <a:extLst>
              <a:ext uri="{FF2B5EF4-FFF2-40B4-BE49-F238E27FC236}">
                <a16:creationId xmlns:a16="http://schemas.microsoft.com/office/drawing/2014/main" id="{27331650-3BB3-4E88-B400-3BE0FD471305}"/>
              </a:ext>
            </a:extLst>
          </p:cNvPr>
          <p:cNvSpPr txBox="1">
            <a:spLocks/>
          </p:cNvSpPr>
          <p:nvPr/>
        </p:nvSpPr>
        <p:spPr>
          <a:xfrm>
            <a:off x="699329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HƯỚNG PHÁT TRIỂN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AA7B1-D329-43C0-8638-0C79EAB90937}"/>
              </a:ext>
            </a:extLst>
          </p:cNvPr>
          <p:cNvGrpSpPr/>
          <p:nvPr/>
        </p:nvGrpSpPr>
        <p:grpSpPr>
          <a:xfrm>
            <a:off x="3511561" y="1333563"/>
            <a:ext cx="4943414" cy="3341700"/>
            <a:chOff x="1096581" y="5365600"/>
            <a:chExt cx="4943414" cy="33417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2EE3CB-791A-4562-BD09-637B1D30B3EF}"/>
                </a:ext>
              </a:extLst>
            </p:cNvPr>
            <p:cNvSpPr/>
            <p:nvPr/>
          </p:nvSpPr>
          <p:spPr>
            <a:xfrm>
              <a:off x="1096581" y="5365600"/>
              <a:ext cx="494341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6DA6BCC-3462-45F6-B7FD-F71CE787A86B}"/>
                </a:ext>
              </a:extLst>
            </p:cNvPr>
            <p:cNvSpPr/>
            <p:nvPr/>
          </p:nvSpPr>
          <p:spPr>
            <a:xfrm>
              <a:off x="1519087" y="5665028"/>
              <a:ext cx="4098402" cy="25874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Hoàn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thiện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đã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tính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minh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cơ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chế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bảo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mật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7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2238;p69">
            <a:extLst>
              <a:ext uri="{FF2B5EF4-FFF2-40B4-BE49-F238E27FC236}">
                <a16:creationId xmlns:a16="http://schemas.microsoft.com/office/drawing/2014/main" id="{4A66916F-9466-493A-9517-2E77388174CE}"/>
              </a:ext>
            </a:extLst>
          </p:cNvPr>
          <p:cNvSpPr txBox="1">
            <a:spLocks/>
          </p:cNvSpPr>
          <p:nvPr/>
        </p:nvSpPr>
        <p:spPr>
          <a:xfrm>
            <a:off x="770231" y="1846927"/>
            <a:ext cx="3583820" cy="195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Ranchers"/>
              <a:buNone/>
              <a:defRPr sz="43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THANKS FOR WATCHING!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QUÁT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1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>
            <a:spLocks noGrp="1"/>
          </p:cNvSpPr>
          <p:nvPr>
            <p:ph type="title"/>
          </p:nvPr>
        </p:nvSpPr>
        <p:spPr>
          <a:xfrm rot="21061645">
            <a:off x="1913201" y="902686"/>
            <a:ext cx="1502482" cy="280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LÝ DO CHỌN ĐỀ TÀI</a:t>
            </a:r>
            <a:endParaRPr b="1" dirty="0">
              <a:latin typeface="+mj-lt"/>
            </a:endParaRPr>
          </a:p>
        </p:txBody>
      </p:sp>
      <p:grpSp>
        <p:nvGrpSpPr>
          <p:cNvPr id="744" name="Google Shape;744;p51"/>
          <p:cNvGrpSpPr/>
          <p:nvPr/>
        </p:nvGrpSpPr>
        <p:grpSpPr>
          <a:xfrm>
            <a:off x="887053" y="3851399"/>
            <a:ext cx="1096770" cy="505680"/>
            <a:chOff x="887053" y="3851399"/>
            <a:chExt cx="1096770" cy="505680"/>
          </a:xfrm>
        </p:grpSpPr>
        <p:grpSp>
          <p:nvGrpSpPr>
            <p:cNvPr id="745" name="Google Shape;745;p51"/>
            <p:cNvGrpSpPr/>
            <p:nvPr/>
          </p:nvGrpSpPr>
          <p:grpSpPr>
            <a:xfrm flipH="1">
              <a:off x="887053" y="4038712"/>
              <a:ext cx="667845" cy="318367"/>
              <a:chOff x="787200" y="4030950"/>
              <a:chExt cx="787275" cy="375300"/>
            </a:xfrm>
          </p:grpSpPr>
          <p:sp>
            <p:nvSpPr>
              <p:cNvPr id="746" name="Google Shape;746;p51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51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1"/>
          <p:cNvGrpSpPr/>
          <p:nvPr/>
        </p:nvGrpSpPr>
        <p:grpSpPr>
          <a:xfrm>
            <a:off x="3751148" y="1015036"/>
            <a:ext cx="4660873" cy="3236585"/>
            <a:chOff x="3751148" y="1015036"/>
            <a:chExt cx="4660873" cy="3236585"/>
          </a:xfrm>
        </p:grpSpPr>
        <p:grpSp>
          <p:nvGrpSpPr>
            <p:cNvPr id="750" name="Google Shape;750;p51"/>
            <p:cNvGrpSpPr/>
            <p:nvPr/>
          </p:nvGrpSpPr>
          <p:grpSpPr>
            <a:xfrm>
              <a:off x="3751148" y="1015036"/>
              <a:ext cx="4660873" cy="3236585"/>
              <a:chOff x="3751148" y="1015036"/>
              <a:chExt cx="4660873" cy="3236585"/>
            </a:xfrm>
          </p:grpSpPr>
          <p:grpSp>
            <p:nvGrpSpPr>
              <p:cNvPr id="751" name="Google Shape;751;p51"/>
              <p:cNvGrpSpPr/>
              <p:nvPr/>
            </p:nvGrpSpPr>
            <p:grpSpPr>
              <a:xfrm>
                <a:off x="3751148" y="3677468"/>
                <a:ext cx="4660873" cy="574154"/>
                <a:chOff x="4310875" y="3765875"/>
                <a:chExt cx="3945212" cy="485994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51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755;p51"/>
              <p:cNvGrpSpPr/>
              <p:nvPr/>
            </p:nvGrpSpPr>
            <p:grpSpPr>
              <a:xfrm>
                <a:off x="5603497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756" name="Google Shape;756;p51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1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1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1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1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1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51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51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51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1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1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1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51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1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1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1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1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1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1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1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1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1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BBE2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1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1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51"/>
              <p:cNvGrpSpPr/>
              <p:nvPr/>
            </p:nvGrpSpPr>
            <p:grpSpPr>
              <a:xfrm>
                <a:off x="3984898" y="1804245"/>
                <a:ext cx="1968576" cy="2356804"/>
                <a:chOff x="3984898" y="1804245"/>
                <a:chExt cx="1968576" cy="2356804"/>
              </a:xfrm>
            </p:grpSpPr>
            <p:sp>
              <p:nvSpPr>
                <p:cNvPr id="783" name="Google Shape;783;p51"/>
                <p:cNvSpPr/>
                <p:nvPr/>
              </p:nvSpPr>
              <p:spPr>
                <a:xfrm>
                  <a:off x="4243539" y="3367608"/>
                  <a:ext cx="1323304" cy="61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1"/>
                <p:cNvSpPr/>
                <p:nvPr/>
              </p:nvSpPr>
              <p:spPr>
                <a:xfrm>
                  <a:off x="3984898" y="3741851"/>
                  <a:ext cx="348549" cy="32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1"/>
                <p:cNvSpPr/>
                <p:nvPr/>
              </p:nvSpPr>
              <p:spPr>
                <a:xfrm>
                  <a:off x="5199229" y="1804245"/>
                  <a:ext cx="715146" cy="75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1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1"/>
                <p:cNvSpPr/>
                <p:nvPr/>
              </p:nvSpPr>
              <p:spPr>
                <a:xfrm>
                  <a:off x="5510950" y="2340975"/>
                  <a:ext cx="172944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1"/>
                <p:cNvSpPr/>
                <p:nvPr/>
              </p:nvSpPr>
              <p:spPr>
                <a:xfrm>
                  <a:off x="5510357" y="2370836"/>
                  <a:ext cx="126683" cy="1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1"/>
                <p:cNvSpPr/>
                <p:nvPr/>
              </p:nvSpPr>
              <p:spPr>
                <a:xfrm>
                  <a:off x="5279555" y="2011448"/>
                  <a:ext cx="437053" cy="43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1"/>
                <p:cNvSpPr/>
                <p:nvPr/>
              </p:nvSpPr>
              <p:spPr>
                <a:xfrm>
                  <a:off x="5655298" y="2136292"/>
                  <a:ext cx="121167" cy="17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1"/>
                <p:cNvSpPr/>
                <p:nvPr/>
              </p:nvSpPr>
              <p:spPr>
                <a:xfrm>
                  <a:off x="5282275" y="1988950"/>
                  <a:ext cx="422052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51"/>
                <p:cNvSpPr/>
                <p:nvPr/>
              </p:nvSpPr>
              <p:spPr>
                <a:xfrm>
                  <a:off x="5565451" y="2011450"/>
                  <a:ext cx="158394" cy="49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51"/>
                <p:cNvSpPr/>
                <p:nvPr/>
              </p:nvSpPr>
              <p:spPr>
                <a:xfrm>
                  <a:off x="4435499" y="3527583"/>
                  <a:ext cx="1501618" cy="55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51"/>
                <p:cNvSpPr/>
                <p:nvPr/>
              </p:nvSpPr>
              <p:spPr>
                <a:xfrm>
                  <a:off x="4194569" y="3814677"/>
                  <a:ext cx="324015" cy="34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51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51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51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51"/>
                <p:cNvSpPr/>
                <p:nvPr/>
              </p:nvSpPr>
              <p:spPr>
                <a:xfrm>
                  <a:off x="5137968" y="2572281"/>
                  <a:ext cx="815506" cy="9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51"/>
                <p:cNvSpPr/>
                <p:nvPr/>
              </p:nvSpPr>
              <p:spPr>
                <a:xfrm>
                  <a:off x="4581151" y="3435305"/>
                  <a:ext cx="939383" cy="15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51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51"/>
                <p:cNvSpPr/>
                <p:nvPr/>
              </p:nvSpPr>
              <p:spPr>
                <a:xfrm>
                  <a:off x="4411982" y="3074175"/>
                  <a:ext cx="911801" cy="49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51"/>
                <p:cNvSpPr/>
                <p:nvPr/>
              </p:nvSpPr>
              <p:spPr>
                <a:xfrm>
                  <a:off x="4790968" y="3270442"/>
                  <a:ext cx="116957" cy="9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3" name="Google Shape;803;p51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742;p51">
            <a:extLst>
              <a:ext uri="{FF2B5EF4-FFF2-40B4-BE49-F238E27FC236}">
                <a16:creationId xmlns:a16="http://schemas.microsoft.com/office/drawing/2014/main" id="{D61BBDA4-DB1C-46F8-9B32-DA09FB15FAAB}"/>
              </a:ext>
            </a:extLst>
          </p:cNvPr>
          <p:cNvSpPr txBox="1">
            <a:spLocks/>
          </p:cNvSpPr>
          <p:nvPr/>
        </p:nvSpPr>
        <p:spPr>
          <a:xfrm rot="740046">
            <a:off x="750878" y="355654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8800" b="1" dirty="0">
                <a:latin typeface="+mn-lt"/>
              </a:rPr>
              <a:t>?</a:t>
            </a:r>
          </a:p>
        </p:txBody>
      </p:sp>
      <p:sp>
        <p:nvSpPr>
          <p:cNvPr id="70" name="Google Shape;742;p51">
            <a:extLst>
              <a:ext uri="{FF2B5EF4-FFF2-40B4-BE49-F238E27FC236}">
                <a16:creationId xmlns:a16="http://schemas.microsoft.com/office/drawing/2014/main" id="{EE9AA549-A113-4B94-B664-549A40228F3A}"/>
              </a:ext>
            </a:extLst>
          </p:cNvPr>
          <p:cNvSpPr txBox="1">
            <a:spLocks/>
          </p:cNvSpPr>
          <p:nvPr/>
        </p:nvSpPr>
        <p:spPr>
          <a:xfrm rot="19712325">
            <a:off x="1176233" y="2773497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4800" b="1" dirty="0">
                <a:latin typeface="+mn-lt"/>
              </a:rPr>
              <a:t>?</a:t>
            </a:r>
          </a:p>
        </p:txBody>
      </p:sp>
      <p:sp>
        <p:nvSpPr>
          <p:cNvPr id="71" name="Google Shape;742;p51">
            <a:extLst>
              <a:ext uri="{FF2B5EF4-FFF2-40B4-BE49-F238E27FC236}">
                <a16:creationId xmlns:a16="http://schemas.microsoft.com/office/drawing/2014/main" id="{9B1A483B-EEDF-494C-9783-BFFB0C7B0741}"/>
              </a:ext>
            </a:extLst>
          </p:cNvPr>
          <p:cNvSpPr txBox="1">
            <a:spLocks/>
          </p:cNvSpPr>
          <p:nvPr/>
        </p:nvSpPr>
        <p:spPr>
          <a:xfrm rot="21001138">
            <a:off x="3571748" y="1295500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6000" b="1" dirty="0"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0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latin typeface="+mj-lt"/>
              </a:rPr>
              <a:t>MỤC TIÊU</a:t>
            </a:r>
            <a:endParaRPr sz="4800" dirty="0">
              <a:latin typeface="+mj-lt"/>
            </a:endParaRPr>
          </a:p>
        </p:txBody>
      </p:sp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5104BE-FAC3-4BDE-9D5F-51B26350F6A0}"/>
              </a:ext>
            </a:extLst>
          </p:cNvPr>
          <p:cNvSpPr/>
          <p:nvPr/>
        </p:nvSpPr>
        <p:spPr>
          <a:xfrm>
            <a:off x="4284795" y="154606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Đầy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năng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AAFB40-7119-4AA6-8BCE-7CC2458AD593}"/>
              </a:ext>
            </a:extLst>
          </p:cNvPr>
          <p:cNvSpPr/>
          <p:nvPr/>
        </p:nvSpPr>
        <p:spPr>
          <a:xfrm>
            <a:off x="4284795" y="288697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Giao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4"/>
          <p:cNvGrpSpPr/>
          <p:nvPr/>
        </p:nvGrpSpPr>
        <p:grpSpPr>
          <a:xfrm>
            <a:off x="-12925" y="1986900"/>
            <a:ext cx="9196500" cy="1169100"/>
            <a:chOff x="-12925" y="1986900"/>
            <a:chExt cx="9196500" cy="1169100"/>
          </a:xfrm>
        </p:grpSpPr>
        <p:sp>
          <p:nvSpPr>
            <p:cNvPr id="538" name="Google Shape;538;p44"/>
            <p:cNvSpPr/>
            <p:nvPr/>
          </p:nvSpPr>
          <p:spPr>
            <a:xfrm>
              <a:off x="6545325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98745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42850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-12925" y="2243700"/>
              <a:ext cx="9196500" cy="65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4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+mj-lt"/>
              </a:rPr>
              <a:t>CÔNG NGHỆ SỬ DỤNG</a:t>
            </a:r>
            <a:endParaRPr b="1" dirty="0">
              <a:latin typeface="+mj-lt"/>
            </a:endParaRPr>
          </a:p>
        </p:txBody>
      </p:sp>
      <p:sp>
        <p:nvSpPr>
          <p:cNvPr id="543" name="Google Shape;543;p44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ANGULAR </a:t>
            </a:r>
            <a:br>
              <a:rPr lang="en" b="1" dirty="0">
                <a:latin typeface="+mn-lt"/>
              </a:rPr>
            </a:br>
            <a:r>
              <a:rPr lang="en" b="1" dirty="0">
                <a:latin typeface="+mn-lt"/>
              </a:rPr>
              <a:t>9</a:t>
            </a:r>
            <a:endParaRPr b="1" dirty="0">
              <a:latin typeface="+mn-lt"/>
            </a:endParaRPr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ASP.NET CORE 3.1</a:t>
            </a:r>
            <a:endParaRPr b="1" dirty="0">
              <a:latin typeface="+mn-lt"/>
            </a:endParaRPr>
          </a:p>
        </p:txBody>
      </p:sp>
      <p:sp>
        <p:nvSpPr>
          <p:cNvPr id="547" name="Google Shape;547;p44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SQL SERVER 2017</a:t>
            </a:r>
            <a:endParaRPr b="1" dirty="0">
              <a:latin typeface="+mn-lt"/>
            </a:endParaRPr>
          </a:p>
        </p:txBody>
      </p:sp>
      <p:grpSp>
        <p:nvGrpSpPr>
          <p:cNvPr id="558" name="Google Shape;558;p44"/>
          <p:cNvGrpSpPr/>
          <p:nvPr/>
        </p:nvGrpSpPr>
        <p:grpSpPr>
          <a:xfrm>
            <a:off x="7825157" y="892675"/>
            <a:ext cx="603880" cy="636159"/>
            <a:chOff x="7810818" y="946779"/>
            <a:chExt cx="543497" cy="572497"/>
          </a:xfrm>
        </p:grpSpPr>
        <p:sp>
          <p:nvSpPr>
            <p:cNvPr id="559" name="Google Shape;559;p44"/>
            <p:cNvSpPr/>
            <p:nvPr/>
          </p:nvSpPr>
          <p:spPr>
            <a:xfrm>
              <a:off x="7991393" y="1365676"/>
              <a:ext cx="153600" cy="153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7810818" y="1190542"/>
              <a:ext cx="127200" cy="12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044115" y="946779"/>
              <a:ext cx="310200" cy="31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4"/>
          <p:cNvGrpSpPr/>
          <p:nvPr/>
        </p:nvGrpSpPr>
        <p:grpSpPr>
          <a:xfrm>
            <a:off x="686876" y="780156"/>
            <a:ext cx="734370" cy="925944"/>
            <a:chOff x="686876" y="780156"/>
            <a:chExt cx="734370" cy="925944"/>
          </a:xfrm>
        </p:grpSpPr>
        <p:grpSp>
          <p:nvGrpSpPr>
            <p:cNvPr id="563" name="Google Shape;563;p44"/>
            <p:cNvGrpSpPr/>
            <p:nvPr/>
          </p:nvGrpSpPr>
          <p:grpSpPr>
            <a:xfrm rot="-1594518">
              <a:off x="851849" y="826615"/>
              <a:ext cx="404424" cy="833028"/>
              <a:chOff x="710250" y="687775"/>
              <a:chExt cx="404400" cy="832978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710250" y="687775"/>
                <a:ext cx="404400" cy="40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13711" y="1274153"/>
                <a:ext cx="246600" cy="246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66" name="Google Shape;566;p44"/>
            <p:cNvSpPr/>
            <p:nvPr/>
          </p:nvSpPr>
          <p:spPr>
            <a:xfrm rot="5400000">
              <a:off x="1231763" y="1175634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649;p84">
            <a:extLst>
              <a:ext uri="{FF2B5EF4-FFF2-40B4-BE49-F238E27FC236}">
                <a16:creationId xmlns:a16="http://schemas.microsoft.com/office/drawing/2014/main" id="{64B92DA5-74C5-427E-84B5-6A1366B0901C}"/>
              </a:ext>
            </a:extLst>
          </p:cNvPr>
          <p:cNvGrpSpPr/>
          <p:nvPr/>
        </p:nvGrpSpPr>
        <p:grpSpPr>
          <a:xfrm>
            <a:off x="4292774" y="2305219"/>
            <a:ext cx="558441" cy="528779"/>
            <a:chOff x="-3030525" y="3973150"/>
            <a:chExt cx="293025" cy="257575"/>
          </a:xfrm>
          <a:solidFill>
            <a:schemeClr val="accent5">
              <a:lumMod val="75000"/>
            </a:schemeClr>
          </a:solidFill>
        </p:grpSpPr>
        <p:sp>
          <p:nvSpPr>
            <p:cNvPr id="33" name="Google Shape;9650;p84">
              <a:extLst>
                <a:ext uri="{FF2B5EF4-FFF2-40B4-BE49-F238E27FC236}">
                  <a16:creationId xmlns:a16="http://schemas.microsoft.com/office/drawing/2014/main" id="{5F39C5A2-D5B6-444E-8B03-39505E1A4A3E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51;p84">
              <a:extLst>
                <a:ext uri="{FF2B5EF4-FFF2-40B4-BE49-F238E27FC236}">
                  <a16:creationId xmlns:a16="http://schemas.microsoft.com/office/drawing/2014/main" id="{87EB03CD-D77C-4BF7-86FA-0473CAD8FE95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798;p82">
            <a:extLst>
              <a:ext uri="{FF2B5EF4-FFF2-40B4-BE49-F238E27FC236}">
                <a16:creationId xmlns:a16="http://schemas.microsoft.com/office/drawing/2014/main" id="{4BA7FC24-F1C3-4D5E-A1B4-8B8FA4D2C2A0}"/>
              </a:ext>
            </a:extLst>
          </p:cNvPr>
          <p:cNvGrpSpPr/>
          <p:nvPr/>
        </p:nvGrpSpPr>
        <p:grpSpPr>
          <a:xfrm>
            <a:off x="1688139" y="2255713"/>
            <a:ext cx="649821" cy="656100"/>
            <a:chOff x="-44914800" y="3560450"/>
            <a:chExt cx="300900" cy="300100"/>
          </a:xfrm>
          <a:solidFill>
            <a:schemeClr val="accent5">
              <a:lumMod val="75000"/>
            </a:schemeClr>
          </a:solidFill>
        </p:grpSpPr>
        <p:sp>
          <p:nvSpPr>
            <p:cNvPr id="36" name="Google Shape;8799;p82">
              <a:extLst>
                <a:ext uri="{FF2B5EF4-FFF2-40B4-BE49-F238E27FC236}">
                  <a16:creationId xmlns:a16="http://schemas.microsoft.com/office/drawing/2014/main" id="{ECDAEB21-471F-44AB-8D2B-437DCF658F43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00;p82">
              <a:extLst>
                <a:ext uri="{FF2B5EF4-FFF2-40B4-BE49-F238E27FC236}">
                  <a16:creationId xmlns:a16="http://schemas.microsoft.com/office/drawing/2014/main" id="{1508820E-DF04-4C93-B718-937DF23D90F6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01;p82">
              <a:extLst>
                <a:ext uri="{FF2B5EF4-FFF2-40B4-BE49-F238E27FC236}">
                  <a16:creationId xmlns:a16="http://schemas.microsoft.com/office/drawing/2014/main" id="{8ACE93B2-8911-4C32-BE72-8324EA2FBE93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02;p82">
              <a:extLst>
                <a:ext uri="{FF2B5EF4-FFF2-40B4-BE49-F238E27FC236}">
                  <a16:creationId xmlns:a16="http://schemas.microsoft.com/office/drawing/2014/main" id="{7AC4BD77-C6DC-472D-8F27-C43BB63B665A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03;p82">
              <a:extLst>
                <a:ext uri="{FF2B5EF4-FFF2-40B4-BE49-F238E27FC236}">
                  <a16:creationId xmlns:a16="http://schemas.microsoft.com/office/drawing/2014/main" id="{315D4279-6CFC-45EA-B07B-487A43FAC54A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997;p54">
            <a:extLst>
              <a:ext uri="{FF2B5EF4-FFF2-40B4-BE49-F238E27FC236}">
                <a16:creationId xmlns:a16="http://schemas.microsoft.com/office/drawing/2014/main" id="{D1241293-133A-472B-99E9-CFFF1B96B3A2}"/>
              </a:ext>
            </a:extLst>
          </p:cNvPr>
          <p:cNvGrpSpPr/>
          <p:nvPr/>
        </p:nvGrpSpPr>
        <p:grpSpPr>
          <a:xfrm>
            <a:off x="6877377" y="2324390"/>
            <a:ext cx="504995" cy="518746"/>
            <a:chOff x="-3771675" y="3971775"/>
            <a:chExt cx="291300" cy="292025"/>
          </a:xfrm>
          <a:solidFill>
            <a:schemeClr val="accent5">
              <a:lumMod val="75000"/>
            </a:schemeClr>
          </a:solidFill>
        </p:grpSpPr>
        <p:sp>
          <p:nvSpPr>
            <p:cNvPr id="42" name="Google Shape;8998;p54">
              <a:extLst>
                <a:ext uri="{FF2B5EF4-FFF2-40B4-BE49-F238E27FC236}">
                  <a16:creationId xmlns:a16="http://schemas.microsoft.com/office/drawing/2014/main" id="{A71F0E74-6D1A-4B2B-8957-6965E18BA558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9;p54">
              <a:extLst>
                <a:ext uri="{FF2B5EF4-FFF2-40B4-BE49-F238E27FC236}">
                  <a16:creationId xmlns:a16="http://schemas.microsoft.com/office/drawing/2014/main" id="{B57122DF-364C-41AF-957B-249556F5B1D0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00;p54">
              <a:extLst>
                <a:ext uri="{FF2B5EF4-FFF2-40B4-BE49-F238E27FC236}">
                  <a16:creationId xmlns:a16="http://schemas.microsoft.com/office/drawing/2014/main" id="{E70E46C5-5EC3-495C-BA3A-9C6C446151AF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1;p54">
              <a:extLst>
                <a:ext uri="{FF2B5EF4-FFF2-40B4-BE49-F238E27FC236}">
                  <a16:creationId xmlns:a16="http://schemas.microsoft.com/office/drawing/2014/main" id="{C11E9233-E421-4836-A86F-2DA521A4823B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2;p54">
              <a:extLst>
                <a:ext uri="{FF2B5EF4-FFF2-40B4-BE49-F238E27FC236}">
                  <a16:creationId xmlns:a16="http://schemas.microsoft.com/office/drawing/2014/main" id="{54595A31-1419-4AB3-B6EC-33A3F2656B33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/>
          <p:nvPr/>
        </p:nvSpPr>
        <p:spPr>
          <a:xfrm>
            <a:off x="2582275" y="1159425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E7A38404-BE61-448C-96D7-692D54CA2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2" y="3096738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NỘI DUNG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68CD4B52-2426-42C8-B8B9-7604F948A09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4" y="1863738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2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6"/>
          <p:cNvSpPr txBox="1">
            <a:spLocks noGrp="1"/>
          </p:cNvSpPr>
          <p:nvPr>
            <p:ph type="title"/>
          </p:nvPr>
        </p:nvSpPr>
        <p:spPr>
          <a:xfrm>
            <a:off x="787200" y="74960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KHẢO SÁT</a:t>
            </a:r>
            <a:endParaRPr b="1" dirty="0">
              <a:latin typeface="+mj-lt"/>
            </a:endParaRPr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787200" y="807750"/>
            <a:ext cx="610939" cy="710407"/>
            <a:chOff x="787200" y="807750"/>
            <a:chExt cx="610939" cy="710407"/>
          </a:xfrm>
        </p:grpSpPr>
        <p:grpSp>
          <p:nvGrpSpPr>
            <p:cNvPr id="1094" name="Google Shape;1094;p56"/>
            <p:cNvGrpSpPr/>
            <p:nvPr/>
          </p:nvGrpSpPr>
          <p:grpSpPr>
            <a:xfrm>
              <a:off x="787200" y="807750"/>
              <a:ext cx="610850" cy="350100"/>
              <a:chOff x="787200" y="807750"/>
              <a:chExt cx="610850" cy="350100"/>
            </a:xfrm>
          </p:grpSpPr>
          <p:sp>
            <p:nvSpPr>
              <p:cNvPr id="1095" name="Google Shape;1095;p56"/>
              <p:cNvSpPr/>
              <p:nvPr/>
            </p:nvSpPr>
            <p:spPr>
              <a:xfrm>
                <a:off x="787200" y="893250"/>
                <a:ext cx="264600" cy="264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6"/>
              <p:cNvSpPr/>
              <p:nvPr/>
            </p:nvSpPr>
            <p:spPr>
              <a:xfrm>
                <a:off x="1230650" y="807750"/>
                <a:ext cx="167400" cy="167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56"/>
            <p:cNvSpPr/>
            <p:nvPr/>
          </p:nvSpPr>
          <p:spPr>
            <a:xfrm>
              <a:off x="1104139" y="1224157"/>
              <a:ext cx="294000" cy="2940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6"/>
          <p:cNvGrpSpPr/>
          <p:nvPr/>
        </p:nvGrpSpPr>
        <p:grpSpPr>
          <a:xfrm>
            <a:off x="7746875" y="852550"/>
            <a:ext cx="779262" cy="720699"/>
            <a:chOff x="7746875" y="852550"/>
            <a:chExt cx="779262" cy="720699"/>
          </a:xfrm>
        </p:grpSpPr>
        <p:sp>
          <p:nvSpPr>
            <p:cNvPr id="1099" name="Google Shape;1099;p56"/>
            <p:cNvSpPr/>
            <p:nvPr/>
          </p:nvSpPr>
          <p:spPr>
            <a:xfrm rot="2700000">
              <a:off x="8064706" y="1111818"/>
              <a:ext cx="382262" cy="38226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746875" y="852550"/>
              <a:ext cx="268500" cy="26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98;p26">
            <a:extLst>
              <a:ext uri="{FF2B5EF4-FFF2-40B4-BE49-F238E27FC236}">
                <a16:creationId xmlns:a16="http://schemas.microsoft.com/office/drawing/2014/main" id="{C30A1DEC-65F2-40CF-AE37-6366647821D8}"/>
              </a:ext>
            </a:extLst>
          </p:cNvPr>
          <p:cNvSpPr/>
          <p:nvPr/>
        </p:nvSpPr>
        <p:spPr>
          <a:xfrm>
            <a:off x="1398050" y="218509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Cooky.com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8" name="Google Shape;404;p26">
            <a:extLst>
              <a:ext uri="{FF2B5EF4-FFF2-40B4-BE49-F238E27FC236}">
                <a16:creationId xmlns:a16="http://schemas.microsoft.com/office/drawing/2014/main" id="{58E6CA1B-7035-4544-BE3D-601EB49D6C0D}"/>
              </a:ext>
            </a:extLst>
          </p:cNvPr>
          <p:cNvSpPr/>
          <p:nvPr/>
        </p:nvSpPr>
        <p:spPr>
          <a:xfrm>
            <a:off x="881750" y="218509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9" name="Google Shape;405;p26">
            <a:extLst>
              <a:ext uri="{FF2B5EF4-FFF2-40B4-BE49-F238E27FC236}">
                <a16:creationId xmlns:a16="http://schemas.microsoft.com/office/drawing/2014/main" id="{6732A9DC-C276-4702-8104-66AD11E5B93C}"/>
              </a:ext>
            </a:extLst>
          </p:cNvPr>
          <p:cNvSpPr/>
          <p:nvPr/>
        </p:nvSpPr>
        <p:spPr>
          <a:xfrm>
            <a:off x="881750" y="2884780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1" name="Google Shape;407;p26">
            <a:extLst>
              <a:ext uri="{FF2B5EF4-FFF2-40B4-BE49-F238E27FC236}">
                <a16:creationId xmlns:a16="http://schemas.microsoft.com/office/drawing/2014/main" id="{308C6020-09B0-44CF-B85E-E16ECBD6B1F5}"/>
              </a:ext>
            </a:extLst>
          </p:cNvPr>
          <p:cNvSpPr/>
          <p:nvPr/>
        </p:nvSpPr>
        <p:spPr>
          <a:xfrm>
            <a:off x="881750" y="3588063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Google Shape;415;p26">
            <a:extLst>
              <a:ext uri="{FF2B5EF4-FFF2-40B4-BE49-F238E27FC236}">
                <a16:creationId xmlns:a16="http://schemas.microsoft.com/office/drawing/2014/main" id="{447F0FB7-CF11-40B5-A3E6-25D07802DD18}"/>
              </a:ext>
            </a:extLst>
          </p:cNvPr>
          <p:cNvSpPr/>
          <p:nvPr/>
        </p:nvSpPr>
        <p:spPr>
          <a:xfrm>
            <a:off x="5121736" y="2764599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6;p26">
            <a:extLst>
              <a:ext uri="{FF2B5EF4-FFF2-40B4-BE49-F238E27FC236}">
                <a16:creationId xmlns:a16="http://schemas.microsoft.com/office/drawing/2014/main" id="{D77B13E0-5DFF-439B-A641-FE4C59D7C98F}"/>
              </a:ext>
            </a:extLst>
          </p:cNvPr>
          <p:cNvSpPr/>
          <p:nvPr/>
        </p:nvSpPr>
        <p:spPr>
          <a:xfrm>
            <a:off x="5250098" y="2896756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1" name="Google Shape;417;p26">
            <a:extLst>
              <a:ext uri="{FF2B5EF4-FFF2-40B4-BE49-F238E27FC236}">
                <a16:creationId xmlns:a16="http://schemas.microsoft.com/office/drawing/2014/main" id="{229E06CA-A448-4510-876E-627886E646D4}"/>
              </a:ext>
            </a:extLst>
          </p:cNvPr>
          <p:cNvSpPr/>
          <p:nvPr/>
        </p:nvSpPr>
        <p:spPr>
          <a:xfrm>
            <a:off x="4880910" y="4491704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18;p26">
            <a:extLst>
              <a:ext uri="{FF2B5EF4-FFF2-40B4-BE49-F238E27FC236}">
                <a16:creationId xmlns:a16="http://schemas.microsoft.com/office/drawing/2014/main" id="{F81D0438-7EA0-42AD-8E3C-66B85758A7B6}"/>
              </a:ext>
            </a:extLst>
          </p:cNvPr>
          <p:cNvSpPr/>
          <p:nvPr/>
        </p:nvSpPr>
        <p:spPr>
          <a:xfrm>
            <a:off x="5250098" y="2896756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9;p26">
            <a:extLst>
              <a:ext uri="{FF2B5EF4-FFF2-40B4-BE49-F238E27FC236}">
                <a16:creationId xmlns:a16="http://schemas.microsoft.com/office/drawing/2014/main" id="{EEAB9FEB-A405-43D2-AF20-AE9C30D3F652}"/>
              </a:ext>
            </a:extLst>
          </p:cNvPr>
          <p:cNvSpPr/>
          <p:nvPr/>
        </p:nvSpPr>
        <p:spPr>
          <a:xfrm>
            <a:off x="5388615" y="3097557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0;p26">
            <a:extLst>
              <a:ext uri="{FF2B5EF4-FFF2-40B4-BE49-F238E27FC236}">
                <a16:creationId xmlns:a16="http://schemas.microsoft.com/office/drawing/2014/main" id="{71CF5C36-8E85-4468-8254-61A36382F9A6}"/>
              </a:ext>
            </a:extLst>
          </p:cNvPr>
          <p:cNvSpPr/>
          <p:nvPr/>
        </p:nvSpPr>
        <p:spPr>
          <a:xfrm>
            <a:off x="5466139" y="3189062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21;p26">
            <a:extLst>
              <a:ext uri="{FF2B5EF4-FFF2-40B4-BE49-F238E27FC236}">
                <a16:creationId xmlns:a16="http://schemas.microsoft.com/office/drawing/2014/main" id="{8925D6EA-CB00-4438-9B87-6A16D706E044}"/>
              </a:ext>
            </a:extLst>
          </p:cNvPr>
          <p:cNvSpPr/>
          <p:nvPr/>
        </p:nvSpPr>
        <p:spPr>
          <a:xfrm>
            <a:off x="5745725" y="3890576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2;p26">
            <a:extLst>
              <a:ext uri="{FF2B5EF4-FFF2-40B4-BE49-F238E27FC236}">
                <a16:creationId xmlns:a16="http://schemas.microsoft.com/office/drawing/2014/main" id="{92ED68E0-6DAB-440C-A1DA-4D2CF7D4AC0A}"/>
              </a:ext>
            </a:extLst>
          </p:cNvPr>
          <p:cNvSpPr/>
          <p:nvPr/>
        </p:nvSpPr>
        <p:spPr>
          <a:xfrm>
            <a:off x="5805458" y="3965550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23;p26">
            <a:extLst>
              <a:ext uri="{FF2B5EF4-FFF2-40B4-BE49-F238E27FC236}">
                <a16:creationId xmlns:a16="http://schemas.microsoft.com/office/drawing/2014/main" id="{9F6C77FC-1417-47E3-9519-BD314A180A9B}"/>
              </a:ext>
            </a:extLst>
          </p:cNvPr>
          <p:cNvSpPr/>
          <p:nvPr/>
        </p:nvSpPr>
        <p:spPr>
          <a:xfrm>
            <a:off x="5805458" y="4065950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8" name="Google Shape;424;p26">
            <a:extLst>
              <a:ext uri="{FF2B5EF4-FFF2-40B4-BE49-F238E27FC236}">
                <a16:creationId xmlns:a16="http://schemas.microsoft.com/office/drawing/2014/main" id="{046AECB6-0A13-4F4D-ABC4-C1C6E99886D0}"/>
              </a:ext>
            </a:extLst>
          </p:cNvPr>
          <p:cNvSpPr/>
          <p:nvPr/>
        </p:nvSpPr>
        <p:spPr>
          <a:xfrm>
            <a:off x="5425472" y="3890576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5;p26">
            <a:extLst>
              <a:ext uri="{FF2B5EF4-FFF2-40B4-BE49-F238E27FC236}">
                <a16:creationId xmlns:a16="http://schemas.microsoft.com/office/drawing/2014/main" id="{3997A164-666D-416D-83DA-E7969541099F}"/>
              </a:ext>
            </a:extLst>
          </p:cNvPr>
          <p:cNvSpPr/>
          <p:nvPr/>
        </p:nvSpPr>
        <p:spPr>
          <a:xfrm>
            <a:off x="5487741" y="3999720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6;p26">
            <a:extLst>
              <a:ext uri="{FF2B5EF4-FFF2-40B4-BE49-F238E27FC236}">
                <a16:creationId xmlns:a16="http://schemas.microsoft.com/office/drawing/2014/main" id="{ECF17A96-7918-44C2-A98C-0D86B422F737}"/>
              </a:ext>
            </a:extLst>
          </p:cNvPr>
          <p:cNvSpPr/>
          <p:nvPr/>
        </p:nvSpPr>
        <p:spPr>
          <a:xfrm>
            <a:off x="5928735" y="3647848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7;p26">
            <a:extLst>
              <a:ext uri="{FF2B5EF4-FFF2-40B4-BE49-F238E27FC236}">
                <a16:creationId xmlns:a16="http://schemas.microsoft.com/office/drawing/2014/main" id="{3FA362E0-F83D-4722-A00E-567FB10E1255}"/>
              </a:ext>
            </a:extLst>
          </p:cNvPr>
          <p:cNvSpPr/>
          <p:nvPr/>
        </p:nvSpPr>
        <p:spPr>
          <a:xfrm>
            <a:off x="5928735" y="3455942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8;p26">
            <a:extLst>
              <a:ext uri="{FF2B5EF4-FFF2-40B4-BE49-F238E27FC236}">
                <a16:creationId xmlns:a16="http://schemas.microsoft.com/office/drawing/2014/main" id="{C69265E2-2195-40B5-832F-F881C247A9B6}"/>
              </a:ext>
            </a:extLst>
          </p:cNvPr>
          <p:cNvSpPr/>
          <p:nvPr/>
        </p:nvSpPr>
        <p:spPr>
          <a:xfrm>
            <a:off x="6632798" y="3457217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9;p26">
            <a:extLst>
              <a:ext uri="{FF2B5EF4-FFF2-40B4-BE49-F238E27FC236}">
                <a16:creationId xmlns:a16="http://schemas.microsoft.com/office/drawing/2014/main" id="{9F5F88D7-AB5C-4FE8-BD7F-C7D1FA7FD950}"/>
              </a:ext>
            </a:extLst>
          </p:cNvPr>
          <p:cNvSpPr/>
          <p:nvPr/>
        </p:nvSpPr>
        <p:spPr>
          <a:xfrm>
            <a:off x="6824689" y="3537276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30;p26">
            <a:extLst>
              <a:ext uri="{FF2B5EF4-FFF2-40B4-BE49-F238E27FC236}">
                <a16:creationId xmlns:a16="http://schemas.microsoft.com/office/drawing/2014/main" id="{05F4DFAA-73B5-4882-BEB0-298ACD36D1B9}"/>
              </a:ext>
            </a:extLst>
          </p:cNvPr>
          <p:cNvSpPr/>
          <p:nvPr/>
        </p:nvSpPr>
        <p:spPr>
          <a:xfrm>
            <a:off x="6913644" y="3570323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5" name="Google Shape;431;p26">
            <a:extLst>
              <a:ext uri="{FF2B5EF4-FFF2-40B4-BE49-F238E27FC236}">
                <a16:creationId xmlns:a16="http://schemas.microsoft.com/office/drawing/2014/main" id="{47B3FA44-D3CE-4F2E-94C4-9EA7BB4BCEB8}"/>
              </a:ext>
            </a:extLst>
          </p:cNvPr>
          <p:cNvSpPr/>
          <p:nvPr/>
        </p:nvSpPr>
        <p:spPr>
          <a:xfrm>
            <a:off x="7150027" y="3719011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6" name="Google Shape;432;p26">
            <a:extLst>
              <a:ext uri="{FF2B5EF4-FFF2-40B4-BE49-F238E27FC236}">
                <a16:creationId xmlns:a16="http://schemas.microsoft.com/office/drawing/2014/main" id="{F6ABE1F4-BB40-4807-9521-6DED7735605B}"/>
              </a:ext>
            </a:extLst>
          </p:cNvPr>
          <p:cNvSpPr/>
          <p:nvPr/>
        </p:nvSpPr>
        <p:spPr>
          <a:xfrm>
            <a:off x="7103014" y="1722492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33;p26">
            <a:extLst>
              <a:ext uri="{FF2B5EF4-FFF2-40B4-BE49-F238E27FC236}">
                <a16:creationId xmlns:a16="http://schemas.microsoft.com/office/drawing/2014/main" id="{50E30123-5F67-4194-8C87-35EDB85E987D}"/>
              </a:ext>
            </a:extLst>
          </p:cNvPr>
          <p:cNvSpPr/>
          <p:nvPr/>
        </p:nvSpPr>
        <p:spPr>
          <a:xfrm>
            <a:off x="7221206" y="1866095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34;p26">
            <a:extLst>
              <a:ext uri="{FF2B5EF4-FFF2-40B4-BE49-F238E27FC236}">
                <a16:creationId xmlns:a16="http://schemas.microsoft.com/office/drawing/2014/main" id="{66BB4E39-6B14-4D92-8CD9-5B1791F0ED4F}"/>
              </a:ext>
            </a:extLst>
          </p:cNvPr>
          <p:cNvSpPr/>
          <p:nvPr/>
        </p:nvSpPr>
        <p:spPr>
          <a:xfrm>
            <a:off x="7758775" y="3441961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5;p26">
            <a:extLst>
              <a:ext uri="{FF2B5EF4-FFF2-40B4-BE49-F238E27FC236}">
                <a16:creationId xmlns:a16="http://schemas.microsoft.com/office/drawing/2014/main" id="{548A52A9-E0B8-4B6B-8012-207D83757E06}"/>
              </a:ext>
            </a:extLst>
          </p:cNvPr>
          <p:cNvSpPr/>
          <p:nvPr/>
        </p:nvSpPr>
        <p:spPr>
          <a:xfrm>
            <a:off x="7822318" y="2085947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36;p26">
            <a:extLst>
              <a:ext uri="{FF2B5EF4-FFF2-40B4-BE49-F238E27FC236}">
                <a16:creationId xmlns:a16="http://schemas.microsoft.com/office/drawing/2014/main" id="{79776083-8FAE-4191-8F8B-329FDE4EEDDA}"/>
              </a:ext>
            </a:extLst>
          </p:cNvPr>
          <p:cNvSpPr/>
          <p:nvPr/>
        </p:nvSpPr>
        <p:spPr>
          <a:xfrm>
            <a:off x="7352103" y="218762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37;p26">
            <a:extLst>
              <a:ext uri="{FF2B5EF4-FFF2-40B4-BE49-F238E27FC236}">
                <a16:creationId xmlns:a16="http://schemas.microsoft.com/office/drawing/2014/main" id="{53F8CF50-F1CC-4507-8F30-8004B88D7830}"/>
              </a:ext>
            </a:extLst>
          </p:cNvPr>
          <p:cNvSpPr/>
          <p:nvPr/>
        </p:nvSpPr>
        <p:spPr>
          <a:xfrm>
            <a:off x="7470294" y="2595570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98;p26">
            <a:extLst>
              <a:ext uri="{FF2B5EF4-FFF2-40B4-BE49-F238E27FC236}">
                <a16:creationId xmlns:a16="http://schemas.microsoft.com/office/drawing/2014/main" id="{6F755843-D9BB-4678-AF15-605D92559DB2}"/>
              </a:ext>
            </a:extLst>
          </p:cNvPr>
          <p:cNvSpPr/>
          <p:nvPr/>
        </p:nvSpPr>
        <p:spPr>
          <a:xfrm>
            <a:off x="1398050" y="288202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Pinterest.com</a:t>
            </a:r>
          </a:p>
        </p:txBody>
      </p:sp>
      <p:sp>
        <p:nvSpPr>
          <p:cNvPr id="53" name="Google Shape;398;p26">
            <a:extLst>
              <a:ext uri="{FF2B5EF4-FFF2-40B4-BE49-F238E27FC236}">
                <a16:creationId xmlns:a16="http://schemas.microsoft.com/office/drawing/2014/main" id="{D4C3805D-5261-46B7-BEAF-F294CF891F4F}"/>
              </a:ext>
            </a:extLst>
          </p:cNvPr>
          <p:cNvSpPr/>
          <p:nvPr/>
        </p:nvSpPr>
        <p:spPr>
          <a:xfrm>
            <a:off x="1398050" y="3575820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Facebook.com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9"/>
          <p:cNvSpPr txBox="1">
            <a:spLocks noGrp="1"/>
          </p:cNvSpPr>
          <p:nvPr>
            <p:ph type="body" idx="1"/>
          </p:nvPr>
        </p:nvSpPr>
        <p:spPr>
          <a:xfrm>
            <a:off x="816624" y="1641150"/>
            <a:ext cx="4876225" cy="291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Chức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năng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cơ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bản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cần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có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:</a:t>
            </a:r>
            <a:endParaRPr sz="2000" b="1" dirty="0">
              <a:solidFill>
                <a:schemeClr val="accent5"/>
              </a:solidFill>
              <a:latin typeface="+mn-lt"/>
              <a:ea typeface="Ranchers"/>
              <a:cs typeface="Ranchers"/>
              <a:sym typeface="Rancher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ký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nhập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xuất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Tìm kiếm.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Thông báo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ương tác với bài viết: xem chi tiết, chỉnh sửa bài viết, tải xuống hình ảnh, bình luận, chỉnh sửa bình luận…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Tương tác với người dùng khác: theo dõi, xem hình ảnh, xem số người theo dõi và đang theo dõi.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Tạo bài viết.</a:t>
            </a:r>
            <a:endParaRPr sz="1400" dirty="0">
              <a:solidFill>
                <a:srgbClr val="374957"/>
              </a:solidFill>
              <a:latin typeface="+mn-lt"/>
            </a:endParaRPr>
          </a:p>
        </p:txBody>
      </p:sp>
      <p:sp>
        <p:nvSpPr>
          <p:cNvPr id="2238" name="Google Shape;2238;p69"/>
          <p:cNvSpPr txBox="1">
            <a:spLocks noGrp="1"/>
          </p:cNvSpPr>
          <p:nvPr>
            <p:ph type="title"/>
          </p:nvPr>
        </p:nvSpPr>
        <p:spPr>
          <a:xfrm>
            <a:off x="787200" y="750475"/>
            <a:ext cx="76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KẾT LUẬN</a:t>
            </a:r>
            <a:endParaRPr b="1" dirty="0">
              <a:latin typeface="+mj-lt"/>
            </a:endParaRPr>
          </a:p>
        </p:txBody>
      </p:sp>
      <p:grpSp>
        <p:nvGrpSpPr>
          <p:cNvPr id="2240" name="Google Shape;2240;p69"/>
          <p:cNvGrpSpPr/>
          <p:nvPr/>
        </p:nvGrpSpPr>
        <p:grpSpPr>
          <a:xfrm>
            <a:off x="5051625" y="689876"/>
            <a:ext cx="3232825" cy="1112675"/>
            <a:chOff x="5051625" y="689876"/>
            <a:chExt cx="3232825" cy="1112675"/>
          </a:xfrm>
        </p:grpSpPr>
        <p:grpSp>
          <p:nvGrpSpPr>
            <p:cNvPr id="2241" name="Google Shape;2241;p69"/>
            <p:cNvGrpSpPr/>
            <p:nvPr/>
          </p:nvGrpSpPr>
          <p:grpSpPr>
            <a:xfrm>
              <a:off x="5791450" y="743200"/>
              <a:ext cx="2493000" cy="1056650"/>
              <a:chOff x="5548476" y="503429"/>
              <a:chExt cx="2493000" cy="1056650"/>
            </a:xfrm>
          </p:grpSpPr>
          <p:sp>
            <p:nvSpPr>
              <p:cNvPr id="2242" name="Google Shape;2242;p69"/>
              <p:cNvSpPr/>
              <p:nvPr/>
            </p:nvSpPr>
            <p:spPr>
              <a:xfrm>
                <a:off x="7857876" y="1099579"/>
                <a:ext cx="183600" cy="1836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9"/>
              <p:cNvSpPr/>
              <p:nvPr/>
            </p:nvSpPr>
            <p:spPr>
              <a:xfrm rot="5400000">
                <a:off x="6128676" y="1335977"/>
                <a:ext cx="158700" cy="1371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9"/>
              <p:cNvSpPr/>
              <p:nvPr/>
            </p:nvSpPr>
            <p:spPr>
              <a:xfrm>
                <a:off x="6302851" y="770652"/>
                <a:ext cx="99900" cy="9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9"/>
              <p:cNvSpPr/>
              <p:nvPr/>
            </p:nvSpPr>
            <p:spPr>
              <a:xfrm>
                <a:off x="5548476" y="1401379"/>
                <a:ext cx="158700" cy="15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9"/>
              <p:cNvSpPr/>
              <p:nvPr/>
            </p:nvSpPr>
            <p:spPr>
              <a:xfrm>
                <a:off x="6573151" y="712766"/>
                <a:ext cx="664554" cy="66471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4165" extrusionOk="0">
                    <a:moveTo>
                      <a:pt x="2082" y="1"/>
                    </a:moveTo>
                    <a:cubicBezTo>
                      <a:pt x="1941" y="1801"/>
                      <a:pt x="1801" y="1942"/>
                      <a:pt x="0" y="2082"/>
                    </a:cubicBezTo>
                    <a:cubicBezTo>
                      <a:pt x="1801" y="2251"/>
                      <a:pt x="1941" y="2364"/>
                      <a:pt x="2082" y="4164"/>
                    </a:cubicBezTo>
                    <a:cubicBezTo>
                      <a:pt x="2251" y="2364"/>
                      <a:pt x="2363" y="2251"/>
                      <a:pt x="4164" y="2082"/>
                    </a:cubicBezTo>
                    <a:cubicBezTo>
                      <a:pt x="2363" y="1942"/>
                      <a:pt x="2251" y="1801"/>
                      <a:pt x="2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9"/>
              <p:cNvSpPr/>
              <p:nvPr/>
            </p:nvSpPr>
            <p:spPr>
              <a:xfrm>
                <a:off x="7293757" y="503429"/>
                <a:ext cx="276900" cy="27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69"/>
            <p:cNvSpPr/>
            <p:nvPr/>
          </p:nvSpPr>
          <p:spPr>
            <a:xfrm>
              <a:off x="7606900" y="1587752"/>
              <a:ext cx="214800" cy="2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5627975" y="689876"/>
              <a:ext cx="264600" cy="264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 rot="5400000">
              <a:off x="5040825" y="1279024"/>
              <a:ext cx="158700" cy="13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92850" y="1203250"/>
              <a:ext cx="105600" cy="10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10707</TotalTime>
  <Words>726</Words>
  <Application>Microsoft Office PowerPoint</Application>
  <PresentationFormat>On-screen Show (16:9)</PresentationFormat>
  <Paragraphs>99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Ranchers</vt:lpstr>
      <vt:lpstr>Arial</vt:lpstr>
      <vt:lpstr>Lato</vt:lpstr>
      <vt:lpstr>Times New Roman</vt:lpstr>
      <vt:lpstr>Daily Activities for Online Lessons by Slidesgo</vt:lpstr>
      <vt:lpstr>XÂY DỰNG  WEBSITE CHIA SẺ HÌNH ẢNH</vt:lpstr>
      <vt:lpstr>MỤC LỤC</vt:lpstr>
      <vt:lpstr>TỔNG QUÁT</vt:lpstr>
      <vt:lpstr>LÝ DO CHỌN ĐỀ TÀI</vt:lpstr>
      <vt:lpstr>MỤC TIÊU</vt:lpstr>
      <vt:lpstr>CÔNG NGHỆ SỬ DỤNG</vt:lpstr>
      <vt:lpstr>NỘI DUNG</vt:lpstr>
      <vt:lpstr>KHẢO SÁT</vt:lpstr>
      <vt:lpstr>KẾT LUẬN</vt:lpstr>
      <vt:lpstr>MÔ HÌNH HOÁ YÊU CẦU</vt:lpstr>
      <vt:lpstr>MÔ HÌNH QUAN HỆ</vt:lpstr>
      <vt:lpstr>CÀI ĐẶT  SẢN PHẨM</vt:lpstr>
      <vt:lpstr>FRONT-END</vt:lpstr>
      <vt:lpstr>BACK-END</vt:lpstr>
      <vt:lpstr>PowerPoint Presentation</vt:lpstr>
      <vt:lpstr>Function và Procedure</vt:lpstr>
      <vt:lpstr>PowerPoint Presentation</vt:lpstr>
      <vt:lpstr>Demo sản phẩm</vt:lpstr>
      <vt:lpstr>TỔNG KẾT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ACTIVITIES FOR ONLINE LESSONS</dc:title>
  <cp:lastModifiedBy>Trang Ngô</cp:lastModifiedBy>
  <cp:revision>65</cp:revision>
  <dcterms:modified xsi:type="dcterms:W3CDTF">2021-01-11T03:33:20Z</dcterms:modified>
</cp:coreProperties>
</file>