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66" r:id="rId5"/>
    <p:sldId id="424" r:id="rId6"/>
    <p:sldId id="385" r:id="rId7"/>
    <p:sldId id="386" r:id="rId8"/>
    <p:sldId id="448" r:id="rId9"/>
    <p:sldId id="447" r:id="rId10"/>
    <p:sldId id="28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74" d="100"/>
          <a:sy n="74" d="100"/>
        </p:scale>
        <p:origin x="-9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6BF9B-DA91-2D40-809A-E93B1FB55180}" type="datetimeFigureOut">
              <a:rPr lang="x-none" smtClean="0"/>
              <a:t>7/11/2024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B2618-B6CD-1649-A4CA-60EDB33201DC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0612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2ED7E2EC-7CCD-8F42-8FA1-E425482600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  <a:lvl2pPr marL="742950" indent="-28575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2pPr>
            <a:lvl3pPr marL="11430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3pPr>
            <a:lvl4pPr marL="16002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4pPr>
            <a:lvl5pPr marL="20574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B73B9DE-DB02-F441-980F-4C7D8EBE95D5}" type="slidenum">
              <a:rPr lang="en-US" altLang="en-US" smtClean="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0482" name="Rectangle 7">
            <a:extLst>
              <a:ext uri="{FF2B5EF4-FFF2-40B4-BE49-F238E27FC236}">
                <a16:creationId xmlns:a16="http://schemas.microsoft.com/office/drawing/2014/main" id="{5BBFDD96-27E5-024A-A7A5-E0EE37421FF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630863" y="6465888"/>
            <a:ext cx="4308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B71878E-3C7A-C543-8735-CA2C07B6A478}" type="slidenum">
              <a:rPr lang="en-US" altLang="en-US" sz="1300">
                <a:latin typeface="Tahoma" panose="020B0604030504040204" pitchFamily="34" charset="0"/>
                <a:ea typeface="ＭＳ Ｐゴシック" panose="020B0600070205080204" pitchFamily="34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en-US" sz="13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F59AEC4E-D2E1-D14C-829D-F61442F398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C036FCED-5C22-144F-82CB-7D8D14F427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ECE956-D546-5349-80CF-10DD826CCC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969532"/>
            <a:ext cx="7886700" cy="1571604"/>
          </a:xfrm>
          <a:prstGeom prst="rect">
            <a:avLst/>
          </a:prstGeom>
        </p:spPr>
        <p:txBody>
          <a:bodyPr anchor="b"/>
          <a:lstStyle>
            <a:lvl1pPr algn="ctr">
              <a:defRPr lang="en-US" sz="6000" b="1" kern="1200" dirty="0">
                <a:solidFill>
                  <a:schemeClr val="bg1"/>
                </a:solidFill>
                <a:latin typeface="Linh AvantGarde" panose="02000603030000020004" pitchFamily="2" charset="0"/>
                <a:ea typeface="+mn-ea"/>
                <a:cs typeface="+mn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8473" y="3792560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en-US" sz="3600" b="1" kern="1200" dirty="0">
                <a:solidFill>
                  <a:schemeClr val="bg1"/>
                </a:solidFill>
                <a:latin typeface="Linh AvantGarde" panose="02000603030000020004" pitchFamily="2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D46472-6D86-4D2A-8E03-7A26AE5C70D9}" type="datetime1">
              <a:rPr lang="en-US" altLang="zh-CN" smtClean="0"/>
              <a:t>7/11/2024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74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2DA0947-4AE9-4EFC-B4B8-9A1337EB4E62}" type="datetime1">
              <a:rPr lang="en-US" altLang="zh-CN" smtClean="0"/>
              <a:t>7/11/2024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54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DFD38FF-4A62-CE48-B81F-7F87E85706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4607"/>
            <a:ext cx="7886700" cy="737960"/>
          </a:xfrm>
          <a:prstGeom prst="rect">
            <a:avLst/>
          </a:prstGeom>
        </p:spPr>
        <p:txBody>
          <a:bodyPr/>
          <a:lstStyle>
            <a:lvl1pPr>
              <a:defRPr lang="en-US" sz="3200" b="1" kern="1200" dirty="0">
                <a:solidFill>
                  <a:schemeClr val="tx1"/>
                </a:solidFill>
                <a:latin typeface="Linh AvantGarde" panose="02000603030000020004" pitchFamily="2" charset="0"/>
                <a:ea typeface="+mj-ea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51592"/>
            <a:ext cx="7886700" cy="5174881"/>
          </a:xfrm>
          <a:prstGeom prst="rect">
            <a:avLst/>
          </a:prstGeom>
        </p:spPr>
        <p:txBody>
          <a:bodyPr/>
          <a:lstStyle>
            <a:lvl1pPr marL="401638" indent="-401638">
              <a:buClr>
                <a:srgbClr val="CE3B2A"/>
              </a:buClr>
              <a:buFont typeface="Wingdings" pitchFamily="2" charset="2"/>
              <a:buChar char="v"/>
              <a:tabLst/>
              <a:defRPr/>
            </a:lvl1pPr>
            <a:lvl2pPr marL="846138" indent="-268288">
              <a:buClr>
                <a:schemeClr val="tx1"/>
              </a:buClr>
              <a:buFont typeface="Wingdings" pitchFamily="2" charset="2"/>
              <a:buChar char="§"/>
              <a:tabLst/>
              <a:defRPr/>
            </a:lvl2pPr>
            <a:lvl3pPr marL="1341438" indent="-268288">
              <a:buClr>
                <a:srgbClr val="CE3B2A"/>
              </a:buClr>
              <a:tabLst/>
              <a:defRPr/>
            </a:lvl3pPr>
            <a:lvl4pPr marL="1651000" indent="-174625">
              <a:tabLst/>
              <a:defRPr/>
            </a:lvl4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FB6AD64-3688-443C-93DA-A12A28306310}" type="datetime1">
              <a:rPr lang="en-US" altLang="zh-CN" smtClean="0"/>
              <a:t>7/11/2024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60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4608"/>
            <a:ext cx="7886700" cy="73698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851592"/>
            <a:ext cx="3886200" cy="51748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851592"/>
            <a:ext cx="3886200" cy="51748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2FC45E-94F2-4A94-B991-BC6B88B4CF24}" type="datetime1">
              <a:rPr lang="en-US" altLang="zh-CN" smtClean="0"/>
              <a:t>7/11/2024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75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36525"/>
            <a:ext cx="7886700" cy="715068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81060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704971"/>
            <a:ext cx="3868340" cy="43215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81060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704972"/>
            <a:ext cx="3887391" cy="4321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DEF5980-338A-4DF7-8E80-9EB8C801E263}" type="datetime1">
              <a:rPr lang="en-US" altLang="zh-CN" smtClean="0"/>
              <a:t>7/11/2024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54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71604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93839A7-6373-4325-9BD0-7612DB55617B}" type="datetime1">
              <a:rPr lang="en-US" altLang="zh-CN" smtClean="0"/>
              <a:t>7/11/2024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5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C632DC4-83D4-477C-B13E-08B25C485E70}" type="datetime1">
              <a:rPr lang="en-US" altLang="zh-CN" smtClean="0"/>
              <a:t>7/11/2024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36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90F062A-45A4-A043-862D-A1FD48A832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489E2B-7048-B14A-B79B-D7D899BD0168}"/>
              </a:ext>
            </a:extLst>
          </p:cNvPr>
          <p:cNvSpPr txBox="1"/>
          <p:nvPr userDrawn="1"/>
        </p:nvSpPr>
        <p:spPr>
          <a:xfrm>
            <a:off x="432033" y="2290085"/>
            <a:ext cx="195882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800" b="1" i="0" u="none" strike="noStrike" dirty="0">
                <a:solidFill>
                  <a:srgbClr val="FFFFFF"/>
                </a:solidFill>
                <a:effectLst/>
                <a:latin typeface="Linh AvantGarde" panose="02000603030000020004"/>
              </a:rPr>
              <a:t>Thank you for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Linh AvantGarde" panose="02000603030000020004"/>
              </a:rPr>
              <a:t>​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Linh AvantGarde" panose="02000603030000020004"/>
              </a:rPr>
              <a:t> </a:t>
            </a:r>
            <a:r>
              <a:rPr lang="en-US" sz="2800" b="1" i="0" u="none" strike="noStrike" dirty="0">
                <a:solidFill>
                  <a:srgbClr val="FFFFFF"/>
                </a:solidFill>
                <a:effectLst/>
                <a:latin typeface="Linh AvantGarde" panose="02000603030000020004"/>
              </a:rPr>
              <a:t>your attentions</a:t>
            </a:r>
            <a:r>
              <a:rPr lang="en-US" sz="28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!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91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36524"/>
            <a:ext cx="2949178" cy="14335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6524"/>
            <a:ext cx="4629150" cy="588994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91953"/>
            <a:ext cx="2949178" cy="44345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1767EC6-50C4-4098-B2BA-7D9B3A06BD36}" type="datetime1">
              <a:rPr lang="en-US" altLang="zh-CN" smtClean="0"/>
              <a:t>7/11/2024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2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E834869-4962-4D1C-A29D-2D0E8B40562A}" type="datetime1">
              <a:rPr lang="en-US" altLang="zh-CN" smtClean="0"/>
              <a:t>7/11/2024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7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579E2F2-00D9-FE49-AF38-5FEF9A6BB00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13633"/>
            <a:ext cx="7886700" cy="73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51591"/>
            <a:ext cx="7886700" cy="5174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2530F-308C-43E8-995B-F2A1A911DA4B}" type="datetime1">
              <a:rPr lang="en-US" altLang="zh-CN" smtClean="0"/>
              <a:t>7/11/2024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34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72" r:id="rId7"/>
    <p:sldLayoutId id="2147483668" r:id="rId8"/>
    <p:sldLayoutId id="2147483670" r:id="rId9"/>
    <p:sldLayoutId id="2147483671" r:id="rId10"/>
  </p:sldLayoutIdLst>
  <p:hf hdr="0" ft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zh-CN" sz="3200" b="1" kern="1200" dirty="0">
          <a:solidFill>
            <a:schemeClr val="tx1"/>
          </a:solidFill>
          <a:latin typeface="Linh AvantGarde" panose="02000603030000020004" pitchFamily="2" charset="0"/>
          <a:ea typeface="+mj-ea"/>
          <a:cs typeface="+mj-cs"/>
        </a:defRPr>
      </a:lvl1pPr>
    </p:titleStyle>
    <p:bodyStyle>
      <a:lvl1pPr marL="401638" indent="-401638" algn="l" defTabSz="914400" rtl="0" eaLnBrk="1" latinLnBrk="0" hangingPunct="1">
        <a:lnSpc>
          <a:spcPct val="90000"/>
        </a:lnSpc>
        <a:spcBef>
          <a:spcPts val="1000"/>
        </a:spcBef>
        <a:buClr>
          <a:srgbClr val="CE3B29"/>
        </a:buClr>
        <a:buFont typeface="Wingdings" pitchFamily="2" charset="2"/>
        <a:buChar char="v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46138" indent="-268288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41438" indent="-268288" algn="l" defTabSz="914400" rtl="0" eaLnBrk="1" latinLnBrk="0" hangingPunct="1">
        <a:lnSpc>
          <a:spcPct val="90000"/>
        </a:lnSpc>
        <a:spcBef>
          <a:spcPts val="500"/>
        </a:spcBef>
        <a:buClr>
          <a:srgbClr val="CE3B29"/>
        </a:buClr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1000" indent="-1746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A549BB-1A8D-284B-A3AC-62AEDE96B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IT4490 –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kế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 err="1">
                <a:latin typeface="Arial" pitchFamily="34" charset="0"/>
                <a:cs typeface="Arial" pitchFamily="34" charset="0"/>
              </a:rPr>
              <a:t>xây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dựng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mềm</a:t>
            </a:r>
            <a:endParaRPr lang="x-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AF4E140-B116-DB48-9E31-5EC9372521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Bài</a:t>
            </a:r>
            <a:r>
              <a:rPr lang="en-US" dirty="0">
                <a:latin typeface="Arial" pitchFamily="34" charset="0"/>
                <a:cs typeface="Arial" pitchFamily="34" charset="0"/>
              </a:rPr>
              <a:t> 8.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kế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kiểm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soát</a:t>
            </a:r>
            <a:endParaRPr lang="x-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26695-38A1-DC4A-A2E6-1B572BB1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79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>
            <a:extLst>
              <a:ext uri="{FF2B5EF4-FFF2-40B4-BE49-F238E27FC236}">
                <a16:creationId xmlns:a16="http://schemas.microsoft.com/office/drawing/2014/main" id="{9B9D225E-98C5-A147-BD9C-3A35AFDC3B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04888" y="579549"/>
            <a:ext cx="8139112" cy="112701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600" dirty="0" err="1">
                <a:latin typeface="Arial" pitchFamily="34" charset="0"/>
                <a:cs typeface="Arial" pitchFamily="34" charset="0"/>
              </a:rPr>
              <a:t>Nội</a:t>
            </a:r>
            <a:r>
              <a:rPr lang="en-US" sz="4600" dirty="0">
                <a:latin typeface="Arial" pitchFamily="34" charset="0"/>
                <a:cs typeface="Arial" pitchFamily="34" charset="0"/>
              </a:rPr>
              <a:t> dung</a:t>
            </a:r>
          </a:p>
        </p:txBody>
      </p:sp>
      <p:sp>
        <p:nvSpPr>
          <p:cNvPr id="19460" name="AutoShape 5">
            <a:extLst>
              <a:ext uri="{FF2B5EF4-FFF2-40B4-BE49-F238E27FC236}">
                <a16:creationId xmlns:a16="http://schemas.microsoft.com/office/drawing/2014/main" id="{3C8B554A-4F10-AC4B-AC25-A75278C04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706563"/>
            <a:ext cx="360363" cy="40481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folHlink">
              <a:alpha val="3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079CFB-95D6-45B4-B15A-71FD5C50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11369" y="1706563"/>
            <a:ext cx="72379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err="1"/>
              <a:t>Tổng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kiểm</a:t>
            </a:r>
            <a:r>
              <a:rPr lang="en-US" sz="2800" dirty="0"/>
              <a:t> </a:t>
            </a:r>
            <a:r>
              <a:rPr lang="en-US" sz="2800" dirty="0" err="1"/>
              <a:t>soát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Sao </a:t>
            </a:r>
            <a:r>
              <a:rPr lang="en-US" sz="2800" dirty="0" err="1"/>
              <a:t>lưu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 err="1"/>
              <a:t>Che</a:t>
            </a:r>
            <a:r>
              <a:rPr lang="en-US" sz="2800" dirty="0"/>
              <a:t> </a:t>
            </a:r>
            <a:r>
              <a:rPr lang="en-US" sz="2800" dirty="0" err="1"/>
              <a:t>dấu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 err="1"/>
              <a:t>Kiểm</a:t>
            </a:r>
            <a:r>
              <a:rPr lang="en-US" sz="2800" dirty="0"/>
              <a:t> </a:t>
            </a:r>
            <a:r>
              <a:rPr lang="en-US" sz="2800" dirty="0" err="1"/>
              <a:t>soát</a:t>
            </a:r>
            <a:r>
              <a:rPr lang="en-US" sz="2800" dirty="0"/>
              <a:t> </a:t>
            </a:r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nhập</a:t>
            </a:r>
            <a:endParaRPr lang="en-US" sz="2800" dirty="0"/>
          </a:p>
        </p:txBody>
      </p: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1.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Tổng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quan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về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kiểm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soát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852567"/>
            <a:ext cx="8251913" cy="5243914"/>
          </a:xfrm>
        </p:spPr>
        <p:txBody>
          <a:bodyPr>
            <a:normAutofit/>
          </a:bodyPr>
          <a:lstStyle/>
          <a:p>
            <a:pPr>
              <a:spcBef>
                <a:spcPts val="700"/>
              </a:spcBef>
              <a:defRPr/>
            </a:pPr>
            <a:r>
              <a:rPr lang="en-US" dirty="0" err="1">
                <a:latin typeface="Calibri (Body)"/>
              </a:rPr>
              <a:t>Mục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đích</a:t>
            </a:r>
            <a:r>
              <a:rPr lang="en-US" dirty="0">
                <a:latin typeface="Calibri (Body)"/>
              </a:rPr>
              <a:t>:</a:t>
            </a:r>
          </a:p>
          <a:p>
            <a:pPr indent="-41275">
              <a:spcBef>
                <a:spcPts val="700"/>
              </a:spcBef>
              <a:buFont typeface="Wingdings" pitchFamily="2" charset="2"/>
              <a:buChar char="§"/>
              <a:defRPr/>
            </a:pPr>
            <a:r>
              <a:rPr lang="en-US" sz="2400" dirty="0" err="1">
                <a:latin typeface="Calibri (Body)"/>
              </a:rPr>
              <a:t>Đảm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bảo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độ</a:t>
            </a:r>
            <a:r>
              <a:rPr lang="en-US" sz="2400" dirty="0">
                <a:latin typeface="Calibri (Body)"/>
              </a:rPr>
              <a:t> tin </a:t>
            </a:r>
            <a:r>
              <a:rPr lang="en-US" sz="2400" dirty="0" err="1">
                <a:latin typeface="Calibri (Body)"/>
              </a:rPr>
              <a:t>cậy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của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thông</a:t>
            </a:r>
            <a:r>
              <a:rPr lang="en-US" sz="2400" dirty="0">
                <a:latin typeface="Calibri (Body)"/>
              </a:rPr>
              <a:t> tin </a:t>
            </a:r>
            <a:r>
              <a:rPr lang="en-US" sz="2400" dirty="0" err="1">
                <a:latin typeface="Calibri (Body)"/>
              </a:rPr>
              <a:t>hệ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thống</a:t>
            </a:r>
            <a:endParaRPr lang="en-US" sz="2400" dirty="0">
              <a:latin typeface="Calibri (Body)"/>
            </a:endParaRPr>
          </a:p>
          <a:p>
            <a:pPr indent="-41275">
              <a:spcBef>
                <a:spcPts val="700"/>
              </a:spcBef>
              <a:buFont typeface="Wingdings" pitchFamily="2" charset="2"/>
              <a:buChar char="§"/>
              <a:defRPr/>
            </a:pPr>
            <a:r>
              <a:rPr lang="en-US" sz="2400" dirty="0" err="1">
                <a:latin typeface="Calibri (Body)"/>
              </a:rPr>
              <a:t>Hạn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chế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các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sai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sót</a:t>
            </a:r>
            <a:r>
              <a:rPr lang="en-US" sz="2400" dirty="0">
                <a:latin typeface="Calibri (Body)"/>
              </a:rPr>
              <a:t> do </a:t>
            </a:r>
            <a:r>
              <a:rPr lang="en-US" sz="2400" dirty="0" err="1">
                <a:latin typeface="Calibri (Body)"/>
              </a:rPr>
              <a:t>thao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tác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của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người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dùng</a:t>
            </a:r>
            <a:endParaRPr lang="en-US" sz="2400" dirty="0">
              <a:latin typeface="Calibri (Body)"/>
            </a:endParaRPr>
          </a:p>
          <a:p>
            <a:pPr>
              <a:spcBef>
                <a:spcPts val="700"/>
              </a:spcBef>
              <a:defRPr/>
            </a:pPr>
            <a:r>
              <a:rPr lang="en-US" dirty="0" err="1">
                <a:latin typeface="Calibri (Body)"/>
              </a:rPr>
              <a:t>Yêu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cầu</a:t>
            </a:r>
            <a:r>
              <a:rPr lang="en-US" dirty="0">
                <a:latin typeface="Calibri (Body)"/>
              </a:rPr>
              <a:t>:</a:t>
            </a:r>
          </a:p>
          <a:p>
            <a:pPr marL="0" indent="0">
              <a:spcBef>
                <a:spcPts val="700"/>
              </a:spcBef>
              <a:buNone/>
              <a:defRPr/>
            </a:pPr>
            <a:r>
              <a:rPr lang="en-US" dirty="0">
                <a:latin typeface="Calibri (Body)"/>
              </a:rPr>
              <a:t>	</a:t>
            </a:r>
            <a:r>
              <a:rPr lang="en-US" sz="2400" dirty="0" err="1">
                <a:latin typeface="Calibri (Body)"/>
              </a:rPr>
              <a:t>Mọi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tài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liệu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vào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ra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đều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phải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được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kiểm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tra</a:t>
            </a:r>
            <a:r>
              <a:rPr lang="en-US" sz="2400" dirty="0">
                <a:latin typeface="Calibri (Body)"/>
              </a:rPr>
              <a:t> </a:t>
            </a:r>
          </a:p>
          <a:p>
            <a:pPr>
              <a:spcBef>
                <a:spcPts val="700"/>
              </a:spcBef>
              <a:defRPr/>
            </a:pPr>
            <a:r>
              <a:rPr lang="en-US" dirty="0" err="1">
                <a:latin typeface="Calibri (Body)"/>
              </a:rPr>
              <a:t>Phương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pháp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kiểm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tra</a:t>
            </a:r>
            <a:r>
              <a:rPr lang="en-US" dirty="0">
                <a:latin typeface="Calibri (Body)"/>
              </a:rPr>
              <a:t>:</a:t>
            </a:r>
          </a:p>
          <a:p>
            <a:pPr indent="-41275">
              <a:spcBef>
                <a:spcPts val="700"/>
              </a:spcBef>
              <a:buFont typeface="Wingdings" pitchFamily="2" charset="2"/>
              <a:buChar char="§"/>
              <a:defRPr/>
            </a:pPr>
            <a:r>
              <a:rPr lang="en-US" sz="2400" dirty="0" err="1">
                <a:latin typeface="Calibri (Body)"/>
              </a:rPr>
              <a:t>Kiểm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tra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trực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tiếp</a:t>
            </a:r>
            <a:r>
              <a:rPr lang="en-US" sz="2400" dirty="0">
                <a:latin typeface="Calibri (Body)"/>
              </a:rPr>
              <a:t>: </a:t>
            </a:r>
            <a:r>
              <a:rPr lang="en-US" sz="2400" dirty="0" err="1">
                <a:latin typeface="Calibri (Body)"/>
              </a:rPr>
              <a:t>Khuôn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dạng</a:t>
            </a:r>
            <a:r>
              <a:rPr lang="en-US" sz="2400" dirty="0">
                <a:latin typeface="Calibri (Body)"/>
              </a:rPr>
              <a:t>, </a:t>
            </a:r>
            <a:r>
              <a:rPr lang="en-US" sz="2400" dirty="0" err="1">
                <a:latin typeface="Calibri (Body)"/>
              </a:rPr>
              <a:t>miền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giá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trị</a:t>
            </a:r>
            <a:r>
              <a:rPr lang="en-US" sz="2400" dirty="0">
                <a:latin typeface="Calibri (Body)"/>
              </a:rPr>
              <a:t>,…</a:t>
            </a:r>
          </a:p>
          <a:p>
            <a:pPr indent="-41275">
              <a:spcBef>
                <a:spcPts val="700"/>
              </a:spcBef>
              <a:buFont typeface="Wingdings" pitchFamily="2" charset="2"/>
              <a:buChar char="§"/>
              <a:defRPr/>
            </a:pPr>
            <a:r>
              <a:rPr lang="en-US" sz="2400" dirty="0" err="1">
                <a:latin typeface="Calibri (Body)"/>
              </a:rPr>
              <a:t>Kiểm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tra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gián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tiếp:Quan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hệ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giữa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các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thông</a:t>
            </a:r>
            <a:r>
              <a:rPr lang="en-US" sz="2400" dirty="0">
                <a:latin typeface="Calibri (Body)"/>
              </a:rPr>
              <a:t> tin (</a:t>
            </a:r>
            <a:r>
              <a:rPr lang="en-US" sz="2400" dirty="0" err="1">
                <a:latin typeface="Calibri (Body)"/>
              </a:rPr>
              <a:t>các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ràng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buộc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toàn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vẹn</a:t>
            </a:r>
            <a:r>
              <a:rPr lang="en-US" sz="2400" dirty="0">
                <a:latin typeface="Calibri (Body)"/>
              </a:rPr>
              <a:t>)</a:t>
            </a:r>
          </a:p>
          <a:p>
            <a:pPr>
              <a:spcBef>
                <a:spcPts val="700"/>
              </a:spcBef>
              <a:defRPr/>
            </a:pPr>
            <a:r>
              <a:rPr lang="en-US" dirty="0" err="1">
                <a:latin typeface="Calibri (Body)"/>
              </a:rPr>
              <a:t>Phương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tiện</a:t>
            </a:r>
            <a:r>
              <a:rPr lang="en-US" dirty="0">
                <a:latin typeface="Calibri (Body)"/>
              </a:rPr>
              <a:t>: </a:t>
            </a:r>
            <a:r>
              <a:rPr lang="en-US" dirty="0" err="1">
                <a:latin typeface="Calibri (Body)"/>
              </a:rPr>
              <a:t>Thủ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công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và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tự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động</a:t>
            </a:r>
            <a:endParaRPr lang="en-US" dirty="0">
              <a:latin typeface="Calibri (Body)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C24E241C-947A-47E4-8620-DB7B97914406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2. Sao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lưu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dữ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liệu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600" dirty="0" err="1">
                <a:latin typeface="Calibri (Body)"/>
              </a:rPr>
              <a:t>Mục</a:t>
            </a:r>
            <a:r>
              <a:rPr lang="en-US" sz="2600" dirty="0">
                <a:latin typeface="Calibri (Body)"/>
              </a:rPr>
              <a:t> </a:t>
            </a:r>
            <a:r>
              <a:rPr lang="en-US" sz="2600" dirty="0" err="1">
                <a:latin typeface="Calibri (Body)"/>
              </a:rPr>
              <a:t>đích</a:t>
            </a:r>
            <a:r>
              <a:rPr lang="en-US" sz="2600" dirty="0">
                <a:latin typeface="Calibri (Body)"/>
              </a:rPr>
              <a:t>: </a:t>
            </a:r>
            <a:r>
              <a:rPr lang="en-US" sz="2600" dirty="0" err="1">
                <a:latin typeface="Calibri (Body)"/>
              </a:rPr>
              <a:t>Hỗ</a:t>
            </a:r>
            <a:r>
              <a:rPr lang="en-US" sz="2600" dirty="0">
                <a:latin typeface="Calibri (Body)"/>
              </a:rPr>
              <a:t> </a:t>
            </a:r>
            <a:r>
              <a:rPr lang="en-US" sz="2600" dirty="0" err="1">
                <a:latin typeface="Calibri (Body)"/>
              </a:rPr>
              <a:t>trợ</a:t>
            </a:r>
            <a:r>
              <a:rPr lang="en-US" sz="2600" dirty="0">
                <a:latin typeface="Calibri (Body)"/>
              </a:rPr>
              <a:t> </a:t>
            </a:r>
            <a:r>
              <a:rPr lang="en-US" sz="2600" dirty="0" err="1">
                <a:latin typeface="Calibri (Body)"/>
              </a:rPr>
              <a:t>đảm</a:t>
            </a:r>
            <a:r>
              <a:rPr lang="en-US" sz="2600" dirty="0">
                <a:latin typeface="Calibri (Body)"/>
              </a:rPr>
              <a:t> </a:t>
            </a:r>
            <a:r>
              <a:rPr lang="en-US" sz="2600" dirty="0" err="1">
                <a:latin typeface="Calibri (Body)"/>
              </a:rPr>
              <a:t>bảo</a:t>
            </a:r>
            <a:r>
              <a:rPr lang="en-US" sz="2600" dirty="0">
                <a:latin typeface="Calibri (Body)"/>
              </a:rPr>
              <a:t> </a:t>
            </a:r>
            <a:r>
              <a:rPr lang="en-US" sz="2600" dirty="0" err="1">
                <a:latin typeface="Calibri (Body)"/>
              </a:rPr>
              <a:t>tính</a:t>
            </a:r>
            <a:r>
              <a:rPr lang="en-US" sz="2600" dirty="0">
                <a:latin typeface="Calibri (Body)"/>
              </a:rPr>
              <a:t> </a:t>
            </a:r>
            <a:r>
              <a:rPr lang="en-US" sz="2600" dirty="0" err="1">
                <a:latin typeface="Calibri (Body)"/>
              </a:rPr>
              <a:t>toàn</a:t>
            </a:r>
            <a:r>
              <a:rPr lang="en-US" sz="2600" dirty="0">
                <a:latin typeface="Calibri (Body)"/>
              </a:rPr>
              <a:t> </a:t>
            </a:r>
            <a:r>
              <a:rPr lang="en-US" sz="2600" dirty="0" err="1">
                <a:latin typeface="Calibri (Body)"/>
              </a:rPr>
              <a:t>vẹn</a:t>
            </a:r>
            <a:r>
              <a:rPr lang="en-US" sz="2600" dirty="0">
                <a:latin typeface="Calibri (Body)"/>
              </a:rPr>
              <a:t> </a:t>
            </a:r>
            <a:r>
              <a:rPr lang="en-US" sz="2600" dirty="0" err="1">
                <a:latin typeface="Calibri (Body)"/>
              </a:rPr>
              <a:t>của</a:t>
            </a:r>
            <a:r>
              <a:rPr lang="en-US" sz="2600" dirty="0">
                <a:latin typeface="Calibri (Body)"/>
              </a:rPr>
              <a:t> </a:t>
            </a:r>
            <a:r>
              <a:rPr lang="en-US" sz="2600" dirty="0" err="1">
                <a:latin typeface="Calibri (Body)"/>
              </a:rPr>
              <a:t>dữ</a:t>
            </a:r>
            <a:r>
              <a:rPr lang="en-US" sz="2600" dirty="0">
                <a:latin typeface="Calibri (Body)"/>
              </a:rPr>
              <a:t> </a:t>
            </a:r>
            <a:r>
              <a:rPr lang="en-US" sz="2600" dirty="0" err="1">
                <a:latin typeface="Calibri (Body)"/>
              </a:rPr>
              <a:t>liệu</a:t>
            </a:r>
            <a:r>
              <a:rPr lang="en-US" sz="2600" dirty="0">
                <a:latin typeface="Calibri (Body)"/>
              </a:rPr>
              <a:t> </a:t>
            </a:r>
            <a:r>
              <a:rPr lang="en-US" sz="2600" dirty="0" err="1">
                <a:latin typeface="Calibri (Body)"/>
              </a:rPr>
              <a:t>trước</a:t>
            </a:r>
            <a:r>
              <a:rPr lang="en-US" sz="2600" dirty="0">
                <a:latin typeface="Calibri (Body)"/>
              </a:rPr>
              <a:t> </a:t>
            </a:r>
            <a:r>
              <a:rPr lang="en-US" sz="2600" dirty="0" err="1">
                <a:latin typeface="Calibri (Body)"/>
              </a:rPr>
              <a:t>các</a:t>
            </a:r>
            <a:r>
              <a:rPr lang="en-US" sz="2600" dirty="0">
                <a:latin typeface="Calibri (Body)"/>
              </a:rPr>
              <a:t> </a:t>
            </a:r>
            <a:r>
              <a:rPr lang="en-US" sz="2600" dirty="0" err="1">
                <a:latin typeface="Calibri (Body)"/>
              </a:rPr>
              <a:t>rủi</a:t>
            </a:r>
            <a:r>
              <a:rPr lang="en-US" sz="2600" dirty="0">
                <a:latin typeface="Calibri (Body)"/>
              </a:rPr>
              <a:t> ro.</a:t>
            </a:r>
          </a:p>
          <a:p>
            <a:pPr eaLnBrk="1" hangingPunct="1"/>
            <a:r>
              <a:rPr lang="en-US" sz="2600" dirty="0">
                <a:latin typeface="Calibri (Body)"/>
              </a:rPr>
              <a:t>Sao </a:t>
            </a:r>
            <a:r>
              <a:rPr lang="en-US" sz="2600" dirty="0" err="1">
                <a:latin typeface="Calibri (Body)"/>
              </a:rPr>
              <a:t>lưu</a:t>
            </a:r>
            <a:r>
              <a:rPr lang="en-US" sz="2600" dirty="0">
                <a:latin typeface="Calibri (Body)"/>
              </a:rPr>
              <a:t> </a:t>
            </a:r>
            <a:r>
              <a:rPr lang="en-US" sz="2600" dirty="0" err="1">
                <a:latin typeface="Calibri (Body)"/>
              </a:rPr>
              <a:t>và</a:t>
            </a:r>
            <a:r>
              <a:rPr lang="en-US" sz="2600" dirty="0">
                <a:latin typeface="Calibri (Body)"/>
              </a:rPr>
              <a:t> </a:t>
            </a:r>
            <a:r>
              <a:rPr lang="en-US" sz="2600" dirty="0" err="1">
                <a:latin typeface="Calibri (Body)"/>
              </a:rPr>
              <a:t>phục</a:t>
            </a:r>
            <a:r>
              <a:rPr lang="en-US" sz="2600" dirty="0">
                <a:latin typeface="Calibri (Body)"/>
              </a:rPr>
              <a:t> </a:t>
            </a:r>
            <a:r>
              <a:rPr lang="en-US" sz="2600" dirty="0" err="1">
                <a:latin typeface="Calibri (Body)"/>
              </a:rPr>
              <a:t>hồi</a:t>
            </a:r>
            <a:r>
              <a:rPr lang="en-US" sz="2600" dirty="0">
                <a:latin typeface="Calibri (Body)"/>
              </a:rPr>
              <a:t>:</a:t>
            </a:r>
          </a:p>
          <a:p>
            <a:pPr indent="-41275" eaLnBrk="1" hangingPunct="1">
              <a:buFont typeface="Wingdings" pitchFamily="2" charset="2"/>
              <a:buChar char="§"/>
            </a:pPr>
            <a:r>
              <a:rPr lang="en-US" sz="2600" dirty="0">
                <a:latin typeface="Calibri (Body)"/>
              </a:rPr>
              <a:t>Sao </a:t>
            </a:r>
            <a:r>
              <a:rPr lang="en-US" sz="2600" dirty="0" err="1">
                <a:latin typeface="Calibri (Body)"/>
              </a:rPr>
              <a:t>lưu</a:t>
            </a:r>
            <a:r>
              <a:rPr lang="en-US" sz="2600" dirty="0">
                <a:latin typeface="Calibri (Body)"/>
              </a:rPr>
              <a:t>:</a:t>
            </a:r>
          </a:p>
          <a:p>
            <a:pPr marL="817563" indent="-457200">
              <a:buFont typeface="Wingdings" pitchFamily="2" charset="2"/>
              <a:buChar char="ü"/>
            </a:pPr>
            <a:r>
              <a:rPr lang="en-US" sz="2600" dirty="0" err="1">
                <a:latin typeface="Calibri (Body)"/>
              </a:rPr>
              <a:t>Khái</a:t>
            </a:r>
            <a:r>
              <a:rPr lang="en-US" sz="2600" dirty="0">
                <a:latin typeface="Calibri (Body)"/>
              </a:rPr>
              <a:t> </a:t>
            </a:r>
            <a:r>
              <a:rPr lang="en-US" sz="2600" dirty="0" err="1">
                <a:latin typeface="Calibri (Body)"/>
              </a:rPr>
              <a:t>niệm</a:t>
            </a:r>
            <a:r>
              <a:rPr lang="en-US" sz="2600" dirty="0">
                <a:latin typeface="Calibri (Body)"/>
              </a:rPr>
              <a:t>:</a:t>
            </a:r>
          </a:p>
          <a:p>
            <a:pPr marL="817563" indent="-457200">
              <a:buFont typeface="Wingdings" pitchFamily="2" charset="2"/>
              <a:buChar char="ü"/>
            </a:pPr>
            <a:r>
              <a:rPr lang="en-US" sz="2600" dirty="0" err="1">
                <a:latin typeface="Calibri (Body)"/>
              </a:rPr>
              <a:t>Các</a:t>
            </a:r>
            <a:r>
              <a:rPr lang="en-US" sz="2600" dirty="0">
                <a:latin typeface="Calibri (Body)"/>
              </a:rPr>
              <a:t> </a:t>
            </a:r>
            <a:r>
              <a:rPr lang="en-US" sz="2600" dirty="0" err="1">
                <a:latin typeface="Calibri (Body)"/>
              </a:rPr>
              <a:t>kỹ</a:t>
            </a:r>
            <a:r>
              <a:rPr lang="en-US" sz="2600" dirty="0">
                <a:latin typeface="Calibri (Body)"/>
              </a:rPr>
              <a:t> </a:t>
            </a:r>
            <a:r>
              <a:rPr lang="en-US" sz="2600" dirty="0" err="1">
                <a:latin typeface="Calibri (Body)"/>
              </a:rPr>
              <a:t>thuật</a:t>
            </a:r>
            <a:r>
              <a:rPr lang="en-US" sz="2600" dirty="0">
                <a:latin typeface="Calibri (Body)"/>
              </a:rPr>
              <a:t> </a:t>
            </a:r>
            <a:r>
              <a:rPr lang="en-US" sz="2600" dirty="0" err="1">
                <a:latin typeface="Calibri (Body)"/>
              </a:rPr>
              <a:t>sao</a:t>
            </a:r>
            <a:r>
              <a:rPr lang="en-US" sz="2600" dirty="0">
                <a:latin typeface="Calibri (Body)"/>
              </a:rPr>
              <a:t> </a:t>
            </a:r>
            <a:r>
              <a:rPr lang="en-US" sz="2600" dirty="0" err="1">
                <a:latin typeface="Calibri (Body)"/>
              </a:rPr>
              <a:t>lưu</a:t>
            </a:r>
            <a:endParaRPr lang="en-US" sz="2600" dirty="0">
              <a:latin typeface="Calibri (Body)"/>
            </a:endParaRPr>
          </a:p>
          <a:p>
            <a:pPr indent="-41275" eaLnBrk="1" hangingPunct="1">
              <a:buFont typeface="Wingdings" pitchFamily="2" charset="2"/>
              <a:buChar char="§"/>
            </a:pPr>
            <a:r>
              <a:rPr lang="en-US" sz="2600" dirty="0" err="1">
                <a:latin typeface="Calibri (Body)"/>
              </a:rPr>
              <a:t>Phục</a:t>
            </a:r>
            <a:r>
              <a:rPr lang="en-US" sz="2600" dirty="0">
                <a:latin typeface="Calibri (Body)"/>
              </a:rPr>
              <a:t> </a:t>
            </a:r>
            <a:r>
              <a:rPr lang="en-US" sz="2600" dirty="0" err="1">
                <a:latin typeface="Calibri (Body)"/>
              </a:rPr>
              <a:t>hồi</a:t>
            </a:r>
            <a:r>
              <a:rPr lang="en-US" sz="2600" dirty="0">
                <a:latin typeface="Calibri (Body)"/>
              </a:rPr>
              <a:t>:</a:t>
            </a:r>
          </a:p>
          <a:p>
            <a:pPr marL="817563" indent="-457200">
              <a:buFont typeface="Wingdings" pitchFamily="2" charset="2"/>
              <a:buChar char="ü"/>
            </a:pPr>
            <a:r>
              <a:rPr lang="en-US" sz="2600" dirty="0" err="1">
                <a:latin typeface="Calibri (Body)"/>
              </a:rPr>
              <a:t>Khái</a:t>
            </a:r>
            <a:r>
              <a:rPr lang="en-US" sz="2600" dirty="0">
                <a:latin typeface="Calibri (Body)"/>
              </a:rPr>
              <a:t> </a:t>
            </a:r>
            <a:r>
              <a:rPr lang="en-US" sz="2600" dirty="0" err="1">
                <a:latin typeface="Calibri (Body)"/>
              </a:rPr>
              <a:t>niệm</a:t>
            </a:r>
            <a:r>
              <a:rPr lang="en-US" sz="2600" dirty="0">
                <a:latin typeface="Calibri (Body)"/>
              </a:rPr>
              <a:t>:</a:t>
            </a:r>
          </a:p>
          <a:p>
            <a:pPr marL="817563" indent="-457200">
              <a:buFont typeface="Wingdings" pitchFamily="2" charset="2"/>
              <a:buChar char="ü"/>
            </a:pPr>
            <a:r>
              <a:rPr lang="en-US" sz="2600" dirty="0" err="1">
                <a:latin typeface="Calibri (Body)"/>
              </a:rPr>
              <a:t>Các</a:t>
            </a:r>
            <a:r>
              <a:rPr lang="en-US" sz="2600" dirty="0">
                <a:latin typeface="Calibri (Body)"/>
              </a:rPr>
              <a:t> </a:t>
            </a:r>
            <a:r>
              <a:rPr lang="en-US" sz="2600" dirty="0" err="1">
                <a:latin typeface="Calibri (Body)"/>
              </a:rPr>
              <a:t>kỹ</a:t>
            </a:r>
            <a:r>
              <a:rPr lang="en-US" sz="2600" dirty="0">
                <a:latin typeface="Calibri (Body)"/>
              </a:rPr>
              <a:t> </a:t>
            </a:r>
            <a:r>
              <a:rPr lang="en-US" sz="2600" dirty="0" err="1">
                <a:latin typeface="Calibri (Body)"/>
              </a:rPr>
              <a:t>thuật</a:t>
            </a:r>
            <a:r>
              <a:rPr lang="en-US" sz="2600" dirty="0">
                <a:latin typeface="Calibri (Body)"/>
              </a:rPr>
              <a:t> </a:t>
            </a:r>
            <a:r>
              <a:rPr lang="en-US" sz="2600" dirty="0" err="1">
                <a:latin typeface="Calibri (Body)"/>
              </a:rPr>
              <a:t>phục</a:t>
            </a:r>
            <a:r>
              <a:rPr lang="en-US" sz="2600" dirty="0">
                <a:latin typeface="Calibri (Body)"/>
              </a:rPr>
              <a:t> </a:t>
            </a:r>
            <a:r>
              <a:rPr lang="en-US" sz="2600" dirty="0" err="1">
                <a:latin typeface="Calibri (Body)"/>
              </a:rPr>
              <a:t>hồi</a:t>
            </a:r>
            <a:endParaRPr lang="en-US" sz="2600" dirty="0">
              <a:latin typeface="Calibri (Body)"/>
            </a:endParaRPr>
          </a:p>
          <a:p>
            <a:pPr eaLnBrk="1" hangingPunct="1"/>
            <a:r>
              <a:rPr lang="en-US" sz="2600" dirty="0" err="1">
                <a:latin typeface="Calibri (Body)"/>
              </a:rPr>
              <a:t>Phương</a:t>
            </a:r>
            <a:r>
              <a:rPr lang="en-US" sz="2600" dirty="0">
                <a:latin typeface="Calibri (Body)"/>
              </a:rPr>
              <a:t> </a:t>
            </a:r>
            <a:r>
              <a:rPr lang="en-US" sz="2600" dirty="0" err="1">
                <a:latin typeface="Calibri (Body)"/>
              </a:rPr>
              <a:t>tiện</a:t>
            </a:r>
            <a:r>
              <a:rPr lang="en-US" sz="2600" dirty="0">
                <a:latin typeface="Calibri (Body)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CCB540B2-BA7B-4043-B113-006B7E8BABFC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256" y="707035"/>
            <a:ext cx="7886700" cy="737960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dấu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dữ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liệu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61375"/>
            <a:ext cx="7886700" cy="4365098"/>
          </a:xfrm>
        </p:spPr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: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dấu</a:t>
            </a:r>
            <a:endParaRPr lang="en-US" dirty="0"/>
          </a:p>
          <a:p>
            <a:pPr indent="-41275">
              <a:buFont typeface="Wingdings" pitchFamily="2" charset="2"/>
              <a:buChar char="§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  <a:p>
            <a:pPr marL="817563" indent="-457200">
              <a:buFont typeface="Wingdings" pitchFamily="2" charset="2"/>
              <a:buChar char="ü"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tin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mang</a:t>
            </a:r>
            <a:endParaRPr lang="en-US" dirty="0"/>
          </a:p>
          <a:p>
            <a:pPr marL="817563" indent="-457200">
              <a:buFont typeface="Wingdings" pitchFamily="2" charset="2"/>
              <a:buChar char="ü"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File</a:t>
            </a:r>
          </a:p>
          <a:p>
            <a:pPr indent="-41275">
              <a:buFont typeface="Wingdings" pitchFamily="2" charset="2"/>
              <a:buChar char="§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mật</a:t>
            </a:r>
            <a:endParaRPr lang="en-US" dirty="0"/>
          </a:p>
          <a:p>
            <a:pPr indent="230188">
              <a:buFont typeface="Wingdings" pitchFamily="2" charset="2"/>
              <a:buChar char="ü"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xứng</a:t>
            </a:r>
            <a:endParaRPr lang="en-US" dirty="0"/>
          </a:p>
          <a:p>
            <a:pPr indent="230188">
              <a:buFont typeface="Wingdings" pitchFamily="2" charset="2"/>
              <a:buChar char="ü"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khai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72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" pitchFamily="34" charset="0"/>
                <a:cs typeface="Arial" pitchFamily="34" charset="0"/>
              </a:rPr>
              <a:t>4.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Xác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dùng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7583"/>
            <a:ext cx="7886700" cy="4778062"/>
          </a:xfrm>
        </p:spPr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:</a:t>
            </a:r>
          </a:p>
          <a:p>
            <a:pPr indent="49213">
              <a:buFont typeface="Wingdings" pitchFamily="2" charset="2"/>
              <a:buChar char="§"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qua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endParaRPr lang="en-US" dirty="0"/>
          </a:p>
          <a:p>
            <a:pPr indent="49213">
              <a:buFont typeface="Wingdings" pitchFamily="2" charset="2"/>
              <a:buChar char="§"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qua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pPr indent="49213">
              <a:buFont typeface="Wingdings" pitchFamily="2" charset="2"/>
              <a:buChar char="§"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qua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thách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-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  <a:p>
            <a:pPr indent="49213">
              <a:buFont typeface="Wingdings" pitchFamily="2" charset="2"/>
              <a:buChar char="§"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trắc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C91EAF8B-0938-43B8-8999-DB4C6EC9FBD5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5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513852"/>
            <a:ext cx="7886700" cy="737960"/>
          </a:xfrm>
        </p:spPr>
        <p:txBody>
          <a:bodyPr/>
          <a:lstStyle/>
          <a:p>
            <a:pPr eaLnBrk="1" hangingPunct="1"/>
            <a:r>
              <a:rPr lang="en-US" sz="3990" dirty="0">
                <a:latin typeface="Arial" pitchFamily="34" charset="0"/>
                <a:cs typeface="Arial" pitchFamily="34" charset="0"/>
              </a:rPr>
              <a:t>5-Kiểm </a:t>
            </a:r>
            <a:r>
              <a:rPr lang="en-US" sz="3990" dirty="0" err="1">
                <a:latin typeface="Arial" pitchFamily="34" charset="0"/>
                <a:cs typeface="Arial" pitchFamily="34" charset="0"/>
              </a:rPr>
              <a:t>soát</a:t>
            </a:r>
            <a:r>
              <a:rPr lang="en-US" sz="399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990" dirty="0" err="1">
                <a:latin typeface="Arial" pitchFamily="34" charset="0"/>
                <a:cs typeface="Arial" pitchFamily="34" charset="0"/>
              </a:rPr>
              <a:t>truy</a:t>
            </a:r>
            <a:r>
              <a:rPr lang="en-US" sz="399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990" dirty="0" err="1">
                <a:latin typeface="Arial" pitchFamily="34" charset="0"/>
                <a:cs typeface="Arial" pitchFamily="34" charset="0"/>
              </a:rPr>
              <a:t>nhập</a:t>
            </a:r>
            <a:endParaRPr lang="en-US" sz="399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41529" y="1406358"/>
            <a:ext cx="8148265" cy="5115183"/>
          </a:xfrm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539" dirty="0" err="1">
                <a:latin typeface="Calibri (Body)"/>
              </a:rPr>
              <a:t>Mục</a:t>
            </a:r>
            <a:r>
              <a:rPr lang="en-US" sz="2539" dirty="0">
                <a:latin typeface="Calibri (Body)"/>
              </a:rPr>
              <a:t> </a:t>
            </a:r>
            <a:r>
              <a:rPr lang="en-US" sz="2539" dirty="0" err="1">
                <a:latin typeface="Calibri (Body)"/>
              </a:rPr>
              <a:t>đích</a:t>
            </a:r>
            <a:r>
              <a:rPr lang="en-US" sz="2539" dirty="0">
                <a:latin typeface="Calibri (Body)"/>
              </a:rPr>
              <a:t>:</a:t>
            </a:r>
          </a:p>
          <a:p>
            <a:pPr eaLnBrk="1" hangingPunct="1"/>
            <a:r>
              <a:rPr lang="en-US" sz="2539" dirty="0" err="1">
                <a:latin typeface="Calibri (Body)"/>
              </a:rPr>
              <a:t>Mô</a:t>
            </a:r>
            <a:r>
              <a:rPr lang="en-US" sz="2539" dirty="0">
                <a:latin typeface="Calibri (Body)"/>
              </a:rPr>
              <a:t> </a:t>
            </a:r>
            <a:r>
              <a:rPr lang="en-US" sz="2539" dirty="0" err="1">
                <a:latin typeface="Calibri (Body)"/>
              </a:rPr>
              <a:t>hình</a:t>
            </a:r>
            <a:r>
              <a:rPr lang="en-US" sz="2539" dirty="0">
                <a:latin typeface="Calibri (Body)"/>
              </a:rPr>
              <a:t> HRU</a:t>
            </a:r>
          </a:p>
          <a:p>
            <a:pPr indent="-41275" eaLnBrk="1" hangingPunct="1">
              <a:buFont typeface="Wingdings" pitchFamily="2" charset="2"/>
              <a:buChar char="§"/>
            </a:pPr>
            <a:r>
              <a:rPr lang="en-US" sz="2539" dirty="0">
                <a:latin typeface="Calibri (Body)"/>
              </a:rPr>
              <a:t> </a:t>
            </a:r>
            <a:r>
              <a:rPr lang="en-US" sz="2539" dirty="0" err="1">
                <a:latin typeface="Calibri (Body)"/>
              </a:rPr>
              <a:t>Mô</a:t>
            </a:r>
            <a:r>
              <a:rPr lang="en-US" sz="2539" dirty="0">
                <a:latin typeface="Calibri (Body)"/>
              </a:rPr>
              <a:t> </a:t>
            </a:r>
            <a:r>
              <a:rPr lang="en-US" sz="2539" dirty="0" err="1">
                <a:latin typeface="Calibri (Body)"/>
              </a:rPr>
              <a:t>hình</a:t>
            </a:r>
            <a:r>
              <a:rPr lang="en-US" sz="2539" dirty="0">
                <a:latin typeface="Calibri (Body)"/>
              </a:rPr>
              <a:t> ACL   (</a:t>
            </a:r>
            <a:r>
              <a:rPr lang="en-US" sz="2539" dirty="0" err="1">
                <a:latin typeface="Calibri (Body)"/>
              </a:rPr>
              <a:t>OxSxR</a:t>
            </a:r>
            <a:r>
              <a:rPr lang="en-US" sz="2539" dirty="0">
                <a:latin typeface="Calibri (Body)"/>
              </a:rPr>
              <a:t>)</a:t>
            </a:r>
          </a:p>
          <a:p>
            <a:pPr indent="-41275">
              <a:buFont typeface="Wingdings" pitchFamily="2" charset="2"/>
              <a:buChar char="§"/>
            </a:pPr>
            <a:r>
              <a:rPr lang="en-US" sz="2539" dirty="0">
                <a:latin typeface="Calibri (Body)"/>
              </a:rPr>
              <a:t> </a:t>
            </a:r>
            <a:r>
              <a:rPr lang="en-US" sz="2539" dirty="0" err="1">
                <a:latin typeface="Calibri (Body)"/>
              </a:rPr>
              <a:t>Mô</a:t>
            </a:r>
            <a:r>
              <a:rPr lang="en-US" sz="2539" dirty="0">
                <a:latin typeface="Calibri (Body)"/>
              </a:rPr>
              <a:t> </a:t>
            </a:r>
            <a:r>
              <a:rPr lang="en-US" sz="2539" dirty="0" err="1">
                <a:latin typeface="Calibri (Body)"/>
              </a:rPr>
              <a:t>hình</a:t>
            </a:r>
            <a:r>
              <a:rPr lang="en-US" sz="2539" dirty="0">
                <a:latin typeface="Calibri (Body)"/>
              </a:rPr>
              <a:t> CL     (</a:t>
            </a:r>
            <a:r>
              <a:rPr lang="en-US" sz="2539" dirty="0" err="1">
                <a:latin typeface="Calibri (Body)"/>
              </a:rPr>
              <a:t>SxOxR</a:t>
            </a:r>
            <a:r>
              <a:rPr lang="en-US" sz="2539" dirty="0">
                <a:latin typeface="Calibri (Body)"/>
              </a:rPr>
              <a:t>)</a:t>
            </a:r>
          </a:p>
          <a:p>
            <a:pPr indent="-41275">
              <a:buFont typeface="Wingdings" pitchFamily="2" charset="2"/>
              <a:buChar char="§"/>
            </a:pPr>
            <a:r>
              <a:rPr lang="en-US" sz="2539" dirty="0">
                <a:latin typeface="Calibri (Body)"/>
              </a:rPr>
              <a:t> </a:t>
            </a:r>
            <a:r>
              <a:rPr lang="en-US" sz="2539" dirty="0" err="1">
                <a:latin typeface="Calibri (Body)"/>
              </a:rPr>
              <a:t>Mô</a:t>
            </a:r>
            <a:r>
              <a:rPr lang="en-US" sz="2539" dirty="0">
                <a:latin typeface="Calibri (Body)"/>
              </a:rPr>
              <a:t> </a:t>
            </a:r>
            <a:r>
              <a:rPr lang="en-US" sz="2539" dirty="0" err="1">
                <a:latin typeface="Calibri (Body)"/>
              </a:rPr>
              <a:t>hình</a:t>
            </a:r>
            <a:r>
              <a:rPr lang="en-US" sz="2539" dirty="0">
                <a:latin typeface="Calibri (Body)"/>
              </a:rPr>
              <a:t> ACT   (</a:t>
            </a:r>
            <a:r>
              <a:rPr lang="en-US" sz="2539" dirty="0" err="1">
                <a:latin typeface="Calibri (Body)"/>
              </a:rPr>
              <a:t>SxRxO</a:t>
            </a:r>
            <a:r>
              <a:rPr lang="en-US" sz="2539" dirty="0">
                <a:latin typeface="Calibri (Body)"/>
              </a:rPr>
              <a:t>)</a:t>
            </a:r>
          </a:p>
          <a:p>
            <a:pPr indent="-41275" eaLnBrk="1" hangingPunct="1">
              <a:buFont typeface="Wingdings" pitchFamily="2" charset="2"/>
              <a:buChar char="§"/>
            </a:pPr>
            <a:r>
              <a:rPr lang="en-US" sz="2539" dirty="0">
                <a:latin typeface="Calibri (Body)"/>
              </a:rPr>
              <a:t> </a:t>
            </a:r>
            <a:r>
              <a:rPr lang="en-US" sz="2539" dirty="0" err="1">
                <a:latin typeface="Calibri (Body)"/>
              </a:rPr>
              <a:t>Mô</a:t>
            </a:r>
            <a:r>
              <a:rPr lang="en-US" sz="2539" dirty="0">
                <a:latin typeface="Calibri (Body)"/>
              </a:rPr>
              <a:t> </a:t>
            </a:r>
            <a:r>
              <a:rPr lang="en-US" sz="2539" dirty="0" err="1">
                <a:latin typeface="Calibri (Body)"/>
              </a:rPr>
              <a:t>hình</a:t>
            </a:r>
            <a:r>
              <a:rPr lang="en-US" sz="2539" dirty="0">
                <a:latin typeface="Calibri (Body)"/>
              </a:rPr>
              <a:t> DAC   </a:t>
            </a:r>
            <a:r>
              <a:rPr lang="en-US" sz="2539" dirty="0" err="1">
                <a:latin typeface="Calibri (Body)"/>
              </a:rPr>
              <a:t>Ri,j</a:t>
            </a:r>
            <a:r>
              <a:rPr lang="en-US" sz="2539" dirty="0">
                <a:latin typeface="Calibri (Body)"/>
              </a:rPr>
              <a:t>  – </a:t>
            </a:r>
            <a:r>
              <a:rPr lang="en-US" sz="2539" dirty="0" err="1">
                <a:latin typeface="Calibri (Body)"/>
              </a:rPr>
              <a:t>nhóm</a:t>
            </a:r>
            <a:r>
              <a:rPr lang="en-US" sz="2539" dirty="0">
                <a:latin typeface="Calibri (Body)"/>
              </a:rPr>
              <a:t> </a:t>
            </a:r>
            <a:r>
              <a:rPr lang="en-US" sz="2539" dirty="0" err="1">
                <a:latin typeface="Calibri (Body)"/>
              </a:rPr>
              <a:t>quyền</a:t>
            </a:r>
            <a:r>
              <a:rPr lang="en-US" sz="2539" dirty="0">
                <a:latin typeface="Calibri (Body)"/>
              </a:rPr>
              <a:t> Si </a:t>
            </a:r>
            <a:r>
              <a:rPr lang="en-US" sz="2539" dirty="0" err="1">
                <a:latin typeface="Calibri (Body)"/>
              </a:rPr>
              <a:t>tác</a:t>
            </a:r>
            <a:r>
              <a:rPr lang="en-US" sz="2539" dirty="0">
                <a:latin typeface="Calibri (Body)"/>
              </a:rPr>
              <a:t> </a:t>
            </a:r>
            <a:r>
              <a:rPr lang="en-US" sz="2539" dirty="0" err="1">
                <a:latin typeface="Calibri (Body)"/>
              </a:rPr>
              <a:t>động</a:t>
            </a:r>
            <a:r>
              <a:rPr lang="en-US" sz="2539" dirty="0">
                <a:latin typeface="Calibri (Body)"/>
              </a:rPr>
              <a:t> </a:t>
            </a:r>
            <a:r>
              <a:rPr lang="en-US" sz="2539" dirty="0" err="1">
                <a:latin typeface="Calibri (Body)"/>
              </a:rPr>
              <a:t>Oj</a:t>
            </a:r>
            <a:endParaRPr lang="en-US" sz="2539" dirty="0">
              <a:latin typeface="Calibri (Body)"/>
            </a:endParaRPr>
          </a:p>
          <a:p>
            <a:pPr marL="360363" indent="0" eaLnBrk="1" hangingPunct="1">
              <a:buNone/>
            </a:pPr>
            <a:r>
              <a:rPr lang="en-US" sz="2539" dirty="0">
                <a:latin typeface="Calibri (Body)"/>
              </a:rPr>
              <a:t>                      </a:t>
            </a:r>
            <a:r>
              <a:rPr lang="en-US" sz="2539" dirty="0" err="1">
                <a:latin typeface="Calibri (Body)"/>
              </a:rPr>
              <a:t>Fi,j</a:t>
            </a:r>
            <a:r>
              <a:rPr lang="en-US" sz="2539" dirty="0">
                <a:latin typeface="Calibri (Body)"/>
              </a:rPr>
              <a:t>=1 </a:t>
            </a:r>
            <a:r>
              <a:rPr lang="en-US" sz="2539" dirty="0" err="1">
                <a:latin typeface="Calibri (Body)"/>
              </a:rPr>
              <a:t>Nếu</a:t>
            </a:r>
            <a:r>
              <a:rPr lang="en-US" sz="2539" dirty="0">
                <a:latin typeface="Calibri (Body)"/>
              </a:rPr>
              <a:t> Si </a:t>
            </a:r>
            <a:r>
              <a:rPr lang="en-US" sz="2539" dirty="0" err="1">
                <a:latin typeface="Calibri (Body)"/>
              </a:rPr>
              <a:t>được</a:t>
            </a:r>
            <a:r>
              <a:rPr lang="en-US" sz="2539" dirty="0">
                <a:latin typeface="Calibri (Body)"/>
              </a:rPr>
              <a:t> </a:t>
            </a:r>
            <a:r>
              <a:rPr lang="en-US" sz="2539" dirty="0" err="1">
                <a:latin typeface="Calibri (Body)"/>
              </a:rPr>
              <a:t>dùng</a:t>
            </a:r>
            <a:r>
              <a:rPr lang="en-US" sz="2539" dirty="0">
                <a:latin typeface="Calibri (Body)"/>
              </a:rPr>
              <a:t> </a:t>
            </a:r>
            <a:r>
              <a:rPr lang="en-US" sz="2539" dirty="0" err="1">
                <a:latin typeface="Calibri (Body)"/>
              </a:rPr>
              <a:t>chức</a:t>
            </a:r>
            <a:r>
              <a:rPr lang="en-US" sz="2539" dirty="0">
                <a:latin typeface="Calibri (Body)"/>
              </a:rPr>
              <a:t> </a:t>
            </a:r>
            <a:r>
              <a:rPr lang="en-US" sz="2539" dirty="0" err="1">
                <a:latin typeface="Calibri (Body)"/>
              </a:rPr>
              <a:t>năng</a:t>
            </a:r>
            <a:r>
              <a:rPr lang="en-US" sz="2539" dirty="0">
                <a:latin typeface="Calibri (Body)"/>
              </a:rPr>
              <a:t> </a:t>
            </a:r>
            <a:r>
              <a:rPr lang="en-US" sz="2539" dirty="0" err="1">
                <a:latin typeface="Calibri (Body)"/>
              </a:rPr>
              <a:t>Fj</a:t>
            </a:r>
            <a:endParaRPr lang="en-US" sz="2539" dirty="0">
              <a:latin typeface="Calibri (Body)"/>
            </a:endParaRPr>
          </a:p>
          <a:p>
            <a:pPr indent="-41275" eaLnBrk="1" hangingPunct="1">
              <a:buFont typeface="Wingdings" pitchFamily="2" charset="2"/>
              <a:buChar char="§"/>
            </a:pPr>
            <a:r>
              <a:rPr lang="en-US" sz="2539" dirty="0">
                <a:latin typeface="Calibri (Body)"/>
              </a:rPr>
              <a:t> </a:t>
            </a:r>
            <a:r>
              <a:rPr lang="en-US" sz="2539" dirty="0" err="1">
                <a:latin typeface="Calibri (Body)"/>
              </a:rPr>
              <a:t>Mô</a:t>
            </a:r>
            <a:r>
              <a:rPr lang="en-US" sz="2539" dirty="0">
                <a:latin typeface="Calibri (Body)"/>
              </a:rPr>
              <a:t> </a:t>
            </a:r>
            <a:r>
              <a:rPr lang="en-US" sz="2539" dirty="0" err="1">
                <a:latin typeface="Calibri (Body)"/>
              </a:rPr>
              <a:t>hình</a:t>
            </a:r>
            <a:r>
              <a:rPr lang="en-US" sz="2539" dirty="0">
                <a:latin typeface="Calibri (Body)"/>
              </a:rPr>
              <a:t> RBAC  (role base Access Control)</a:t>
            </a:r>
          </a:p>
          <a:p>
            <a:pPr marL="360363" indent="0" eaLnBrk="1" hangingPunct="1">
              <a:buNone/>
            </a:pPr>
            <a:r>
              <a:rPr lang="en-US" sz="2539" dirty="0">
                <a:latin typeface="Calibri (Body)"/>
              </a:rPr>
              <a:t>       </a:t>
            </a:r>
            <a:r>
              <a:rPr lang="en-US" sz="2539" dirty="0" err="1">
                <a:latin typeface="Calibri (Body)"/>
              </a:rPr>
              <a:t>UxCxRxP</a:t>
            </a:r>
            <a:endParaRPr lang="en-US" sz="2539" dirty="0">
              <a:latin typeface="Calibri (Body)"/>
            </a:endParaRPr>
          </a:p>
          <a:p>
            <a:pPr indent="-41275" eaLnBrk="1" hangingPunct="1">
              <a:buFont typeface="Wingdings" pitchFamily="2" charset="2"/>
              <a:buChar char="§"/>
            </a:pPr>
            <a:r>
              <a:rPr lang="en-US" sz="2539" dirty="0">
                <a:latin typeface="Calibri (Body)"/>
              </a:rPr>
              <a:t> </a:t>
            </a:r>
            <a:r>
              <a:rPr lang="en-US" sz="2539" dirty="0" err="1">
                <a:latin typeface="Calibri (Body)"/>
              </a:rPr>
              <a:t>Mô</a:t>
            </a:r>
            <a:r>
              <a:rPr lang="en-US" sz="2539" dirty="0">
                <a:latin typeface="Calibri (Body)"/>
              </a:rPr>
              <a:t> </a:t>
            </a:r>
            <a:r>
              <a:rPr lang="en-US" sz="2539" dirty="0" err="1">
                <a:latin typeface="Calibri (Body)"/>
              </a:rPr>
              <a:t>hình</a:t>
            </a:r>
            <a:r>
              <a:rPr lang="en-US" sz="2539" dirty="0">
                <a:latin typeface="Calibri (Body)"/>
              </a:rPr>
              <a:t> MAC  Mandatory AC - (MLS-Multi Level </a:t>
            </a:r>
            <a:r>
              <a:rPr lang="en-US" sz="2539" dirty="0" err="1">
                <a:latin typeface="Calibri (Body)"/>
              </a:rPr>
              <a:t>Secue</a:t>
            </a:r>
            <a:r>
              <a:rPr lang="en-US" sz="2539" dirty="0">
                <a:latin typeface="Calibri (Body)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973E0CF-FC64-4BE4-88A8-8E075DA2D01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ce1ecfa-1d77-41a4-9012-67022d197358">
      <Terms xmlns="http://schemas.microsoft.com/office/infopath/2007/PartnerControls"/>
    </lcf76f155ced4ddcb4097134ff3c332f>
    <TaxCatchAll xmlns="fb96db37-c84d-4af3-bd55-080f1e5e34d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22DF59F215E444B0986826E67F87E2" ma:contentTypeVersion="13" ma:contentTypeDescription="Create a new document." ma:contentTypeScope="" ma:versionID="40ebb9b955aa8803810737cfbaf59e85">
  <xsd:schema xmlns:xsd="http://www.w3.org/2001/XMLSchema" xmlns:xs="http://www.w3.org/2001/XMLSchema" xmlns:p="http://schemas.microsoft.com/office/2006/metadata/properties" xmlns:ns2="5ce1ecfa-1d77-41a4-9012-67022d197358" xmlns:ns3="fb96db37-c84d-4af3-bd55-080f1e5e34d1" targetNamespace="http://schemas.microsoft.com/office/2006/metadata/properties" ma:root="true" ma:fieldsID="7f5cabf9e124ced6e97d5c8eb9cd1d72" ns2:_="" ns3:_="">
    <xsd:import namespace="5ce1ecfa-1d77-41a4-9012-67022d197358"/>
    <xsd:import namespace="fb96db37-c84d-4af3-bd55-080f1e5e34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e1ecfa-1d77-41a4-9012-67022d1973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46fe6cf-c6c6-432e-bc3b-e1a865b285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96db37-c84d-4af3-bd55-080f1e5e34d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ad1f52f-5ab9-4595-be8c-97f09402c9b3}" ma:internalName="TaxCatchAll" ma:showField="CatchAllData" ma:web="fb96db37-c84d-4af3-bd55-080f1e5e34d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223496-B4CC-4599-93D6-728F5481F73F}">
  <ds:schemaRefs>
    <ds:schemaRef ds:uri="http://schemas.microsoft.com/office/2006/metadata/properties"/>
    <ds:schemaRef ds:uri="http://schemas.microsoft.com/office/infopath/2007/PartnerControls"/>
    <ds:schemaRef ds:uri="5ce1ecfa-1d77-41a4-9012-67022d197358"/>
    <ds:schemaRef ds:uri="fb96db37-c84d-4af3-bd55-080f1e5e34d1"/>
  </ds:schemaRefs>
</ds:datastoreItem>
</file>

<file path=customXml/itemProps2.xml><?xml version="1.0" encoding="utf-8"?>
<ds:datastoreItem xmlns:ds="http://schemas.openxmlformats.org/officeDocument/2006/customXml" ds:itemID="{8700A1AB-C16A-4BCB-9D5F-6A6E77F8DA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1F5A32-A7CD-40A3-80A8-313D5E5229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e1ecfa-1d77-41a4-9012-67022d197358"/>
    <ds:schemaRef ds:uri="fb96db37-c84d-4af3-bd55-080f1e5e34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1464</TotalTime>
  <Words>262</Words>
  <Application>Microsoft Office PowerPoint</Application>
  <PresentationFormat>On-screen Show (4:3)</PresentationFormat>
  <Paragraphs>65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IT4490 – Thiết kế và  xây dựng phần mềm</vt:lpstr>
      <vt:lpstr>Nội dung</vt:lpstr>
      <vt:lpstr>1. Tổng quan về kiểm soát</vt:lpstr>
      <vt:lpstr>2. Sao lưu dữ liệu</vt:lpstr>
      <vt:lpstr>3. Che dấu dữ liệu</vt:lpstr>
      <vt:lpstr>4. Xác thực người dùng</vt:lpstr>
      <vt:lpstr>5-Kiểm soát truy nhập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Long Long</dc:creator>
  <cp:lastModifiedBy>Admin</cp:lastModifiedBy>
  <cp:revision>92</cp:revision>
  <dcterms:created xsi:type="dcterms:W3CDTF">2020-04-20T02:25:53Z</dcterms:created>
  <dcterms:modified xsi:type="dcterms:W3CDTF">2024-07-12T03:51:23Z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0x0101001C22DF59F215E444B0986826E67F87E2</vt:lpwstr>
  </property>
  <property fmtid="{D5CDD505-2E9C-101B-9397-08002B2CF9AE}" pid="3" name="MediaServiceImageTags">
    <vt:lpwstr/>
  </property>
</Properties>
</file>