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85" r:id="rId5"/>
    <p:sldId id="263" r:id="rId6"/>
    <p:sldId id="264" r:id="rId7"/>
    <p:sldId id="288" r:id="rId8"/>
    <p:sldId id="287" r:id="rId9"/>
    <p:sldId id="286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433636-B24F-4211-977C-7CECBA38E5CC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34306A-4DD4-4B5C-936A-FFD8E9654B3B}">
      <dgm:prSet phldrT="[Text]" custT="1"/>
      <dgm:spPr/>
      <dgm:t>
        <a:bodyPr anchor="t"/>
        <a:lstStyle/>
        <a:p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--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Xuất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ra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thông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tin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các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sản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phẩm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có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trong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cửa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hàng</a:t>
          </a:r>
          <a:endParaRPr lang="en-US" sz="1400" dirty="0" smtClean="0">
            <a:solidFill>
              <a:schemeClr val="accent3">
                <a:lumMod val="75000"/>
              </a:schemeClr>
            </a:solidFill>
          </a:endParaRPr>
        </a:p>
        <a:p>
          <a:r>
            <a:rPr lang="en-US" sz="1400" dirty="0" smtClean="0">
              <a:solidFill>
                <a:srgbClr val="0070C0"/>
              </a:solidFill>
            </a:rPr>
            <a:t>SELECT</a:t>
          </a:r>
          <a:r>
            <a:rPr lang="en-US" sz="1400" dirty="0" smtClean="0"/>
            <a:t> * </a:t>
          </a:r>
          <a:r>
            <a:rPr lang="en-US" sz="1400" dirty="0" smtClean="0">
              <a:solidFill>
                <a:srgbClr val="0070C0"/>
              </a:solidFill>
            </a:rPr>
            <a:t>FROM</a:t>
          </a:r>
          <a:r>
            <a:rPr lang="en-US" sz="1400" dirty="0" smtClean="0"/>
            <a:t> SANPHAM </a:t>
          </a:r>
          <a:r>
            <a:rPr lang="en-US" sz="1400" dirty="0" smtClean="0">
              <a:solidFill>
                <a:srgbClr val="0070C0"/>
              </a:solidFill>
            </a:rPr>
            <a:t>AS</a:t>
          </a:r>
          <a:r>
            <a:rPr lang="en-US" sz="1400" dirty="0" smtClean="0"/>
            <a:t> SP</a:t>
          </a:r>
        </a:p>
        <a:p>
          <a:endParaRPr lang="en-US" sz="1400" dirty="0"/>
        </a:p>
      </dgm:t>
    </dgm:pt>
    <dgm:pt modelId="{52601731-8D37-4CCD-9700-4F151344BD6E}" type="parTrans" cxnId="{A369AFF8-DD92-4DD7-BE77-2E07E194F32B}">
      <dgm:prSet/>
      <dgm:spPr/>
      <dgm:t>
        <a:bodyPr/>
        <a:lstStyle/>
        <a:p>
          <a:endParaRPr lang="en-US"/>
        </a:p>
      </dgm:t>
    </dgm:pt>
    <dgm:pt modelId="{6267977E-E250-47CD-8B6F-D2ACAFBD799D}" type="sibTrans" cxnId="{A369AFF8-DD92-4DD7-BE77-2E07E194F32B}">
      <dgm:prSet/>
      <dgm:spPr/>
      <dgm:t>
        <a:bodyPr/>
        <a:lstStyle/>
        <a:p>
          <a:endParaRPr lang="en-US"/>
        </a:p>
      </dgm:t>
    </dgm:pt>
    <dgm:pt modelId="{EAD800EA-0FFA-47E7-A67E-1D80F8FA7397}">
      <dgm:prSet phldrT="[Text]" custT="1"/>
      <dgm:spPr/>
      <dgm:t>
        <a:bodyPr anchor="b"/>
        <a:lstStyle/>
        <a:p>
          <a:r>
            <a:rPr lang="vi-VN" sz="1400" dirty="0" smtClean="0">
              <a:solidFill>
                <a:schemeClr val="accent3">
                  <a:lumMod val="75000"/>
                </a:schemeClr>
              </a:solidFill>
            </a:rPr>
            <a:t>-- Xuất ra tên và địa chỉ các nhân viên nữ của xưởng</a:t>
          </a:r>
          <a:endParaRPr lang="en-US" sz="1400" dirty="0">
            <a:solidFill>
              <a:schemeClr val="accent3">
                <a:lumMod val="75000"/>
              </a:schemeClr>
            </a:solidFill>
          </a:endParaRPr>
        </a:p>
      </dgm:t>
    </dgm:pt>
    <dgm:pt modelId="{FD753E49-F2A9-4517-AB29-C90BDB6DDE43}" type="parTrans" cxnId="{9F850F3F-8584-4D64-9A79-323937E0C24C}">
      <dgm:prSet/>
      <dgm:spPr/>
      <dgm:t>
        <a:bodyPr/>
        <a:lstStyle/>
        <a:p>
          <a:endParaRPr lang="en-US"/>
        </a:p>
      </dgm:t>
    </dgm:pt>
    <dgm:pt modelId="{C8ACF70E-F508-4EC8-9738-C128E842A19B}" type="sibTrans" cxnId="{9F850F3F-8584-4D64-9A79-323937E0C24C}">
      <dgm:prSet/>
      <dgm:spPr/>
      <dgm:t>
        <a:bodyPr/>
        <a:lstStyle/>
        <a:p>
          <a:endParaRPr lang="en-US"/>
        </a:p>
      </dgm:t>
    </dgm:pt>
    <dgm:pt modelId="{DFABCA46-7F88-4105-871E-897F707B18D8}">
      <dgm:prSet phldrT="[Text]" custT="1"/>
      <dgm:spPr/>
      <dgm:t>
        <a:bodyPr anchor="t"/>
        <a:lstStyle/>
        <a:p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--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Hiển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thị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tên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nhân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viên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bắt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đầu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bằng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chữ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L</a:t>
          </a:r>
        </a:p>
        <a:p>
          <a:r>
            <a:rPr lang="en-US" sz="1400" dirty="0" smtClean="0">
              <a:solidFill>
                <a:srgbClr val="0070C0"/>
              </a:solidFill>
            </a:rPr>
            <a:t>SELECT</a:t>
          </a:r>
          <a:r>
            <a:rPr lang="en-US" sz="1400" dirty="0" smtClean="0"/>
            <a:t> * </a:t>
          </a:r>
          <a:r>
            <a:rPr lang="en-US" sz="1400" dirty="0" smtClean="0">
              <a:solidFill>
                <a:srgbClr val="0070C0"/>
              </a:solidFill>
            </a:rPr>
            <a:t>FROM</a:t>
          </a:r>
          <a:r>
            <a:rPr lang="en-US" sz="1400" dirty="0" smtClean="0"/>
            <a:t> NHANVIEN </a:t>
          </a:r>
          <a:r>
            <a:rPr lang="en-US" sz="1400" dirty="0" smtClean="0">
              <a:solidFill>
                <a:srgbClr val="0070C0"/>
              </a:solidFill>
            </a:rPr>
            <a:t>WHERE</a:t>
          </a:r>
          <a:r>
            <a:rPr lang="en-US" sz="1400" dirty="0" smtClean="0"/>
            <a:t> TENNV </a:t>
          </a:r>
          <a:r>
            <a:rPr lang="en-US" sz="1400" dirty="0" smtClean="0">
              <a:solidFill>
                <a:schemeClr val="bg1">
                  <a:lumMod val="65000"/>
                </a:schemeClr>
              </a:solidFill>
            </a:rPr>
            <a:t>LIKE</a:t>
          </a:r>
          <a:r>
            <a:rPr lang="en-US" sz="1400" dirty="0" smtClean="0"/>
            <a:t> </a:t>
          </a:r>
          <a:r>
            <a:rPr lang="en-US" sz="1400" dirty="0" smtClean="0">
              <a:solidFill>
                <a:srgbClr val="FF0000"/>
              </a:solidFill>
            </a:rPr>
            <a:t>'L%</a:t>
          </a:r>
          <a:r>
            <a:rPr lang="en-US" sz="1400" dirty="0" smtClean="0"/>
            <a:t>' </a:t>
          </a:r>
        </a:p>
        <a:p>
          <a:endParaRPr lang="en-US" sz="1400" dirty="0"/>
        </a:p>
      </dgm:t>
    </dgm:pt>
    <dgm:pt modelId="{504A2BA1-3C20-41BD-89E8-1C2E086DC376}" type="parTrans" cxnId="{C5635A4D-65A5-492F-ABA7-1ABA2BB6AEB4}">
      <dgm:prSet/>
      <dgm:spPr/>
      <dgm:t>
        <a:bodyPr/>
        <a:lstStyle/>
        <a:p>
          <a:endParaRPr lang="en-US"/>
        </a:p>
      </dgm:t>
    </dgm:pt>
    <dgm:pt modelId="{5971A9CD-2BF7-49E7-B4C0-16967086FA21}" type="sibTrans" cxnId="{C5635A4D-65A5-492F-ABA7-1ABA2BB6AEB4}">
      <dgm:prSet/>
      <dgm:spPr/>
      <dgm:t>
        <a:bodyPr/>
        <a:lstStyle/>
        <a:p>
          <a:endParaRPr lang="en-US"/>
        </a:p>
      </dgm:t>
    </dgm:pt>
    <dgm:pt modelId="{20A9EF0B-E24A-45A2-A09E-723BA607F252}">
      <dgm:prSet phldrT="[Text]" custT="1"/>
      <dgm:spPr/>
      <dgm:t>
        <a:bodyPr anchor="b"/>
        <a:lstStyle/>
        <a:p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--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Sắp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xếp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các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sản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phẩm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theo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ngày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sản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xuất</a:t>
          </a:r>
          <a:endParaRPr lang="en-US" sz="1400" dirty="0">
            <a:solidFill>
              <a:schemeClr val="accent3">
                <a:lumMod val="75000"/>
              </a:schemeClr>
            </a:solidFill>
          </a:endParaRPr>
        </a:p>
      </dgm:t>
    </dgm:pt>
    <dgm:pt modelId="{2E911B0B-E31E-4D0F-AAFF-6DC02EB600D3}" type="parTrans" cxnId="{FA7F245A-E0DE-4DF7-B979-41B362149C28}">
      <dgm:prSet/>
      <dgm:spPr/>
      <dgm:t>
        <a:bodyPr/>
        <a:lstStyle/>
        <a:p>
          <a:endParaRPr lang="en-US"/>
        </a:p>
      </dgm:t>
    </dgm:pt>
    <dgm:pt modelId="{6997E952-A993-4B64-898D-AA89DE85661D}" type="sibTrans" cxnId="{FA7F245A-E0DE-4DF7-B979-41B362149C28}">
      <dgm:prSet/>
      <dgm:spPr/>
      <dgm:t>
        <a:bodyPr/>
        <a:lstStyle/>
        <a:p>
          <a:endParaRPr lang="en-US"/>
        </a:p>
      </dgm:t>
    </dgm:pt>
    <dgm:pt modelId="{D97C8FEC-D903-4315-A3D0-5D7411AAF265}">
      <dgm:prSet phldrT="[Text]" custT="1"/>
      <dgm:spPr/>
      <dgm:t>
        <a:bodyPr anchor="t"/>
        <a:lstStyle/>
        <a:p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--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Sắp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xếp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các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nguyên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liệu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theo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giá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tăng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dần</a:t>
          </a:r>
          <a:endParaRPr lang="en-US" sz="1400" dirty="0" smtClean="0">
            <a:solidFill>
              <a:schemeClr val="accent3">
                <a:lumMod val="75000"/>
              </a:schemeClr>
            </a:solidFill>
          </a:endParaRPr>
        </a:p>
        <a:p>
          <a:r>
            <a:rPr lang="en-US" sz="1400" dirty="0" smtClean="0">
              <a:solidFill>
                <a:srgbClr val="0070C0"/>
              </a:solidFill>
            </a:rPr>
            <a:t>SELECT</a:t>
          </a:r>
          <a:r>
            <a:rPr lang="en-US" sz="1400" dirty="0" smtClean="0"/>
            <a:t> * </a:t>
          </a:r>
          <a:r>
            <a:rPr lang="en-US" sz="1400" dirty="0" smtClean="0">
              <a:solidFill>
                <a:srgbClr val="0070C0"/>
              </a:solidFill>
            </a:rPr>
            <a:t>FROM</a:t>
          </a:r>
          <a:r>
            <a:rPr lang="en-US" sz="1400" dirty="0" smtClean="0"/>
            <a:t> </a:t>
          </a:r>
          <a:r>
            <a:rPr lang="en-US" sz="1400" dirty="0" err="1" smtClean="0"/>
            <a:t>dbo.NGUYENLIEU</a:t>
          </a:r>
          <a:r>
            <a:rPr lang="en-US" sz="1400" dirty="0" smtClean="0"/>
            <a:t> </a:t>
          </a:r>
          <a:r>
            <a:rPr lang="en-US" sz="1400" dirty="0" smtClean="0">
              <a:solidFill>
                <a:srgbClr val="0070C0"/>
              </a:solidFill>
            </a:rPr>
            <a:t>ORDER BY </a:t>
          </a:r>
          <a:r>
            <a:rPr lang="en-US" sz="1400" dirty="0" smtClean="0"/>
            <a:t>DONGIA </a:t>
          </a:r>
        </a:p>
        <a:p>
          <a:endParaRPr lang="en-US" sz="1400" dirty="0"/>
        </a:p>
      </dgm:t>
    </dgm:pt>
    <dgm:pt modelId="{49E5C26B-8A73-4013-89CA-430545D15E1E}" type="parTrans" cxnId="{BDAEEC7E-504B-4289-AAEC-A3239AA56ACD}">
      <dgm:prSet/>
      <dgm:spPr/>
      <dgm:t>
        <a:bodyPr/>
        <a:lstStyle/>
        <a:p>
          <a:endParaRPr lang="en-US"/>
        </a:p>
      </dgm:t>
    </dgm:pt>
    <dgm:pt modelId="{8F69B468-9E28-4C1B-B8F5-C92C95615388}" type="sibTrans" cxnId="{BDAEEC7E-504B-4289-AAEC-A3239AA56ACD}">
      <dgm:prSet/>
      <dgm:spPr/>
      <dgm:t>
        <a:bodyPr/>
        <a:lstStyle/>
        <a:p>
          <a:endParaRPr lang="en-US"/>
        </a:p>
      </dgm:t>
    </dgm:pt>
    <dgm:pt modelId="{60A27F98-1A87-48B1-AEA7-CEF5B6E47CCE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--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Liệt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kê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các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nguyên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liệu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có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giá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dirty="0" err="1" smtClean="0">
              <a:solidFill>
                <a:schemeClr val="accent3">
                  <a:lumMod val="75000"/>
                </a:schemeClr>
              </a:solidFill>
            </a:rPr>
            <a:t>trên</a:t>
          </a:r>
          <a:r>
            <a:rPr lang="en-US" sz="1400" dirty="0" smtClean="0">
              <a:solidFill>
                <a:schemeClr val="accent3">
                  <a:lumMod val="75000"/>
                </a:schemeClr>
              </a:solidFill>
            </a:rPr>
            <a:t> 1000000đ</a:t>
          </a:r>
          <a:endParaRPr lang="en-US" sz="1400" dirty="0">
            <a:solidFill>
              <a:schemeClr val="accent3">
                <a:lumMod val="75000"/>
              </a:schemeClr>
            </a:solidFill>
          </a:endParaRPr>
        </a:p>
      </dgm:t>
    </dgm:pt>
    <dgm:pt modelId="{1AD35ADB-4B97-4064-88E1-6212872FBFB1}" type="parTrans" cxnId="{56CE5132-F883-4FF2-9AE4-70A1F90F3A98}">
      <dgm:prSet/>
      <dgm:spPr/>
      <dgm:t>
        <a:bodyPr/>
        <a:lstStyle/>
        <a:p>
          <a:endParaRPr lang="en-US"/>
        </a:p>
      </dgm:t>
    </dgm:pt>
    <dgm:pt modelId="{F2D0BF26-9A31-45AF-B6C4-C92FA8E99813}" type="sibTrans" cxnId="{56CE5132-F883-4FF2-9AE4-70A1F90F3A98}">
      <dgm:prSet/>
      <dgm:spPr/>
      <dgm:t>
        <a:bodyPr/>
        <a:lstStyle/>
        <a:p>
          <a:endParaRPr lang="en-US"/>
        </a:p>
      </dgm:t>
    </dgm:pt>
    <dgm:pt modelId="{3D7CF3F1-DD1A-4306-89C0-250908AE15D2}">
      <dgm:prSet custT="1"/>
      <dgm:spPr/>
      <dgm:t>
        <a:bodyPr anchor="b"/>
        <a:lstStyle/>
        <a:p>
          <a:r>
            <a:rPr lang="en-US" sz="1400" dirty="0" smtClean="0">
              <a:solidFill>
                <a:srgbClr val="0070C0"/>
              </a:solidFill>
            </a:rPr>
            <a:t>SELECT</a:t>
          </a:r>
          <a:r>
            <a:rPr lang="en-US" sz="1400" dirty="0" smtClean="0"/>
            <a:t> TENNV ,DIACHI </a:t>
          </a:r>
          <a:r>
            <a:rPr lang="en-US" sz="1400" dirty="0" smtClean="0">
              <a:solidFill>
                <a:srgbClr val="0070C0"/>
              </a:solidFill>
            </a:rPr>
            <a:t>FROM</a:t>
          </a:r>
          <a:r>
            <a:rPr lang="en-US" sz="1400" dirty="0" smtClean="0"/>
            <a:t> </a:t>
          </a:r>
          <a:r>
            <a:rPr lang="en-US" sz="1400" dirty="0" err="1" smtClean="0"/>
            <a:t>dbo.NHANVIEN</a:t>
          </a:r>
          <a:r>
            <a:rPr lang="en-US" sz="1400" dirty="0" smtClean="0"/>
            <a:t> </a:t>
          </a:r>
          <a:r>
            <a:rPr lang="en-US" sz="1400" dirty="0" smtClean="0">
              <a:solidFill>
                <a:srgbClr val="0070C0"/>
              </a:solidFill>
            </a:rPr>
            <a:t>WHERE</a:t>
          </a:r>
          <a:r>
            <a:rPr lang="en-US" sz="1400" dirty="0" smtClean="0"/>
            <a:t> GIOITINH = </a:t>
          </a:r>
          <a:r>
            <a:rPr lang="en-US" sz="1400" dirty="0" err="1" smtClean="0">
              <a:solidFill>
                <a:srgbClr val="FF0000"/>
              </a:solidFill>
            </a:rPr>
            <a:t>N'Nữ</a:t>
          </a:r>
          <a:r>
            <a:rPr lang="en-US" sz="1400" dirty="0" smtClean="0">
              <a:solidFill>
                <a:srgbClr val="FF0000"/>
              </a:solidFill>
            </a:rPr>
            <a:t>'</a:t>
          </a:r>
          <a:endParaRPr lang="en-US" sz="1400" dirty="0">
            <a:solidFill>
              <a:srgbClr val="FF0000"/>
            </a:solidFill>
          </a:endParaRPr>
        </a:p>
      </dgm:t>
    </dgm:pt>
    <dgm:pt modelId="{BE9ADF65-8750-4D21-98D1-58DBBDB7FB8C}" type="parTrans" cxnId="{EC254796-3205-4CC2-92BF-C2027E41C092}">
      <dgm:prSet/>
      <dgm:spPr/>
      <dgm:t>
        <a:bodyPr/>
        <a:lstStyle/>
        <a:p>
          <a:endParaRPr lang="en-US"/>
        </a:p>
      </dgm:t>
    </dgm:pt>
    <dgm:pt modelId="{B36CF6E8-F1DB-4F88-8F76-F1D7382A4619}" type="sibTrans" cxnId="{EC254796-3205-4CC2-92BF-C2027E41C092}">
      <dgm:prSet/>
      <dgm:spPr/>
      <dgm:t>
        <a:bodyPr/>
        <a:lstStyle/>
        <a:p>
          <a:endParaRPr lang="en-US"/>
        </a:p>
      </dgm:t>
    </dgm:pt>
    <dgm:pt modelId="{ACD4EA89-3211-4E04-8163-93BE931D047B}">
      <dgm:prSet custT="1"/>
      <dgm:spPr/>
      <dgm:t>
        <a:bodyPr anchor="b"/>
        <a:lstStyle/>
        <a:p>
          <a:r>
            <a:rPr lang="en-US" sz="1400" dirty="0" smtClean="0"/>
            <a:t> </a:t>
          </a:r>
          <a:endParaRPr lang="en-US" sz="1400" dirty="0"/>
        </a:p>
      </dgm:t>
    </dgm:pt>
    <dgm:pt modelId="{1F36B338-D622-4CA4-953F-3DF7A365FD0F}" type="parTrans" cxnId="{9C3A3763-826E-443E-A650-A89D3201523B}">
      <dgm:prSet/>
      <dgm:spPr/>
      <dgm:t>
        <a:bodyPr/>
        <a:lstStyle/>
        <a:p>
          <a:endParaRPr lang="en-US"/>
        </a:p>
      </dgm:t>
    </dgm:pt>
    <dgm:pt modelId="{BDC86F0E-6998-438B-8A63-6EBB2251E701}" type="sibTrans" cxnId="{9C3A3763-826E-443E-A650-A89D3201523B}">
      <dgm:prSet/>
      <dgm:spPr/>
      <dgm:t>
        <a:bodyPr/>
        <a:lstStyle/>
        <a:p>
          <a:endParaRPr lang="en-US"/>
        </a:p>
      </dgm:t>
    </dgm:pt>
    <dgm:pt modelId="{856F64D8-DD92-43EC-808B-5E2730767A98}">
      <dgm:prSet custT="1"/>
      <dgm:spPr/>
      <dgm:t>
        <a:bodyPr anchor="b"/>
        <a:lstStyle/>
        <a:p>
          <a:r>
            <a:rPr lang="en-US" sz="1400" dirty="0" smtClean="0">
              <a:solidFill>
                <a:srgbClr val="0070C0"/>
              </a:solidFill>
            </a:rPr>
            <a:t>SELECT</a:t>
          </a:r>
          <a:r>
            <a:rPr lang="en-US" sz="1400" dirty="0" smtClean="0"/>
            <a:t> * </a:t>
          </a:r>
          <a:r>
            <a:rPr lang="en-US" sz="1400" dirty="0" smtClean="0">
              <a:solidFill>
                <a:srgbClr val="0070C0"/>
              </a:solidFill>
            </a:rPr>
            <a:t>FROM</a:t>
          </a:r>
          <a:r>
            <a:rPr lang="en-US" sz="1400" dirty="0" smtClean="0"/>
            <a:t> SANPHAM </a:t>
          </a:r>
          <a:r>
            <a:rPr lang="en-US" sz="1400" dirty="0" smtClean="0">
              <a:solidFill>
                <a:srgbClr val="0070C0"/>
              </a:solidFill>
            </a:rPr>
            <a:t>ORDER BY </a:t>
          </a:r>
          <a:r>
            <a:rPr lang="en-US" sz="1400" dirty="0" smtClean="0"/>
            <a:t>NSX </a:t>
          </a:r>
          <a:endParaRPr lang="en-US" sz="1400" dirty="0"/>
        </a:p>
      </dgm:t>
    </dgm:pt>
    <dgm:pt modelId="{9975295D-6588-4F58-9E44-086BD823A73F}" type="parTrans" cxnId="{2BCDBE2E-9DD3-4812-9AF7-C79437B69283}">
      <dgm:prSet/>
      <dgm:spPr/>
      <dgm:t>
        <a:bodyPr/>
        <a:lstStyle/>
        <a:p>
          <a:endParaRPr lang="en-US"/>
        </a:p>
      </dgm:t>
    </dgm:pt>
    <dgm:pt modelId="{DF19A596-F5F2-427B-AE4E-DA98E4C2FE2A}" type="sibTrans" cxnId="{2BCDBE2E-9DD3-4812-9AF7-C79437B69283}">
      <dgm:prSet/>
      <dgm:spPr/>
      <dgm:t>
        <a:bodyPr/>
        <a:lstStyle/>
        <a:p>
          <a:endParaRPr lang="en-US"/>
        </a:p>
      </dgm:t>
    </dgm:pt>
    <dgm:pt modelId="{1BFDB48E-C8A6-4BE5-A177-815A4CF7CA3C}">
      <dgm:prSet custT="1"/>
      <dgm:spPr/>
      <dgm:t>
        <a:bodyPr anchor="b"/>
        <a:lstStyle/>
        <a:p>
          <a:endParaRPr lang="en-US" sz="1400" dirty="0"/>
        </a:p>
      </dgm:t>
    </dgm:pt>
    <dgm:pt modelId="{58F5CEB0-4B1C-42D6-827C-A8B9AD3E33F8}" type="parTrans" cxnId="{79C3C53D-7200-4F74-B017-B2379FE18D53}">
      <dgm:prSet/>
      <dgm:spPr/>
      <dgm:t>
        <a:bodyPr/>
        <a:lstStyle/>
        <a:p>
          <a:endParaRPr lang="en-US"/>
        </a:p>
      </dgm:t>
    </dgm:pt>
    <dgm:pt modelId="{663FE92B-CBEF-463E-9B49-9B728059CFC6}" type="sibTrans" cxnId="{79C3C53D-7200-4F74-B017-B2379FE18D53}">
      <dgm:prSet/>
      <dgm:spPr/>
      <dgm:t>
        <a:bodyPr/>
        <a:lstStyle/>
        <a:p>
          <a:endParaRPr lang="en-US"/>
        </a:p>
      </dgm:t>
    </dgm:pt>
    <dgm:pt modelId="{4E690A6D-3172-43F1-99BC-881DE97FF405}">
      <dgm:prSet custT="1"/>
      <dgm:spPr/>
      <dgm:t>
        <a:bodyPr/>
        <a:lstStyle/>
        <a:p>
          <a:r>
            <a:rPr lang="en-US" sz="1400" dirty="0" smtClean="0">
              <a:solidFill>
                <a:srgbClr val="0070C0"/>
              </a:solidFill>
            </a:rPr>
            <a:t>SELECT</a:t>
          </a:r>
          <a:r>
            <a:rPr lang="en-US" sz="1400" dirty="0" smtClean="0"/>
            <a:t> * </a:t>
          </a:r>
          <a:r>
            <a:rPr lang="en-US" sz="1400" dirty="0" smtClean="0">
              <a:solidFill>
                <a:srgbClr val="0070C0"/>
              </a:solidFill>
            </a:rPr>
            <a:t>FROM</a:t>
          </a:r>
          <a:r>
            <a:rPr lang="en-US" sz="1400" dirty="0" smtClean="0"/>
            <a:t> </a:t>
          </a:r>
          <a:r>
            <a:rPr lang="en-US" sz="1400" dirty="0" err="1" smtClean="0"/>
            <a:t>dbo.NGUYENLIEU</a:t>
          </a:r>
          <a:r>
            <a:rPr lang="en-US" sz="1400" dirty="0" smtClean="0"/>
            <a:t> </a:t>
          </a:r>
          <a:r>
            <a:rPr lang="en-US" sz="1400" dirty="0" smtClean="0">
              <a:solidFill>
                <a:srgbClr val="0070C0"/>
              </a:solidFill>
            </a:rPr>
            <a:t>WHERE</a:t>
          </a:r>
          <a:r>
            <a:rPr lang="en-US" sz="1400" dirty="0" smtClean="0"/>
            <a:t> TONGTIEN &gt; 1000000</a:t>
          </a:r>
          <a:endParaRPr lang="en-US" sz="1400" dirty="0"/>
        </a:p>
      </dgm:t>
    </dgm:pt>
    <dgm:pt modelId="{4D933755-AD97-4C7A-8404-49976D02D92C}" type="parTrans" cxnId="{35EAA380-7416-4C8E-B6A2-EC15AB43858D}">
      <dgm:prSet/>
      <dgm:spPr/>
      <dgm:t>
        <a:bodyPr/>
        <a:lstStyle/>
        <a:p>
          <a:endParaRPr lang="en-US"/>
        </a:p>
      </dgm:t>
    </dgm:pt>
    <dgm:pt modelId="{6FC38475-B9F4-441D-BFC3-C36F67FCEE25}" type="sibTrans" cxnId="{35EAA380-7416-4C8E-B6A2-EC15AB43858D}">
      <dgm:prSet/>
      <dgm:spPr/>
      <dgm:t>
        <a:bodyPr/>
        <a:lstStyle/>
        <a:p>
          <a:endParaRPr lang="en-US"/>
        </a:p>
      </dgm:t>
    </dgm:pt>
    <dgm:pt modelId="{C099F284-1E9E-4DEA-A5E9-AF5309CC7673}" type="pres">
      <dgm:prSet presAssocID="{A0433636-B24F-4211-977C-7CECBA38E5CC}" presName="Name0" presStyleCnt="0">
        <dgm:presLayoutVars>
          <dgm:chMax/>
          <dgm:chPref/>
          <dgm:dir/>
        </dgm:presLayoutVars>
      </dgm:prSet>
      <dgm:spPr/>
    </dgm:pt>
    <dgm:pt modelId="{69E70D38-0E65-4485-A047-E0D8C7289533}" type="pres">
      <dgm:prSet presAssocID="{A134306A-4DD4-4B5C-936A-FFD8E9654B3B}" presName="parenttextcomposite" presStyleCnt="0"/>
      <dgm:spPr/>
    </dgm:pt>
    <dgm:pt modelId="{9A7AF297-069B-4D5D-857E-A13614F4052F}" type="pres">
      <dgm:prSet presAssocID="{A134306A-4DD4-4B5C-936A-FFD8E9654B3B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EDAFF-13A4-47D9-B373-AD7AC7671DEF}" type="pres">
      <dgm:prSet presAssocID="{A134306A-4DD4-4B5C-936A-FFD8E9654B3B}" presName="composite" presStyleCnt="0"/>
      <dgm:spPr/>
    </dgm:pt>
    <dgm:pt modelId="{30289535-428D-45E0-A02D-29D13B2F021F}" type="pres">
      <dgm:prSet presAssocID="{A134306A-4DD4-4B5C-936A-FFD8E9654B3B}" presName="chevron1" presStyleLbl="alignNode1" presStyleIdx="0" presStyleCnt="21"/>
      <dgm:spPr/>
    </dgm:pt>
    <dgm:pt modelId="{999A8D4A-910F-4212-81F0-4E04D5A901B8}" type="pres">
      <dgm:prSet presAssocID="{A134306A-4DD4-4B5C-936A-FFD8E9654B3B}" presName="chevron2" presStyleLbl="alignNode1" presStyleIdx="1" presStyleCnt="21"/>
      <dgm:spPr/>
    </dgm:pt>
    <dgm:pt modelId="{321E1006-14F4-453D-96B6-E0106E8B120C}" type="pres">
      <dgm:prSet presAssocID="{A134306A-4DD4-4B5C-936A-FFD8E9654B3B}" presName="chevron3" presStyleLbl="alignNode1" presStyleIdx="2" presStyleCnt="21"/>
      <dgm:spPr/>
    </dgm:pt>
    <dgm:pt modelId="{DF5AE2F6-CC66-488C-AF18-CE9034CF6EDB}" type="pres">
      <dgm:prSet presAssocID="{A134306A-4DD4-4B5C-936A-FFD8E9654B3B}" presName="chevron4" presStyleLbl="alignNode1" presStyleIdx="3" presStyleCnt="21"/>
      <dgm:spPr/>
    </dgm:pt>
    <dgm:pt modelId="{A872A124-1989-4A34-BF71-9114A58A147D}" type="pres">
      <dgm:prSet presAssocID="{A134306A-4DD4-4B5C-936A-FFD8E9654B3B}" presName="chevron5" presStyleLbl="alignNode1" presStyleIdx="4" presStyleCnt="21"/>
      <dgm:spPr/>
    </dgm:pt>
    <dgm:pt modelId="{6FBA3F0C-90E0-48F6-B36B-55E323EF7ACB}" type="pres">
      <dgm:prSet presAssocID="{A134306A-4DD4-4B5C-936A-FFD8E9654B3B}" presName="chevron6" presStyleLbl="alignNode1" presStyleIdx="5" presStyleCnt="21"/>
      <dgm:spPr/>
    </dgm:pt>
    <dgm:pt modelId="{30C26AE1-0AC1-440F-BE1C-E024C0BBFD0B}" type="pres">
      <dgm:prSet presAssocID="{A134306A-4DD4-4B5C-936A-FFD8E9654B3B}" presName="chevron7" presStyleLbl="alignNode1" presStyleIdx="6" presStyleCnt="21"/>
      <dgm:spPr/>
    </dgm:pt>
    <dgm:pt modelId="{C93B6033-5418-455F-A70B-8857EC3AB6AD}" type="pres">
      <dgm:prSet presAssocID="{A134306A-4DD4-4B5C-936A-FFD8E9654B3B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58A5E-C865-48F8-B21A-91D309A0E768}" type="pres">
      <dgm:prSet presAssocID="{6267977E-E250-47CD-8B6F-D2ACAFBD799D}" presName="sibTrans" presStyleCnt="0"/>
      <dgm:spPr/>
    </dgm:pt>
    <dgm:pt modelId="{3F69C418-62B1-4509-B6AA-839C9DF3E5F3}" type="pres">
      <dgm:prSet presAssocID="{DFABCA46-7F88-4105-871E-897F707B18D8}" presName="parenttextcomposite" presStyleCnt="0"/>
      <dgm:spPr/>
    </dgm:pt>
    <dgm:pt modelId="{F6709299-F878-45FA-B201-8ADF799D5C95}" type="pres">
      <dgm:prSet presAssocID="{DFABCA46-7F88-4105-871E-897F707B18D8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7B76C-B936-4BF7-9C38-BC6E11284910}" type="pres">
      <dgm:prSet presAssocID="{DFABCA46-7F88-4105-871E-897F707B18D8}" presName="composite" presStyleCnt="0"/>
      <dgm:spPr/>
    </dgm:pt>
    <dgm:pt modelId="{A313001C-79A1-410D-A8C0-031F4C2B5284}" type="pres">
      <dgm:prSet presAssocID="{DFABCA46-7F88-4105-871E-897F707B18D8}" presName="chevron1" presStyleLbl="alignNode1" presStyleIdx="7" presStyleCnt="21"/>
      <dgm:spPr/>
    </dgm:pt>
    <dgm:pt modelId="{78ADDFD8-BBFD-46F0-9847-389622AA0764}" type="pres">
      <dgm:prSet presAssocID="{DFABCA46-7F88-4105-871E-897F707B18D8}" presName="chevron2" presStyleLbl="alignNode1" presStyleIdx="8" presStyleCnt="21"/>
      <dgm:spPr/>
    </dgm:pt>
    <dgm:pt modelId="{B85890E1-0297-4C23-AFF2-63484977D536}" type="pres">
      <dgm:prSet presAssocID="{DFABCA46-7F88-4105-871E-897F707B18D8}" presName="chevron3" presStyleLbl="alignNode1" presStyleIdx="9" presStyleCnt="21"/>
      <dgm:spPr/>
    </dgm:pt>
    <dgm:pt modelId="{6FF62228-2717-4A1F-AA83-45808E879413}" type="pres">
      <dgm:prSet presAssocID="{DFABCA46-7F88-4105-871E-897F707B18D8}" presName="chevron4" presStyleLbl="alignNode1" presStyleIdx="10" presStyleCnt="21"/>
      <dgm:spPr/>
    </dgm:pt>
    <dgm:pt modelId="{86E8EEAF-EBAB-4662-AB4E-3CF96C9D6076}" type="pres">
      <dgm:prSet presAssocID="{DFABCA46-7F88-4105-871E-897F707B18D8}" presName="chevron5" presStyleLbl="alignNode1" presStyleIdx="11" presStyleCnt="21"/>
      <dgm:spPr/>
    </dgm:pt>
    <dgm:pt modelId="{2719D820-0365-4B9A-8D8A-2C23A25A5C87}" type="pres">
      <dgm:prSet presAssocID="{DFABCA46-7F88-4105-871E-897F707B18D8}" presName="chevron6" presStyleLbl="alignNode1" presStyleIdx="12" presStyleCnt="21"/>
      <dgm:spPr/>
    </dgm:pt>
    <dgm:pt modelId="{48B80915-27B9-4CB4-AC0E-0C055024FBA6}" type="pres">
      <dgm:prSet presAssocID="{DFABCA46-7F88-4105-871E-897F707B18D8}" presName="chevron7" presStyleLbl="alignNode1" presStyleIdx="13" presStyleCnt="21"/>
      <dgm:spPr/>
    </dgm:pt>
    <dgm:pt modelId="{735BEB6E-DFB5-4002-9DD6-5FDB447F4CE7}" type="pres">
      <dgm:prSet presAssocID="{DFABCA46-7F88-4105-871E-897F707B18D8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24B38-4AB4-40B4-BAFA-AA4B4AEB5DB0}" type="pres">
      <dgm:prSet presAssocID="{5971A9CD-2BF7-49E7-B4C0-16967086FA21}" presName="sibTrans" presStyleCnt="0"/>
      <dgm:spPr/>
    </dgm:pt>
    <dgm:pt modelId="{EEBE3BF1-9C3B-4884-93A7-7667338EED30}" type="pres">
      <dgm:prSet presAssocID="{D97C8FEC-D903-4315-A3D0-5D7411AAF265}" presName="parenttextcomposite" presStyleCnt="0"/>
      <dgm:spPr/>
    </dgm:pt>
    <dgm:pt modelId="{0189CFD0-DA14-4868-88B7-5BDBCC9F931E}" type="pres">
      <dgm:prSet presAssocID="{D97C8FEC-D903-4315-A3D0-5D7411AAF265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A3F4A-4AFA-4CCE-AE1F-CCAE9AAA2987}" type="pres">
      <dgm:prSet presAssocID="{D97C8FEC-D903-4315-A3D0-5D7411AAF265}" presName="composite" presStyleCnt="0"/>
      <dgm:spPr/>
    </dgm:pt>
    <dgm:pt modelId="{2E3495C3-7C29-4C2F-8630-01821DBA3D0D}" type="pres">
      <dgm:prSet presAssocID="{D97C8FEC-D903-4315-A3D0-5D7411AAF265}" presName="chevron1" presStyleLbl="alignNode1" presStyleIdx="14" presStyleCnt="21"/>
      <dgm:spPr/>
    </dgm:pt>
    <dgm:pt modelId="{7990CE10-205B-4A13-82A1-8C6C4DA846B9}" type="pres">
      <dgm:prSet presAssocID="{D97C8FEC-D903-4315-A3D0-5D7411AAF265}" presName="chevron2" presStyleLbl="alignNode1" presStyleIdx="15" presStyleCnt="21"/>
      <dgm:spPr/>
    </dgm:pt>
    <dgm:pt modelId="{756B837A-6EC7-4A13-BD2A-4DE547D1285C}" type="pres">
      <dgm:prSet presAssocID="{D97C8FEC-D903-4315-A3D0-5D7411AAF265}" presName="chevron3" presStyleLbl="alignNode1" presStyleIdx="16" presStyleCnt="21"/>
      <dgm:spPr/>
    </dgm:pt>
    <dgm:pt modelId="{CE1CE9B5-CEBA-40DD-A95A-E77CF5EECCCC}" type="pres">
      <dgm:prSet presAssocID="{D97C8FEC-D903-4315-A3D0-5D7411AAF265}" presName="chevron4" presStyleLbl="alignNode1" presStyleIdx="17" presStyleCnt="21"/>
      <dgm:spPr/>
    </dgm:pt>
    <dgm:pt modelId="{F9C94F00-AAA5-4B51-8CF8-A66F48BD66AF}" type="pres">
      <dgm:prSet presAssocID="{D97C8FEC-D903-4315-A3D0-5D7411AAF265}" presName="chevron5" presStyleLbl="alignNode1" presStyleIdx="18" presStyleCnt="21"/>
      <dgm:spPr/>
    </dgm:pt>
    <dgm:pt modelId="{0E8542E4-6602-482F-A6AA-B16B9952247A}" type="pres">
      <dgm:prSet presAssocID="{D97C8FEC-D903-4315-A3D0-5D7411AAF265}" presName="chevron6" presStyleLbl="alignNode1" presStyleIdx="19" presStyleCnt="21"/>
      <dgm:spPr/>
    </dgm:pt>
    <dgm:pt modelId="{64799D5C-7912-469A-A6BC-4552AE482A92}" type="pres">
      <dgm:prSet presAssocID="{D97C8FEC-D903-4315-A3D0-5D7411AAF265}" presName="chevron7" presStyleLbl="alignNode1" presStyleIdx="20" presStyleCnt="21"/>
      <dgm:spPr/>
    </dgm:pt>
    <dgm:pt modelId="{CF14514B-5244-4301-B0A5-9A8A0BDBDDE0}" type="pres">
      <dgm:prSet presAssocID="{D97C8FEC-D903-4315-A3D0-5D7411AAF26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8C9F33-CADE-4B80-959F-4DD6EB274969}" type="presOf" srcId="{60A27F98-1A87-48B1-AEA7-CEF5B6E47CCE}" destId="{CF14514B-5244-4301-B0A5-9A8A0BDBDDE0}" srcOrd="0" destOrd="0" presId="urn:microsoft.com/office/officeart/2008/layout/VerticalAccentList"/>
    <dgm:cxn modelId="{A369AFF8-DD92-4DD7-BE77-2E07E194F32B}" srcId="{A0433636-B24F-4211-977C-7CECBA38E5CC}" destId="{A134306A-4DD4-4B5C-936A-FFD8E9654B3B}" srcOrd="0" destOrd="0" parTransId="{52601731-8D37-4CCD-9700-4F151344BD6E}" sibTransId="{6267977E-E250-47CD-8B6F-D2ACAFBD799D}"/>
    <dgm:cxn modelId="{4BC6B9B1-263F-4266-A5BC-0492FCB9C439}" type="presOf" srcId="{4E690A6D-3172-43F1-99BC-881DE97FF405}" destId="{CF14514B-5244-4301-B0A5-9A8A0BDBDDE0}" srcOrd="0" destOrd="1" presId="urn:microsoft.com/office/officeart/2008/layout/VerticalAccentList"/>
    <dgm:cxn modelId="{79C3C53D-7200-4F74-B017-B2379FE18D53}" srcId="{DFABCA46-7F88-4105-871E-897F707B18D8}" destId="{1BFDB48E-C8A6-4BE5-A177-815A4CF7CA3C}" srcOrd="2" destOrd="0" parTransId="{58F5CEB0-4B1C-42D6-827C-A8B9AD3E33F8}" sibTransId="{663FE92B-CBEF-463E-9B49-9B728059CFC6}"/>
    <dgm:cxn modelId="{63C6BBC5-44A0-4202-9AEF-68C0669A6F93}" type="presOf" srcId="{3D7CF3F1-DD1A-4306-89C0-250908AE15D2}" destId="{C93B6033-5418-455F-A70B-8857EC3AB6AD}" srcOrd="0" destOrd="1" presId="urn:microsoft.com/office/officeart/2008/layout/VerticalAccentList"/>
    <dgm:cxn modelId="{9D1D77C2-D5AF-4D84-81B5-121BB04B7393}" type="presOf" srcId="{D97C8FEC-D903-4315-A3D0-5D7411AAF265}" destId="{0189CFD0-DA14-4868-88B7-5BDBCC9F931E}" srcOrd="0" destOrd="0" presId="urn:microsoft.com/office/officeart/2008/layout/VerticalAccentList"/>
    <dgm:cxn modelId="{716A04DD-2746-436D-B76D-2ECEB71F3BE1}" type="presOf" srcId="{856F64D8-DD92-43EC-808B-5E2730767A98}" destId="{735BEB6E-DFB5-4002-9DD6-5FDB447F4CE7}" srcOrd="0" destOrd="1" presId="urn:microsoft.com/office/officeart/2008/layout/VerticalAccentList"/>
    <dgm:cxn modelId="{BDAEEC7E-504B-4289-AAEC-A3239AA56ACD}" srcId="{A0433636-B24F-4211-977C-7CECBA38E5CC}" destId="{D97C8FEC-D903-4315-A3D0-5D7411AAF265}" srcOrd="2" destOrd="0" parTransId="{49E5C26B-8A73-4013-89CA-430545D15E1E}" sibTransId="{8F69B468-9E28-4C1B-B8F5-C92C95615388}"/>
    <dgm:cxn modelId="{EC254796-3205-4CC2-92BF-C2027E41C092}" srcId="{A134306A-4DD4-4B5C-936A-FFD8E9654B3B}" destId="{3D7CF3F1-DD1A-4306-89C0-250908AE15D2}" srcOrd="1" destOrd="0" parTransId="{BE9ADF65-8750-4D21-98D1-58DBBDB7FB8C}" sibTransId="{B36CF6E8-F1DB-4F88-8F76-F1D7382A4619}"/>
    <dgm:cxn modelId="{9F850F3F-8584-4D64-9A79-323937E0C24C}" srcId="{A134306A-4DD4-4B5C-936A-FFD8E9654B3B}" destId="{EAD800EA-0FFA-47E7-A67E-1D80F8FA7397}" srcOrd="0" destOrd="0" parTransId="{FD753E49-F2A9-4517-AB29-C90BDB6DDE43}" sibTransId="{C8ACF70E-F508-4EC8-9738-C128E842A19B}"/>
    <dgm:cxn modelId="{2BCDBE2E-9DD3-4812-9AF7-C79437B69283}" srcId="{DFABCA46-7F88-4105-871E-897F707B18D8}" destId="{856F64D8-DD92-43EC-808B-5E2730767A98}" srcOrd="1" destOrd="0" parTransId="{9975295D-6588-4F58-9E44-086BD823A73F}" sibTransId="{DF19A596-F5F2-427B-AE4E-DA98E4C2FE2A}"/>
    <dgm:cxn modelId="{6B4CB55C-47BF-4E3A-AD82-C562812D9731}" type="presOf" srcId="{A134306A-4DD4-4B5C-936A-FFD8E9654B3B}" destId="{9A7AF297-069B-4D5D-857E-A13614F4052F}" srcOrd="0" destOrd="0" presId="urn:microsoft.com/office/officeart/2008/layout/VerticalAccentList"/>
    <dgm:cxn modelId="{792A7EBC-887A-43C7-B246-571D73C8356C}" type="presOf" srcId="{ACD4EA89-3211-4E04-8163-93BE931D047B}" destId="{C93B6033-5418-455F-A70B-8857EC3AB6AD}" srcOrd="0" destOrd="2" presId="urn:microsoft.com/office/officeart/2008/layout/VerticalAccentList"/>
    <dgm:cxn modelId="{9C3A3763-826E-443E-A650-A89D3201523B}" srcId="{A134306A-4DD4-4B5C-936A-FFD8E9654B3B}" destId="{ACD4EA89-3211-4E04-8163-93BE931D047B}" srcOrd="2" destOrd="0" parTransId="{1F36B338-D622-4CA4-953F-3DF7A365FD0F}" sibTransId="{BDC86F0E-6998-438B-8A63-6EBB2251E701}"/>
    <dgm:cxn modelId="{3287042D-BA27-44A6-9103-BB6DC3BD974A}" type="presOf" srcId="{EAD800EA-0FFA-47E7-A67E-1D80F8FA7397}" destId="{C93B6033-5418-455F-A70B-8857EC3AB6AD}" srcOrd="0" destOrd="0" presId="urn:microsoft.com/office/officeart/2008/layout/VerticalAccentList"/>
    <dgm:cxn modelId="{FA7F245A-E0DE-4DF7-B979-41B362149C28}" srcId="{DFABCA46-7F88-4105-871E-897F707B18D8}" destId="{20A9EF0B-E24A-45A2-A09E-723BA607F252}" srcOrd="0" destOrd="0" parTransId="{2E911B0B-E31E-4D0F-AAFF-6DC02EB600D3}" sibTransId="{6997E952-A993-4B64-898D-AA89DE85661D}"/>
    <dgm:cxn modelId="{C5635A4D-65A5-492F-ABA7-1ABA2BB6AEB4}" srcId="{A0433636-B24F-4211-977C-7CECBA38E5CC}" destId="{DFABCA46-7F88-4105-871E-897F707B18D8}" srcOrd="1" destOrd="0" parTransId="{504A2BA1-3C20-41BD-89E8-1C2E086DC376}" sibTransId="{5971A9CD-2BF7-49E7-B4C0-16967086FA21}"/>
    <dgm:cxn modelId="{35EAA380-7416-4C8E-B6A2-EC15AB43858D}" srcId="{D97C8FEC-D903-4315-A3D0-5D7411AAF265}" destId="{4E690A6D-3172-43F1-99BC-881DE97FF405}" srcOrd="1" destOrd="0" parTransId="{4D933755-AD97-4C7A-8404-49976D02D92C}" sibTransId="{6FC38475-B9F4-441D-BFC3-C36F67FCEE25}"/>
    <dgm:cxn modelId="{56CE5132-F883-4FF2-9AE4-70A1F90F3A98}" srcId="{D97C8FEC-D903-4315-A3D0-5D7411AAF265}" destId="{60A27F98-1A87-48B1-AEA7-CEF5B6E47CCE}" srcOrd="0" destOrd="0" parTransId="{1AD35ADB-4B97-4064-88E1-6212872FBFB1}" sibTransId="{F2D0BF26-9A31-45AF-B6C4-C92FA8E99813}"/>
    <dgm:cxn modelId="{633E6316-699D-422F-81C7-A4C7FC0C52CD}" type="presOf" srcId="{1BFDB48E-C8A6-4BE5-A177-815A4CF7CA3C}" destId="{735BEB6E-DFB5-4002-9DD6-5FDB447F4CE7}" srcOrd="0" destOrd="2" presId="urn:microsoft.com/office/officeart/2008/layout/VerticalAccentList"/>
    <dgm:cxn modelId="{E4B1D4BF-CAC7-47A0-836E-F165D9A733C3}" type="presOf" srcId="{A0433636-B24F-4211-977C-7CECBA38E5CC}" destId="{C099F284-1E9E-4DEA-A5E9-AF5309CC7673}" srcOrd="0" destOrd="0" presId="urn:microsoft.com/office/officeart/2008/layout/VerticalAccentList"/>
    <dgm:cxn modelId="{D84F7A9D-2677-4582-87A4-66D0C37DF93F}" type="presOf" srcId="{DFABCA46-7F88-4105-871E-897F707B18D8}" destId="{F6709299-F878-45FA-B201-8ADF799D5C95}" srcOrd="0" destOrd="0" presId="urn:microsoft.com/office/officeart/2008/layout/VerticalAccentList"/>
    <dgm:cxn modelId="{D92C20A9-7446-403C-B6CA-D89BAB5B4220}" type="presOf" srcId="{20A9EF0B-E24A-45A2-A09E-723BA607F252}" destId="{735BEB6E-DFB5-4002-9DD6-5FDB447F4CE7}" srcOrd="0" destOrd="0" presId="urn:microsoft.com/office/officeart/2008/layout/VerticalAccentList"/>
    <dgm:cxn modelId="{D10FF238-1A88-4ABE-8297-82FEA53C0F50}" type="presParOf" srcId="{C099F284-1E9E-4DEA-A5E9-AF5309CC7673}" destId="{69E70D38-0E65-4485-A047-E0D8C7289533}" srcOrd="0" destOrd="0" presId="urn:microsoft.com/office/officeart/2008/layout/VerticalAccentList"/>
    <dgm:cxn modelId="{F457CA40-FAA3-4A05-BA24-1097FF2CF0D5}" type="presParOf" srcId="{69E70D38-0E65-4485-A047-E0D8C7289533}" destId="{9A7AF297-069B-4D5D-857E-A13614F4052F}" srcOrd="0" destOrd="0" presId="urn:microsoft.com/office/officeart/2008/layout/VerticalAccentList"/>
    <dgm:cxn modelId="{E7116F8E-30EF-426B-A38F-43FD84DB2A4D}" type="presParOf" srcId="{C099F284-1E9E-4DEA-A5E9-AF5309CC7673}" destId="{966EDAFF-13A4-47D9-B373-AD7AC7671DEF}" srcOrd="1" destOrd="0" presId="urn:microsoft.com/office/officeart/2008/layout/VerticalAccentList"/>
    <dgm:cxn modelId="{FEC68B5D-6158-47A7-8C6B-4831A4396C83}" type="presParOf" srcId="{966EDAFF-13A4-47D9-B373-AD7AC7671DEF}" destId="{30289535-428D-45E0-A02D-29D13B2F021F}" srcOrd="0" destOrd="0" presId="urn:microsoft.com/office/officeart/2008/layout/VerticalAccentList"/>
    <dgm:cxn modelId="{A28FA5AB-88E5-476B-AE3B-D14F5309C584}" type="presParOf" srcId="{966EDAFF-13A4-47D9-B373-AD7AC7671DEF}" destId="{999A8D4A-910F-4212-81F0-4E04D5A901B8}" srcOrd="1" destOrd="0" presId="urn:microsoft.com/office/officeart/2008/layout/VerticalAccentList"/>
    <dgm:cxn modelId="{A9C19D95-34C5-440D-8A05-A596F5772E23}" type="presParOf" srcId="{966EDAFF-13A4-47D9-B373-AD7AC7671DEF}" destId="{321E1006-14F4-453D-96B6-E0106E8B120C}" srcOrd="2" destOrd="0" presId="urn:microsoft.com/office/officeart/2008/layout/VerticalAccentList"/>
    <dgm:cxn modelId="{E011D803-06AA-4FA3-B60A-7413AA0F3189}" type="presParOf" srcId="{966EDAFF-13A4-47D9-B373-AD7AC7671DEF}" destId="{DF5AE2F6-CC66-488C-AF18-CE9034CF6EDB}" srcOrd="3" destOrd="0" presId="urn:microsoft.com/office/officeart/2008/layout/VerticalAccentList"/>
    <dgm:cxn modelId="{8F4F6486-C6A8-40AB-A819-6001A935C9A9}" type="presParOf" srcId="{966EDAFF-13A4-47D9-B373-AD7AC7671DEF}" destId="{A872A124-1989-4A34-BF71-9114A58A147D}" srcOrd="4" destOrd="0" presId="urn:microsoft.com/office/officeart/2008/layout/VerticalAccentList"/>
    <dgm:cxn modelId="{C56FB6E1-6842-452B-8D48-E78B26BD3CF8}" type="presParOf" srcId="{966EDAFF-13A4-47D9-B373-AD7AC7671DEF}" destId="{6FBA3F0C-90E0-48F6-B36B-55E323EF7ACB}" srcOrd="5" destOrd="0" presId="urn:microsoft.com/office/officeart/2008/layout/VerticalAccentList"/>
    <dgm:cxn modelId="{BE46668D-3919-403C-961E-0A621D1F2B1C}" type="presParOf" srcId="{966EDAFF-13A4-47D9-B373-AD7AC7671DEF}" destId="{30C26AE1-0AC1-440F-BE1C-E024C0BBFD0B}" srcOrd="6" destOrd="0" presId="urn:microsoft.com/office/officeart/2008/layout/VerticalAccentList"/>
    <dgm:cxn modelId="{F70074B5-3688-49AB-905D-AA614463E19E}" type="presParOf" srcId="{966EDAFF-13A4-47D9-B373-AD7AC7671DEF}" destId="{C93B6033-5418-455F-A70B-8857EC3AB6AD}" srcOrd="7" destOrd="0" presId="urn:microsoft.com/office/officeart/2008/layout/VerticalAccentList"/>
    <dgm:cxn modelId="{82B14D8D-C018-4F2E-8F4E-33AC90E5AE63}" type="presParOf" srcId="{C099F284-1E9E-4DEA-A5E9-AF5309CC7673}" destId="{5B758A5E-C865-48F8-B21A-91D309A0E768}" srcOrd="2" destOrd="0" presId="urn:microsoft.com/office/officeart/2008/layout/VerticalAccentList"/>
    <dgm:cxn modelId="{3EF1654C-4528-41AE-9C3B-316E60CCAC73}" type="presParOf" srcId="{C099F284-1E9E-4DEA-A5E9-AF5309CC7673}" destId="{3F69C418-62B1-4509-B6AA-839C9DF3E5F3}" srcOrd="3" destOrd="0" presId="urn:microsoft.com/office/officeart/2008/layout/VerticalAccentList"/>
    <dgm:cxn modelId="{6E886D72-684B-446B-8463-652B1E716E99}" type="presParOf" srcId="{3F69C418-62B1-4509-B6AA-839C9DF3E5F3}" destId="{F6709299-F878-45FA-B201-8ADF799D5C95}" srcOrd="0" destOrd="0" presId="urn:microsoft.com/office/officeart/2008/layout/VerticalAccentList"/>
    <dgm:cxn modelId="{A30A52AF-8917-4132-8FD2-60DBF1D5ABB9}" type="presParOf" srcId="{C099F284-1E9E-4DEA-A5E9-AF5309CC7673}" destId="{2F77B76C-B936-4BF7-9C38-BC6E11284910}" srcOrd="4" destOrd="0" presId="urn:microsoft.com/office/officeart/2008/layout/VerticalAccentList"/>
    <dgm:cxn modelId="{79DC2531-924A-416C-A39C-9ACA74C7AF16}" type="presParOf" srcId="{2F77B76C-B936-4BF7-9C38-BC6E11284910}" destId="{A313001C-79A1-410D-A8C0-031F4C2B5284}" srcOrd="0" destOrd="0" presId="urn:microsoft.com/office/officeart/2008/layout/VerticalAccentList"/>
    <dgm:cxn modelId="{4942420E-F7A6-4A67-B502-A1E52A24ED89}" type="presParOf" srcId="{2F77B76C-B936-4BF7-9C38-BC6E11284910}" destId="{78ADDFD8-BBFD-46F0-9847-389622AA0764}" srcOrd="1" destOrd="0" presId="urn:microsoft.com/office/officeart/2008/layout/VerticalAccentList"/>
    <dgm:cxn modelId="{80EAA0CC-7669-465F-8854-5CCBAFF75AE9}" type="presParOf" srcId="{2F77B76C-B936-4BF7-9C38-BC6E11284910}" destId="{B85890E1-0297-4C23-AFF2-63484977D536}" srcOrd="2" destOrd="0" presId="urn:microsoft.com/office/officeart/2008/layout/VerticalAccentList"/>
    <dgm:cxn modelId="{EEBDABDE-0D5D-46A4-A31E-96FAA5658188}" type="presParOf" srcId="{2F77B76C-B936-4BF7-9C38-BC6E11284910}" destId="{6FF62228-2717-4A1F-AA83-45808E879413}" srcOrd="3" destOrd="0" presId="urn:microsoft.com/office/officeart/2008/layout/VerticalAccentList"/>
    <dgm:cxn modelId="{7940796E-F7B7-45E6-8B8C-89C96DA07863}" type="presParOf" srcId="{2F77B76C-B936-4BF7-9C38-BC6E11284910}" destId="{86E8EEAF-EBAB-4662-AB4E-3CF96C9D6076}" srcOrd="4" destOrd="0" presId="urn:microsoft.com/office/officeart/2008/layout/VerticalAccentList"/>
    <dgm:cxn modelId="{175EE7F6-E3F7-4892-A321-C9D96B96627D}" type="presParOf" srcId="{2F77B76C-B936-4BF7-9C38-BC6E11284910}" destId="{2719D820-0365-4B9A-8D8A-2C23A25A5C87}" srcOrd="5" destOrd="0" presId="urn:microsoft.com/office/officeart/2008/layout/VerticalAccentList"/>
    <dgm:cxn modelId="{1F8B590D-661C-46BE-AAEC-751A6DB40694}" type="presParOf" srcId="{2F77B76C-B936-4BF7-9C38-BC6E11284910}" destId="{48B80915-27B9-4CB4-AC0E-0C055024FBA6}" srcOrd="6" destOrd="0" presId="urn:microsoft.com/office/officeart/2008/layout/VerticalAccentList"/>
    <dgm:cxn modelId="{C1825F15-41EB-4629-974E-8DD122A0573D}" type="presParOf" srcId="{2F77B76C-B936-4BF7-9C38-BC6E11284910}" destId="{735BEB6E-DFB5-4002-9DD6-5FDB447F4CE7}" srcOrd="7" destOrd="0" presId="urn:microsoft.com/office/officeart/2008/layout/VerticalAccentList"/>
    <dgm:cxn modelId="{AEA9B7BA-B30C-432D-9878-58BFEC72D6E9}" type="presParOf" srcId="{C099F284-1E9E-4DEA-A5E9-AF5309CC7673}" destId="{DCB24B38-4AB4-40B4-BAFA-AA4B4AEB5DB0}" srcOrd="5" destOrd="0" presId="urn:microsoft.com/office/officeart/2008/layout/VerticalAccentList"/>
    <dgm:cxn modelId="{1370099C-2C8B-4928-940E-D2D99A6321C8}" type="presParOf" srcId="{C099F284-1E9E-4DEA-A5E9-AF5309CC7673}" destId="{EEBE3BF1-9C3B-4884-93A7-7667338EED30}" srcOrd="6" destOrd="0" presId="urn:microsoft.com/office/officeart/2008/layout/VerticalAccentList"/>
    <dgm:cxn modelId="{24C4B520-C306-4669-ABE5-20526ADC39DE}" type="presParOf" srcId="{EEBE3BF1-9C3B-4884-93A7-7667338EED30}" destId="{0189CFD0-DA14-4868-88B7-5BDBCC9F931E}" srcOrd="0" destOrd="0" presId="urn:microsoft.com/office/officeart/2008/layout/VerticalAccentList"/>
    <dgm:cxn modelId="{7EDCEA5B-1597-4B4B-A497-9F5E06E65976}" type="presParOf" srcId="{C099F284-1E9E-4DEA-A5E9-AF5309CC7673}" destId="{248A3F4A-4AFA-4CCE-AE1F-CCAE9AAA2987}" srcOrd="7" destOrd="0" presId="urn:microsoft.com/office/officeart/2008/layout/VerticalAccentList"/>
    <dgm:cxn modelId="{F474FC4C-0B16-48F4-9B82-8F33230E044E}" type="presParOf" srcId="{248A3F4A-4AFA-4CCE-AE1F-CCAE9AAA2987}" destId="{2E3495C3-7C29-4C2F-8630-01821DBA3D0D}" srcOrd="0" destOrd="0" presId="urn:microsoft.com/office/officeart/2008/layout/VerticalAccentList"/>
    <dgm:cxn modelId="{8F02ACDA-07E4-4A7F-A4DE-2545D6BB269E}" type="presParOf" srcId="{248A3F4A-4AFA-4CCE-AE1F-CCAE9AAA2987}" destId="{7990CE10-205B-4A13-82A1-8C6C4DA846B9}" srcOrd="1" destOrd="0" presId="urn:microsoft.com/office/officeart/2008/layout/VerticalAccentList"/>
    <dgm:cxn modelId="{9968D434-401C-4769-B6F7-989528ED9F0D}" type="presParOf" srcId="{248A3F4A-4AFA-4CCE-AE1F-CCAE9AAA2987}" destId="{756B837A-6EC7-4A13-BD2A-4DE547D1285C}" srcOrd="2" destOrd="0" presId="urn:microsoft.com/office/officeart/2008/layout/VerticalAccentList"/>
    <dgm:cxn modelId="{07234AD5-9DBD-412B-AF77-626EB18B39D0}" type="presParOf" srcId="{248A3F4A-4AFA-4CCE-AE1F-CCAE9AAA2987}" destId="{CE1CE9B5-CEBA-40DD-A95A-E77CF5EECCCC}" srcOrd="3" destOrd="0" presId="urn:microsoft.com/office/officeart/2008/layout/VerticalAccentList"/>
    <dgm:cxn modelId="{4A2F2B16-5923-4D7A-9109-1B93C85650FE}" type="presParOf" srcId="{248A3F4A-4AFA-4CCE-AE1F-CCAE9AAA2987}" destId="{F9C94F00-AAA5-4B51-8CF8-A66F48BD66AF}" srcOrd="4" destOrd="0" presId="urn:microsoft.com/office/officeart/2008/layout/VerticalAccentList"/>
    <dgm:cxn modelId="{9258BFDD-CCD2-41C6-BA5C-497E12B02A1D}" type="presParOf" srcId="{248A3F4A-4AFA-4CCE-AE1F-CCAE9AAA2987}" destId="{0E8542E4-6602-482F-A6AA-B16B9952247A}" srcOrd="5" destOrd="0" presId="urn:microsoft.com/office/officeart/2008/layout/VerticalAccentList"/>
    <dgm:cxn modelId="{D27A26D9-F861-4A07-AD3E-DE43867CE060}" type="presParOf" srcId="{248A3F4A-4AFA-4CCE-AE1F-CCAE9AAA2987}" destId="{64799D5C-7912-469A-A6BC-4552AE482A92}" srcOrd="6" destOrd="0" presId="urn:microsoft.com/office/officeart/2008/layout/VerticalAccentList"/>
    <dgm:cxn modelId="{83339D40-F4EB-47BD-8685-8B0D448883D0}" type="presParOf" srcId="{248A3F4A-4AFA-4CCE-AE1F-CCAE9AAA2987}" destId="{CF14514B-5244-4301-B0A5-9A8A0BDBDDE0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AF297-069B-4D5D-857E-A13614F4052F}">
      <dsp:nvSpPr>
        <dsp:cNvPr id="0" name=""/>
        <dsp:cNvSpPr/>
      </dsp:nvSpPr>
      <dsp:spPr>
        <a:xfrm>
          <a:off x="661227" y="442"/>
          <a:ext cx="6315075" cy="57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--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Xuất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ra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thông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tin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các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sản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phẩm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có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trong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cửa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hàng</a:t>
          </a:r>
          <a:endParaRPr lang="en-US" sz="1400" kern="1200" dirty="0" smtClean="0">
            <a:solidFill>
              <a:schemeClr val="accent3">
                <a:lumMod val="75000"/>
              </a:schemeClr>
            </a:solidFill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70C0"/>
              </a:solidFill>
            </a:rPr>
            <a:t>SELECT</a:t>
          </a:r>
          <a:r>
            <a:rPr lang="en-US" sz="1400" kern="1200" dirty="0" smtClean="0"/>
            <a:t> * </a:t>
          </a:r>
          <a:r>
            <a:rPr lang="en-US" sz="1400" kern="1200" dirty="0" smtClean="0">
              <a:solidFill>
                <a:srgbClr val="0070C0"/>
              </a:solidFill>
            </a:rPr>
            <a:t>FROM</a:t>
          </a:r>
          <a:r>
            <a:rPr lang="en-US" sz="1400" kern="1200" dirty="0" smtClean="0"/>
            <a:t> SANPHAM </a:t>
          </a:r>
          <a:r>
            <a:rPr lang="en-US" sz="1400" kern="1200" dirty="0" smtClean="0">
              <a:solidFill>
                <a:srgbClr val="0070C0"/>
              </a:solidFill>
            </a:rPr>
            <a:t>AS</a:t>
          </a:r>
          <a:r>
            <a:rPr lang="en-US" sz="1400" kern="1200" dirty="0" smtClean="0"/>
            <a:t> SP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661227" y="442"/>
        <a:ext cx="6315075" cy="574097"/>
      </dsp:txXfrm>
    </dsp:sp>
    <dsp:sp modelId="{30289535-428D-45E0-A02D-29D13B2F021F}">
      <dsp:nvSpPr>
        <dsp:cNvPr id="0" name=""/>
        <dsp:cNvSpPr/>
      </dsp:nvSpPr>
      <dsp:spPr>
        <a:xfrm>
          <a:off x="661227" y="574540"/>
          <a:ext cx="1477727" cy="1169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A8D4A-910F-4212-81F0-4E04D5A901B8}">
      <dsp:nvSpPr>
        <dsp:cNvPr id="0" name=""/>
        <dsp:cNvSpPr/>
      </dsp:nvSpPr>
      <dsp:spPr>
        <a:xfrm>
          <a:off x="1548845" y="574540"/>
          <a:ext cx="1477727" cy="1169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E1006-14F4-453D-96B6-E0106E8B120C}">
      <dsp:nvSpPr>
        <dsp:cNvPr id="0" name=""/>
        <dsp:cNvSpPr/>
      </dsp:nvSpPr>
      <dsp:spPr>
        <a:xfrm>
          <a:off x="2437166" y="574540"/>
          <a:ext cx="1477727" cy="1169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AE2F6-CC66-488C-AF18-CE9034CF6EDB}">
      <dsp:nvSpPr>
        <dsp:cNvPr id="0" name=""/>
        <dsp:cNvSpPr/>
      </dsp:nvSpPr>
      <dsp:spPr>
        <a:xfrm>
          <a:off x="3324785" y="574540"/>
          <a:ext cx="1477727" cy="1169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2A124-1989-4A34-BF71-9114A58A147D}">
      <dsp:nvSpPr>
        <dsp:cNvPr id="0" name=""/>
        <dsp:cNvSpPr/>
      </dsp:nvSpPr>
      <dsp:spPr>
        <a:xfrm>
          <a:off x="4213105" y="574540"/>
          <a:ext cx="1477727" cy="1169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A3F0C-90E0-48F6-B36B-55E323EF7ACB}">
      <dsp:nvSpPr>
        <dsp:cNvPr id="0" name=""/>
        <dsp:cNvSpPr/>
      </dsp:nvSpPr>
      <dsp:spPr>
        <a:xfrm>
          <a:off x="5100724" y="574540"/>
          <a:ext cx="1477727" cy="1169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26AE1-0AC1-440F-BE1C-E024C0BBFD0B}">
      <dsp:nvSpPr>
        <dsp:cNvPr id="0" name=""/>
        <dsp:cNvSpPr/>
      </dsp:nvSpPr>
      <dsp:spPr>
        <a:xfrm>
          <a:off x="5989045" y="574540"/>
          <a:ext cx="1477727" cy="1169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B6033-5418-455F-A70B-8857EC3AB6AD}">
      <dsp:nvSpPr>
        <dsp:cNvPr id="0" name=""/>
        <dsp:cNvSpPr/>
      </dsp:nvSpPr>
      <dsp:spPr>
        <a:xfrm>
          <a:off x="661227" y="691486"/>
          <a:ext cx="6397170" cy="9355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kern="1200" dirty="0" smtClean="0">
              <a:solidFill>
                <a:schemeClr val="accent3">
                  <a:lumMod val="75000"/>
                </a:schemeClr>
              </a:solidFill>
            </a:rPr>
            <a:t>-- Xuất ra tên và địa chỉ các nhân viên nữ của xưởng</a:t>
          </a:r>
          <a:endParaRPr lang="en-US" sz="1400" kern="1200" dirty="0">
            <a:solidFill>
              <a:schemeClr val="accent3">
                <a:lumMod val="75000"/>
              </a:schemeClr>
            </a:solidFill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70C0"/>
              </a:solidFill>
            </a:rPr>
            <a:t>SELECT</a:t>
          </a:r>
          <a:r>
            <a:rPr lang="en-US" sz="1400" kern="1200" dirty="0" smtClean="0"/>
            <a:t> TENNV ,DIACHI </a:t>
          </a:r>
          <a:r>
            <a:rPr lang="en-US" sz="1400" kern="1200" dirty="0" smtClean="0">
              <a:solidFill>
                <a:srgbClr val="0070C0"/>
              </a:solidFill>
            </a:rPr>
            <a:t>FROM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dbo.NHANVIEN</a:t>
          </a:r>
          <a:r>
            <a:rPr lang="en-US" sz="1400" kern="1200" dirty="0" smtClean="0"/>
            <a:t> </a:t>
          </a:r>
          <a:r>
            <a:rPr lang="en-US" sz="1400" kern="1200" dirty="0" smtClean="0">
              <a:solidFill>
                <a:srgbClr val="0070C0"/>
              </a:solidFill>
            </a:rPr>
            <a:t>WHERE</a:t>
          </a:r>
          <a:r>
            <a:rPr lang="en-US" sz="1400" kern="1200" dirty="0" smtClean="0"/>
            <a:t> GIOITINH = </a:t>
          </a:r>
          <a:r>
            <a:rPr lang="en-US" sz="1400" kern="1200" dirty="0" err="1" smtClean="0">
              <a:solidFill>
                <a:srgbClr val="FF0000"/>
              </a:solidFill>
            </a:rPr>
            <a:t>N'Nữ</a:t>
          </a:r>
          <a:r>
            <a:rPr lang="en-US" sz="1400" kern="1200" dirty="0" smtClean="0">
              <a:solidFill>
                <a:srgbClr val="FF0000"/>
              </a:solidFill>
            </a:rPr>
            <a:t>'</a:t>
          </a:r>
          <a:endParaRPr lang="en-US" sz="1400" kern="1200" dirty="0">
            <a:solidFill>
              <a:srgbClr val="FF0000"/>
            </a:solidFill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661227" y="691486"/>
        <a:ext cx="6397170" cy="935566"/>
      </dsp:txXfrm>
    </dsp:sp>
    <dsp:sp modelId="{F6709299-F878-45FA-B201-8ADF799D5C95}">
      <dsp:nvSpPr>
        <dsp:cNvPr id="0" name=""/>
        <dsp:cNvSpPr/>
      </dsp:nvSpPr>
      <dsp:spPr>
        <a:xfrm>
          <a:off x="661227" y="1837555"/>
          <a:ext cx="6315075" cy="57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--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Hiển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thị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tên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nhân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viên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bắt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đầu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bằng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chữ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L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70C0"/>
              </a:solidFill>
            </a:rPr>
            <a:t>SELECT</a:t>
          </a:r>
          <a:r>
            <a:rPr lang="en-US" sz="1400" kern="1200" dirty="0" smtClean="0"/>
            <a:t> * </a:t>
          </a:r>
          <a:r>
            <a:rPr lang="en-US" sz="1400" kern="1200" dirty="0" smtClean="0">
              <a:solidFill>
                <a:srgbClr val="0070C0"/>
              </a:solidFill>
            </a:rPr>
            <a:t>FROM</a:t>
          </a:r>
          <a:r>
            <a:rPr lang="en-US" sz="1400" kern="1200" dirty="0" smtClean="0"/>
            <a:t> NHANVIEN </a:t>
          </a:r>
          <a:r>
            <a:rPr lang="en-US" sz="1400" kern="1200" dirty="0" smtClean="0">
              <a:solidFill>
                <a:srgbClr val="0070C0"/>
              </a:solidFill>
            </a:rPr>
            <a:t>WHERE</a:t>
          </a:r>
          <a:r>
            <a:rPr lang="en-US" sz="1400" kern="1200" dirty="0" smtClean="0"/>
            <a:t> TENNV </a:t>
          </a:r>
          <a:r>
            <a:rPr lang="en-US" sz="1400" kern="1200" dirty="0" smtClean="0">
              <a:solidFill>
                <a:schemeClr val="bg1">
                  <a:lumMod val="65000"/>
                </a:schemeClr>
              </a:solidFill>
            </a:rPr>
            <a:t>LIKE</a:t>
          </a:r>
          <a:r>
            <a:rPr lang="en-US" sz="1400" kern="1200" dirty="0" smtClean="0"/>
            <a:t> </a:t>
          </a:r>
          <a:r>
            <a:rPr lang="en-US" sz="1400" kern="1200" dirty="0" smtClean="0">
              <a:solidFill>
                <a:srgbClr val="FF0000"/>
              </a:solidFill>
            </a:rPr>
            <a:t>'L%</a:t>
          </a:r>
          <a:r>
            <a:rPr lang="en-US" sz="1400" kern="1200" dirty="0" smtClean="0"/>
            <a:t>'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661227" y="1837555"/>
        <a:ext cx="6315075" cy="574097"/>
      </dsp:txXfrm>
    </dsp:sp>
    <dsp:sp modelId="{A313001C-79A1-410D-A8C0-031F4C2B5284}">
      <dsp:nvSpPr>
        <dsp:cNvPr id="0" name=""/>
        <dsp:cNvSpPr/>
      </dsp:nvSpPr>
      <dsp:spPr>
        <a:xfrm>
          <a:off x="661227" y="2411653"/>
          <a:ext cx="1477727" cy="1169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DDFD8-BBFD-46F0-9847-389622AA0764}">
      <dsp:nvSpPr>
        <dsp:cNvPr id="0" name=""/>
        <dsp:cNvSpPr/>
      </dsp:nvSpPr>
      <dsp:spPr>
        <a:xfrm>
          <a:off x="1548845" y="2411653"/>
          <a:ext cx="1477727" cy="1169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890E1-0297-4C23-AFF2-63484977D536}">
      <dsp:nvSpPr>
        <dsp:cNvPr id="0" name=""/>
        <dsp:cNvSpPr/>
      </dsp:nvSpPr>
      <dsp:spPr>
        <a:xfrm>
          <a:off x="2437166" y="2411653"/>
          <a:ext cx="1477727" cy="1169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2228-2717-4A1F-AA83-45808E879413}">
      <dsp:nvSpPr>
        <dsp:cNvPr id="0" name=""/>
        <dsp:cNvSpPr/>
      </dsp:nvSpPr>
      <dsp:spPr>
        <a:xfrm>
          <a:off x="3324785" y="2411653"/>
          <a:ext cx="1477727" cy="1169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8EEAF-EBAB-4662-AB4E-3CF96C9D6076}">
      <dsp:nvSpPr>
        <dsp:cNvPr id="0" name=""/>
        <dsp:cNvSpPr/>
      </dsp:nvSpPr>
      <dsp:spPr>
        <a:xfrm>
          <a:off x="4213105" y="2411653"/>
          <a:ext cx="1477727" cy="1169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9D820-0365-4B9A-8D8A-2C23A25A5C87}">
      <dsp:nvSpPr>
        <dsp:cNvPr id="0" name=""/>
        <dsp:cNvSpPr/>
      </dsp:nvSpPr>
      <dsp:spPr>
        <a:xfrm>
          <a:off x="5100724" y="2411653"/>
          <a:ext cx="1477727" cy="1169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80915-27B9-4CB4-AC0E-0C055024FBA6}">
      <dsp:nvSpPr>
        <dsp:cNvPr id="0" name=""/>
        <dsp:cNvSpPr/>
      </dsp:nvSpPr>
      <dsp:spPr>
        <a:xfrm>
          <a:off x="5989045" y="2411653"/>
          <a:ext cx="1477727" cy="1169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BEB6E-DFB5-4002-9DD6-5FDB447F4CE7}">
      <dsp:nvSpPr>
        <dsp:cNvPr id="0" name=""/>
        <dsp:cNvSpPr/>
      </dsp:nvSpPr>
      <dsp:spPr>
        <a:xfrm>
          <a:off x="661227" y="2528599"/>
          <a:ext cx="6397170" cy="9355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--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Sắp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xếp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các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sản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phẩm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theo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ngày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sản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xuất</a:t>
          </a:r>
          <a:endParaRPr lang="en-US" sz="1400" kern="1200" dirty="0">
            <a:solidFill>
              <a:schemeClr val="accent3">
                <a:lumMod val="75000"/>
              </a:schemeClr>
            </a:solidFill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70C0"/>
              </a:solidFill>
            </a:rPr>
            <a:t>SELECT</a:t>
          </a:r>
          <a:r>
            <a:rPr lang="en-US" sz="1400" kern="1200" dirty="0" smtClean="0"/>
            <a:t> * </a:t>
          </a:r>
          <a:r>
            <a:rPr lang="en-US" sz="1400" kern="1200" dirty="0" smtClean="0">
              <a:solidFill>
                <a:srgbClr val="0070C0"/>
              </a:solidFill>
            </a:rPr>
            <a:t>FROM</a:t>
          </a:r>
          <a:r>
            <a:rPr lang="en-US" sz="1400" kern="1200" dirty="0" smtClean="0"/>
            <a:t> SANPHAM </a:t>
          </a:r>
          <a:r>
            <a:rPr lang="en-US" sz="1400" kern="1200" dirty="0" smtClean="0">
              <a:solidFill>
                <a:srgbClr val="0070C0"/>
              </a:solidFill>
            </a:rPr>
            <a:t>ORDER BY </a:t>
          </a:r>
          <a:r>
            <a:rPr lang="en-US" sz="1400" kern="1200" dirty="0" smtClean="0"/>
            <a:t>NSX 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661227" y="2528599"/>
        <a:ext cx="6397170" cy="935566"/>
      </dsp:txXfrm>
    </dsp:sp>
    <dsp:sp modelId="{0189CFD0-DA14-4868-88B7-5BDBCC9F931E}">
      <dsp:nvSpPr>
        <dsp:cNvPr id="0" name=""/>
        <dsp:cNvSpPr/>
      </dsp:nvSpPr>
      <dsp:spPr>
        <a:xfrm>
          <a:off x="661227" y="3674668"/>
          <a:ext cx="6315075" cy="57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--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Sắp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xếp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các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nguyên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liệu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theo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giá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tăng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dần</a:t>
          </a:r>
          <a:endParaRPr lang="en-US" sz="1400" kern="1200" dirty="0" smtClean="0">
            <a:solidFill>
              <a:schemeClr val="accent3">
                <a:lumMod val="75000"/>
              </a:schemeClr>
            </a:solidFill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70C0"/>
              </a:solidFill>
            </a:rPr>
            <a:t>SELECT</a:t>
          </a:r>
          <a:r>
            <a:rPr lang="en-US" sz="1400" kern="1200" dirty="0" smtClean="0"/>
            <a:t> * </a:t>
          </a:r>
          <a:r>
            <a:rPr lang="en-US" sz="1400" kern="1200" dirty="0" smtClean="0">
              <a:solidFill>
                <a:srgbClr val="0070C0"/>
              </a:solidFill>
            </a:rPr>
            <a:t>FROM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dbo.NGUYENLIEU</a:t>
          </a:r>
          <a:r>
            <a:rPr lang="en-US" sz="1400" kern="1200" dirty="0" smtClean="0"/>
            <a:t> </a:t>
          </a:r>
          <a:r>
            <a:rPr lang="en-US" sz="1400" kern="1200" dirty="0" smtClean="0">
              <a:solidFill>
                <a:srgbClr val="0070C0"/>
              </a:solidFill>
            </a:rPr>
            <a:t>ORDER BY </a:t>
          </a:r>
          <a:r>
            <a:rPr lang="en-US" sz="1400" kern="1200" dirty="0" smtClean="0"/>
            <a:t>DONGIA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661227" y="3674668"/>
        <a:ext cx="6315075" cy="574097"/>
      </dsp:txXfrm>
    </dsp:sp>
    <dsp:sp modelId="{2E3495C3-7C29-4C2F-8630-01821DBA3D0D}">
      <dsp:nvSpPr>
        <dsp:cNvPr id="0" name=""/>
        <dsp:cNvSpPr/>
      </dsp:nvSpPr>
      <dsp:spPr>
        <a:xfrm>
          <a:off x="661227" y="4248765"/>
          <a:ext cx="1477727" cy="1169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0CE10-205B-4A13-82A1-8C6C4DA846B9}">
      <dsp:nvSpPr>
        <dsp:cNvPr id="0" name=""/>
        <dsp:cNvSpPr/>
      </dsp:nvSpPr>
      <dsp:spPr>
        <a:xfrm>
          <a:off x="1548845" y="4248765"/>
          <a:ext cx="1477727" cy="1169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B837A-6EC7-4A13-BD2A-4DE547D1285C}">
      <dsp:nvSpPr>
        <dsp:cNvPr id="0" name=""/>
        <dsp:cNvSpPr/>
      </dsp:nvSpPr>
      <dsp:spPr>
        <a:xfrm>
          <a:off x="2437166" y="4248765"/>
          <a:ext cx="1477727" cy="1169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CE9B5-CEBA-40DD-A95A-E77CF5EECCCC}">
      <dsp:nvSpPr>
        <dsp:cNvPr id="0" name=""/>
        <dsp:cNvSpPr/>
      </dsp:nvSpPr>
      <dsp:spPr>
        <a:xfrm>
          <a:off x="3324785" y="4248765"/>
          <a:ext cx="1477727" cy="1169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94F00-AAA5-4B51-8CF8-A66F48BD66AF}">
      <dsp:nvSpPr>
        <dsp:cNvPr id="0" name=""/>
        <dsp:cNvSpPr/>
      </dsp:nvSpPr>
      <dsp:spPr>
        <a:xfrm>
          <a:off x="4213105" y="4248765"/>
          <a:ext cx="1477727" cy="1169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542E4-6602-482F-A6AA-B16B9952247A}">
      <dsp:nvSpPr>
        <dsp:cNvPr id="0" name=""/>
        <dsp:cNvSpPr/>
      </dsp:nvSpPr>
      <dsp:spPr>
        <a:xfrm>
          <a:off x="5100724" y="4248765"/>
          <a:ext cx="1477727" cy="1169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99D5C-7912-469A-A6BC-4552AE482A92}">
      <dsp:nvSpPr>
        <dsp:cNvPr id="0" name=""/>
        <dsp:cNvSpPr/>
      </dsp:nvSpPr>
      <dsp:spPr>
        <a:xfrm>
          <a:off x="5989045" y="4248765"/>
          <a:ext cx="1477727" cy="1169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4514B-5244-4301-B0A5-9A8A0BDBDDE0}">
      <dsp:nvSpPr>
        <dsp:cNvPr id="0" name=""/>
        <dsp:cNvSpPr/>
      </dsp:nvSpPr>
      <dsp:spPr>
        <a:xfrm>
          <a:off x="661227" y="4365711"/>
          <a:ext cx="6397170" cy="9355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--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Liệt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kê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các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nguyên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liệu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có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giá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</a:t>
          </a:r>
          <a:r>
            <a:rPr lang="en-US" sz="1400" kern="1200" dirty="0" err="1" smtClean="0">
              <a:solidFill>
                <a:schemeClr val="accent3">
                  <a:lumMod val="75000"/>
                </a:schemeClr>
              </a:solidFill>
            </a:rPr>
            <a:t>trên</a:t>
          </a:r>
          <a:r>
            <a:rPr lang="en-US" sz="1400" kern="1200" dirty="0" smtClean="0">
              <a:solidFill>
                <a:schemeClr val="accent3">
                  <a:lumMod val="75000"/>
                </a:schemeClr>
              </a:solidFill>
            </a:rPr>
            <a:t> 1000000đ</a:t>
          </a:r>
          <a:endParaRPr lang="en-US" sz="1400" kern="1200" dirty="0">
            <a:solidFill>
              <a:schemeClr val="accent3">
                <a:lumMod val="75000"/>
              </a:schemeClr>
            </a:solidFill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70C0"/>
              </a:solidFill>
            </a:rPr>
            <a:t>SELECT</a:t>
          </a:r>
          <a:r>
            <a:rPr lang="en-US" sz="1400" kern="1200" dirty="0" smtClean="0"/>
            <a:t> * </a:t>
          </a:r>
          <a:r>
            <a:rPr lang="en-US" sz="1400" kern="1200" dirty="0" smtClean="0">
              <a:solidFill>
                <a:srgbClr val="0070C0"/>
              </a:solidFill>
            </a:rPr>
            <a:t>FROM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dbo.NGUYENLIEU</a:t>
          </a:r>
          <a:r>
            <a:rPr lang="en-US" sz="1400" kern="1200" dirty="0" smtClean="0"/>
            <a:t> </a:t>
          </a:r>
          <a:r>
            <a:rPr lang="en-US" sz="1400" kern="1200" dirty="0" smtClean="0">
              <a:solidFill>
                <a:srgbClr val="0070C0"/>
              </a:solidFill>
            </a:rPr>
            <a:t>WHERE</a:t>
          </a:r>
          <a:r>
            <a:rPr lang="en-US" sz="1400" kern="1200" dirty="0" smtClean="0"/>
            <a:t> TONGTIEN &gt; 1000000</a:t>
          </a:r>
          <a:endParaRPr lang="en-US" sz="1400" kern="1200" dirty="0"/>
        </a:p>
      </dsp:txBody>
      <dsp:txXfrm>
        <a:off x="661227" y="4365711"/>
        <a:ext cx="6397170" cy="935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07/08/2020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07/08/2020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2806700"/>
            <a:ext cx="12192000" cy="24479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7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84809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6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07/08/2020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1771650"/>
            <a:ext cx="4943475" cy="222567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27494" y="1771650"/>
            <a:ext cx="4946904" cy="22256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26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ing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36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07/08/2020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778375" y="1661886"/>
            <a:ext cx="2635250" cy="2635250"/>
          </a:xfrm>
          <a:prstGeom prst="ellipse">
            <a:avLst/>
          </a:prstGeom>
          <a:ln w="25400">
            <a:solidFill>
              <a:schemeClr val="bg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9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2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5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07/08/2020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917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07/08/2020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846286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947058" y="859972"/>
            <a:ext cx="5032828" cy="31296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07/08/2020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762500" y="2238375"/>
            <a:ext cx="2667000" cy="3505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07/08/2020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1192213" y="1972986"/>
            <a:ext cx="2926080" cy="29260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4630322" y="1972986"/>
            <a:ext cx="2926080" cy="29260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8094924" y="1972986"/>
            <a:ext cx="2926080" cy="29260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231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07/08/2020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4559" y="2124022"/>
            <a:ext cx="2112264" cy="2112264"/>
          </a:xfrm>
          <a:prstGeom prst="ellipse">
            <a:avLst/>
          </a:prstGeom>
          <a:ln w="317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35690" y="1829827"/>
            <a:ext cx="1675330" cy="1676399"/>
          </a:xfrm>
          <a:prstGeom prst="ellipse">
            <a:avLst/>
          </a:prstGeom>
          <a:ln w="317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745310" y="3470032"/>
            <a:ext cx="1675330" cy="1676399"/>
          </a:xfrm>
          <a:prstGeom prst="ellipse">
            <a:avLst/>
          </a:prstGeom>
          <a:ln w="317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78569" y="4234222"/>
            <a:ext cx="1675330" cy="1676399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457543" y="3849452"/>
            <a:ext cx="1498058" cy="1498058"/>
          </a:xfrm>
          <a:prstGeom prst="ellipse">
            <a:avLst/>
          </a:prstGeom>
          <a:ln w="317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589522" y="3006385"/>
            <a:ext cx="2033081" cy="2033081"/>
          </a:xfrm>
          <a:prstGeom prst="ellipse">
            <a:avLst/>
          </a:prstGeom>
          <a:ln w="317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252529" y="4861127"/>
            <a:ext cx="1070445" cy="1047872"/>
          </a:xfrm>
          <a:prstGeom prst="ellipse">
            <a:avLst/>
          </a:prstGeom>
          <a:ln w="317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1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07/08/2020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975384" y="2597783"/>
            <a:ext cx="2468880" cy="2468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0">
            <a:solidFill>
              <a:schemeClr val="bg1"/>
            </a:solidFill>
          </a:ln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370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64B-5422-408E-9D04-54B83D1862AB}" type="datetimeFigureOut">
              <a:rPr lang="en-US" smtClean="0"/>
              <a:t>07/08/2020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22400" y="1041400"/>
            <a:ext cx="10083800" cy="5969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78814" y="2028507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78814" y="4180882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136005" y="2028507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36005" y="4180882"/>
            <a:ext cx="1737360" cy="1737360"/>
          </a:xfrm>
          <a:prstGeom prst="ellipse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981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764B-5422-408E-9D04-54B83D1862AB}" type="datetimeFigureOut">
              <a:rPr lang="en-US" smtClean="0"/>
              <a:t>07/08/2020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54" r:id="rId12"/>
    <p:sldLayoutId id="214748365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icture Placeholder 5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9" name="Rectangle 18"/>
          <p:cNvSpPr/>
          <p:nvPr/>
        </p:nvSpPr>
        <p:spPr>
          <a:xfrm>
            <a:off x="0" y="93663"/>
            <a:ext cx="12192000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72344" y="3188299"/>
            <a:ext cx="367701" cy="3677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1146" y="3674413"/>
            <a:ext cx="1056759" cy="9678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0056" y="3841871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668000" y="5335118"/>
            <a:ext cx="1817877" cy="18178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-582762" y="-356587"/>
            <a:ext cx="2689525" cy="26895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094930" y="158347"/>
            <a:ext cx="964016" cy="96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288025" y="4829082"/>
            <a:ext cx="367701" cy="3677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6205" y="2530791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655726" y="1192992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182769" y="5915984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2037" y="-434288"/>
            <a:ext cx="1921683" cy="19216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562637" y="1973976"/>
            <a:ext cx="1921683" cy="19216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16736" y="6221239"/>
            <a:ext cx="311975" cy="311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649901" y="280643"/>
            <a:ext cx="311975" cy="311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190088" y="307653"/>
            <a:ext cx="367701" cy="3677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87538" y="120688"/>
            <a:ext cx="631883" cy="631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33"/>
          <p:cNvSpPr>
            <a:spLocks noEditPoints="1"/>
          </p:cNvSpPr>
          <p:nvPr/>
        </p:nvSpPr>
        <p:spPr bwMode="auto">
          <a:xfrm>
            <a:off x="194182" y="470955"/>
            <a:ext cx="1135636" cy="1034440"/>
          </a:xfrm>
          <a:custGeom>
            <a:avLst/>
            <a:gdLst>
              <a:gd name="T0" fmla="*/ 176 w 176"/>
              <a:gd name="T1" fmla="*/ 54 h 160"/>
              <a:gd name="T2" fmla="*/ 112 w 176"/>
              <a:gd name="T3" fmla="*/ 0 h 160"/>
              <a:gd name="T4" fmla="*/ 53 w 176"/>
              <a:gd name="T5" fmla="*/ 33 h 160"/>
              <a:gd name="T6" fmla="*/ 63 w 176"/>
              <a:gd name="T7" fmla="*/ 32 h 160"/>
              <a:gd name="T8" fmla="*/ 112 w 176"/>
              <a:gd name="T9" fmla="*/ 8 h 160"/>
              <a:gd name="T10" fmla="*/ 168 w 176"/>
              <a:gd name="T11" fmla="*/ 54 h 160"/>
              <a:gd name="T12" fmla="*/ 151 w 176"/>
              <a:gd name="T13" fmla="*/ 87 h 160"/>
              <a:gd name="T14" fmla="*/ 149 w 176"/>
              <a:gd name="T15" fmla="*/ 95 h 160"/>
              <a:gd name="T16" fmla="*/ 152 w 176"/>
              <a:gd name="T17" fmla="*/ 107 h 160"/>
              <a:gd name="T18" fmla="*/ 135 w 176"/>
              <a:gd name="T19" fmla="*/ 100 h 160"/>
              <a:gd name="T20" fmla="*/ 134 w 176"/>
              <a:gd name="T21" fmla="*/ 108 h 160"/>
              <a:gd name="T22" fmla="*/ 164 w 176"/>
              <a:gd name="T23" fmla="*/ 120 h 160"/>
              <a:gd name="T24" fmla="*/ 156 w 176"/>
              <a:gd name="T25" fmla="*/ 93 h 160"/>
              <a:gd name="T26" fmla="*/ 176 w 176"/>
              <a:gd name="T27" fmla="*/ 54 h 160"/>
              <a:gd name="T28" fmla="*/ 64 w 176"/>
              <a:gd name="T29" fmla="*/ 40 h 160"/>
              <a:gd name="T30" fmla="*/ 0 w 176"/>
              <a:gd name="T31" fmla="*/ 94 h 160"/>
              <a:gd name="T32" fmla="*/ 20 w 176"/>
              <a:gd name="T33" fmla="*/ 133 h 160"/>
              <a:gd name="T34" fmla="*/ 12 w 176"/>
              <a:gd name="T35" fmla="*/ 160 h 160"/>
              <a:gd name="T36" fmla="*/ 48 w 176"/>
              <a:gd name="T37" fmla="*/ 146 h 160"/>
              <a:gd name="T38" fmla="*/ 64 w 176"/>
              <a:gd name="T39" fmla="*/ 148 h 160"/>
              <a:gd name="T40" fmla="*/ 128 w 176"/>
              <a:gd name="T41" fmla="*/ 94 h 160"/>
              <a:gd name="T42" fmla="*/ 64 w 176"/>
              <a:gd name="T43" fmla="*/ 40 h 160"/>
              <a:gd name="T44" fmla="*/ 64 w 176"/>
              <a:gd name="T45" fmla="*/ 140 h 160"/>
              <a:gd name="T46" fmla="*/ 50 w 176"/>
              <a:gd name="T47" fmla="*/ 138 h 160"/>
              <a:gd name="T48" fmla="*/ 48 w 176"/>
              <a:gd name="T49" fmla="*/ 138 h 160"/>
              <a:gd name="T50" fmla="*/ 45 w 176"/>
              <a:gd name="T51" fmla="*/ 139 h 160"/>
              <a:gd name="T52" fmla="*/ 24 w 176"/>
              <a:gd name="T53" fmla="*/ 147 h 160"/>
              <a:gd name="T54" fmla="*/ 27 w 176"/>
              <a:gd name="T55" fmla="*/ 135 h 160"/>
              <a:gd name="T56" fmla="*/ 25 w 176"/>
              <a:gd name="T57" fmla="*/ 127 h 160"/>
              <a:gd name="T58" fmla="*/ 8 w 176"/>
              <a:gd name="T59" fmla="*/ 94 h 160"/>
              <a:gd name="T60" fmla="*/ 64 w 176"/>
              <a:gd name="T61" fmla="*/ 48 h 160"/>
              <a:gd name="T62" fmla="*/ 120 w 176"/>
              <a:gd name="T63" fmla="*/ 94 h 160"/>
              <a:gd name="T64" fmla="*/ 64 w 176"/>
              <a:gd name="T65" fmla="*/ 14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60">
                <a:moveTo>
                  <a:pt x="176" y="54"/>
                </a:moveTo>
                <a:cubicBezTo>
                  <a:pt x="176" y="24"/>
                  <a:pt x="147" y="0"/>
                  <a:pt x="112" y="0"/>
                </a:cubicBezTo>
                <a:cubicBezTo>
                  <a:pt x="86" y="0"/>
                  <a:pt x="63" y="13"/>
                  <a:pt x="53" y="33"/>
                </a:cubicBezTo>
                <a:cubicBezTo>
                  <a:pt x="56" y="32"/>
                  <a:pt x="60" y="32"/>
                  <a:pt x="63" y="32"/>
                </a:cubicBezTo>
                <a:cubicBezTo>
                  <a:pt x="72" y="18"/>
                  <a:pt x="91" y="8"/>
                  <a:pt x="112" y="8"/>
                </a:cubicBezTo>
                <a:cubicBezTo>
                  <a:pt x="143" y="8"/>
                  <a:pt x="168" y="29"/>
                  <a:pt x="168" y="54"/>
                </a:cubicBezTo>
                <a:cubicBezTo>
                  <a:pt x="168" y="66"/>
                  <a:pt x="162" y="78"/>
                  <a:pt x="151" y="87"/>
                </a:cubicBezTo>
                <a:cubicBezTo>
                  <a:pt x="149" y="89"/>
                  <a:pt x="148" y="92"/>
                  <a:pt x="149" y="95"/>
                </a:cubicBezTo>
                <a:cubicBezTo>
                  <a:pt x="152" y="107"/>
                  <a:pt x="152" y="107"/>
                  <a:pt x="152" y="107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03"/>
                  <a:pt x="134" y="106"/>
                  <a:pt x="134" y="108"/>
                </a:cubicBezTo>
                <a:cubicBezTo>
                  <a:pt x="164" y="120"/>
                  <a:pt x="164" y="120"/>
                  <a:pt x="164" y="120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68" y="83"/>
                  <a:pt x="176" y="69"/>
                  <a:pt x="176" y="54"/>
                </a:cubicBezTo>
                <a:moveTo>
                  <a:pt x="64" y="40"/>
                </a:moveTo>
                <a:cubicBezTo>
                  <a:pt x="29" y="40"/>
                  <a:pt x="0" y="64"/>
                  <a:pt x="0" y="94"/>
                </a:cubicBezTo>
                <a:cubicBezTo>
                  <a:pt x="0" y="109"/>
                  <a:pt x="8" y="123"/>
                  <a:pt x="20" y="133"/>
                </a:cubicBezTo>
                <a:cubicBezTo>
                  <a:pt x="12" y="160"/>
                  <a:pt x="12" y="160"/>
                  <a:pt x="12" y="160"/>
                </a:cubicBezTo>
                <a:cubicBezTo>
                  <a:pt x="48" y="146"/>
                  <a:pt x="48" y="146"/>
                  <a:pt x="48" y="146"/>
                </a:cubicBezTo>
                <a:cubicBezTo>
                  <a:pt x="53" y="147"/>
                  <a:pt x="58" y="148"/>
                  <a:pt x="64" y="148"/>
                </a:cubicBezTo>
                <a:cubicBezTo>
                  <a:pt x="99" y="148"/>
                  <a:pt x="128" y="124"/>
                  <a:pt x="128" y="94"/>
                </a:cubicBezTo>
                <a:cubicBezTo>
                  <a:pt x="128" y="64"/>
                  <a:pt x="99" y="40"/>
                  <a:pt x="64" y="40"/>
                </a:cubicBezTo>
                <a:moveTo>
                  <a:pt x="64" y="140"/>
                </a:moveTo>
                <a:cubicBezTo>
                  <a:pt x="59" y="140"/>
                  <a:pt x="54" y="139"/>
                  <a:pt x="50" y="138"/>
                </a:cubicBezTo>
                <a:cubicBezTo>
                  <a:pt x="49" y="138"/>
                  <a:pt x="48" y="138"/>
                  <a:pt x="48" y="138"/>
                </a:cubicBezTo>
                <a:cubicBezTo>
                  <a:pt x="47" y="138"/>
                  <a:pt x="46" y="138"/>
                  <a:pt x="45" y="139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27" y="135"/>
                  <a:pt x="27" y="135"/>
                  <a:pt x="27" y="135"/>
                </a:cubicBezTo>
                <a:cubicBezTo>
                  <a:pt x="28" y="132"/>
                  <a:pt x="27" y="129"/>
                  <a:pt x="25" y="127"/>
                </a:cubicBezTo>
                <a:cubicBezTo>
                  <a:pt x="14" y="118"/>
                  <a:pt x="8" y="106"/>
                  <a:pt x="8" y="94"/>
                </a:cubicBezTo>
                <a:cubicBezTo>
                  <a:pt x="8" y="69"/>
                  <a:pt x="33" y="48"/>
                  <a:pt x="64" y="48"/>
                </a:cubicBezTo>
                <a:cubicBezTo>
                  <a:pt x="95" y="48"/>
                  <a:pt x="120" y="69"/>
                  <a:pt x="120" y="94"/>
                </a:cubicBezTo>
                <a:cubicBezTo>
                  <a:pt x="120" y="119"/>
                  <a:pt x="95" y="140"/>
                  <a:pt x="64" y="140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66"/>
          <p:cNvSpPr>
            <a:spLocks noEditPoints="1"/>
          </p:cNvSpPr>
          <p:nvPr/>
        </p:nvSpPr>
        <p:spPr bwMode="auto">
          <a:xfrm>
            <a:off x="759125" y="3883066"/>
            <a:ext cx="700803" cy="700803"/>
          </a:xfrm>
          <a:custGeom>
            <a:avLst/>
            <a:gdLst>
              <a:gd name="T0" fmla="*/ 39 w 176"/>
              <a:gd name="T1" fmla="*/ 119 h 176"/>
              <a:gd name="T2" fmla="*/ 43 w 176"/>
              <a:gd name="T3" fmla="*/ 115 h 176"/>
              <a:gd name="T4" fmla="*/ 44 w 176"/>
              <a:gd name="T5" fmla="*/ 112 h 176"/>
              <a:gd name="T6" fmla="*/ 40 w 176"/>
              <a:gd name="T7" fmla="*/ 108 h 176"/>
              <a:gd name="T8" fmla="*/ 37 w 176"/>
              <a:gd name="T9" fmla="*/ 109 h 176"/>
              <a:gd name="T10" fmla="*/ 33 w 176"/>
              <a:gd name="T11" fmla="*/ 113 h 176"/>
              <a:gd name="T12" fmla="*/ 32 w 176"/>
              <a:gd name="T13" fmla="*/ 116 h 176"/>
              <a:gd name="T14" fmla="*/ 36 w 176"/>
              <a:gd name="T15" fmla="*/ 120 h 176"/>
              <a:gd name="T16" fmla="*/ 39 w 176"/>
              <a:gd name="T17" fmla="*/ 119 h 176"/>
              <a:gd name="T18" fmla="*/ 64 w 176"/>
              <a:gd name="T19" fmla="*/ 116 h 176"/>
              <a:gd name="T20" fmla="*/ 60 w 176"/>
              <a:gd name="T21" fmla="*/ 112 h 176"/>
              <a:gd name="T22" fmla="*/ 57 w 176"/>
              <a:gd name="T23" fmla="*/ 113 h 176"/>
              <a:gd name="T24" fmla="*/ 17 w 176"/>
              <a:gd name="T25" fmla="*/ 153 h 176"/>
              <a:gd name="T26" fmla="*/ 16 w 176"/>
              <a:gd name="T27" fmla="*/ 156 h 176"/>
              <a:gd name="T28" fmla="*/ 20 w 176"/>
              <a:gd name="T29" fmla="*/ 160 h 176"/>
              <a:gd name="T30" fmla="*/ 23 w 176"/>
              <a:gd name="T31" fmla="*/ 159 h 176"/>
              <a:gd name="T32" fmla="*/ 63 w 176"/>
              <a:gd name="T33" fmla="*/ 119 h 176"/>
              <a:gd name="T34" fmla="*/ 64 w 176"/>
              <a:gd name="T35" fmla="*/ 116 h 176"/>
              <a:gd name="T36" fmla="*/ 64 w 176"/>
              <a:gd name="T37" fmla="*/ 132 h 176"/>
              <a:gd name="T38" fmla="*/ 61 w 176"/>
              <a:gd name="T39" fmla="*/ 133 h 176"/>
              <a:gd name="T40" fmla="*/ 49 w 176"/>
              <a:gd name="T41" fmla="*/ 145 h 176"/>
              <a:gd name="T42" fmla="*/ 48 w 176"/>
              <a:gd name="T43" fmla="*/ 148 h 176"/>
              <a:gd name="T44" fmla="*/ 52 w 176"/>
              <a:gd name="T45" fmla="*/ 152 h 176"/>
              <a:gd name="T46" fmla="*/ 55 w 176"/>
              <a:gd name="T47" fmla="*/ 151 h 176"/>
              <a:gd name="T48" fmla="*/ 67 w 176"/>
              <a:gd name="T49" fmla="*/ 139 h 176"/>
              <a:gd name="T50" fmla="*/ 68 w 176"/>
              <a:gd name="T51" fmla="*/ 136 h 176"/>
              <a:gd name="T52" fmla="*/ 64 w 176"/>
              <a:gd name="T53" fmla="*/ 132 h 176"/>
              <a:gd name="T54" fmla="*/ 176 w 176"/>
              <a:gd name="T55" fmla="*/ 4 h 176"/>
              <a:gd name="T56" fmla="*/ 172 w 176"/>
              <a:gd name="T57" fmla="*/ 0 h 176"/>
              <a:gd name="T58" fmla="*/ 170 w 176"/>
              <a:gd name="T59" fmla="*/ 0 h 176"/>
              <a:gd name="T60" fmla="*/ 170 w 176"/>
              <a:gd name="T61" fmla="*/ 0 h 176"/>
              <a:gd name="T62" fmla="*/ 2 w 176"/>
              <a:gd name="T63" fmla="*/ 72 h 176"/>
              <a:gd name="T64" fmla="*/ 2 w 176"/>
              <a:gd name="T65" fmla="*/ 72 h 176"/>
              <a:gd name="T66" fmla="*/ 2 w 176"/>
              <a:gd name="T67" fmla="*/ 72 h 176"/>
              <a:gd name="T68" fmla="*/ 2 w 176"/>
              <a:gd name="T69" fmla="*/ 72 h 176"/>
              <a:gd name="T70" fmla="*/ 0 w 176"/>
              <a:gd name="T71" fmla="*/ 76 h 176"/>
              <a:gd name="T72" fmla="*/ 3 w 176"/>
              <a:gd name="T73" fmla="*/ 80 h 176"/>
              <a:gd name="T74" fmla="*/ 3 w 176"/>
              <a:gd name="T75" fmla="*/ 80 h 176"/>
              <a:gd name="T76" fmla="*/ 69 w 176"/>
              <a:gd name="T77" fmla="*/ 107 h 176"/>
              <a:gd name="T78" fmla="*/ 96 w 176"/>
              <a:gd name="T79" fmla="*/ 173 h 176"/>
              <a:gd name="T80" fmla="*/ 96 w 176"/>
              <a:gd name="T81" fmla="*/ 173 h 176"/>
              <a:gd name="T82" fmla="*/ 100 w 176"/>
              <a:gd name="T83" fmla="*/ 176 h 176"/>
              <a:gd name="T84" fmla="*/ 104 w 176"/>
              <a:gd name="T85" fmla="*/ 174 h 176"/>
              <a:gd name="T86" fmla="*/ 104 w 176"/>
              <a:gd name="T87" fmla="*/ 174 h 176"/>
              <a:gd name="T88" fmla="*/ 104 w 176"/>
              <a:gd name="T89" fmla="*/ 174 h 176"/>
              <a:gd name="T90" fmla="*/ 104 w 176"/>
              <a:gd name="T91" fmla="*/ 174 h 176"/>
              <a:gd name="T92" fmla="*/ 176 w 176"/>
              <a:gd name="T93" fmla="*/ 6 h 176"/>
              <a:gd name="T94" fmla="*/ 176 w 176"/>
              <a:gd name="T95" fmla="*/ 6 h 176"/>
              <a:gd name="T96" fmla="*/ 176 w 176"/>
              <a:gd name="T97" fmla="*/ 4 h 176"/>
              <a:gd name="T98" fmla="*/ 14 w 176"/>
              <a:gd name="T99" fmla="*/ 76 h 176"/>
              <a:gd name="T100" fmla="*/ 154 w 176"/>
              <a:gd name="T101" fmla="*/ 16 h 176"/>
              <a:gd name="T102" fmla="*/ 71 w 176"/>
              <a:gd name="T103" fmla="*/ 99 h 176"/>
              <a:gd name="T104" fmla="*/ 14 w 176"/>
              <a:gd name="T105" fmla="*/ 76 h 176"/>
              <a:gd name="T106" fmla="*/ 100 w 176"/>
              <a:gd name="T107" fmla="*/ 162 h 176"/>
              <a:gd name="T108" fmla="*/ 77 w 176"/>
              <a:gd name="T109" fmla="*/ 105 h 176"/>
              <a:gd name="T110" fmla="*/ 160 w 176"/>
              <a:gd name="T111" fmla="*/ 22 h 176"/>
              <a:gd name="T112" fmla="*/ 100 w 176"/>
              <a:gd name="T113" fmla="*/ 1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1"/>
          <p:cNvSpPr>
            <a:spLocks noEditPoints="1"/>
          </p:cNvSpPr>
          <p:nvPr/>
        </p:nvSpPr>
        <p:spPr bwMode="auto">
          <a:xfrm>
            <a:off x="11174634" y="2628527"/>
            <a:ext cx="700803" cy="70080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12"/>
          <p:cNvSpPr>
            <a:spLocks noEditPoints="1"/>
          </p:cNvSpPr>
          <p:nvPr/>
        </p:nvSpPr>
        <p:spPr bwMode="auto">
          <a:xfrm>
            <a:off x="11226537" y="5895389"/>
            <a:ext cx="700803" cy="697335"/>
          </a:xfrm>
          <a:custGeom>
            <a:avLst/>
            <a:gdLst>
              <a:gd name="T0" fmla="*/ 176 w 176"/>
              <a:gd name="T1" fmla="*/ 52 h 176"/>
              <a:gd name="T2" fmla="*/ 175 w 176"/>
              <a:gd name="T3" fmla="*/ 50 h 176"/>
              <a:gd name="T4" fmla="*/ 175 w 176"/>
              <a:gd name="T5" fmla="*/ 50 h 176"/>
              <a:gd name="T6" fmla="*/ 175 w 176"/>
              <a:gd name="T7" fmla="*/ 49 h 176"/>
              <a:gd name="T8" fmla="*/ 175 w 176"/>
              <a:gd name="T9" fmla="*/ 49 h 176"/>
              <a:gd name="T10" fmla="*/ 127 w 176"/>
              <a:gd name="T11" fmla="*/ 2 h 176"/>
              <a:gd name="T12" fmla="*/ 127 w 176"/>
              <a:gd name="T13" fmla="*/ 2 h 176"/>
              <a:gd name="T14" fmla="*/ 124 w 176"/>
              <a:gd name="T15" fmla="*/ 0 h 176"/>
              <a:gd name="T16" fmla="*/ 52 w 176"/>
              <a:gd name="T17" fmla="*/ 0 h 176"/>
              <a:gd name="T18" fmla="*/ 49 w 176"/>
              <a:gd name="T19" fmla="*/ 2 h 176"/>
              <a:gd name="T20" fmla="*/ 49 w 176"/>
              <a:gd name="T21" fmla="*/ 2 h 176"/>
              <a:gd name="T22" fmla="*/ 1 w 176"/>
              <a:gd name="T23" fmla="*/ 49 h 176"/>
              <a:gd name="T24" fmla="*/ 1 w 176"/>
              <a:gd name="T25" fmla="*/ 49 h 176"/>
              <a:gd name="T26" fmla="*/ 1 w 176"/>
              <a:gd name="T27" fmla="*/ 50 h 176"/>
              <a:gd name="T28" fmla="*/ 1 w 176"/>
              <a:gd name="T29" fmla="*/ 50 h 176"/>
              <a:gd name="T30" fmla="*/ 0 w 176"/>
              <a:gd name="T31" fmla="*/ 52 h 176"/>
              <a:gd name="T32" fmla="*/ 1 w 176"/>
              <a:gd name="T33" fmla="*/ 54 h 176"/>
              <a:gd name="T34" fmla="*/ 1 w 176"/>
              <a:gd name="T35" fmla="*/ 55 h 176"/>
              <a:gd name="T36" fmla="*/ 85 w 176"/>
              <a:gd name="T37" fmla="*/ 175 h 176"/>
              <a:gd name="T38" fmla="*/ 85 w 176"/>
              <a:gd name="T39" fmla="*/ 174 h 176"/>
              <a:gd name="T40" fmla="*/ 88 w 176"/>
              <a:gd name="T41" fmla="*/ 176 h 176"/>
              <a:gd name="T42" fmla="*/ 91 w 176"/>
              <a:gd name="T43" fmla="*/ 174 h 176"/>
              <a:gd name="T44" fmla="*/ 91 w 176"/>
              <a:gd name="T45" fmla="*/ 175 h 176"/>
              <a:gd name="T46" fmla="*/ 175 w 176"/>
              <a:gd name="T47" fmla="*/ 55 h 176"/>
              <a:gd name="T48" fmla="*/ 175 w 176"/>
              <a:gd name="T49" fmla="*/ 54 h 176"/>
              <a:gd name="T50" fmla="*/ 176 w 176"/>
              <a:gd name="T51" fmla="*/ 52 h 176"/>
              <a:gd name="T52" fmla="*/ 122 w 176"/>
              <a:gd name="T53" fmla="*/ 8 h 176"/>
              <a:gd name="T54" fmla="*/ 162 w 176"/>
              <a:gd name="T55" fmla="*/ 48 h 176"/>
              <a:gd name="T56" fmla="*/ 126 w 176"/>
              <a:gd name="T57" fmla="*/ 48 h 176"/>
              <a:gd name="T58" fmla="*/ 106 w 176"/>
              <a:gd name="T59" fmla="*/ 8 h 176"/>
              <a:gd name="T60" fmla="*/ 122 w 176"/>
              <a:gd name="T61" fmla="*/ 8 h 176"/>
              <a:gd name="T62" fmla="*/ 98 w 176"/>
              <a:gd name="T63" fmla="*/ 8 h 176"/>
              <a:gd name="T64" fmla="*/ 118 w 176"/>
              <a:gd name="T65" fmla="*/ 48 h 176"/>
              <a:gd name="T66" fmla="*/ 58 w 176"/>
              <a:gd name="T67" fmla="*/ 48 h 176"/>
              <a:gd name="T68" fmla="*/ 78 w 176"/>
              <a:gd name="T69" fmla="*/ 8 h 176"/>
              <a:gd name="T70" fmla="*/ 98 w 176"/>
              <a:gd name="T71" fmla="*/ 8 h 176"/>
              <a:gd name="T72" fmla="*/ 54 w 176"/>
              <a:gd name="T73" fmla="*/ 8 h 176"/>
              <a:gd name="T74" fmla="*/ 70 w 176"/>
              <a:gd name="T75" fmla="*/ 8 h 176"/>
              <a:gd name="T76" fmla="*/ 50 w 176"/>
              <a:gd name="T77" fmla="*/ 48 h 176"/>
              <a:gd name="T78" fmla="*/ 14 w 176"/>
              <a:gd name="T79" fmla="*/ 48 h 176"/>
              <a:gd name="T80" fmla="*/ 54 w 176"/>
              <a:gd name="T81" fmla="*/ 8 h 176"/>
              <a:gd name="T82" fmla="*/ 12 w 176"/>
              <a:gd name="T83" fmla="*/ 56 h 176"/>
              <a:gd name="T84" fmla="*/ 49 w 176"/>
              <a:gd name="T85" fmla="*/ 56 h 176"/>
              <a:gd name="T86" fmla="*/ 77 w 176"/>
              <a:gd name="T87" fmla="*/ 149 h 176"/>
              <a:gd name="T88" fmla="*/ 12 w 176"/>
              <a:gd name="T89" fmla="*/ 56 h 176"/>
              <a:gd name="T90" fmla="*/ 88 w 176"/>
              <a:gd name="T91" fmla="*/ 158 h 176"/>
              <a:gd name="T92" fmla="*/ 57 w 176"/>
              <a:gd name="T93" fmla="*/ 56 h 176"/>
              <a:gd name="T94" fmla="*/ 119 w 176"/>
              <a:gd name="T95" fmla="*/ 56 h 176"/>
              <a:gd name="T96" fmla="*/ 88 w 176"/>
              <a:gd name="T97" fmla="*/ 158 h 176"/>
              <a:gd name="T98" fmla="*/ 99 w 176"/>
              <a:gd name="T99" fmla="*/ 149 h 176"/>
              <a:gd name="T100" fmla="*/ 127 w 176"/>
              <a:gd name="T101" fmla="*/ 56 h 176"/>
              <a:gd name="T102" fmla="*/ 164 w 176"/>
              <a:gd name="T103" fmla="*/ 56 h 176"/>
              <a:gd name="T104" fmla="*/ 99 w 176"/>
              <a:gd name="T105" fmla="*/ 1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51"/>
                  <a:pt x="176" y="50"/>
                  <a:pt x="175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27" y="2"/>
                  <a:pt x="127" y="2"/>
                  <a:pt x="12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26" y="1"/>
                  <a:pt x="125" y="0"/>
                  <a:pt x="12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1"/>
                  <a:pt x="49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1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6" y="175"/>
                  <a:pt x="87" y="176"/>
                  <a:pt x="88" y="176"/>
                </a:cubicBezTo>
                <a:cubicBezTo>
                  <a:pt x="89" y="176"/>
                  <a:pt x="90" y="175"/>
                  <a:pt x="91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4"/>
                </a:cubicBezTo>
                <a:cubicBezTo>
                  <a:pt x="176" y="54"/>
                  <a:pt x="176" y="53"/>
                  <a:pt x="176" y="52"/>
                </a:cubicBezTo>
                <a:moveTo>
                  <a:pt x="122" y="8"/>
                </a:moveTo>
                <a:cubicBezTo>
                  <a:pt x="162" y="48"/>
                  <a:pt x="162" y="48"/>
                  <a:pt x="162" y="48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06" y="8"/>
                  <a:pt x="106" y="8"/>
                  <a:pt x="106" y="8"/>
                </a:cubicBezTo>
                <a:lnTo>
                  <a:pt x="122" y="8"/>
                </a:lnTo>
                <a:close/>
                <a:moveTo>
                  <a:pt x="98" y="8"/>
                </a:moveTo>
                <a:cubicBezTo>
                  <a:pt x="118" y="48"/>
                  <a:pt x="118" y="48"/>
                  <a:pt x="118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78" y="8"/>
                  <a:pt x="78" y="8"/>
                  <a:pt x="78" y="8"/>
                </a:cubicBezTo>
                <a:lnTo>
                  <a:pt x="98" y="8"/>
                </a:lnTo>
                <a:close/>
                <a:moveTo>
                  <a:pt x="54" y="8"/>
                </a:moveTo>
                <a:cubicBezTo>
                  <a:pt x="70" y="8"/>
                  <a:pt x="70" y="8"/>
                  <a:pt x="70" y="8"/>
                </a:cubicBezTo>
                <a:cubicBezTo>
                  <a:pt x="50" y="48"/>
                  <a:pt x="50" y="48"/>
                  <a:pt x="50" y="48"/>
                </a:cubicBezTo>
                <a:cubicBezTo>
                  <a:pt x="14" y="48"/>
                  <a:pt x="14" y="48"/>
                  <a:pt x="14" y="48"/>
                </a:cubicBezTo>
                <a:lnTo>
                  <a:pt x="54" y="8"/>
                </a:lnTo>
                <a:close/>
                <a:moveTo>
                  <a:pt x="12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77" y="149"/>
                  <a:pt x="77" y="149"/>
                  <a:pt x="77" y="149"/>
                </a:cubicBezTo>
                <a:lnTo>
                  <a:pt x="12" y="56"/>
                </a:lnTo>
                <a:close/>
                <a:moveTo>
                  <a:pt x="88" y="158"/>
                </a:moveTo>
                <a:cubicBezTo>
                  <a:pt x="57" y="56"/>
                  <a:pt x="57" y="56"/>
                  <a:pt x="57" y="56"/>
                </a:cubicBezTo>
                <a:cubicBezTo>
                  <a:pt x="119" y="56"/>
                  <a:pt x="119" y="56"/>
                  <a:pt x="119" y="56"/>
                </a:cubicBezTo>
                <a:lnTo>
                  <a:pt x="88" y="158"/>
                </a:lnTo>
                <a:close/>
                <a:moveTo>
                  <a:pt x="99" y="149"/>
                </a:moveTo>
                <a:cubicBezTo>
                  <a:pt x="127" y="56"/>
                  <a:pt x="127" y="56"/>
                  <a:pt x="127" y="56"/>
                </a:cubicBezTo>
                <a:cubicBezTo>
                  <a:pt x="164" y="56"/>
                  <a:pt x="164" y="56"/>
                  <a:pt x="164" y="56"/>
                </a:cubicBezTo>
                <a:lnTo>
                  <a:pt x="99" y="1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9"/>
          <p:cNvSpPr>
            <a:spLocks noEditPoints="1"/>
          </p:cNvSpPr>
          <p:nvPr/>
        </p:nvSpPr>
        <p:spPr bwMode="auto">
          <a:xfrm>
            <a:off x="5015434" y="169109"/>
            <a:ext cx="714888" cy="714888"/>
          </a:xfrm>
          <a:custGeom>
            <a:avLst/>
            <a:gdLst>
              <a:gd name="T0" fmla="*/ 44 w 176"/>
              <a:gd name="T1" fmla="*/ 132 h 176"/>
              <a:gd name="T2" fmla="*/ 78 w 176"/>
              <a:gd name="T3" fmla="*/ 126 h 176"/>
              <a:gd name="T4" fmla="*/ 170 w 176"/>
              <a:gd name="T5" fmla="*/ 34 h 176"/>
              <a:gd name="T6" fmla="*/ 176 w 176"/>
              <a:gd name="T7" fmla="*/ 20 h 176"/>
              <a:gd name="T8" fmla="*/ 156 w 176"/>
              <a:gd name="T9" fmla="*/ 0 h 176"/>
              <a:gd name="T10" fmla="*/ 142 w 176"/>
              <a:gd name="T11" fmla="*/ 6 h 176"/>
              <a:gd name="T12" fmla="*/ 50 w 176"/>
              <a:gd name="T13" fmla="*/ 98 h 176"/>
              <a:gd name="T14" fmla="*/ 44 w 176"/>
              <a:gd name="T15" fmla="*/ 132 h 176"/>
              <a:gd name="T16" fmla="*/ 148 w 176"/>
              <a:gd name="T17" fmla="*/ 12 h 176"/>
              <a:gd name="T18" fmla="*/ 156 w 176"/>
              <a:gd name="T19" fmla="*/ 8 h 176"/>
              <a:gd name="T20" fmla="*/ 168 w 176"/>
              <a:gd name="T21" fmla="*/ 20 h 176"/>
              <a:gd name="T22" fmla="*/ 164 w 176"/>
              <a:gd name="T23" fmla="*/ 28 h 176"/>
              <a:gd name="T24" fmla="*/ 159 w 176"/>
              <a:gd name="T25" fmla="*/ 34 h 176"/>
              <a:gd name="T26" fmla="*/ 142 w 176"/>
              <a:gd name="T27" fmla="*/ 17 h 176"/>
              <a:gd name="T28" fmla="*/ 148 w 176"/>
              <a:gd name="T29" fmla="*/ 12 h 176"/>
              <a:gd name="T30" fmla="*/ 137 w 176"/>
              <a:gd name="T31" fmla="*/ 22 h 176"/>
              <a:gd name="T32" fmla="*/ 154 w 176"/>
              <a:gd name="T33" fmla="*/ 39 h 176"/>
              <a:gd name="T34" fmla="*/ 80 w 176"/>
              <a:gd name="T35" fmla="*/ 113 h 176"/>
              <a:gd name="T36" fmla="*/ 80 w 176"/>
              <a:gd name="T37" fmla="*/ 96 h 176"/>
              <a:gd name="T38" fmla="*/ 63 w 176"/>
              <a:gd name="T39" fmla="*/ 96 h 176"/>
              <a:gd name="T40" fmla="*/ 137 w 176"/>
              <a:gd name="T41" fmla="*/ 22 h 176"/>
              <a:gd name="T42" fmla="*/ 57 w 176"/>
              <a:gd name="T43" fmla="*/ 104 h 176"/>
              <a:gd name="T44" fmla="*/ 72 w 176"/>
              <a:gd name="T45" fmla="*/ 104 h 176"/>
              <a:gd name="T46" fmla="*/ 72 w 176"/>
              <a:gd name="T47" fmla="*/ 119 h 176"/>
              <a:gd name="T48" fmla="*/ 54 w 176"/>
              <a:gd name="T49" fmla="*/ 122 h 176"/>
              <a:gd name="T50" fmla="*/ 57 w 176"/>
              <a:gd name="T51" fmla="*/ 104 h 176"/>
              <a:gd name="T52" fmla="*/ 172 w 176"/>
              <a:gd name="T53" fmla="*/ 60 h 176"/>
              <a:gd name="T54" fmla="*/ 168 w 176"/>
              <a:gd name="T55" fmla="*/ 64 h 176"/>
              <a:gd name="T56" fmla="*/ 168 w 176"/>
              <a:gd name="T57" fmla="*/ 152 h 176"/>
              <a:gd name="T58" fmla="*/ 152 w 176"/>
              <a:gd name="T59" fmla="*/ 168 h 176"/>
              <a:gd name="T60" fmla="*/ 24 w 176"/>
              <a:gd name="T61" fmla="*/ 168 h 176"/>
              <a:gd name="T62" fmla="*/ 8 w 176"/>
              <a:gd name="T63" fmla="*/ 152 h 176"/>
              <a:gd name="T64" fmla="*/ 8 w 176"/>
              <a:gd name="T65" fmla="*/ 24 h 176"/>
              <a:gd name="T66" fmla="*/ 24 w 176"/>
              <a:gd name="T67" fmla="*/ 8 h 176"/>
              <a:gd name="T68" fmla="*/ 112 w 176"/>
              <a:gd name="T69" fmla="*/ 8 h 176"/>
              <a:gd name="T70" fmla="*/ 116 w 176"/>
              <a:gd name="T71" fmla="*/ 4 h 176"/>
              <a:gd name="T72" fmla="*/ 112 w 176"/>
              <a:gd name="T73" fmla="*/ 0 h 176"/>
              <a:gd name="T74" fmla="*/ 24 w 176"/>
              <a:gd name="T75" fmla="*/ 0 h 176"/>
              <a:gd name="T76" fmla="*/ 0 w 176"/>
              <a:gd name="T77" fmla="*/ 24 h 176"/>
              <a:gd name="T78" fmla="*/ 0 w 176"/>
              <a:gd name="T79" fmla="*/ 152 h 176"/>
              <a:gd name="T80" fmla="*/ 24 w 176"/>
              <a:gd name="T81" fmla="*/ 176 h 176"/>
              <a:gd name="T82" fmla="*/ 152 w 176"/>
              <a:gd name="T83" fmla="*/ 176 h 176"/>
              <a:gd name="T84" fmla="*/ 176 w 176"/>
              <a:gd name="T85" fmla="*/ 152 h 176"/>
              <a:gd name="T86" fmla="*/ 176 w 176"/>
              <a:gd name="T87" fmla="*/ 64 h 176"/>
              <a:gd name="T88" fmla="*/ 172 w 176"/>
              <a:gd name="T89" fmla="*/ 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44" y="132"/>
                </a:moveTo>
                <a:cubicBezTo>
                  <a:pt x="78" y="126"/>
                  <a:pt x="78" y="126"/>
                  <a:pt x="78" y="126"/>
                </a:cubicBezTo>
                <a:cubicBezTo>
                  <a:pt x="170" y="34"/>
                  <a:pt x="170" y="34"/>
                  <a:pt x="170" y="34"/>
                </a:cubicBezTo>
                <a:cubicBezTo>
                  <a:pt x="174" y="31"/>
                  <a:pt x="176" y="26"/>
                  <a:pt x="176" y="20"/>
                </a:cubicBezTo>
                <a:cubicBezTo>
                  <a:pt x="176" y="9"/>
                  <a:pt x="167" y="0"/>
                  <a:pt x="156" y="0"/>
                </a:cubicBezTo>
                <a:cubicBezTo>
                  <a:pt x="150" y="0"/>
                  <a:pt x="145" y="2"/>
                  <a:pt x="142" y="6"/>
                </a:cubicBezTo>
                <a:cubicBezTo>
                  <a:pt x="50" y="98"/>
                  <a:pt x="50" y="98"/>
                  <a:pt x="50" y="98"/>
                </a:cubicBezTo>
                <a:lnTo>
                  <a:pt x="44" y="132"/>
                </a:lnTo>
                <a:close/>
                <a:moveTo>
                  <a:pt x="148" y="12"/>
                </a:moveTo>
                <a:cubicBezTo>
                  <a:pt x="150" y="9"/>
                  <a:pt x="153" y="8"/>
                  <a:pt x="156" y="8"/>
                </a:cubicBezTo>
                <a:cubicBezTo>
                  <a:pt x="163" y="8"/>
                  <a:pt x="168" y="13"/>
                  <a:pt x="168" y="20"/>
                </a:cubicBezTo>
                <a:cubicBezTo>
                  <a:pt x="168" y="23"/>
                  <a:pt x="167" y="26"/>
                  <a:pt x="164" y="28"/>
                </a:cubicBezTo>
                <a:cubicBezTo>
                  <a:pt x="159" y="34"/>
                  <a:pt x="159" y="34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lnTo>
                  <a:pt x="148" y="12"/>
                </a:lnTo>
                <a:close/>
                <a:moveTo>
                  <a:pt x="137" y="22"/>
                </a:moveTo>
                <a:cubicBezTo>
                  <a:pt x="154" y="39"/>
                  <a:pt x="154" y="39"/>
                  <a:pt x="154" y="39"/>
                </a:cubicBezTo>
                <a:cubicBezTo>
                  <a:pt x="80" y="113"/>
                  <a:pt x="80" y="113"/>
                  <a:pt x="80" y="113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137" y="22"/>
                </a:lnTo>
                <a:close/>
                <a:moveTo>
                  <a:pt x="57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54" y="122"/>
                  <a:pt x="54" y="122"/>
                  <a:pt x="54" y="122"/>
                </a:cubicBezTo>
                <a:lnTo>
                  <a:pt x="57" y="104"/>
                </a:lnTo>
                <a:close/>
                <a:moveTo>
                  <a:pt x="172" y="60"/>
                </a:moveTo>
                <a:cubicBezTo>
                  <a:pt x="170" y="60"/>
                  <a:pt x="168" y="62"/>
                  <a:pt x="168" y="64"/>
                </a:cubicBezTo>
                <a:cubicBezTo>
                  <a:pt x="168" y="152"/>
                  <a:pt x="168" y="152"/>
                  <a:pt x="168" y="152"/>
                </a:cubicBezTo>
                <a:cubicBezTo>
                  <a:pt x="168" y="161"/>
                  <a:pt x="161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15" y="168"/>
                  <a:pt x="8" y="161"/>
                  <a:pt x="8" y="152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15"/>
                  <a:pt x="15" y="8"/>
                  <a:pt x="24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4" y="8"/>
                  <a:pt x="116" y="6"/>
                  <a:pt x="116" y="4"/>
                </a:cubicBezTo>
                <a:cubicBezTo>
                  <a:pt x="116" y="2"/>
                  <a:pt x="114" y="0"/>
                  <a:pt x="11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65" y="176"/>
                  <a:pt x="176" y="165"/>
                  <a:pt x="176" y="152"/>
                </a:cubicBezTo>
                <a:cubicBezTo>
                  <a:pt x="176" y="64"/>
                  <a:pt x="176" y="64"/>
                  <a:pt x="176" y="64"/>
                </a:cubicBezTo>
                <a:cubicBezTo>
                  <a:pt x="176" y="62"/>
                  <a:pt x="174" y="60"/>
                  <a:pt x="172" y="60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74377"/>
            <a:ext cx="9144000" cy="184828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2"/>
                </a:solidFill>
              </a:rPr>
              <a:t>Quản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lý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xưởng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sản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xuất</a:t>
            </a:r>
            <a:r>
              <a:rPr lang="en-US" b="1" dirty="0" smtClean="0">
                <a:solidFill>
                  <a:schemeClr val="bg2"/>
                </a:solidFill>
              </a:rPr>
              <a:t/>
            </a:r>
            <a:br>
              <a:rPr lang="en-US" b="1" dirty="0" smtClean="0">
                <a:solidFill>
                  <a:schemeClr val="bg2"/>
                </a:solidFill>
              </a:rPr>
            </a:br>
            <a:r>
              <a:rPr lang="en-US" b="1" dirty="0" err="1" smtClean="0">
                <a:solidFill>
                  <a:schemeClr val="bg2"/>
                </a:solidFill>
              </a:rPr>
              <a:t>bánh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kẹo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1899" y="3526631"/>
            <a:ext cx="8017191" cy="248842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sz="32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Thành</a:t>
            </a:r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viên</a:t>
            </a:r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nhóm</a:t>
            </a:r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457200" indent="-457200" algn="just">
              <a:buAutoNum type="arabicPeriod"/>
            </a:pPr>
            <a:r>
              <a:rPr lang="en-US" sz="2800" dirty="0" err="1" smtClean="0">
                <a:solidFill>
                  <a:schemeClr val="bg2"/>
                </a:solidFill>
              </a:rPr>
              <a:t>Ngô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</a:rPr>
              <a:t>Văn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</a:rPr>
              <a:t>Chiến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</a:p>
          <a:p>
            <a:pPr marL="457200" indent="-457200" algn="just">
              <a:buAutoNum type="arabicPeriod"/>
            </a:pPr>
            <a:r>
              <a:rPr lang="en-US" sz="2800" dirty="0" err="1" smtClean="0">
                <a:solidFill>
                  <a:schemeClr val="bg2"/>
                </a:solidFill>
              </a:rPr>
              <a:t>Lê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</a:rPr>
              <a:t>Đình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</a:rPr>
              <a:t>Chiến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800" dirty="0" err="1" smtClean="0">
                <a:solidFill>
                  <a:schemeClr val="bg2"/>
                </a:solidFill>
              </a:rPr>
              <a:t>Huỳnh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</a:rPr>
              <a:t>Quang</a:t>
            </a:r>
            <a:r>
              <a:rPr lang="en-US" sz="2800" dirty="0" smtClean="0">
                <a:solidFill>
                  <a:schemeClr val="bg2"/>
                </a:solidFill>
              </a:rPr>
              <a:t> </a:t>
            </a:r>
            <a:r>
              <a:rPr lang="en-US" sz="2800" dirty="0" err="1" smtClean="0">
                <a:solidFill>
                  <a:schemeClr val="bg2"/>
                </a:solidFill>
              </a:rPr>
              <a:t>Huy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800" dirty="0" err="1" smtClean="0">
                <a:solidFill>
                  <a:schemeClr val="bg2"/>
                </a:solidFill>
              </a:rPr>
              <a:t>Trần</a:t>
            </a:r>
            <a:r>
              <a:rPr lang="en-US" sz="2800" dirty="0" smtClean="0">
                <a:solidFill>
                  <a:schemeClr val="bg2"/>
                </a:solidFill>
              </a:rPr>
              <a:t> Minh </a:t>
            </a:r>
            <a:r>
              <a:rPr lang="en-US" sz="2800" dirty="0" err="1" smtClean="0">
                <a:solidFill>
                  <a:schemeClr val="bg2"/>
                </a:solidFill>
              </a:rPr>
              <a:t>Tuấn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457200" indent="-457200" algn="just">
              <a:buAutoNum type="arabicPeriod"/>
            </a:pPr>
            <a:endParaRPr lang="en-US" dirty="0" smtClean="0">
              <a:solidFill>
                <a:schemeClr val="bg2"/>
              </a:solidFill>
            </a:endParaRPr>
          </a:p>
          <a:p>
            <a:pPr marL="457200" indent="-457200" algn="just">
              <a:buAutoNum type="arabicPeriod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6" name="Freeform 103"/>
          <p:cNvSpPr>
            <a:spLocks noEditPoints="1"/>
          </p:cNvSpPr>
          <p:nvPr/>
        </p:nvSpPr>
        <p:spPr bwMode="auto">
          <a:xfrm>
            <a:off x="11367335" y="430752"/>
            <a:ext cx="419206" cy="419206"/>
          </a:xfrm>
          <a:custGeom>
            <a:avLst/>
            <a:gdLst>
              <a:gd name="T0" fmla="*/ 176 w 176"/>
              <a:gd name="T1" fmla="*/ 68 h 176"/>
              <a:gd name="T2" fmla="*/ 174 w 176"/>
              <a:gd name="T3" fmla="*/ 49 h 176"/>
              <a:gd name="T4" fmla="*/ 90 w 176"/>
              <a:gd name="T5" fmla="*/ 1 h 176"/>
              <a:gd name="T6" fmla="*/ 88 w 176"/>
              <a:gd name="T7" fmla="*/ 0 h 176"/>
              <a:gd name="T8" fmla="*/ 86 w 176"/>
              <a:gd name="T9" fmla="*/ 1 h 176"/>
              <a:gd name="T10" fmla="*/ 2 w 176"/>
              <a:gd name="T11" fmla="*/ 49 h 176"/>
              <a:gd name="T12" fmla="*/ 0 w 176"/>
              <a:gd name="T13" fmla="*/ 68 h 176"/>
              <a:gd name="T14" fmla="*/ 16 w 176"/>
              <a:gd name="T15" fmla="*/ 72 h 176"/>
              <a:gd name="T16" fmla="*/ 12 w 176"/>
              <a:gd name="T17" fmla="*/ 144 h 176"/>
              <a:gd name="T18" fmla="*/ 8 w 176"/>
              <a:gd name="T19" fmla="*/ 147 h 176"/>
              <a:gd name="T20" fmla="*/ 0 w 176"/>
              <a:gd name="T21" fmla="*/ 171 h 176"/>
              <a:gd name="T22" fmla="*/ 4 w 176"/>
              <a:gd name="T23" fmla="*/ 176 h 176"/>
              <a:gd name="T24" fmla="*/ 176 w 176"/>
              <a:gd name="T25" fmla="*/ 172 h 176"/>
              <a:gd name="T26" fmla="*/ 176 w 176"/>
              <a:gd name="T27" fmla="*/ 171 h 176"/>
              <a:gd name="T28" fmla="*/ 168 w 176"/>
              <a:gd name="T29" fmla="*/ 147 h 176"/>
              <a:gd name="T30" fmla="*/ 160 w 176"/>
              <a:gd name="T31" fmla="*/ 144 h 176"/>
              <a:gd name="T32" fmla="*/ 172 w 176"/>
              <a:gd name="T33" fmla="*/ 72 h 176"/>
              <a:gd name="T34" fmla="*/ 157 w 176"/>
              <a:gd name="T35" fmla="*/ 48 h 176"/>
              <a:gd name="T36" fmla="*/ 88 w 176"/>
              <a:gd name="T37" fmla="*/ 9 h 176"/>
              <a:gd name="T38" fmla="*/ 166 w 176"/>
              <a:gd name="T39" fmla="*/ 168 h 176"/>
              <a:gd name="T40" fmla="*/ 15 w 176"/>
              <a:gd name="T41" fmla="*/ 152 h 176"/>
              <a:gd name="T42" fmla="*/ 24 w 176"/>
              <a:gd name="T43" fmla="*/ 72 h 176"/>
              <a:gd name="T44" fmla="*/ 40 w 176"/>
              <a:gd name="T45" fmla="*/ 144 h 176"/>
              <a:gd name="T46" fmla="*/ 24 w 176"/>
              <a:gd name="T47" fmla="*/ 72 h 176"/>
              <a:gd name="T48" fmla="*/ 64 w 176"/>
              <a:gd name="T49" fmla="*/ 72 h 176"/>
              <a:gd name="T50" fmla="*/ 48 w 176"/>
              <a:gd name="T51" fmla="*/ 144 h 176"/>
              <a:gd name="T52" fmla="*/ 72 w 176"/>
              <a:gd name="T53" fmla="*/ 72 h 176"/>
              <a:gd name="T54" fmla="*/ 104 w 176"/>
              <a:gd name="T55" fmla="*/ 144 h 176"/>
              <a:gd name="T56" fmla="*/ 72 w 176"/>
              <a:gd name="T57" fmla="*/ 72 h 176"/>
              <a:gd name="T58" fmla="*/ 128 w 176"/>
              <a:gd name="T59" fmla="*/ 72 h 176"/>
              <a:gd name="T60" fmla="*/ 112 w 176"/>
              <a:gd name="T61" fmla="*/ 144 h 176"/>
              <a:gd name="T62" fmla="*/ 136 w 176"/>
              <a:gd name="T63" fmla="*/ 72 h 176"/>
              <a:gd name="T64" fmla="*/ 152 w 176"/>
              <a:gd name="T65" fmla="*/ 144 h 176"/>
              <a:gd name="T66" fmla="*/ 136 w 176"/>
              <a:gd name="T67" fmla="*/ 72 h 176"/>
              <a:gd name="T68" fmla="*/ 168 w 176"/>
              <a:gd name="T69" fmla="*/ 56 h 176"/>
              <a:gd name="T70" fmla="*/ 8 w 176"/>
              <a:gd name="T71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72" y="72"/>
                </a:moveTo>
                <a:cubicBezTo>
                  <a:pt x="174" y="72"/>
                  <a:pt x="176" y="70"/>
                  <a:pt x="176" y="68"/>
                </a:cubicBezTo>
                <a:cubicBezTo>
                  <a:pt x="176" y="52"/>
                  <a:pt x="176" y="52"/>
                  <a:pt x="176" y="52"/>
                </a:cubicBezTo>
                <a:cubicBezTo>
                  <a:pt x="176" y="51"/>
                  <a:pt x="175" y="49"/>
                  <a:pt x="174" y="49"/>
                </a:cubicBezTo>
                <a:cubicBezTo>
                  <a:pt x="174" y="49"/>
                  <a:pt x="174" y="49"/>
                  <a:pt x="174" y="49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1"/>
                  <a:pt x="90" y="1"/>
                  <a:pt x="90" y="1"/>
                </a:cubicBezTo>
                <a:cubicBezTo>
                  <a:pt x="89" y="0"/>
                  <a:pt x="89" y="0"/>
                  <a:pt x="88" y="0"/>
                </a:cubicBezTo>
                <a:cubicBezTo>
                  <a:pt x="87" y="0"/>
                  <a:pt x="87" y="0"/>
                  <a:pt x="86" y="1"/>
                </a:cubicBezTo>
                <a:cubicBezTo>
                  <a:pt x="86" y="1"/>
                  <a:pt x="86" y="1"/>
                  <a:pt x="86" y="1"/>
                </a:cubicBezTo>
                <a:cubicBezTo>
                  <a:pt x="2" y="49"/>
                  <a:pt x="2" y="49"/>
                  <a:pt x="2" y="49"/>
                </a:cubicBezTo>
                <a:cubicBezTo>
                  <a:pt x="2" y="49"/>
                  <a:pt x="2" y="49"/>
                  <a:pt x="2" y="49"/>
                </a:cubicBezTo>
                <a:cubicBezTo>
                  <a:pt x="1" y="49"/>
                  <a:pt x="0" y="51"/>
                  <a:pt x="0" y="52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2" y="72"/>
                  <a:pt x="4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10" y="144"/>
                  <a:pt x="9" y="145"/>
                  <a:pt x="8" y="147"/>
                </a:cubicBezTo>
                <a:cubicBezTo>
                  <a:pt x="8" y="147"/>
                  <a:pt x="8" y="147"/>
                  <a:pt x="8" y="147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2"/>
                  <a:pt x="176" y="171"/>
                  <a:pt x="176" y="171"/>
                </a:cubicBezTo>
                <a:cubicBezTo>
                  <a:pt x="176" y="171"/>
                  <a:pt x="176" y="171"/>
                  <a:pt x="176" y="171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7" y="145"/>
                  <a:pt x="166" y="144"/>
                  <a:pt x="164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0" y="72"/>
                  <a:pt x="160" y="72"/>
                  <a:pt x="160" y="72"/>
                </a:cubicBezTo>
                <a:lnTo>
                  <a:pt x="172" y="72"/>
                </a:lnTo>
                <a:close/>
                <a:moveTo>
                  <a:pt x="88" y="9"/>
                </a:moveTo>
                <a:cubicBezTo>
                  <a:pt x="157" y="48"/>
                  <a:pt x="157" y="48"/>
                  <a:pt x="157" y="48"/>
                </a:cubicBezTo>
                <a:cubicBezTo>
                  <a:pt x="19" y="48"/>
                  <a:pt x="19" y="48"/>
                  <a:pt x="19" y="48"/>
                </a:cubicBezTo>
                <a:lnTo>
                  <a:pt x="88" y="9"/>
                </a:lnTo>
                <a:close/>
                <a:moveTo>
                  <a:pt x="161" y="152"/>
                </a:moveTo>
                <a:cubicBezTo>
                  <a:pt x="166" y="168"/>
                  <a:pt x="166" y="168"/>
                  <a:pt x="166" y="168"/>
                </a:cubicBezTo>
                <a:cubicBezTo>
                  <a:pt x="10" y="168"/>
                  <a:pt x="10" y="168"/>
                  <a:pt x="10" y="168"/>
                </a:cubicBezTo>
                <a:cubicBezTo>
                  <a:pt x="15" y="152"/>
                  <a:pt x="15" y="152"/>
                  <a:pt x="15" y="152"/>
                </a:cubicBezTo>
                <a:lnTo>
                  <a:pt x="161" y="152"/>
                </a:lnTo>
                <a:close/>
                <a:moveTo>
                  <a:pt x="24" y="72"/>
                </a:moveTo>
                <a:cubicBezTo>
                  <a:pt x="40" y="72"/>
                  <a:pt x="40" y="72"/>
                  <a:pt x="40" y="72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72"/>
                </a:lnTo>
                <a:close/>
                <a:moveTo>
                  <a:pt x="48" y="72"/>
                </a:moveTo>
                <a:cubicBezTo>
                  <a:pt x="64" y="72"/>
                  <a:pt x="64" y="72"/>
                  <a:pt x="64" y="72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48" y="144"/>
                  <a:pt x="48" y="144"/>
                  <a:pt x="48" y="144"/>
                </a:cubicBezTo>
                <a:lnTo>
                  <a:pt x="48" y="72"/>
                </a:lnTo>
                <a:close/>
                <a:moveTo>
                  <a:pt x="72" y="72"/>
                </a:moveTo>
                <a:cubicBezTo>
                  <a:pt x="104" y="72"/>
                  <a:pt x="104" y="72"/>
                  <a:pt x="104" y="72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72" y="144"/>
                  <a:pt x="72" y="144"/>
                  <a:pt x="72" y="144"/>
                </a:cubicBezTo>
                <a:lnTo>
                  <a:pt x="72" y="72"/>
                </a:lnTo>
                <a:close/>
                <a:moveTo>
                  <a:pt x="112" y="72"/>
                </a:moveTo>
                <a:cubicBezTo>
                  <a:pt x="128" y="72"/>
                  <a:pt x="128" y="72"/>
                  <a:pt x="128" y="72"/>
                </a:cubicBezTo>
                <a:cubicBezTo>
                  <a:pt x="128" y="144"/>
                  <a:pt x="128" y="144"/>
                  <a:pt x="128" y="144"/>
                </a:cubicBezTo>
                <a:cubicBezTo>
                  <a:pt x="112" y="144"/>
                  <a:pt x="112" y="144"/>
                  <a:pt x="112" y="144"/>
                </a:cubicBezTo>
                <a:lnTo>
                  <a:pt x="112" y="72"/>
                </a:lnTo>
                <a:close/>
                <a:moveTo>
                  <a:pt x="136" y="72"/>
                </a:moveTo>
                <a:cubicBezTo>
                  <a:pt x="152" y="72"/>
                  <a:pt x="152" y="72"/>
                  <a:pt x="152" y="72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36" y="144"/>
                  <a:pt x="136" y="144"/>
                  <a:pt x="136" y="144"/>
                </a:cubicBezTo>
                <a:lnTo>
                  <a:pt x="136" y="72"/>
                </a:lnTo>
                <a:close/>
                <a:moveTo>
                  <a:pt x="8" y="56"/>
                </a:moveTo>
                <a:cubicBezTo>
                  <a:pt x="168" y="56"/>
                  <a:pt x="168" y="56"/>
                  <a:pt x="168" y="56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8" y="64"/>
                  <a:pt x="8" y="64"/>
                  <a:pt x="8" y="64"/>
                </a:cubicBezTo>
                <a:lnTo>
                  <a:pt x="8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96"/>
          <p:cNvSpPr>
            <a:spLocks noEditPoints="1"/>
          </p:cNvSpPr>
          <p:nvPr/>
        </p:nvSpPr>
        <p:spPr bwMode="auto">
          <a:xfrm>
            <a:off x="7419030" y="4097352"/>
            <a:ext cx="2150567" cy="1562702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icture Placeholder 5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432649" y="1552755"/>
            <a:ext cx="1199071" cy="11990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47869" y="1192992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8539" y="1041539"/>
            <a:ext cx="4774923" cy="47749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72344" y="3188299"/>
            <a:ext cx="367701" cy="3677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8919" y="5726892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6762" y="3940940"/>
            <a:ext cx="520101" cy="5201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0056" y="3841871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772344" y="3714930"/>
            <a:ext cx="1199071" cy="11990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638994" y="501080"/>
            <a:ext cx="1476556" cy="14765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07924" y="754662"/>
            <a:ext cx="367701" cy="3677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39925" y="548408"/>
            <a:ext cx="198138" cy="1981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41206" y="1562702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613556" y="5077427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668000" y="5335118"/>
            <a:ext cx="1817877" cy="18178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-582762" y="-356587"/>
            <a:ext cx="2689525" cy="26895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094930" y="158347"/>
            <a:ext cx="964016" cy="96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77679" y="4726892"/>
            <a:ext cx="1372906" cy="13729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61403" y="5384031"/>
            <a:ext cx="367701" cy="3677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288025" y="4829082"/>
            <a:ext cx="367701" cy="3677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6205" y="2530791"/>
            <a:ext cx="367701" cy="3677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81285" y="4209176"/>
            <a:ext cx="198138" cy="198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4173" y="6278158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655726" y="1192992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182769" y="5915984"/>
            <a:ext cx="198138" cy="1981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2037" y="-434288"/>
            <a:ext cx="1921683" cy="19216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24617" y="904634"/>
            <a:ext cx="367701" cy="3677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265199" y="1041220"/>
            <a:ext cx="198138" cy="1981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228711" y="5530340"/>
            <a:ext cx="198138" cy="19813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024333" y="2999417"/>
            <a:ext cx="631883" cy="631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293903" y="6039842"/>
            <a:ext cx="631883" cy="6318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60382" y="3954447"/>
            <a:ext cx="198138" cy="1981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564194" y="2018087"/>
            <a:ext cx="1921683" cy="19216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391774" y="5012413"/>
            <a:ext cx="423194" cy="423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133614" y="5399504"/>
            <a:ext cx="307546" cy="307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16736" y="6221239"/>
            <a:ext cx="311975" cy="311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649901" y="280643"/>
            <a:ext cx="311975" cy="311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909130" y="5262301"/>
            <a:ext cx="367701" cy="3677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190088" y="307653"/>
            <a:ext cx="367701" cy="3677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87538" y="120688"/>
            <a:ext cx="631883" cy="631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25"/>
          <p:cNvSpPr>
            <a:spLocks noEditPoints="1"/>
          </p:cNvSpPr>
          <p:nvPr/>
        </p:nvSpPr>
        <p:spPr bwMode="auto">
          <a:xfrm>
            <a:off x="9097610" y="4090433"/>
            <a:ext cx="548539" cy="448065"/>
          </a:xfrm>
          <a:custGeom>
            <a:avLst/>
            <a:gdLst>
              <a:gd name="T0" fmla="*/ 28 w 176"/>
              <a:gd name="T1" fmla="*/ 88 h 144"/>
              <a:gd name="T2" fmla="*/ 4 w 176"/>
              <a:gd name="T3" fmla="*/ 88 h 144"/>
              <a:gd name="T4" fmla="*/ 0 w 176"/>
              <a:gd name="T5" fmla="*/ 92 h 144"/>
              <a:gd name="T6" fmla="*/ 0 w 176"/>
              <a:gd name="T7" fmla="*/ 140 h 144"/>
              <a:gd name="T8" fmla="*/ 4 w 176"/>
              <a:gd name="T9" fmla="*/ 144 h 144"/>
              <a:gd name="T10" fmla="*/ 28 w 176"/>
              <a:gd name="T11" fmla="*/ 144 h 144"/>
              <a:gd name="T12" fmla="*/ 32 w 176"/>
              <a:gd name="T13" fmla="*/ 140 h 144"/>
              <a:gd name="T14" fmla="*/ 32 w 176"/>
              <a:gd name="T15" fmla="*/ 92 h 144"/>
              <a:gd name="T16" fmla="*/ 28 w 176"/>
              <a:gd name="T17" fmla="*/ 88 h 144"/>
              <a:gd name="T18" fmla="*/ 24 w 176"/>
              <a:gd name="T19" fmla="*/ 136 h 144"/>
              <a:gd name="T20" fmla="*/ 8 w 176"/>
              <a:gd name="T21" fmla="*/ 136 h 144"/>
              <a:gd name="T22" fmla="*/ 8 w 176"/>
              <a:gd name="T23" fmla="*/ 96 h 144"/>
              <a:gd name="T24" fmla="*/ 24 w 176"/>
              <a:gd name="T25" fmla="*/ 96 h 144"/>
              <a:gd name="T26" fmla="*/ 24 w 176"/>
              <a:gd name="T27" fmla="*/ 136 h 144"/>
              <a:gd name="T28" fmla="*/ 124 w 176"/>
              <a:gd name="T29" fmla="*/ 64 h 144"/>
              <a:gd name="T30" fmla="*/ 100 w 176"/>
              <a:gd name="T31" fmla="*/ 64 h 144"/>
              <a:gd name="T32" fmla="*/ 96 w 176"/>
              <a:gd name="T33" fmla="*/ 68 h 144"/>
              <a:gd name="T34" fmla="*/ 96 w 176"/>
              <a:gd name="T35" fmla="*/ 140 h 144"/>
              <a:gd name="T36" fmla="*/ 100 w 176"/>
              <a:gd name="T37" fmla="*/ 144 h 144"/>
              <a:gd name="T38" fmla="*/ 124 w 176"/>
              <a:gd name="T39" fmla="*/ 144 h 144"/>
              <a:gd name="T40" fmla="*/ 128 w 176"/>
              <a:gd name="T41" fmla="*/ 140 h 144"/>
              <a:gd name="T42" fmla="*/ 128 w 176"/>
              <a:gd name="T43" fmla="*/ 68 h 144"/>
              <a:gd name="T44" fmla="*/ 124 w 176"/>
              <a:gd name="T45" fmla="*/ 64 h 144"/>
              <a:gd name="T46" fmla="*/ 120 w 176"/>
              <a:gd name="T47" fmla="*/ 136 h 144"/>
              <a:gd name="T48" fmla="*/ 104 w 176"/>
              <a:gd name="T49" fmla="*/ 136 h 144"/>
              <a:gd name="T50" fmla="*/ 104 w 176"/>
              <a:gd name="T51" fmla="*/ 72 h 144"/>
              <a:gd name="T52" fmla="*/ 120 w 176"/>
              <a:gd name="T53" fmla="*/ 72 h 144"/>
              <a:gd name="T54" fmla="*/ 120 w 176"/>
              <a:gd name="T55" fmla="*/ 136 h 144"/>
              <a:gd name="T56" fmla="*/ 76 w 176"/>
              <a:gd name="T57" fmla="*/ 16 h 144"/>
              <a:gd name="T58" fmla="*/ 52 w 176"/>
              <a:gd name="T59" fmla="*/ 16 h 144"/>
              <a:gd name="T60" fmla="*/ 48 w 176"/>
              <a:gd name="T61" fmla="*/ 20 h 144"/>
              <a:gd name="T62" fmla="*/ 48 w 176"/>
              <a:gd name="T63" fmla="*/ 140 h 144"/>
              <a:gd name="T64" fmla="*/ 52 w 176"/>
              <a:gd name="T65" fmla="*/ 144 h 144"/>
              <a:gd name="T66" fmla="*/ 76 w 176"/>
              <a:gd name="T67" fmla="*/ 144 h 144"/>
              <a:gd name="T68" fmla="*/ 80 w 176"/>
              <a:gd name="T69" fmla="*/ 140 h 144"/>
              <a:gd name="T70" fmla="*/ 80 w 176"/>
              <a:gd name="T71" fmla="*/ 20 h 144"/>
              <a:gd name="T72" fmla="*/ 76 w 176"/>
              <a:gd name="T73" fmla="*/ 16 h 144"/>
              <a:gd name="T74" fmla="*/ 72 w 176"/>
              <a:gd name="T75" fmla="*/ 136 h 144"/>
              <a:gd name="T76" fmla="*/ 56 w 176"/>
              <a:gd name="T77" fmla="*/ 136 h 144"/>
              <a:gd name="T78" fmla="*/ 56 w 176"/>
              <a:gd name="T79" fmla="*/ 24 h 144"/>
              <a:gd name="T80" fmla="*/ 72 w 176"/>
              <a:gd name="T81" fmla="*/ 24 h 144"/>
              <a:gd name="T82" fmla="*/ 72 w 176"/>
              <a:gd name="T83" fmla="*/ 136 h 144"/>
              <a:gd name="T84" fmla="*/ 172 w 176"/>
              <a:gd name="T85" fmla="*/ 0 h 144"/>
              <a:gd name="T86" fmla="*/ 148 w 176"/>
              <a:gd name="T87" fmla="*/ 0 h 144"/>
              <a:gd name="T88" fmla="*/ 144 w 176"/>
              <a:gd name="T89" fmla="*/ 4 h 144"/>
              <a:gd name="T90" fmla="*/ 144 w 176"/>
              <a:gd name="T91" fmla="*/ 140 h 144"/>
              <a:gd name="T92" fmla="*/ 148 w 176"/>
              <a:gd name="T93" fmla="*/ 144 h 144"/>
              <a:gd name="T94" fmla="*/ 172 w 176"/>
              <a:gd name="T95" fmla="*/ 144 h 144"/>
              <a:gd name="T96" fmla="*/ 176 w 176"/>
              <a:gd name="T97" fmla="*/ 140 h 144"/>
              <a:gd name="T98" fmla="*/ 176 w 176"/>
              <a:gd name="T99" fmla="*/ 4 h 144"/>
              <a:gd name="T100" fmla="*/ 172 w 176"/>
              <a:gd name="T101" fmla="*/ 0 h 144"/>
              <a:gd name="T102" fmla="*/ 168 w 176"/>
              <a:gd name="T103" fmla="*/ 136 h 144"/>
              <a:gd name="T104" fmla="*/ 152 w 176"/>
              <a:gd name="T105" fmla="*/ 136 h 144"/>
              <a:gd name="T106" fmla="*/ 152 w 176"/>
              <a:gd name="T107" fmla="*/ 8 h 144"/>
              <a:gd name="T108" fmla="*/ 168 w 176"/>
              <a:gd name="T109" fmla="*/ 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2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90"/>
                  <a:pt x="0" y="92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30" y="144"/>
                  <a:pt x="32" y="142"/>
                  <a:pt x="32" y="140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0"/>
                  <a:pt x="30" y="88"/>
                  <a:pt x="28" y="88"/>
                </a:cubicBezTo>
                <a:moveTo>
                  <a:pt x="24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96"/>
                  <a:pt x="8" y="96"/>
                  <a:pt x="8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136"/>
                </a:lnTo>
                <a:close/>
                <a:moveTo>
                  <a:pt x="124" y="64"/>
                </a:move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96" y="142"/>
                  <a:pt x="98" y="144"/>
                  <a:pt x="100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moveTo>
                  <a:pt x="120" y="136"/>
                </a:moveTo>
                <a:cubicBezTo>
                  <a:pt x="104" y="136"/>
                  <a:pt x="104" y="136"/>
                  <a:pt x="104" y="136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136"/>
                </a:lnTo>
                <a:close/>
                <a:moveTo>
                  <a:pt x="76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2"/>
                  <a:pt x="50" y="144"/>
                  <a:pt x="5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8"/>
                  <a:pt x="78" y="16"/>
                  <a:pt x="76" y="16"/>
                </a:cubicBezTo>
                <a:moveTo>
                  <a:pt x="72" y="136"/>
                </a:moveTo>
                <a:cubicBezTo>
                  <a:pt x="56" y="136"/>
                  <a:pt x="56" y="136"/>
                  <a:pt x="56" y="136"/>
                </a:cubicBezTo>
                <a:cubicBezTo>
                  <a:pt x="56" y="24"/>
                  <a:pt x="56" y="24"/>
                  <a:pt x="56" y="24"/>
                </a:cubicBezTo>
                <a:cubicBezTo>
                  <a:pt x="72" y="24"/>
                  <a:pt x="72" y="24"/>
                  <a:pt x="72" y="24"/>
                </a:cubicBezTo>
                <a:lnTo>
                  <a:pt x="72" y="136"/>
                </a:lnTo>
                <a:close/>
                <a:moveTo>
                  <a:pt x="172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6" y="0"/>
                  <a:pt x="144" y="2"/>
                  <a:pt x="144" y="4"/>
                </a:cubicBezTo>
                <a:cubicBezTo>
                  <a:pt x="144" y="140"/>
                  <a:pt x="144" y="140"/>
                  <a:pt x="144" y="140"/>
                </a:cubicBezTo>
                <a:cubicBezTo>
                  <a:pt x="144" y="142"/>
                  <a:pt x="146" y="144"/>
                  <a:pt x="148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68" y="136"/>
                </a:moveTo>
                <a:cubicBezTo>
                  <a:pt x="152" y="136"/>
                  <a:pt x="152" y="136"/>
                  <a:pt x="152" y="136"/>
                </a:cubicBezTo>
                <a:cubicBezTo>
                  <a:pt x="152" y="8"/>
                  <a:pt x="152" y="8"/>
                  <a:pt x="15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3"/>
          <p:cNvSpPr>
            <a:spLocks noEditPoints="1"/>
          </p:cNvSpPr>
          <p:nvPr/>
        </p:nvSpPr>
        <p:spPr bwMode="auto">
          <a:xfrm>
            <a:off x="194182" y="470955"/>
            <a:ext cx="1135636" cy="1034440"/>
          </a:xfrm>
          <a:custGeom>
            <a:avLst/>
            <a:gdLst>
              <a:gd name="T0" fmla="*/ 176 w 176"/>
              <a:gd name="T1" fmla="*/ 54 h 160"/>
              <a:gd name="T2" fmla="*/ 112 w 176"/>
              <a:gd name="T3" fmla="*/ 0 h 160"/>
              <a:gd name="T4" fmla="*/ 53 w 176"/>
              <a:gd name="T5" fmla="*/ 33 h 160"/>
              <a:gd name="T6" fmla="*/ 63 w 176"/>
              <a:gd name="T7" fmla="*/ 32 h 160"/>
              <a:gd name="T8" fmla="*/ 112 w 176"/>
              <a:gd name="T9" fmla="*/ 8 h 160"/>
              <a:gd name="T10" fmla="*/ 168 w 176"/>
              <a:gd name="T11" fmla="*/ 54 h 160"/>
              <a:gd name="T12" fmla="*/ 151 w 176"/>
              <a:gd name="T13" fmla="*/ 87 h 160"/>
              <a:gd name="T14" fmla="*/ 149 w 176"/>
              <a:gd name="T15" fmla="*/ 95 h 160"/>
              <a:gd name="T16" fmla="*/ 152 w 176"/>
              <a:gd name="T17" fmla="*/ 107 h 160"/>
              <a:gd name="T18" fmla="*/ 135 w 176"/>
              <a:gd name="T19" fmla="*/ 100 h 160"/>
              <a:gd name="T20" fmla="*/ 134 w 176"/>
              <a:gd name="T21" fmla="*/ 108 h 160"/>
              <a:gd name="T22" fmla="*/ 164 w 176"/>
              <a:gd name="T23" fmla="*/ 120 h 160"/>
              <a:gd name="T24" fmla="*/ 156 w 176"/>
              <a:gd name="T25" fmla="*/ 93 h 160"/>
              <a:gd name="T26" fmla="*/ 176 w 176"/>
              <a:gd name="T27" fmla="*/ 54 h 160"/>
              <a:gd name="T28" fmla="*/ 64 w 176"/>
              <a:gd name="T29" fmla="*/ 40 h 160"/>
              <a:gd name="T30" fmla="*/ 0 w 176"/>
              <a:gd name="T31" fmla="*/ 94 h 160"/>
              <a:gd name="T32" fmla="*/ 20 w 176"/>
              <a:gd name="T33" fmla="*/ 133 h 160"/>
              <a:gd name="T34" fmla="*/ 12 w 176"/>
              <a:gd name="T35" fmla="*/ 160 h 160"/>
              <a:gd name="T36" fmla="*/ 48 w 176"/>
              <a:gd name="T37" fmla="*/ 146 h 160"/>
              <a:gd name="T38" fmla="*/ 64 w 176"/>
              <a:gd name="T39" fmla="*/ 148 h 160"/>
              <a:gd name="T40" fmla="*/ 128 w 176"/>
              <a:gd name="T41" fmla="*/ 94 h 160"/>
              <a:gd name="T42" fmla="*/ 64 w 176"/>
              <a:gd name="T43" fmla="*/ 40 h 160"/>
              <a:gd name="T44" fmla="*/ 64 w 176"/>
              <a:gd name="T45" fmla="*/ 140 h 160"/>
              <a:gd name="T46" fmla="*/ 50 w 176"/>
              <a:gd name="T47" fmla="*/ 138 h 160"/>
              <a:gd name="T48" fmla="*/ 48 w 176"/>
              <a:gd name="T49" fmla="*/ 138 h 160"/>
              <a:gd name="T50" fmla="*/ 45 w 176"/>
              <a:gd name="T51" fmla="*/ 139 h 160"/>
              <a:gd name="T52" fmla="*/ 24 w 176"/>
              <a:gd name="T53" fmla="*/ 147 h 160"/>
              <a:gd name="T54" fmla="*/ 27 w 176"/>
              <a:gd name="T55" fmla="*/ 135 h 160"/>
              <a:gd name="T56" fmla="*/ 25 w 176"/>
              <a:gd name="T57" fmla="*/ 127 h 160"/>
              <a:gd name="T58" fmla="*/ 8 w 176"/>
              <a:gd name="T59" fmla="*/ 94 h 160"/>
              <a:gd name="T60" fmla="*/ 64 w 176"/>
              <a:gd name="T61" fmla="*/ 48 h 160"/>
              <a:gd name="T62" fmla="*/ 120 w 176"/>
              <a:gd name="T63" fmla="*/ 94 h 160"/>
              <a:gd name="T64" fmla="*/ 64 w 176"/>
              <a:gd name="T65" fmla="*/ 14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60">
                <a:moveTo>
                  <a:pt x="176" y="54"/>
                </a:moveTo>
                <a:cubicBezTo>
                  <a:pt x="176" y="24"/>
                  <a:pt x="147" y="0"/>
                  <a:pt x="112" y="0"/>
                </a:cubicBezTo>
                <a:cubicBezTo>
                  <a:pt x="86" y="0"/>
                  <a:pt x="63" y="13"/>
                  <a:pt x="53" y="33"/>
                </a:cubicBezTo>
                <a:cubicBezTo>
                  <a:pt x="56" y="32"/>
                  <a:pt x="60" y="32"/>
                  <a:pt x="63" y="32"/>
                </a:cubicBezTo>
                <a:cubicBezTo>
                  <a:pt x="72" y="18"/>
                  <a:pt x="91" y="8"/>
                  <a:pt x="112" y="8"/>
                </a:cubicBezTo>
                <a:cubicBezTo>
                  <a:pt x="143" y="8"/>
                  <a:pt x="168" y="29"/>
                  <a:pt x="168" y="54"/>
                </a:cubicBezTo>
                <a:cubicBezTo>
                  <a:pt x="168" y="66"/>
                  <a:pt x="162" y="78"/>
                  <a:pt x="151" y="87"/>
                </a:cubicBezTo>
                <a:cubicBezTo>
                  <a:pt x="149" y="89"/>
                  <a:pt x="148" y="92"/>
                  <a:pt x="149" y="95"/>
                </a:cubicBezTo>
                <a:cubicBezTo>
                  <a:pt x="152" y="107"/>
                  <a:pt x="152" y="107"/>
                  <a:pt x="152" y="107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03"/>
                  <a:pt x="134" y="106"/>
                  <a:pt x="134" y="108"/>
                </a:cubicBezTo>
                <a:cubicBezTo>
                  <a:pt x="164" y="120"/>
                  <a:pt x="164" y="120"/>
                  <a:pt x="164" y="120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68" y="83"/>
                  <a:pt x="176" y="69"/>
                  <a:pt x="176" y="54"/>
                </a:cubicBezTo>
                <a:moveTo>
                  <a:pt x="64" y="40"/>
                </a:moveTo>
                <a:cubicBezTo>
                  <a:pt x="29" y="40"/>
                  <a:pt x="0" y="64"/>
                  <a:pt x="0" y="94"/>
                </a:cubicBezTo>
                <a:cubicBezTo>
                  <a:pt x="0" y="109"/>
                  <a:pt x="8" y="123"/>
                  <a:pt x="20" y="133"/>
                </a:cubicBezTo>
                <a:cubicBezTo>
                  <a:pt x="12" y="160"/>
                  <a:pt x="12" y="160"/>
                  <a:pt x="12" y="160"/>
                </a:cubicBezTo>
                <a:cubicBezTo>
                  <a:pt x="48" y="146"/>
                  <a:pt x="48" y="146"/>
                  <a:pt x="48" y="146"/>
                </a:cubicBezTo>
                <a:cubicBezTo>
                  <a:pt x="53" y="147"/>
                  <a:pt x="58" y="148"/>
                  <a:pt x="64" y="148"/>
                </a:cubicBezTo>
                <a:cubicBezTo>
                  <a:pt x="99" y="148"/>
                  <a:pt x="128" y="124"/>
                  <a:pt x="128" y="94"/>
                </a:cubicBezTo>
                <a:cubicBezTo>
                  <a:pt x="128" y="64"/>
                  <a:pt x="99" y="40"/>
                  <a:pt x="64" y="40"/>
                </a:cubicBezTo>
                <a:moveTo>
                  <a:pt x="64" y="140"/>
                </a:moveTo>
                <a:cubicBezTo>
                  <a:pt x="59" y="140"/>
                  <a:pt x="54" y="139"/>
                  <a:pt x="50" y="138"/>
                </a:cubicBezTo>
                <a:cubicBezTo>
                  <a:pt x="49" y="138"/>
                  <a:pt x="48" y="138"/>
                  <a:pt x="48" y="138"/>
                </a:cubicBezTo>
                <a:cubicBezTo>
                  <a:pt x="47" y="138"/>
                  <a:pt x="46" y="138"/>
                  <a:pt x="45" y="139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27" y="135"/>
                  <a:pt x="27" y="135"/>
                  <a:pt x="27" y="135"/>
                </a:cubicBezTo>
                <a:cubicBezTo>
                  <a:pt x="28" y="132"/>
                  <a:pt x="27" y="129"/>
                  <a:pt x="25" y="127"/>
                </a:cubicBezTo>
                <a:cubicBezTo>
                  <a:pt x="14" y="118"/>
                  <a:pt x="8" y="106"/>
                  <a:pt x="8" y="94"/>
                </a:cubicBezTo>
                <a:cubicBezTo>
                  <a:pt x="8" y="69"/>
                  <a:pt x="33" y="48"/>
                  <a:pt x="64" y="48"/>
                </a:cubicBezTo>
                <a:cubicBezTo>
                  <a:pt x="95" y="48"/>
                  <a:pt x="120" y="69"/>
                  <a:pt x="120" y="94"/>
                </a:cubicBezTo>
                <a:cubicBezTo>
                  <a:pt x="120" y="119"/>
                  <a:pt x="95" y="140"/>
                  <a:pt x="64" y="140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66"/>
          <p:cNvSpPr>
            <a:spLocks noEditPoints="1"/>
          </p:cNvSpPr>
          <p:nvPr/>
        </p:nvSpPr>
        <p:spPr bwMode="auto">
          <a:xfrm>
            <a:off x="1591334" y="5071481"/>
            <a:ext cx="700803" cy="700803"/>
          </a:xfrm>
          <a:custGeom>
            <a:avLst/>
            <a:gdLst>
              <a:gd name="T0" fmla="*/ 39 w 176"/>
              <a:gd name="T1" fmla="*/ 119 h 176"/>
              <a:gd name="T2" fmla="*/ 43 w 176"/>
              <a:gd name="T3" fmla="*/ 115 h 176"/>
              <a:gd name="T4" fmla="*/ 44 w 176"/>
              <a:gd name="T5" fmla="*/ 112 h 176"/>
              <a:gd name="T6" fmla="*/ 40 w 176"/>
              <a:gd name="T7" fmla="*/ 108 h 176"/>
              <a:gd name="T8" fmla="*/ 37 w 176"/>
              <a:gd name="T9" fmla="*/ 109 h 176"/>
              <a:gd name="T10" fmla="*/ 33 w 176"/>
              <a:gd name="T11" fmla="*/ 113 h 176"/>
              <a:gd name="T12" fmla="*/ 32 w 176"/>
              <a:gd name="T13" fmla="*/ 116 h 176"/>
              <a:gd name="T14" fmla="*/ 36 w 176"/>
              <a:gd name="T15" fmla="*/ 120 h 176"/>
              <a:gd name="T16" fmla="*/ 39 w 176"/>
              <a:gd name="T17" fmla="*/ 119 h 176"/>
              <a:gd name="T18" fmla="*/ 64 w 176"/>
              <a:gd name="T19" fmla="*/ 116 h 176"/>
              <a:gd name="T20" fmla="*/ 60 w 176"/>
              <a:gd name="T21" fmla="*/ 112 h 176"/>
              <a:gd name="T22" fmla="*/ 57 w 176"/>
              <a:gd name="T23" fmla="*/ 113 h 176"/>
              <a:gd name="T24" fmla="*/ 17 w 176"/>
              <a:gd name="T25" fmla="*/ 153 h 176"/>
              <a:gd name="T26" fmla="*/ 16 w 176"/>
              <a:gd name="T27" fmla="*/ 156 h 176"/>
              <a:gd name="T28" fmla="*/ 20 w 176"/>
              <a:gd name="T29" fmla="*/ 160 h 176"/>
              <a:gd name="T30" fmla="*/ 23 w 176"/>
              <a:gd name="T31" fmla="*/ 159 h 176"/>
              <a:gd name="T32" fmla="*/ 63 w 176"/>
              <a:gd name="T33" fmla="*/ 119 h 176"/>
              <a:gd name="T34" fmla="*/ 64 w 176"/>
              <a:gd name="T35" fmla="*/ 116 h 176"/>
              <a:gd name="T36" fmla="*/ 64 w 176"/>
              <a:gd name="T37" fmla="*/ 132 h 176"/>
              <a:gd name="T38" fmla="*/ 61 w 176"/>
              <a:gd name="T39" fmla="*/ 133 h 176"/>
              <a:gd name="T40" fmla="*/ 49 w 176"/>
              <a:gd name="T41" fmla="*/ 145 h 176"/>
              <a:gd name="T42" fmla="*/ 48 w 176"/>
              <a:gd name="T43" fmla="*/ 148 h 176"/>
              <a:gd name="T44" fmla="*/ 52 w 176"/>
              <a:gd name="T45" fmla="*/ 152 h 176"/>
              <a:gd name="T46" fmla="*/ 55 w 176"/>
              <a:gd name="T47" fmla="*/ 151 h 176"/>
              <a:gd name="T48" fmla="*/ 67 w 176"/>
              <a:gd name="T49" fmla="*/ 139 h 176"/>
              <a:gd name="T50" fmla="*/ 68 w 176"/>
              <a:gd name="T51" fmla="*/ 136 h 176"/>
              <a:gd name="T52" fmla="*/ 64 w 176"/>
              <a:gd name="T53" fmla="*/ 132 h 176"/>
              <a:gd name="T54" fmla="*/ 176 w 176"/>
              <a:gd name="T55" fmla="*/ 4 h 176"/>
              <a:gd name="T56" fmla="*/ 172 w 176"/>
              <a:gd name="T57" fmla="*/ 0 h 176"/>
              <a:gd name="T58" fmla="*/ 170 w 176"/>
              <a:gd name="T59" fmla="*/ 0 h 176"/>
              <a:gd name="T60" fmla="*/ 170 w 176"/>
              <a:gd name="T61" fmla="*/ 0 h 176"/>
              <a:gd name="T62" fmla="*/ 2 w 176"/>
              <a:gd name="T63" fmla="*/ 72 h 176"/>
              <a:gd name="T64" fmla="*/ 2 w 176"/>
              <a:gd name="T65" fmla="*/ 72 h 176"/>
              <a:gd name="T66" fmla="*/ 2 w 176"/>
              <a:gd name="T67" fmla="*/ 72 h 176"/>
              <a:gd name="T68" fmla="*/ 2 w 176"/>
              <a:gd name="T69" fmla="*/ 72 h 176"/>
              <a:gd name="T70" fmla="*/ 0 w 176"/>
              <a:gd name="T71" fmla="*/ 76 h 176"/>
              <a:gd name="T72" fmla="*/ 3 w 176"/>
              <a:gd name="T73" fmla="*/ 80 h 176"/>
              <a:gd name="T74" fmla="*/ 3 w 176"/>
              <a:gd name="T75" fmla="*/ 80 h 176"/>
              <a:gd name="T76" fmla="*/ 69 w 176"/>
              <a:gd name="T77" fmla="*/ 107 h 176"/>
              <a:gd name="T78" fmla="*/ 96 w 176"/>
              <a:gd name="T79" fmla="*/ 173 h 176"/>
              <a:gd name="T80" fmla="*/ 96 w 176"/>
              <a:gd name="T81" fmla="*/ 173 h 176"/>
              <a:gd name="T82" fmla="*/ 100 w 176"/>
              <a:gd name="T83" fmla="*/ 176 h 176"/>
              <a:gd name="T84" fmla="*/ 104 w 176"/>
              <a:gd name="T85" fmla="*/ 174 h 176"/>
              <a:gd name="T86" fmla="*/ 104 w 176"/>
              <a:gd name="T87" fmla="*/ 174 h 176"/>
              <a:gd name="T88" fmla="*/ 104 w 176"/>
              <a:gd name="T89" fmla="*/ 174 h 176"/>
              <a:gd name="T90" fmla="*/ 104 w 176"/>
              <a:gd name="T91" fmla="*/ 174 h 176"/>
              <a:gd name="T92" fmla="*/ 176 w 176"/>
              <a:gd name="T93" fmla="*/ 6 h 176"/>
              <a:gd name="T94" fmla="*/ 176 w 176"/>
              <a:gd name="T95" fmla="*/ 6 h 176"/>
              <a:gd name="T96" fmla="*/ 176 w 176"/>
              <a:gd name="T97" fmla="*/ 4 h 176"/>
              <a:gd name="T98" fmla="*/ 14 w 176"/>
              <a:gd name="T99" fmla="*/ 76 h 176"/>
              <a:gd name="T100" fmla="*/ 154 w 176"/>
              <a:gd name="T101" fmla="*/ 16 h 176"/>
              <a:gd name="T102" fmla="*/ 71 w 176"/>
              <a:gd name="T103" fmla="*/ 99 h 176"/>
              <a:gd name="T104" fmla="*/ 14 w 176"/>
              <a:gd name="T105" fmla="*/ 76 h 176"/>
              <a:gd name="T106" fmla="*/ 100 w 176"/>
              <a:gd name="T107" fmla="*/ 162 h 176"/>
              <a:gd name="T108" fmla="*/ 77 w 176"/>
              <a:gd name="T109" fmla="*/ 105 h 176"/>
              <a:gd name="T110" fmla="*/ 160 w 176"/>
              <a:gd name="T111" fmla="*/ 22 h 176"/>
              <a:gd name="T112" fmla="*/ 100 w 176"/>
              <a:gd name="T113" fmla="*/ 1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1"/>
          <p:cNvSpPr>
            <a:spLocks noEditPoints="1"/>
          </p:cNvSpPr>
          <p:nvPr/>
        </p:nvSpPr>
        <p:spPr bwMode="auto">
          <a:xfrm>
            <a:off x="11174634" y="2628527"/>
            <a:ext cx="700803" cy="700803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12"/>
          <p:cNvSpPr>
            <a:spLocks noEditPoints="1"/>
          </p:cNvSpPr>
          <p:nvPr/>
        </p:nvSpPr>
        <p:spPr bwMode="auto">
          <a:xfrm>
            <a:off x="11226537" y="5895389"/>
            <a:ext cx="700803" cy="697335"/>
          </a:xfrm>
          <a:custGeom>
            <a:avLst/>
            <a:gdLst>
              <a:gd name="T0" fmla="*/ 176 w 176"/>
              <a:gd name="T1" fmla="*/ 52 h 176"/>
              <a:gd name="T2" fmla="*/ 175 w 176"/>
              <a:gd name="T3" fmla="*/ 50 h 176"/>
              <a:gd name="T4" fmla="*/ 175 w 176"/>
              <a:gd name="T5" fmla="*/ 50 h 176"/>
              <a:gd name="T6" fmla="*/ 175 w 176"/>
              <a:gd name="T7" fmla="*/ 49 h 176"/>
              <a:gd name="T8" fmla="*/ 175 w 176"/>
              <a:gd name="T9" fmla="*/ 49 h 176"/>
              <a:gd name="T10" fmla="*/ 127 w 176"/>
              <a:gd name="T11" fmla="*/ 2 h 176"/>
              <a:gd name="T12" fmla="*/ 127 w 176"/>
              <a:gd name="T13" fmla="*/ 2 h 176"/>
              <a:gd name="T14" fmla="*/ 124 w 176"/>
              <a:gd name="T15" fmla="*/ 0 h 176"/>
              <a:gd name="T16" fmla="*/ 52 w 176"/>
              <a:gd name="T17" fmla="*/ 0 h 176"/>
              <a:gd name="T18" fmla="*/ 49 w 176"/>
              <a:gd name="T19" fmla="*/ 2 h 176"/>
              <a:gd name="T20" fmla="*/ 49 w 176"/>
              <a:gd name="T21" fmla="*/ 2 h 176"/>
              <a:gd name="T22" fmla="*/ 1 w 176"/>
              <a:gd name="T23" fmla="*/ 49 h 176"/>
              <a:gd name="T24" fmla="*/ 1 w 176"/>
              <a:gd name="T25" fmla="*/ 49 h 176"/>
              <a:gd name="T26" fmla="*/ 1 w 176"/>
              <a:gd name="T27" fmla="*/ 50 h 176"/>
              <a:gd name="T28" fmla="*/ 1 w 176"/>
              <a:gd name="T29" fmla="*/ 50 h 176"/>
              <a:gd name="T30" fmla="*/ 0 w 176"/>
              <a:gd name="T31" fmla="*/ 52 h 176"/>
              <a:gd name="T32" fmla="*/ 1 w 176"/>
              <a:gd name="T33" fmla="*/ 54 h 176"/>
              <a:gd name="T34" fmla="*/ 1 w 176"/>
              <a:gd name="T35" fmla="*/ 55 h 176"/>
              <a:gd name="T36" fmla="*/ 85 w 176"/>
              <a:gd name="T37" fmla="*/ 175 h 176"/>
              <a:gd name="T38" fmla="*/ 85 w 176"/>
              <a:gd name="T39" fmla="*/ 174 h 176"/>
              <a:gd name="T40" fmla="*/ 88 w 176"/>
              <a:gd name="T41" fmla="*/ 176 h 176"/>
              <a:gd name="T42" fmla="*/ 91 w 176"/>
              <a:gd name="T43" fmla="*/ 174 h 176"/>
              <a:gd name="T44" fmla="*/ 91 w 176"/>
              <a:gd name="T45" fmla="*/ 175 h 176"/>
              <a:gd name="T46" fmla="*/ 175 w 176"/>
              <a:gd name="T47" fmla="*/ 55 h 176"/>
              <a:gd name="T48" fmla="*/ 175 w 176"/>
              <a:gd name="T49" fmla="*/ 54 h 176"/>
              <a:gd name="T50" fmla="*/ 176 w 176"/>
              <a:gd name="T51" fmla="*/ 52 h 176"/>
              <a:gd name="T52" fmla="*/ 122 w 176"/>
              <a:gd name="T53" fmla="*/ 8 h 176"/>
              <a:gd name="T54" fmla="*/ 162 w 176"/>
              <a:gd name="T55" fmla="*/ 48 h 176"/>
              <a:gd name="T56" fmla="*/ 126 w 176"/>
              <a:gd name="T57" fmla="*/ 48 h 176"/>
              <a:gd name="T58" fmla="*/ 106 w 176"/>
              <a:gd name="T59" fmla="*/ 8 h 176"/>
              <a:gd name="T60" fmla="*/ 122 w 176"/>
              <a:gd name="T61" fmla="*/ 8 h 176"/>
              <a:gd name="T62" fmla="*/ 98 w 176"/>
              <a:gd name="T63" fmla="*/ 8 h 176"/>
              <a:gd name="T64" fmla="*/ 118 w 176"/>
              <a:gd name="T65" fmla="*/ 48 h 176"/>
              <a:gd name="T66" fmla="*/ 58 w 176"/>
              <a:gd name="T67" fmla="*/ 48 h 176"/>
              <a:gd name="T68" fmla="*/ 78 w 176"/>
              <a:gd name="T69" fmla="*/ 8 h 176"/>
              <a:gd name="T70" fmla="*/ 98 w 176"/>
              <a:gd name="T71" fmla="*/ 8 h 176"/>
              <a:gd name="T72" fmla="*/ 54 w 176"/>
              <a:gd name="T73" fmla="*/ 8 h 176"/>
              <a:gd name="T74" fmla="*/ 70 w 176"/>
              <a:gd name="T75" fmla="*/ 8 h 176"/>
              <a:gd name="T76" fmla="*/ 50 w 176"/>
              <a:gd name="T77" fmla="*/ 48 h 176"/>
              <a:gd name="T78" fmla="*/ 14 w 176"/>
              <a:gd name="T79" fmla="*/ 48 h 176"/>
              <a:gd name="T80" fmla="*/ 54 w 176"/>
              <a:gd name="T81" fmla="*/ 8 h 176"/>
              <a:gd name="T82" fmla="*/ 12 w 176"/>
              <a:gd name="T83" fmla="*/ 56 h 176"/>
              <a:gd name="T84" fmla="*/ 49 w 176"/>
              <a:gd name="T85" fmla="*/ 56 h 176"/>
              <a:gd name="T86" fmla="*/ 77 w 176"/>
              <a:gd name="T87" fmla="*/ 149 h 176"/>
              <a:gd name="T88" fmla="*/ 12 w 176"/>
              <a:gd name="T89" fmla="*/ 56 h 176"/>
              <a:gd name="T90" fmla="*/ 88 w 176"/>
              <a:gd name="T91" fmla="*/ 158 h 176"/>
              <a:gd name="T92" fmla="*/ 57 w 176"/>
              <a:gd name="T93" fmla="*/ 56 h 176"/>
              <a:gd name="T94" fmla="*/ 119 w 176"/>
              <a:gd name="T95" fmla="*/ 56 h 176"/>
              <a:gd name="T96" fmla="*/ 88 w 176"/>
              <a:gd name="T97" fmla="*/ 158 h 176"/>
              <a:gd name="T98" fmla="*/ 99 w 176"/>
              <a:gd name="T99" fmla="*/ 149 h 176"/>
              <a:gd name="T100" fmla="*/ 127 w 176"/>
              <a:gd name="T101" fmla="*/ 56 h 176"/>
              <a:gd name="T102" fmla="*/ 164 w 176"/>
              <a:gd name="T103" fmla="*/ 56 h 176"/>
              <a:gd name="T104" fmla="*/ 99 w 176"/>
              <a:gd name="T105" fmla="*/ 1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51"/>
                  <a:pt x="176" y="50"/>
                  <a:pt x="175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27" y="2"/>
                  <a:pt x="127" y="2"/>
                  <a:pt x="12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26" y="1"/>
                  <a:pt x="125" y="0"/>
                  <a:pt x="12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1"/>
                  <a:pt x="49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1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6" y="175"/>
                  <a:pt x="87" y="176"/>
                  <a:pt x="88" y="176"/>
                </a:cubicBezTo>
                <a:cubicBezTo>
                  <a:pt x="89" y="176"/>
                  <a:pt x="90" y="175"/>
                  <a:pt x="91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4"/>
                </a:cubicBezTo>
                <a:cubicBezTo>
                  <a:pt x="176" y="54"/>
                  <a:pt x="176" y="53"/>
                  <a:pt x="176" y="52"/>
                </a:cubicBezTo>
                <a:moveTo>
                  <a:pt x="122" y="8"/>
                </a:moveTo>
                <a:cubicBezTo>
                  <a:pt x="162" y="48"/>
                  <a:pt x="162" y="48"/>
                  <a:pt x="162" y="48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06" y="8"/>
                  <a:pt x="106" y="8"/>
                  <a:pt x="106" y="8"/>
                </a:cubicBezTo>
                <a:lnTo>
                  <a:pt x="122" y="8"/>
                </a:lnTo>
                <a:close/>
                <a:moveTo>
                  <a:pt x="98" y="8"/>
                </a:moveTo>
                <a:cubicBezTo>
                  <a:pt x="118" y="48"/>
                  <a:pt x="118" y="48"/>
                  <a:pt x="118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78" y="8"/>
                  <a:pt x="78" y="8"/>
                  <a:pt x="78" y="8"/>
                </a:cubicBezTo>
                <a:lnTo>
                  <a:pt x="98" y="8"/>
                </a:lnTo>
                <a:close/>
                <a:moveTo>
                  <a:pt x="54" y="8"/>
                </a:moveTo>
                <a:cubicBezTo>
                  <a:pt x="70" y="8"/>
                  <a:pt x="70" y="8"/>
                  <a:pt x="70" y="8"/>
                </a:cubicBezTo>
                <a:cubicBezTo>
                  <a:pt x="50" y="48"/>
                  <a:pt x="50" y="48"/>
                  <a:pt x="50" y="48"/>
                </a:cubicBezTo>
                <a:cubicBezTo>
                  <a:pt x="14" y="48"/>
                  <a:pt x="14" y="48"/>
                  <a:pt x="14" y="48"/>
                </a:cubicBezTo>
                <a:lnTo>
                  <a:pt x="54" y="8"/>
                </a:lnTo>
                <a:close/>
                <a:moveTo>
                  <a:pt x="12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77" y="149"/>
                  <a:pt x="77" y="149"/>
                  <a:pt x="77" y="149"/>
                </a:cubicBezTo>
                <a:lnTo>
                  <a:pt x="12" y="56"/>
                </a:lnTo>
                <a:close/>
                <a:moveTo>
                  <a:pt x="88" y="158"/>
                </a:moveTo>
                <a:cubicBezTo>
                  <a:pt x="57" y="56"/>
                  <a:pt x="57" y="56"/>
                  <a:pt x="57" y="56"/>
                </a:cubicBezTo>
                <a:cubicBezTo>
                  <a:pt x="119" y="56"/>
                  <a:pt x="119" y="56"/>
                  <a:pt x="119" y="56"/>
                </a:cubicBezTo>
                <a:lnTo>
                  <a:pt x="88" y="158"/>
                </a:lnTo>
                <a:close/>
                <a:moveTo>
                  <a:pt x="99" y="149"/>
                </a:moveTo>
                <a:cubicBezTo>
                  <a:pt x="127" y="56"/>
                  <a:pt x="127" y="56"/>
                  <a:pt x="127" y="56"/>
                </a:cubicBezTo>
                <a:cubicBezTo>
                  <a:pt x="164" y="56"/>
                  <a:pt x="164" y="56"/>
                  <a:pt x="164" y="56"/>
                </a:cubicBezTo>
                <a:lnTo>
                  <a:pt x="99" y="1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22"/>
          <p:cNvSpPr>
            <a:spLocks noEditPoints="1"/>
          </p:cNvSpPr>
          <p:nvPr/>
        </p:nvSpPr>
        <p:spPr bwMode="auto">
          <a:xfrm>
            <a:off x="2776244" y="1896350"/>
            <a:ext cx="511881" cy="511881"/>
          </a:xfrm>
          <a:custGeom>
            <a:avLst/>
            <a:gdLst>
              <a:gd name="T0" fmla="*/ 16 w 176"/>
              <a:gd name="T1" fmla="*/ 152 h 176"/>
              <a:gd name="T2" fmla="*/ 24 w 176"/>
              <a:gd name="T3" fmla="*/ 160 h 176"/>
              <a:gd name="T4" fmla="*/ 24 w 176"/>
              <a:gd name="T5" fmla="*/ 120 h 176"/>
              <a:gd name="T6" fmla="*/ 16 w 176"/>
              <a:gd name="T7" fmla="*/ 128 h 176"/>
              <a:gd name="T8" fmla="*/ 24 w 176"/>
              <a:gd name="T9" fmla="*/ 120 h 176"/>
              <a:gd name="T10" fmla="*/ 24 w 176"/>
              <a:gd name="T11" fmla="*/ 56 h 176"/>
              <a:gd name="T12" fmla="*/ 16 w 176"/>
              <a:gd name="T13" fmla="*/ 48 h 176"/>
              <a:gd name="T14" fmla="*/ 24 w 176"/>
              <a:gd name="T15" fmla="*/ 136 h 176"/>
              <a:gd name="T16" fmla="*/ 16 w 176"/>
              <a:gd name="T17" fmla="*/ 144 h 176"/>
              <a:gd name="T18" fmla="*/ 24 w 176"/>
              <a:gd name="T19" fmla="*/ 136 h 176"/>
              <a:gd name="T20" fmla="*/ 24 w 176"/>
              <a:gd name="T21" fmla="*/ 88 h 176"/>
              <a:gd name="T22" fmla="*/ 16 w 176"/>
              <a:gd name="T23" fmla="*/ 80 h 176"/>
              <a:gd name="T24" fmla="*/ 16 w 176"/>
              <a:gd name="T25" fmla="*/ 72 h 176"/>
              <a:gd name="T26" fmla="*/ 24 w 176"/>
              <a:gd name="T27" fmla="*/ 64 h 176"/>
              <a:gd name="T28" fmla="*/ 16 w 176"/>
              <a:gd name="T29" fmla="*/ 72 h 176"/>
              <a:gd name="T30" fmla="*/ 16 w 176"/>
              <a:gd name="T31" fmla="*/ 32 h 176"/>
              <a:gd name="T32" fmla="*/ 0 w 176"/>
              <a:gd name="T33" fmla="*/ 160 h 176"/>
              <a:gd name="T34" fmla="*/ 128 w 176"/>
              <a:gd name="T35" fmla="*/ 176 h 176"/>
              <a:gd name="T36" fmla="*/ 144 w 176"/>
              <a:gd name="T37" fmla="*/ 48 h 176"/>
              <a:gd name="T38" fmla="*/ 32 w 176"/>
              <a:gd name="T39" fmla="*/ 168 h 176"/>
              <a:gd name="T40" fmla="*/ 8 w 176"/>
              <a:gd name="T41" fmla="*/ 160 h 176"/>
              <a:gd name="T42" fmla="*/ 32 w 176"/>
              <a:gd name="T43" fmla="*/ 108 h 176"/>
              <a:gd name="T44" fmla="*/ 32 w 176"/>
              <a:gd name="T45" fmla="*/ 100 h 176"/>
              <a:gd name="T46" fmla="*/ 8 w 176"/>
              <a:gd name="T47" fmla="*/ 48 h 176"/>
              <a:gd name="T48" fmla="*/ 32 w 176"/>
              <a:gd name="T49" fmla="*/ 40 h 176"/>
              <a:gd name="T50" fmla="*/ 104 w 176"/>
              <a:gd name="T51" fmla="*/ 168 h 176"/>
              <a:gd name="T52" fmla="*/ 40 w 176"/>
              <a:gd name="T53" fmla="*/ 108 h 176"/>
              <a:gd name="T54" fmla="*/ 104 w 176"/>
              <a:gd name="T55" fmla="*/ 168 h 176"/>
              <a:gd name="T56" fmla="*/ 40 w 176"/>
              <a:gd name="T57" fmla="*/ 100 h 176"/>
              <a:gd name="T58" fmla="*/ 104 w 176"/>
              <a:gd name="T59" fmla="*/ 40 h 176"/>
              <a:gd name="T60" fmla="*/ 136 w 176"/>
              <a:gd name="T61" fmla="*/ 160 h 176"/>
              <a:gd name="T62" fmla="*/ 112 w 176"/>
              <a:gd name="T63" fmla="*/ 168 h 176"/>
              <a:gd name="T64" fmla="*/ 136 w 176"/>
              <a:gd name="T65" fmla="*/ 108 h 176"/>
              <a:gd name="T66" fmla="*/ 136 w 176"/>
              <a:gd name="T67" fmla="*/ 100 h 176"/>
              <a:gd name="T68" fmla="*/ 112 w 176"/>
              <a:gd name="T69" fmla="*/ 40 h 176"/>
              <a:gd name="T70" fmla="*/ 136 w 176"/>
              <a:gd name="T71" fmla="*/ 48 h 176"/>
              <a:gd name="T72" fmla="*/ 120 w 176"/>
              <a:gd name="T73" fmla="*/ 56 h 176"/>
              <a:gd name="T74" fmla="*/ 128 w 176"/>
              <a:gd name="T75" fmla="*/ 48 h 176"/>
              <a:gd name="T76" fmla="*/ 120 w 176"/>
              <a:gd name="T77" fmla="*/ 56 h 176"/>
              <a:gd name="T78" fmla="*/ 48 w 176"/>
              <a:gd name="T79" fmla="*/ 0 h 176"/>
              <a:gd name="T80" fmla="*/ 32 w 176"/>
              <a:gd name="T81" fmla="*/ 20 h 176"/>
              <a:gd name="T82" fmla="*/ 40 w 176"/>
              <a:gd name="T83" fmla="*/ 20 h 176"/>
              <a:gd name="T84" fmla="*/ 48 w 176"/>
              <a:gd name="T85" fmla="*/ 8 h 176"/>
              <a:gd name="T86" fmla="*/ 168 w 176"/>
              <a:gd name="T87" fmla="*/ 16 h 176"/>
              <a:gd name="T88" fmla="*/ 160 w 176"/>
              <a:gd name="T89" fmla="*/ 136 h 176"/>
              <a:gd name="T90" fmla="*/ 152 w 176"/>
              <a:gd name="T91" fmla="*/ 140 h 176"/>
              <a:gd name="T92" fmla="*/ 160 w 176"/>
              <a:gd name="T93" fmla="*/ 144 h 176"/>
              <a:gd name="T94" fmla="*/ 176 w 176"/>
              <a:gd name="T95" fmla="*/ 16 h 176"/>
              <a:gd name="T96" fmla="*/ 120 w 176"/>
              <a:gd name="T97" fmla="*/ 72 h 176"/>
              <a:gd name="T98" fmla="*/ 128 w 176"/>
              <a:gd name="T99" fmla="*/ 64 h 176"/>
              <a:gd name="T100" fmla="*/ 120 w 176"/>
              <a:gd name="T101" fmla="*/ 72 h 176"/>
              <a:gd name="T102" fmla="*/ 120 w 176"/>
              <a:gd name="T103" fmla="*/ 136 h 176"/>
              <a:gd name="T104" fmla="*/ 128 w 176"/>
              <a:gd name="T105" fmla="*/ 144 h 176"/>
              <a:gd name="T106" fmla="*/ 120 w 176"/>
              <a:gd name="T107" fmla="*/ 88 h 176"/>
              <a:gd name="T108" fmla="*/ 128 w 176"/>
              <a:gd name="T109" fmla="*/ 80 h 176"/>
              <a:gd name="T110" fmla="*/ 120 w 176"/>
              <a:gd name="T111" fmla="*/ 88 h 176"/>
              <a:gd name="T112" fmla="*/ 120 w 176"/>
              <a:gd name="T113" fmla="*/ 120 h 176"/>
              <a:gd name="T114" fmla="*/ 128 w 176"/>
              <a:gd name="T115" fmla="*/ 128 h 176"/>
              <a:gd name="T116" fmla="*/ 128 w 176"/>
              <a:gd name="T117" fmla="*/ 152 h 176"/>
              <a:gd name="T118" fmla="*/ 120 w 176"/>
              <a:gd name="T119" fmla="*/ 160 h 176"/>
              <a:gd name="T120" fmla="*/ 128 w 176"/>
              <a:gd name="T121" fmla="*/ 15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24" y="152"/>
                </a:moveTo>
                <a:cubicBezTo>
                  <a:pt x="16" y="152"/>
                  <a:pt x="16" y="152"/>
                  <a:pt x="16" y="152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24" y="160"/>
                  <a:pt x="24" y="160"/>
                  <a:pt x="24" y="160"/>
                </a:cubicBezTo>
                <a:lnTo>
                  <a:pt x="24" y="152"/>
                </a:lnTo>
                <a:close/>
                <a:moveTo>
                  <a:pt x="24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24" y="128"/>
                  <a:pt x="24" y="128"/>
                  <a:pt x="24" y="128"/>
                </a:cubicBezTo>
                <a:lnTo>
                  <a:pt x="24" y="120"/>
                </a:lnTo>
                <a:close/>
                <a:moveTo>
                  <a:pt x="16" y="56"/>
                </a:moveTo>
                <a:cubicBezTo>
                  <a:pt x="24" y="56"/>
                  <a:pt x="24" y="56"/>
                  <a:pt x="24" y="56"/>
                </a:cubicBezTo>
                <a:cubicBezTo>
                  <a:pt x="24" y="48"/>
                  <a:pt x="24" y="48"/>
                  <a:pt x="24" y="48"/>
                </a:cubicBezTo>
                <a:cubicBezTo>
                  <a:pt x="16" y="48"/>
                  <a:pt x="16" y="48"/>
                  <a:pt x="16" y="48"/>
                </a:cubicBezTo>
                <a:lnTo>
                  <a:pt x="16" y="56"/>
                </a:lnTo>
                <a:close/>
                <a:moveTo>
                  <a:pt x="24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136"/>
                </a:lnTo>
                <a:close/>
                <a:moveTo>
                  <a:pt x="16" y="88"/>
                </a:moveTo>
                <a:cubicBezTo>
                  <a:pt x="24" y="88"/>
                  <a:pt x="24" y="88"/>
                  <a:pt x="24" y="88"/>
                </a:cubicBezTo>
                <a:cubicBezTo>
                  <a:pt x="24" y="80"/>
                  <a:pt x="24" y="80"/>
                  <a:pt x="24" y="80"/>
                </a:cubicBezTo>
                <a:cubicBezTo>
                  <a:pt x="16" y="80"/>
                  <a:pt x="16" y="80"/>
                  <a:pt x="16" y="80"/>
                </a:cubicBezTo>
                <a:lnTo>
                  <a:pt x="16" y="88"/>
                </a:lnTo>
                <a:close/>
                <a:moveTo>
                  <a:pt x="16" y="72"/>
                </a:moveTo>
                <a:cubicBezTo>
                  <a:pt x="24" y="72"/>
                  <a:pt x="24" y="72"/>
                  <a:pt x="24" y="72"/>
                </a:cubicBezTo>
                <a:cubicBezTo>
                  <a:pt x="24" y="64"/>
                  <a:pt x="24" y="64"/>
                  <a:pt x="24" y="64"/>
                </a:cubicBezTo>
                <a:cubicBezTo>
                  <a:pt x="16" y="64"/>
                  <a:pt x="16" y="64"/>
                  <a:pt x="16" y="64"/>
                </a:cubicBezTo>
                <a:lnTo>
                  <a:pt x="16" y="72"/>
                </a:lnTo>
                <a:close/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32" y="168"/>
                </a:move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08"/>
                  <a:pt x="8" y="108"/>
                  <a:pt x="8" y="108"/>
                </a:cubicBezTo>
                <a:cubicBezTo>
                  <a:pt x="32" y="108"/>
                  <a:pt x="32" y="108"/>
                  <a:pt x="32" y="108"/>
                </a:cubicBezTo>
                <a:lnTo>
                  <a:pt x="32" y="168"/>
                </a:lnTo>
                <a:close/>
                <a:moveTo>
                  <a:pt x="32" y="100"/>
                </a:moveTo>
                <a:cubicBezTo>
                  <a:pt x="8" y="100"/>
                  <a:pt x="8" y="100"/>
                  <a:pt x="8" y="100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32" y="40"/>
                  <a:pt x="32" y="40"/>
                  <a:pt x="32" y="40"/>
                </a:cubicBezTo>
                <a:lnTo>
                  <a:pt x="32" y="100"/>
                </a:lnTo>
                <a:close/>
                <a:moveTo>
                  <a:pt x="104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40" y="108"/>
                  <a:pt x="40" y="108"/>
                  <a:pt x="40" y="108"/>
                </a:cubicBezTo>
                <a:cubicBezTo>
                  <a:pt x="104" y="108"/>
                  <a:pt x="104" y="108"/>
                  <a:pt x="104" y="108"/>
                </a:cubicBezTo>
                <a:lnTo>
                  <a:pt x="104" y="168"/>
                </a:lnTo>
                <a:close/>
                <a:moveTo>
                  <a:pt x="104" y="100"/>
                </a:moveTo>
                <a:cubicBezTo>
                  <a:pt x="40" y="100"/>
                  <a:pt x="40" y="100"/>
                  <a:pt x="40" y="100"/>
                </a:cubicBezTo>
                <a:cubicBezTo>
                  <a:pt x="40" y="40"/>
                  <a:pt x="40" y="40"/>
                  <a:pt x="40" y="40"/>
                </a:cubicBezTo>
                <a:cubicBezTo>
                  <a:pt x="104" y="40"/>
                  <a:pt x="104" y="40"/>
                  <a:pt x="104" y="40"/>
                </a:cubicBezTo>
                <a:lnTo>
                  <a:pt x="104" y="10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12" y="108"/>
                  <a:pt x="112" y="108"/>
                  <a:pt x="112" y="108"/>
                </a:cubicBezTo>
                <a:cubicBezTo>
                  <a:pt x="136" y="108"/>
                  <a:pt x="136" y="108"/>
                  <a:pt x="136" y="108"/>
                </a:cubicBezTo>
                <a:lnTo>
                  <a:pt x="136" y="160"/>
                </a:lnTo>
                <a:close/>
                <a:moveTo>
                  <a:pt x="136" y="100"/>
                </a:moveTo>
                <a:cubicBezTo>
                  <a:pt x="112" y="100"/>
                  <a:pt x="112" y="100"/>
                  <a:pt x="112" y="100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32" y="40"/>
                  <a:pt x="136" y="44"/>
                  <a:pt x="136" y="48"/>
                </a:cubicBezTo>
                <a:lnTo>
                  <a:pt x="136" y="100"/>
                </a:lnTo>
                <a:close/>
                <a:moveTo>
                  <a:pt x="120" y="56"/>
                </a:moveTo>
                <a:cubicBezTo>
                  <a:pt x="128" y="56"/>
                  <a:pt x="128" y="56"/>
                  <a:pt x="128" y="56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0" y="48"/>
                  <a:pt x="120" y="48"/>
                  <a:pt x="120" y="48"/>
                </a:cubicBezTo>
                <a:lnTo>
                  <a:pt x="120" y="56"/>
                </a:lnTo>
                <a:close/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4" y="136"/>
                  <a:pt x="152" y="138"/>
                  <a:pt x="152" y="140"/>
                </a:cubicBezTo>
                <a:cubicBezTo>
                  <a:pt x="152" y="142"/>
                  <a:pt x="154" y="144"/>
                  <a:pt x="15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20" y="72"/>
                </a:moveTo>
                <a:cubicBezTo>
                  <a:pt x="128" y="72"/>
                  <a:pt x="128" y="72"/>
                  <a:pt x="128" y="7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0" y="64"/>
                  <a:pt x="120" y="64"/>
                  <a:pt x="120" y="64"/>
                </a:cubicBezTo>
                <a:lnTo>
                  <a:pt x="120" y="72"/>
                </a:lnTo>
                <a:close/>
                <a:moveTo>
                  <a:pt x="128" y="136"/>
                </a:moveTo>
                <a:cubicBezTo>
                  <a:pt x="120" y="136"/>
                  <a:pt x="120" y="136"/>
                  <a:pt x="120" y="136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8" y="144"/>
                  <a:pt x="128" y="144"/>
                  <a:pt x="128" y="144"/>
                </a:cubicBezTo>
                <a:lnTo>
                  <a:pt x="128" y="136"/>
                </a:lnTo>
                <a:close/>
                <a:moveTo>
                  <a:pt x="120" y="88"/>
                </a:moveTo>
                <a:cubicBezTo>
                  <a:pt x="128" y="88"/>
                  <a:pt x="128" y="88"/>
                  <a:pt x="128" y="88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88"/>
                </a:lnTo>
                <a:close/>
                <a:moveTo>
                  <a:pt x="128" y="120"/>
                </a:moveTo>
                <a:cubicBezTo>
                  <a:pt x="120" y="120"/>
                  <a:pt x="120" y="120"/>
                  <a:pt x="120" y="120"/>
                </a:cubicBezTo>
                <a:cubicBezTo>
                  <a:pt x="120" y="128"/>
                  <a:pt x="120" y="128"/>
                  <a:pt x="120" y="128"/>
                </a:cubicBezTo>
                <a:cubicBezTo>
                  <a:pt x="128" y="128"/>
                  <a:pt x="128" y="128"/>
                  <a:pt x="128" y="128"/>
                </a:cubicBezTo>
                <a:lnTo>
                  <a:pt x="128" y="120"/>
                </a:lnTo>
                <a:close/>
                <a:moveTo>
                  <a:pt x="128" y="152"/>
                </a:moveTo>
                <a:cubicBezTo>
                  <a:pt x="120" y="152"/>
                  <a:pt x="120" y="152"/>
                  <a:pt x="120" y="152"/>
                </a:cubicBezTo>
                <a:cubicBezTo>
                  <a:pt x="120" y="160"/>
                  <a:pt x="120" y="160"/>
                  <a:pt x="120" y="160"/>
                </a:cubicBezTo>
                <a:cubicBezTo>
                  <a:pt x="128" y="160"/>
                  <a:pt x="128" y="160"/>
                  <a:pt x="128" y="160"/>
                </a:cubicBezTo>
                <a:lnTo>
                  <a:pt x="128" y="1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9"/>
          <p:cNvSpPr>
            <a:spLocks noEditPoints="1"/>
          </p:cNvSpPr>
          <p:nvPr/>
        </p:nvSpPr>
        <p:spPr bwMode="auto">
          <a:xfrm>
            <a:off x="5015434" y="169109"/>
            <a:ext cx="714888" cy="714888"/>
          </a:xfrm>
          <a:custGeom>
            <a:avLst/>
            <a:gdLst>
              <a:gd name="T0" fmla="*/ 44 w 176"/>
              <a:gd name="T1" fmla="*/ 132 h 176"/>
              <a:gd name="T2" fmla="*/ 78 w 176"/>
              <a:gd name="T3" fmla="*/ 126 h 176"/>
              <a:gd name="T4" fmla="*/ 170 w 176"/>
              <a:gd name="T5" fmla="*/ 34 h 176"/>
              <a:gd name="T6" fmla="*/ 176 w 176"/>
              <a:gd name="T7" fmla="*/ 20 h 176"/>
              <a:gd name="T8" fmla="*/ 156 w 176"/>
              <a:gd name="T9" fmla="*/ 0 h 176"/>
              <a:gd name="T10" fmla="*/ 142 w 176"/>
              <a:gd name="T11" fmla="*/ 6 h 176"/>
              <a:gd name="T12" fmla="*/ 50 w 176"/>
              <a:gd name="T13" fmla="*/ 98 h 176"/>
              <a:gd name="T14" fmla="*/ 44 w 176"/>
              <a:gd name="T15" fmla="*/ 132 h 176"/>
              <a:gd name="T16" fmla="*/ 148 w 176"/>
              <a:gd name="T17" fmla="*/ 12 h 176"/>
              <a:gd name="T18" fmla="*/ 156 w 176"/>
              <a:gd name="T19" fmla="*/ 8 h 176"/>
              <a:gd name="T20" fmla="*/ 168 w 176"/>
              <a:gd name="T21" fmla="*/ 20 h 176"/>
              <a:gd name="T22" fmla="*/ 164 w 176"/>
              <a:gd name="T23" fmla="*/ 28 h 176"/>
              <a:gd name="T24" fmla="*/ 159 w 176"/>
              <a:gd name="T25" fmla="*/ 34 h 176"/>
              <a:gd name="T26" fmla="*/ 142 w 176"/>
              <a:gd name="T27" fmla="*/ 17 h 176"/>
              <a:gd name="T28" fmla="*/ 148 w 176"/>
              <a:gd name="T29" fmla="*/ 12 h 176"/>
              <a:gd name="T30" fmla="*/ 137 w 176"/>
              <a:gd name="T31" fmla="*/ 22 h 176"/>
              <a:gd name="T32" fmla="*/ 154 w 176"/>
              <a:gd name="T33" fmla="*/ 39 h 176"/>
              <a:gd name="T34" fmla="*/ 80 w 176"/>
              <a:gd name="T35" fmla="*/ 113 h 176"/>
              <a:gd name="T36" fmla="*/ 80 w 176"/>
              <a:gd name="T37" fmla="*/ 96 h 176"/>
              <a:gd name="T38" fmla="*/ 63 w 176"/>
              <a:gd name="T39" fmla="*/ 96 h 176"/>
              <a:gd name="T40" fmla="*/ 137 w 176"/>
              <a:gd name="T41" fmla="*/ 22 h 176"/>
              <a:gd name="T42" fmla="*/ 57 w 176"/>
              <a:gd name="T43" fmla="*/ 104 h 176"/>
              <a:gd name="T44" fmla="*/ 72 w 176"/>
              <a:gd name="T45" fmla="*/ 104 h 176"/>
              <a:gd name="T46" fmla="*/ 72 w 176"/>
              <a:gd name="T47" fmla="*/ 119 h 176"/>
              <a:gd name="T48" fmla="*/ 54 w 176"/>
              <a:gd name="T49" fmla="*/ 122 h 176"/>
              <a:gd name="T50" fmla="*/ 57 w 176"/>
              <a:gd name="T51" fmla="*/ 104 h 176"/>
              <a:gd name="T52" fmla="*/ 172 w 176"/>
              <a:gd name="T53" fmla="*/ 60 h 176"/>
              <a:gd name="T54" fmla="*/ 168 w 176"/>
              <a:gd name="T55" fmla="*/ 64 h 176"/>
              <a:gd name="T56" fmla="*/ 168 w 176"/>
              <a:gd name="T57" fmla="*/ 152 h 176"/>
              <a:gd name="T58" fmla="*/ 152 w 176"/>
              <a:gd name="T59" fmla="*/ 168 h 176"/>
              <a:gd name="T60" fmla="*/ 24 w 176"/>
              <a:gd name="T61" fmla="*/ 168 h 176"/>
              <a:gd name="T62" fmla="*/ 8 w 176"/>
              <a:gd name="T63" fmla="*/ 152 h 176"/>
              <a:gd name="T64" fmla="*/ 8 w 176"/>
              <a:gd name="T65" fmla="*/ 24 h 176"/>
              <a:gd name="T66" fmla="*/ 24 w 176"/>
              <a:gd name="T67" fmla="*/ 8 h 176"/>
              <a:gd name="T68" fmla="*/ 112 w 176"/>
              <a:gd name="T69" fmla="*/ 8 h 176"/>
              <a:gd name="T70" fmla="*/ 116 w 176"/>
              <a:gd name="T71" fmla="*/ 4 h 176"/>
              <a:gd name="T72" fmla="*/ 112 w 176"/>
              <a:gd name="T73" fmla="*/ 0 h 176"/>
              <a:gd name="T74" fmla="*/ 24 w 176"/>
              <a:gd name="T75" fmla="*/ 0 h 176"/>
              <a:gd name="T76" fmla="*/ 0 w 176"/>
              <a:gd name="T77" fmla="*/ 24 h 176"/>
              <a:gd name="T78" fmla="*/ 0 w 176"/>
              <a:gd name="T79" fmla="*/ 152 h 176"/>
              <a:gd name="T80" fmla="*/ 24 w 176"/>
              <a:gd name="T81" fmla="*/ 176 h 176"/>
              <a:gd name="T82" fmla="*/ 152 w 176"/>
              <a:gd name="T83" fmla="*/ 176 h 176"/>
              <a:gd name="T84" fmla="*/ 176 w 176"/>
              <a:gd name="T85" fmla="*/ 152 h 176"/>
              <a:gd name="T86" fmla="*/ 176 w 176"/>
              <a:gd name="T87" fmla="*/ 64 h 176"/>
              <a:gd name="T88" fmla="*/ 172 w 176"/>
              <a:gd name="T89" fmla="*/ 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44" y="132"/>
                </a:moveTo>
                <a:cubicBezTo>
                  <a:pt x="78" y="126"/>
                  <a:pt x="78" y="126"/>
                  <a:pt x="78" y="126"/>
                </a:cubicBezTo>
                <a:cubicBezTo>
                  <a:pt x="170" y="34"/>
                  <a:pt x="170" y="34"/>
                  <a:pt x="170" y="34"/>
                </a:cubicBezTo>
                <a:cubicBezTo>
                  <a:pt x="174" y="31"/>
                  <a:pt x="176" y="26"/>
                  <a:pt x="176" y="20"/>
                </a:cubicBezTo>
                <a:cubicBezTo>
                  <a:pt x="176" y="9"/>
                  <a:pt x="167" y="0"/>
                  <a:pt x="156" y="0"/>
                </a:cubicBezTo>
                <a:cubicBezTo>
                  <a:pt x="150" y="0"/>
                  <a:pt x="145" y="2"/>
                  <a:pt x="142" y="6"/>
                </a:cubicBezTo>
                <a:cubicBezTo>
                  <a:pt x="50" y="98"/>
                  <a:pt x="50" y="98"/>
                  <a:pt x="50" y="98"/>
                </a:cubicBezTo>
                <a:lnTo>
                  <a:pt x="44" y="132"/>
                </a:lnTo>
                <a:close/>
                <a:moveTo>
                  <a:pt x="148" y="12"/>
                </a:moveTo>
                <a:cubicBezTo>
                  <a:pt x="150" y="9"/>
                  <a:pt x="153" y="8"/>
                  <a:pt x="156" y="8"/>
                </a:cubicBezTo>
                <a:cubicBezTo>
                  <a:pt x="163" y="8"/>
                  <a:pt x="168" y="13"/>
                  <a:pt x="168" y="20"/>
                </a:cubicBezTo>
                <a:cubicBezTo>
                  <a:pt x="168" y="23"/>
                  <a:pt x="167" y="26"/>
                  <a:pt x="164" y="28"/>
                </a:cubicBezTo>
                <a:cubicBezTo>
                  <a:pt x="159" y="34"/>
                  <a:pt x="159" y="34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lnTo>
                  <a:pt x="148" y="12"/>
                </a:lnTo>
                <a:close/>
                <a:moveTo>
                  <a:pt x="137" y="22"/>
                </a:moveTo>
                <a:cubicBezTo>
                  <a:pt x="154" y="39"/>
                  <a:pt x="154" y="39"/>
                  <a:pt x="154" y="39"/>
                </a:cubicBezTo>
                <a:cubicBezTo>
                  <a:pt x="80" y="113"/>
                  <a:pt x="80" y="113"/>
                  <a:pt x="80" y="113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137" y="22"/>
                </a:lnTo>
                <a:close/>
                <a:moveTo>
                  <a:pt x="57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54" y="122"/>
                  <a:pt x="54" y="122"/>
                  <a:pt x="54" y="122"/>
                </a:cubicBezTo>
                <a:lnTo>
                  <a:pt x="57" y="104"/>
                </a:lnTo>
                <a:close/>
                <a:moveTo>
                  <a:pt x="172" y="60"/>
                </a:moveTo>
                <a:cubicBezTo>
                  <a:pt x="170" y="60"/>
                  <a:pt x="168" y="62"/>
                  <a:pt x="168" y="64"/>
                </a:cubicBezTo>
                <a:cubicBezTo>
                  <a:pt x="168" y="152"/>
                  <a:pt x="168" y="152"/>
                  <a:pt x="168" y="152"/>
                </a:cubicBezTo>
                <a:cubicBezTo>
                  <a:pt x="168" y="161"/>
                  <a:pt x="161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15" y="168"/>
                  <a:pt x="8" y="161"/>
                  <a:pt x="8" y="152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15"/>
                  <a:pt x="15" y="8"/>
                  <a:pt x="24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4" y="8"/>
                  <a:pt x="116" y="6"/>
                  <a:pt x="116" y="4"/>
                </a:cubicBezTo>
                <a:cubicBezTo>
                  <a:pt x="116" y="2"/>
                  <a:pt x="114" y="0"/>
                  <a:pt x="11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65" y="176"/>
                  <a:pt x="176" y="165"/>
                  <a:pt x="176" y="152"/>
                </a:cubicBezTo>
                <a:cubicBezTo>
                  <a:pt x="176" y="64"/>
                  <a:pt x="176" y="64"/>
                  <a:pt x="176" y="64"/>
                </a:cubicBezTo>
                <a:cubicBezTo>
                  <a:pt x="176" y="62"/>
                  <a:pt x="174" y="60"/>
                  <a:pt x="172" y="60"/>
                </a:cubicBezTo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77"/>
          <p:cNvSpPr>
            <a:spLocks noEditPoints="1"/>
          </p:cNvSpPr>
          <p:nvPr/>
        </p:nvSpPr>
        <p:spPr bwMode="auto">
          <a:xfrm>
            <a:off x="9064808" y="984127"/>
            <a:ext cx="624928" cy="510462"/>
          </a:xfrm>
          <a:custGeom>
            <a:avLst/>
            <a:gdLst>
              <a:gd name="T0" fmla="*/ 116 w 176"/>
              <a:gd name="T1" fmla="*/ 32 h 144"/>
              <a:gd name="T2" fmla="*/ 116 w 176"/>
              <a:gd name="T3" fmla="*/ 24 h 144"/>
              <a:gd name="T4" fmla="*/ 80 w 176"/>
              <a:gd name="T5" fmla="*/ 28 h 144"/>
              <a:gd name="T6" fmla="*/ 132 w 176"/>
              <a:gd name="T7" fmla="*/ 32 h 144"/>
              <a:gd name="T8" fmla="*/ 132 w 176"/>
              <a:gd name="T9" fmla="*/ 24 h 144"/>
              <a:gd name="T10" fmla="*/ 132 w 176"/>
              <a:gd name="T11" fmla="*/ 32 h 144"/>
              <a:gd name="T12" fmla="*/ 152 w 176"/>
              <a:gd name="T13" fmla="*/ 28 h 144"/>
              <a:gd name="T14" fmla="*/ 144 w 176"/>
              <a:gd name="T15" fmla="*/ 28 h 144"/>
              <a:gd name="T16" fmla="*/ 148 w 176"/>
              <a:gd name="T17" fmla="*/ 64 h 144"/>
              <a:gd name="T18" fmla="*/ 112 w 176"/>
              <a:gd name="T19" fmla="*/ 68 h 144"/>
              <a:gd name="T20" fmla="*/ 148 w 176"/>
              <a:gd name="T21" fmla="*/ 72 h 144"/>
              <a:gd name="T22" fmla="*/ 148 w 176"/>
              <a:gd name="T23" fmla="*/ 64 h 144"/>
              <a:gd name="T24" fmla="*/ 116 w 176"/>
              <a:gd name="T25" fmla="*/ 80 h 144"/>
              <a:gd name="T26" fmla="*/ 116 w 176"/>
              <a:gd name="T27" fmla="*/ 88 h 144"/>
              <a:gd name="T28" fmla="*/ 152 w 176"/>
              <a:gd name="T29" fmla="*/ 84 h 144"/>
              <a:gd name="T30" fmla="*/ 148 w 176"/>
              <a:gd name="T31" fmla="*/ 48 h 144"/>
              <a:gd name="T32" fmla="*/ 112 w 176"/>
              <a:gd name="T33" fmla="*/ 52 h 144"/>
              <a:gd name="T34" fmla="*/ 148 w 176"/>
              <a:gd name="T35" fmla="*/ 56 h 144"/>
              <a:gd name="T36" fmla="*/ 148 w 176"/>
              <a:gd name="T37" fmla="*/ 48 h 144"/>
              <a:gd name="T38" fmla="*/ 72 w 176"/>
              <a:gd name="T39" fmla="*/ 28 h 144"/>
              <a:gd name="T40" fmla="*/ 64 w 176"/>
              <a:gd name="T41" fmla="*/ 28 h 144"/>
              <a:gd name="T42" fmla="*/ 52 w 176"/>
              <a:gd name="T43" fmla="*/ 104 h 144"/>
              <a:gd name="T44" fmla="*/ 152 w 176"/>
              <a:gd name="T45" fmla="*/ 100 h 144"/>
              <a:gd name="T46" fmla="*/ 52 w 176"/>
              <a:gd name="T47" fmla="*/ 96 h 144"/>
              <a:gd name="T48" fmla="*/ 52 w 176"/>
              <a:gd name="T49" fmla="*/ 104 h 144"/>
              <a:gd name="T50" fmla="*/ 148 w 176"/>
              <a:gd name="T51" fmla="*/ 120 h 144"/>
              <a:gd name="T52" fmla="*/ 148 w 176"/>
              <a:gd name="T53" fmla="*/ 112 h 144"/>
              <a:gd name="T54" fmla="*/ 48 w 176"/>
              <a:gd name="T55" fmla="*/ 116 h 144"/>
              <a:gd name="T56" fmla="*/ 168 w 176"/>
              <a:gd name="T57" fmla="*/ 0 h 144"/>
              <a:gd name="T58" fmla="*/ 24 w 176"/>
              <a:gd name="T59" fmla="*/ 8 h 144"/>
              <a:gd name="T60" fmla="*/ 8 w 176"/>
              <a:gd name="T61" fmla="*/ 24 h 144"/>
              <a:gd name="T62" fmla="*/ 0 w 176"/>
              <a:gd name="T63" fmla="*/ 120 h 144"/>
              <a:gd name="T64" fmla="*/ 168 w 176"/>
              <a:gd name="T65" fmla="*/ 144 h 144"/>
              <a:gd name="T66" fmla="*/ 176 w 176"/>
              <a:gd name="T67" fmla="*/ 8 h 144"/>
              <a:gd name="T68" fmla="*/ 168 w 176"/>
              <a:gd name="T69" fmla="*/ 136 h 144"/>
              <a:gd name="T70" fmla="*/ 8 w 176"/>
              <a:gd name="T71" fmla="*/ 120 h 144"/>
              <a:gd name="T72" fmla="*/ 24 w 176"/>
              <a:gd name="T73" fmla="*/ 32 h 144"/>
              <a:gd name="T74" fmla="*/ 28 w 176"/>
              <a:gd name="T75" fmla="*/ 120 h 144"/>
              <a:gd name="T76" fmla="*/ 32 w 176"/>
              <a:gd name="T77" fmla="*/ 8 h 144"/>
              <a:gd name="T78" fmla="*/ 168 w 176"/>
              <a:gd name="T79" fmla="*/ 136 h 144"/>
              <a:gd name="T80" fmla="*/ 56 w 176"/>
              <a:gd name="T81" fmla="*/ 28 h 144"/>
              <a:gd name="T82" fmla="*/ 48 w 176"/>
              <a:gd name="T83" fmla="*/ 28 h 144"/>
              <a:gd name="T84" fmla="*/ 52 w 176"/>
              <a:gd name="T85" fmla="*/ 88 h 144"/>
              <a:gd name="T86" fmla="*/ 96 w 176"/>
              <a:gd name="T87" fmla="*/ 84 h 144"/>
              <a:gd name="T88" fmla="*/ 92 w 176"/>
              <a:gd name="T89" fmla="*/ 48 h 144"/>
              <a:gd name="T90" fmla="*/ 48 w 176"/>
              <a:gd name="T91" fmla="*/ 52 h 144"/>
              <a:gd name="T92" fmla="*/ 52 w 176"/>
              <a:gd name="T93" fmla="*/ 88 h 144"/>
              <a:gd name="T94" fmla="*/ 88 w 176"/>
              <a:gd name="T95" fmla="*/ 56 h 144"/>
              <a:gd name="T96" fmla="*/ 56 w 176"/>
              <a:gd name="T97" fmla="*/ 8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6" h="144">
                <a:moveTo>
                  <a:pt x="8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2" y="24"/>
                  <a:pt x="80" y="26"/>
                  <a:pt x="80" y="28"/>
                </a:cubicBezTo>
                <a:cubicBezTo>
                  <a:pt x="80" y="30"/>
                  <a:pt x="82" y="32"/>
                  <a:pt x="84" y="32"/>
                </a:cubicBezTo>
                <a:moveTo>
                  <a:pt x="132" y="32"/>
                </a:moveTo>
                <a:cubicBezTo>
                  <a:pt x="134" y="32"/>
                  <a:pt x="136" y="30"/>
                  <a:pt x="136" y="28"/>
                </a:cubicBezTo>
                <a:cubicBezTo>
                  <a:pt x="136" y="26"/>
                  <a:pt x="134" y="24"/>
                  <a:pt x="132" y="24"/>
                </a:cubicBezTo>
                <a:cubicBezTo>
                  <a:pt x="130" y="24"/>
                  <a:pt x="128" y="26"/>
                  <a:pt x="128" y="28"/>
                </a:cubicBezTo>
                <a:cubicBezTo>
                  <a:pt x="128" y="30"/>
                  <a:pt x="130" y="32"/>
                  <a:pt x="132" y="32"/>
                </a:cubicBezTo>
                <a:moveTo>
                  <a:pt x="148" y="32"/>
                </a:moveTo>
                <a:cubicBezTo>
                  <a:pt x="150" y="32"/>
                  <a:pt x="152" y="30"/>
                  <a:pt x="152" y="28"/>
                </a:cubicBezTo>
                <a:cubicBezTo>
                  <a:pt x="152" y="26"/>
                  <a:pt x="150" y="24"/>
                  <a:pt x="148" y="24"/>
                </a:cubicBezTo>
                <a:cubicBezTo>
                  <a:pt x="146" y="24"/>
                  <a:pt x="144" y="26"/>
                  <a:pt x="144" y="28"/>
                </a:cubicBezTo>
                <a:cubicBezTo>
                  <a:pt x="144" y="30"/>
                  <a:pt x="146" y="32"/>
                  <a:pt x="148" y="32"/>
                </a:cubicBezTo>
                <a:moveTo>
                  <a:pt x="148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4" y="64"/>
                  <a:pt x="112" y="66"/>
                  <a:pt x="112" y="68"/>
                </a:cubicBezTo>
                <a:cubicBezTo>
                  <a:pt x="112" y="70"/>
                  <a:pt x="114" y="72"/>
                  <a:pt x="116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54"/>
                  <a:pt x="114" y="56"/>
                  <a:pt x="116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50" y="56"/>
                  <a:pt x="152" y="54"/>
                  <a:pt x="152" y="52"/>
                </a:cubicBezTo>
                <a:cubicBezTo>
                  <a:pt x="152" y="50"/>
                  <a:pt x="150" y="48"/>
                  <a:pt x="148" y="48"/>
                </a:cubicBezTo>
                <a:moveTo>
                  <a:pt x="68" y="32"/>
                </a:moveTo>
                <a:cubicBezTo>
                  <a:pt x="70" y="32"/>
                  <a:pt x="72" y="30"/>
                  <a:pt x="72" y="28"/>
                </a:cubicBezTo>
                <a:cubicBezTo>
                  <a:pt x="72" y="26"/>
                  <a:pt x="70" y="24"/>
                  <a:pt x="68" y="24"/>
                </a:cubicBezTo>
                <a:cubicBezTo>
                  <a:pt x="66" y="24"/>
                  <a:pt x="64" y="26"/>
                  <a:pt x="64" y="28"/>
                </a:cubicBezTo>
                <a:cubicBezTo>
                  <a:pt x="64" y="30"/>
                  <a:pt x="66" y="32"/>
                  <a:pt x="68" y="32"/>
                </a:cubicBezTo>
                <a:moveTo>
                  <a:pt x="52" y="104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0" y="96"/>
                  <a:pt x="48" y="98"/>
                  <a:pt x="48" y="100"/>
                </a:cubicBezTo>
                <a:cubicBezTo>
                  <a:pt x="48" y="102"/>
                  <a:pt x="50" y="104"/>
                  <a:pt x="52" y="104"/>
                </a:cubicBezTo>
                <a:moveTo>
                  <a:pt x="52" y="120"/>
                </a:move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168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3"/>
                  <a:pt x="11" y="144"/>
                  <a:pt x="24" y="144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72" y="144"/>
                  <a:pt x="176" y="140"/>
                  <a:pt x="176" y="136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15" y="136"/>
                  <a:pt x="8" y="129"/>
                  <a:pt x="8" y="120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30" y="120"/>
                  <a:pt x="32" y="118"/>
                  <a:pt x="32" y="116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  <a:moveTo>
                  <a:pt x="52" y="32"/>
                </a:move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moveTo>
                  <a:pt x="52" y="88"/>
                </a:moveTo>
                <a:cubicBezTo>
                  <a:pt x="92" y="88"/>
                  <a:pt x="92" y="88"/>
                  <a:pt x="92" y="88"/>
                </a:cubicBezTo>
                <a:cubicBezTo>
                  <a:pt x="94" y="88"/>
                  <a:pt x="96" y="86"/>
                  <a:pt x="96" y="84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0"/>
                  <a:pt x="94" y="48"/>
                  <a:pt x="9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48"/>
                  <a:pt x="48" y="50"/>
                  <a:pt x="48" y="52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6"/>
                  <a:pt x="50" y="88"/>
                  <a:pt x="52" y="88"/>
                </a:cubicBezTo>
                <a:moveTo>
                  <a:pt x="56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88" y="80"/>
                  <a:pt x="88" y="80"/>
                  <a:pt x="88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33746"/>
            <a:ext cx="9144000" cy="150812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2"/>
                </a:solidFill>
              </a:rPr>
              <a:t>Cảm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ơn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46771"/>
            <a:ext cx="9144000" cy="560387"/>
          </a:xfrm>
        </p:spPr>
        <p:txBody>
          <a:bodyPr/>
          <a:lstStyle/>
          <a:p>
            <a:r>
              <a:rPr lang="en-US" dirty="0" err="1" smtClean="0">
                <a:solidFill>
                  <a:schemeClr val="bg2"/>
                </a:solidFill>
              </a:rPr>
              <a:t>Các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bạn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và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cô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đã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lắng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nghe</a:t>
            </a:r>
            <a:r>
              <a:rPr lang="en-US" dirty="0" smtClean="0">
                <a:solidFill>
                  <a:schemeClr val="bg2"/>
                </a:solidFill>
              </a:rPr>
              <a:t>…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6" name="Freeform 103"/>
          <p:cNvSpPr>
            <a:spLocks noEditPoints="1"/>
          </p:cNvSpPr>
          <p:nvPr/>
        </p:nvSpPr>
        <p:spPr bwMode="auto">
          <a:xfrm>
            <a:off x="11367335" y="430752"/>
            <a:ext cx="419206" cy="419206"/>
          </a:xfrm>
          <a:custGeom>
            <a:avLst/>
            <a:gdLst>
              <a:gd name="T0" fmla="*/ 176 w 176"/>
              <a:gd name="T1" fmla="*/ 68 h 176"/>
              <a:gd name="T2" fmla="*/ 174 w 176"/>
              <a:gd name="T3" fmla="*/ 49 h 176"/>
              <a:gd name="T4" fmla="*/ 90 w 176"/>
              <a:gd name="T5" fmla="*/ 1 h 176"/>
              <a:gd name="T6" fmla="*/ 88 w 176"/>
              <a:gd name="T7" fmla="*/ 0 h 176"/>
              <a:gd name="T8" fmla="*/ 86 w 176"/>
              <a:gd name="T9" fmla="*/ 1 h 176"/>
              <a:gd name="T10" fmla="*/ 2 w 176"/>
              <a:gd name="T11" fmla="*/ 49 h 176"/>
              <a:gd name="T12" fmla="*/ 0 w 176"/>
              <a:gd name="T13" fmla="*/ 68 h 176"/>
              <a:gd name="T14" fmla="*/ 16 w 176"/>
              <a:gd name="T15" fmla="*/ 72 h 176"/>
              <a:gd name="T16" fmla="*/ 12 w 176"/>
              <a:gd name="T17" fmla="*/ 144 h 176"/>
              <a:gd name="T18" fmla="*/ 8 w 176"/>
              <a:gd name="T19" fmla="*/ 147 h 176"/>
              <a:gd name="T20" fmla="*/ 0 w 176"/>
              <a:gd name="T21" fmla="*/ 171 h 176"/>
              <a:gd name="T22" fmla="*/ 4 w 176"/>
              <a:gd name="T23" fmla="*/ 176 h 176"/>
              <a:gd name="T24" fmla="*/ 176 w 176"/>
              <a:gd name="T25" fmla="*/ 172 h 176"/>
              <a:gd name="T26" fmla="*/ 176 w 176"/>
              <a:gd name="T27" fmla="*/ 171 h 176"/>
              <a:gd name="T28" fmla="*/ 168 w 176"/>
              <a:gd name="T29" fmla="*/ 147 h 176"/>
              <a:gd name="T30" fmla="*/ 160 w 176"/>
              <a:gd name="T31" fmla="*/ 144 h 176"/>
              <a:gd name="T32" fmla="*/ 172 w 176"/>
              <a:gd name="T33" fmla="*/ 72 h 176"/>
              <a:gd name="T34" fmla="*/ 157 w 176"/>
              <a:gd name="T35" fmla="*/ 48 h 176"/>
              <a:gd name="T36" fmla="*/ 88 w 176"/>
              <a:gd name="T37" fmla="*/ 9 h 176"/>
              <a:gd name="T38" fmla="*/ 166 w 176"/>
              <a:gd name="T39" fmla="*/ 168 h 176"/>
              <a:gd name="T40" fmla="*/ 15 w 176"/>
              <a:gd name="T41" fmla="*/ 152 h 176"/>
              <a:gd name="T42" fmla="*/ 24 w 176"/>
              <a:gd name="T43" fmla="*/ 72 h 176"/>
              <a:gd name="T44" fmla="*/ 40 w 176"/>
              <a:gd name="T45" fmla="*/ 144 h 176"/>
              <a:gd name="T46" fmla="*/ 24 w 176"/>
              <a:gd name="T47" fmla="*/ 72 h 176"/>
              <a:gd name="T48" fmla="*/ 64 w 176"/>
              <a:gd name="T49" fmla="*/ 72 h 176"/>
              <a:gd name="T50" fmla="*/ 48 w 176"/>
              <a:gd name="T51" fmla="*/ 144 h 176"/>
              <a:gd name="T52" fmla="*/ 72 w 176"/>
              <a:gd name="T53" fmla="*/ 72 h 176"/>
              <a:gd name="T54" fmla="*/ 104 w 176"/>
              <a:gd name="T55" fmla="*/ 144 h 176"/>
              <a:gd name="T56" fmla="*/ 72 w 176"/>
              <a:gd name="T57" fmla="*/ 72 h 176"/>
              <a:gd name="T58" fmla="*/ 128 w 176"/>
              <a:gd name="T59" fmla="*/ 72 h 176"/>
              <a:gd name="T60" fmla="*/ 112 w 176"/>
              <a:gd name="T61" fmla="*/ 144 h 176"/>
              <a:gd name="T62" fmla="*/ 136 w 176"/>
              <a:gd name="T63" fmla="*/ 72 h 176"/>
              <a:gd name="T64" fmla="*/ 152 w 176"/>
              <a:gd name="T65" fmla="*/ 144 h 176"/>
              <a:gd name="T66" fmla="*/ 136 w 176"/>
              <a:gd name="T67" fmla="*/ 72 h 176"/>
              <a:gd name="T68" fmla="*/ 168 w 176"/>
              <a:gd name="T69" fmla="*/ 56 h 176"/>
              <a:gd name="T70" fmla="*/ 8 w 176"/>
              <a:gd name="T71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72" y="72"/>
                </a:moveTo>
                <a:cubicBezTo>
                  <a:pt x="174" y="72"/>
                  <a:pt x="176" y="70"/>
                  <a:pt x="176" y="68"/>
                </a:cubicBezTo>
                <a:cubicBezTo>
                  <a:pt x="176" y="52"/>
                  <a:pt x="176" y="52"/>
                  <a:pt x="176" y="52"/>
                </a:cubicBezTo>
                <a:cubicBezTo>
                  <a:pt x="176" y="51"/>
                  <a:pt x="175" y="49"/>
                  <a:pt x="174" y="49"/>
                </a:cubicBezTo>
                <a:cubicBezTo>
                  <a:pt x="174" y="49"/>
                  <a:pt x="174" y="49"/>
                  <a:pt x="174" y="49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1"/>
                  <a:pt x="90" y="1"/>
                  <a:pt x="90" y="1"/>
                </a:cubicBezTo>
                <a:cubicBezTo>
                  <a:pt x="89" y="0"/>
                  <a:pt x="89" y="0"/>
                  <a:pt x="88" y="0"/>
                </a:cubicBezTo>
                <a:cubicBezTo>
                  <a:pt x="87" y="0"/>
                  <a:pt x="87" y="0"/>
                  <a:pt x="86" y="1"/>
                </a:cubicBezTo>
                <a:cubicBezTo>
                  <a:pt x="86" y="1"/>
                  <a:pt x="86" y="1"/>
                  <a:pt x="86" y="1"/>
                </a:cubicBezTo>
                <a:cubicBezTo>
                  <a:pt x="2" y="49"/>
                  <a:pt x="2" y="49"/>
                  <a:pt x="2" y="49"/>
                </a:cubicBezTo>
                <a:cubicBezTo>
                  <a:pt x="2" y="49"/>
                  <a:pt x="2" y="49"/>
                  <a:pt x="2" y="49"/>
                </a:cubicBezTo>
                <a:cubicBezTo>
                  <a:pt x="1" y="49"/>
                  <a:pt x="0" y="51"/>
                  <a:pt x="0" y="52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2" y="72"/>
                  <a:pt x="4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12" y="144"/>
                  <a:pt x="12" y="144"/>
                  <a:pt x="12" y="144"/>
                </a:cubicBezTo>
                <a:cubicBezTo>
                  <a:pt x="10" y="144"/>
                  <a:pt x="9" y="145"/>
                  <a:pt x="8" y="147"/>
                </a:cubicBezTo>
                <a:cubicBezTo>
                  <a:pt x="8" y="147"/>
                  <a:pt x="8" y="147"/>
                  <a:pt x="8" y="147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2"/>
                  <a:pt x="176" y="171"/>
                  <a:pt x="176" y="171"/>
                </a:cubicBezTo>
                <a:cubicBezTo>
                  <a:pt x="176" y="171"/>
                  <a:pt x="176" y="171"/>
                  <a:pt x="176" y="171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7" y="145"/>
                  <a:pt x="166" y="144"/>
                  <a:pt x="164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0" y="72"/>
                  <a:pt x="160" y="72"/>
                  <a:pt x="160" y="72"/>
                </a:cubicBezTo>
                <a:lnTo>
                  <a:pt x="172" y="72"/>
                </a:lnTo>
                <a:close/>
                <a:moveTo>
                  <a:pt x="88" y="9"/>
                </a:moveTo>
                <a:cubicBezTo>
                  <a:pt x="157" y="48"/>
                  <a:pt x="157" y="48"/>
                  <a:pt x="157" y="48"/>
                </a:cubicBezTo>
                <a:cubicBezTo>
                  <a:pt x="19" y="48"/>
                  <a:pt x="19" y="48"/>
                  <a:pt x="19" y="48"/>
                </a:cubicBezTo>
                <a:lnTo>
                  <a:pt x="88" y="9"/>
                </a:lnTo>
                <a:close/>
                <a:moveTo>
                  <a:pt x="161" y="152"/>
                </a:moveTo>
                <a:cubicBezTo>
                  <a:pt x="166" y="168"/>
                  <a:pt x="166" y="168"/>
                  <a:pt x="166" y="168"/>
                </a:cubicBezTo>
                <a:cubicBezTo>
                  <a:pt x="10" y="168"/>
                  <a:pt x="10" y="168"/>
                  <a:pt x="10" y="168"/>
                </a:cubicBezTo>
                <a:cubicBezTo>
                  <a:pt x="15" y="152"/>
                  <a:pt x="15" y="152"/>
                  <a:pt x="15" y="152"/>
                </a:cubicBezTo>
                <a:lnTo>
                  <a:pt x="161" y="152"/>
                </a:lnTo>
                <a:close/>
                <a:moveTo>
                  <a:pt x="24" y="72"/>
                </a:moveTo>
                <a:cubicBezTo>
                  <a:pt x="40" y="72"/>
                  <a:pt x="40" y="72"/>
                  <a:pt x="40" y="72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24" y="144"/>
                  <a:pt x="24" y="144"/>
                  <a:pt x="24" y="144"/>
                </a:cubicBezTo>
                <a:lnTo>
                  <a:pt x="24" y="72"/>
                </a:lnTo>
                <a:close/>
                <a:moveTo>
                  <a:pt x="48" y="72"/>
                </a:moveTo>
                <a:cubicBezTo>
                  <a:pt x="64" y="72"/>
                  <a:pt x="64" y="72"/>
                  <a:pt x="64" y="72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48" y="144"/>
                  <a:pt x="48" y="144"/>
                  <a:pt x="48" y="144"/>
                </a:cubicBezTo>
                <a:lnTo>
                  <a:pt x="48" y="72"/>
                </a:lnTo>
                <a:close/>
                <a:moveTo>
                  <a:pt x="72" y="72"/>
                </a:moveTo>
                <a:cubicBezTo>
                  <a:pt x="104" y="72"/>
                  <a:pt x="104" y="72"/>
                  <a:pt x="104" y="72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72" y="144"/>
                  <a:pt x="72" y="144"/>
                  <a:pt x="72" y="144"/>
                </a:cubicBezTo>
                <a:lnTo>
                  <a:pt x="72" y="72"/>
                </a:lnTo>
                <a:close/>
                <a:moveTo>
                  <a:pt x="112" y="72"/>
                </a:moveTo>
                <a:cubicBezTo>
                  <a:pt x="128" y="72"/>
                  <a:pt x="128" y="72"/>
                  <a:pt x="128" y="72"/>
                </a:cubicBezTo>
                <a:cubicBezTo>
                  <a:pt x="128" y="144"/>
                  <a:pt x="128" y="144"/>
                  <a:pt x="128" y="144"/>
                </a:cubicBezTo>
                <a:cubicBezTo>
                  <a:pt x="112" y="144"/>
                  <a:pt x="112" y="144"/>
                  <a:pt x="112" y="144"/>
                </a:cubicBezTo>
                <a:lnTo>
                  <a:pt x="112" y="72"/>
                </a:lnTo>
                <a:close/>
                <a:moveTo>
                  <a:pt x="136" y="72"/>
                </a:moveTo>
                <a:cubicBezTo>
                  <a:pt x="152" y="72"/>
                  <a:pt x="152" y="72"/>
                  <a:pt x="152" y="72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36" y="144"/>
                  <a:pt x="136" y="144"/>
                  <a:pt x="136" y="144"/>
                </a:cubicBezTo>
                <a:lnTo>
                  <a:pt x="136" y="72"/>
                </a:lnTo>
                <a:close/>
                <a:moveTo>
                  <a:pt x="8" y="56"/>
                </a:moveTo>
                <a:cubicBezTo>
                  <a:pt x="168" y="56"/>
                  <a:pt x="168" y="56"/>
                  <a:pt x="168" y="56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8" y="64"/>
                  <a:pt x="8" y="64"/>
                  <a:pt x="8" y="64"/>
                </a:cubicBezTo>
                <a:lnTo>
                  <a:pt x="8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016516" y="4198398"/>
            <a:ext cx="520631" cy="5206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139859" y="3927288"/>
            <a:ext cx="198138" cy="198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135048" y="5940761"/>
            <a:ext cx="1254171" cy="12541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96"/>
          <p:cNvSpPr>
            <a:spLocks noEditPoints="1"/>
          </p:cNvSpPr>
          <p:nvPr/>
        </p:nvSpPr>
        <p:spPr bwMode="auto">
          <a:xfrm>
            <a:off x="5400688" y="6285561"/>
            <a:ext cx="700803" cy="572439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603500" y="4683564"/>
            <a:ext cx="6763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chemeClr val="bg2"/>
                </a:solidFill>
                <a:latin typeface="+mj-lt"/>
              </a:rPr>
              <a:t>Lý</a:t>
            </a:r>
            <a:r>
              <a:rPr lang="en-US" sz="6000" b="1" dirty="0" smtClean="0">
                <a:solidFill>
                  <a:schemeClr val="bg2"/>
                </a:solidFill>
                <a:latin typeface="+mj-lt"/>
              </a:rPr>
              <a:t> do </a:t>
            </a:r>
            <a:r>
              <a:rPr lang="en-US" sz="6000" b="1" dirty="0" err="1" smtClean="0">
                <a:solidFill>
                  <a:schemeClr val="bg2"/>
                </a:solidFill>
                <a:latin typeface="+mj-lt"/>
              </a:rPr>
              <a:t>chọn</a:t>
            </a:r>
            <a:r>
              <a:rPr lang="en-US" sz="6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6000" b="1" dirty="0" err="1" smtClean="0">
                <a:solidFill>
                  <a:schemeClr val="bg2"/>
                </a:solidFill>
                <a:latin typeface="+mj-lt"/>
              </a:rPr>
              <a:t>đề</a:t>
            </a:r>
            <a:r>
              <a:rPr lang="en-US" sz="6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6000" b="1" dirty="0" err="1" smtClean="0">
                <a:solidFill>
                  <a:schemeClr val="bg2"/>
                </a:solidFill>
                <a:latin typeface="+mj-lt"/>
              </a:rPr>
              <a:t>tài</a:t>
            </a:r>
            <a:r>
              <a:rPr lang="en-US" sz="6000" b="1" dirty="0" smtClean="0">
                <a:solidFill>
                  <a:schemeClr val="bg2"/>
                </a:solidFill>
                <a:latin typeface="+mj-lt"/>
              </a:rPr>
              <a:t>:</a:t>
            </a:r>
            <a:endParaRPr lang="id-ID" sz="60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2304" y="4369904"/>
            <a:ext cx="1724992" cy="1724992"/>
            <a:chOff x="3291508" y="436463"/>
            <a:chExt cx="914400" cy="914400"/>
          </a:xfrm>
        </p:grpSpPr>
        <p:sp>
          <p:nvSpPr>
            <p:cNvPr id="19" name="Oval 18"/>
            <p:cNvSpPr/>
            <p:nvPr/>
          </p:nvSpPr>
          <p:spPr>
            <a:xfrm>
              <a:off x="3291508" y="436463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6"/>
            <p:cNvSpPr>
              <a:spLocks noEditPoints="1"/>
            </p:cNvSpPr>
            <p:nvPr/>
          </p:nvSpPr>
          <p:spPr bwMode="auto">
            <a:xfrm>
              <a:off x="3501249" y="646204"/>
              <a:ext cx="494918" cy="494919"/>
            </a:xfrm>
            <a:custGeom>
              <a:avLst/>
              <a:gdLst>
                <a:gd name="T0" fmla="*/ 39 w 176"/>
                <a:gd name="T1" fmla="*/ 119 h 176"/>
                <a:gd name="T2" fmla="*/ 43 w 176"/>
                <a:gd name="T3" fmla="*/ 115 h 176"/>
                <a:gd name="T4" fmla="*/ 44 w 176"/>
                <a:gd name="T5" fmla="*/ 112 h 176"/>
                <a:gd name="T6" fmla="*/ 40 w 176"/>
                <a:gd name="T7" fmla="*/ 108 h 176"/>
                <a:gd name="T8" fmla="*/ 37 w 176"/>
                <a:gd name="T9" fmla="*/ 109 h 176"/>
                <a:gd name="T10" fmla="*/ 33 w 176"/>
                <a:gd name="T11" fmla="*/ 113 h 176"/>
                <a:gd name="T12" fmla="*/ 32 w 176"/>
                <a:gd name="T13" fmla="*/ 116 h 176"/>
                <a:gd name="T14" fmla="*/ 36 w 176"/>
                <a:gd name="T15" fmla="*/ 120 h 176"/>
                <a:gd name="T16" fmla="*/ 39 w 176"/>
                <a:gd name="T17" fmla="*/ 119 h 176"/>
                <a:gd name="T18" fmla="*/ 64 w 176"/>
                <a:gd name="T19" fmla="*/ 116 h 176"/>
                <a:gd name="T20" fmla="*/ 60 w 176"/>
                <a:gd name="T21" fmla="*/ 112 h 176"/>
                <a:gd name="T22" fmla="*/ 57 w 176"/>
                <a:gd name="T23" fmla="*/ 113 h 176"/>
                <a:gd name="T24" fmla="*/ 17 w 176"/>
                <a:gd name="T25" fmla="*/ 153 h 176"/>
                <a:gd name="T26" fmla="*/ 16 w 176"/>
                <a:gd name="T27" fmla="*/ 156 h 176"/>
                <a:gd name="T28" fmla="*/ 20 w 176"/>
                <a:gd name="T29" fmla="*/ 160 h 176"/>
                <a:gd name="T30" fmla="*/ 23 w 176"/>
                <a:gd name="T31" fmla="*/ 159 h 176"/>
                <a:gd name="T32" fmla="*/ 63 w 176"/>
                <a:gd name="T33" fmla="*/ 119 h 176"/>
                <a:gd name="T34" fmla="*/ 64 w 176"/>
                <a:gd name="T35" fmla="*/ 116 h 176"/>
                <a:gd name="T36" fmla="*/ 64 w 176"/>
                <a:gd name="T37" fmla="*/ 132 h 176"/>
                <a:gd name="T38" fmla="*/ 61 w 176"/>
                <a:gd name="T39" fmla="*/ 133 h 176"/>
                <a:gd name="T40" fmla="*/ 49 w 176"/>
                <a:gd name="T41" fmla="*/ 145 h 176"/>
                <a:gd name="T42" fmla="*/ 48 w 176"/>
                <a:gd name="T43" fmla="*/ 148 h 176"/>
                <a:gd name="T44" fmla="*/ 52 w 176"/>
                <a:gd name="T45" fmla="*/ 152 h 176"/>
                <a:gd name="T46" fmla="*/ 55 w 176"/>
                <a:gd name="T47" fmla="*/ 151 h 176"/>
                <a:gd name="T48" fmla="*/ 67 w 176"/>
                <a:gd name="T49" fmla="*/ 139 h 176"/>
                <a:gd name="T50" fmla="*/ 68 w 176"/>
                <a:gd name="T51" fmla="*/ 136 h 176"/>
                <a:gd name="T52" fmla="*/ 64 w 176"/>
                <a:gd name="T53" fmla="*/ 132 h 176"/>
                <a:gd name="T54" fmla="*/ 176 w 176"/>
                <a:gd name="T55" fmla="*/ 4 h 176"/>
                <a:gd name="T56" fmla="*/ 172 w 176"/>
                <a:gd name="T57" fmla="*/ 0 h 176"/>
                <a:gd name="T58" fmla="*/ 170 w 176"/>
                <a:gd name="T59" fmla="*/ 0 h 176"/>
                <a:gd name="T60" fmla="*/ 170 w 176"/>
                <a:gd name="T61" fmla="*/ 0 h 176"/>
                <a:gd name="T62" fmla="*/ 2 w 176"/>
                <a:gd name="T63" fmla="*/ 72 h 176"/>
                <a:gd name="T64" fmla="*/ 2 w 176"/>
                <a:gd name="T65" fmla="*/ 72 h 176"/>
                <a:gd name="T66" fmla="*/ 2 w 176"/>
                <a:gd name="T67" fmla="*/ 72 h 176"/>
                <a:gd name="T68" fmla="*/ 2 w 176"/>
                <a:gd name="T69" fmla="*/ 72 h 176"/>
                <a:gd name="T70" fmla="*/ 0 w 176"/>
                <a:gd name="T71" fmla="*/ 76 h 176"/>
                <a:gd name="T72" fmla="*/ 3 w 176"/>
                <a:gd name="T73" fmla="*/ 80 h 176"/>
                <a:gd name="T74" fmla="*/ 3 w 176"/>
                <a:gd name="T75" fmla="*/ 80 h 176"/>
                <a:gd name="T76" fmla="*/ 69 w 176"/>
                <a:gd name="T77" fmla="*/ 107 h 176"/>
                <a:gd name="T78" fmla="*/ 96 w 176"/>
                <a:gd name="T79" fmla="*/ 173 h 176"/>
                <a:gd name="T80" fmla="*/ 96 w 176"/>
                <a:gd name="T81" fmla="*/ 173 h 176"/>
                <a:gd name="T82" fmla="*/ 100 w 176"/>
                <a:gd name="T83" fmla="*/ 176 h 176"/>
                <a:gd name="T84" fmla="*/ 104 w 176"/>
                <a:gd name="T85" fmla="*/ 174 h 176"/>
                <a:gd name="T86" fmla="*/ 104 w 176"/>
                <a:gd name="T87" fmla="*/ 174 h 176"/>
                <a:gd name="T88" fmla="*/ 104 w 176"/>
                <a:gd name="T89" fmla="*/ 174 h 176"/>
                <a:gd name="T90" fmla="*/ 104 w 176"/>
                <a:gd name="T91" fmla="*/ 174 h 176"/>
                <a:gd name="T92" fmla="*/ 176 w 176"/>
                <a:gd name="T93" fmla="*/ 6 h 176"/>
                <a:gd name="T94" fmla="*/ 176 w 176"/>
                <a:gd name="T95" fmla="*/ 6 h 176"/>
                <a:gd name="T96" fmla="*/ 176 w 176"/>
                <a:gd name="T97" fmla="*/ 4 h 176"/>
                <a:gd name="T98" fmla="*/ 14 w 176"/>
                <a:gd name="T99" fmla="*/ 76 h 176"/>
                <a:gd name="T100" fmla="*/ 154 w 176"/>
                <a:gd name="T101" fmla="*/ 16 h 176"/>
                <a:gd name="T102" fmla="*/ 71 w 176"/>
                <a:gd name="T103" fmla="*/ 99 h 176"/>
                <a:gd name="T104" fmla="*/ 14 w 176"/>
                <a:gd name="T105" fmla="*/ 76 h 176"/>
                <a:gd name="T106" fmla="*/ 100 w 176"/>
                <a:gd name="T107" fmla="*/ 162 h 176"/>
                <a:gd name="T108" fmla="*/ 77 w 176"/>
                <a:gd name="T109" fmla="*/ 105 h 176"/>
                <a:gd name="T110" fmla="*/ 160 w 176"/>
                <a:gd name="T111" fmla="*/ 22 h 176"/>
                <a:gd name="T112" fmla="*/ 100 w 176"/>
                <a:gd name="T113" fmla="*/ 16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6" h="176">
                  <a:moveTo>
                    <a:pt x="39" y="119"/>
                  </a:moveTo>
                  <a:cubicBezTo>
                    <a:pt x="43" y="115"/>
                    <a:pt x="43" y="115"/>
                    <a:pt x="43" y="115"/>
                  </a:cubicBezTo>
                  <a:cubicBezTo>
                    <a:pt x="44" y="114"/>
                    <a:pt x="44" y="113"/>
                    <a:pt x="44" y="112"/>
                  </a:cubicBezTo>
                  <a:cubicBezTo>
                    <a:pt x="44" y="110"/>
                    <a:pt x="42" y="108"/>
                    <a:pt x="40" y="108"/>
                  </a:cubicBezTo>
                  <a:cubicBezTo>
                    <a:pt x="39" y="108"/>
                    <a:pt x="38" y="108"/>
                    <a:pt x="37" y="109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2" y="114"/>
                    <a:pt x="32" y="115"/>
                    <a:pt x="32" y="116"/>
                  </a:cubicBezTo>
                  <a:cubicBezTo>
                    <a:pt x="32" y="118"/>
                    <a:pt x="34" y="120"/>
                    <a:pt x="36" y="120"/>
                  </a:cubicBezTo>
                  <a:cubicBezTo>
                    <a:pt x="37" y="120"/>
                    <a:pt x="38" y="120"/>
                    <a:pt x="39" y="119"/>
                  </a:cubicBezTo>
                  <a:moveTo>
                    <a:pt x="64" y="116"/>
                  </a:moveTo>
                  <a:cubicBezTo>
                    <a:pt x="64" y="114"/>
                    <a:pt x="62" y="112"/>
                    <a:pt x="60" y="112"/>
                  </a:cubicBezTo>
                  <a:cubicBezTo>
                    <a:pt x="59" y="112"/>
                    <a:pt x="58" y="112"/>
                    <a:pt x="57" y="11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6" y="154"/>
                    <a:pt x="16" y="155"/>
                    <a:pt x="16" y="156"/>
                  </a:cubicBezTo>
                  <a:cubicBezTo>
                    <a:pt x="16" y="158"/>
                    <a:pt x="18" y="160"/>
                    <a:pt x="20" y="160"/>
                  </a:cubicBezTo>
                  <a:cubicBezTo>
                    <a:pt x="21" y="160"/>
                    <a:pt x="22" y="160"/>
                    <a:pt x="23" y="15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4" y="118"/>
                    <a:pt x="64" y="117"/>
                    <a:pt x="64" y="116"/>
                  </a:cubicBezTo>
                  <a:moveTo>
                    <a:pt x="64" y="132"/>
                  </a:moveTo>
                  <a:cubicBezTo>
                    <a:pt x="63" y="132"/>
                    <a:pt x="62" y="132"/>
                    <a:pt x="61" y="133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48" y="146"/>
                    <a:pt x="48" y="147"/>
                    <a:pt x="48" y="148"/>
                  </a:cubicBezTo>
                  <a:cubicBezTo>
                    <a:pt x="48" y="150"/>
                    <a:pt x="50" y="152"/>
                    <a:pt x="52" y="152"/>
                  </a:cubicBezTo>
                  <a:cubicBezTo>
                    <a:pt x="53" y="152"/>
                    <a:pt x="54" y="152"/>
                    <a:pt x="55" y="151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8" y="138"/>
                    <a:pt x="68" y="137"/>
                    <a:pt x="68" y="136"/>
                  </a:cubicBezTo>
                  <a:cubicBezTo>
                    <a:pt x="68" y="134"/>
                    <a:pt x="66" y="132"/>
                    <a:pt x="64" y="132"/>
                  </a:cubicBezTo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1" y="0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3"/>
                    <a:pt x="0" y="74"/>
                    <a:pt x="0" y="76"/>
                  </a:cubicBezTo>
                  <a:cubicBezTo>
                    <a:pt x="0" y="78"/>
                    <a:pt x="1" y="79"/>
                    <a:pt x="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5"/>
                    <a:pt x="98" y="176"/>
                    <a:pt x="100" y="176"/>
                  </a:cubicBezTo>
                  <a:cubicBezTo>
                    <a:pt x="102" y="176"/>
                    <a:pt x="103" y="175"/>
                    <a:pt x="104" y="174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6" y="5"/>
                    <a:pt x="176" y="5"/>
                    <a:pt x="176" y="4"/>
                  </a:cubicBezTo>
                  <a:moveTo>
                    <a:pt x="14" y="76"/>
                  </a:moveTo>
                  <a:cubicBezTo>
                    <a:pt x="154" y="16"/>
                    <a:pt x="154" y="16"/>
                    <a:pt x="154" y="16"/>
                  </a:cubicBezTo>
                  <a:cubicBezTo>
                    <a:pt x="71" y="99"/>
                    <a:pt x="71" y="99"/>
                    <a:pt x="71" y="99"/>
                  </a:cubicBezTo>
                  <a:lnTo>
                    <a:pt x="14" y="76"/>
                  </a:lnTo>
                  <a:close/>
                  <a:moveTo>
                    <a:pt x="100" y="162"/>
                  </a:moveTo>
                  <a:cubicBezTo>
                    <a:pt x="77" y="105"/>
                    <a:pt x="77" y="105"/>
                    <a:pt x="77" y="105"/>
                  </a:cubicBezTo>
                  <a:cubicBezTo>
                    <a:pt x="160" y="22"/>
                    <a:pt x="160" y="22"/>
                    <a:pt x="160" y="22"/>
                  </a:cubicBezTo>
                  <a:lnTo>
                    <a:pt x="100" y="1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4745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544490" y="2496446"/>
            <a:ext cx="4484793" cy="42179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Bánh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kẹo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những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gắn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liền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tuổi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người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Ngày</a:t>
            </a:r>
            <a:r>
              <a:rPr lang="en-US" dirty="0">
                <a:solidFill>
                  <a:schemeClr val="tx1"/>
                </a:solidFill>
              </a:rPr>
              <a:t> nay, </a:t>
            </a:r>
            <a:r>
              <a:rPr lang="en-US" dirty="0" err="1">
                <a:solidFill>
                  <a:schemeClr val="tx1"/>
                </a:solidFill>
              </a:rPr>
              <a:t>những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tiệm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bánh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xưởng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xuất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kẹo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mọc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nấm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đầy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đủ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chủng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loại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0" y="1939637"/>
            <a:ext cx="1687923" cy="17456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82104" y="501408"/>
            <a:ext cx="875196" cy="875196"/>
            <a:chOff x="712304" y="4369904"/>
            <a:chExt cx="1724992" cy="1724992"/>
          </a:xfrm>
        </p:grpSpPr>
        <p:sp>
          <p:nvSpPr>
            <p:cNvPr id="5" name="Oval 4"/>
            <p:cNvSpPr/>
            <p:nvPr/>
          </p:nvSpPr>
          <p:spPr>
            <a:xfrm>
              <a:off x="712304" y="4369904"/>
              <a:ext cx="1724992" cy="1724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66"/>
            <p:cNvSpPr>
              <a:spLocks noEditPoints="1"/>
            </p:cNvSpPr>
            <p:nvPr/>
          </p:nvSpPr>
          <p:spPr bwMode="auto">
            <a:xfrm>
              <a:off x="1107975" y="4765575"/>
              <a:ext cx="933650" cy="933652"/>
            </a:xfrm>
            <a:custGeom>
              <a:avLst/>
              <a:gdLst>
                <a:gd name="T0" fmla="*/ 39 w 176"/>
                <a:gd name="T1" fmla="*/ 119 h 176"/>
                <a:gd name="T2" fmla="*/ 43 w 176"/>
                <a:gd name="T3" fmla="*/ 115 h 176"/>
                <a:gd name="T4" fmla="*/ 44 w 176"/>
                <a:gd name="T5" fmla="*/ 112 h 176"/>
                <a:gd name="T6" fmla="*/ 40 w 176"/>
                <a:gd name="T7" fmla="*/ 108 h 176"/>
                <a:gd name="T8" fmla="*/ 37 w 176"/>
                <a:gd name="T9" fmla="*/ 109 h 176"/>
                <a:gd name="T10" fmla="*/ 33 w 176"/>
                <a:gd name="T11" fmla="*/ 113 h 176"/>
                <a:gd name="T12" fmla="*/ 32 w 176"/>
                <a:gd name="T13" fmla="*/ 116 h 176"/>
                <a:gd name="T14" fmla="*/ 36 w 176"/>
                <a:gd name="T15" fmla="*/ 120 h 176"/>
                <a:gd name="T16" fmla="*/ 39 w 176"/>
                <a:gd name="T17" fmla="*/ 119 h 176"/>
                <a:gd name="T18" fmla="*/ 64 w 176"/>
                <a:gd name="T19" fmla="*/ 116 h 176"/>
                <a:gd name="T20" fmla="*/ 60 w 176"/>
                <a:gd name="T21" fmla="*/ 112 h 176"/>
                <a:gd name="T22" fmla="*/ 57 w 176"/>
                <a:gd name="T23" fmla="*/ 113 h 176"/>
                <a:gd name="T24" fmla="*/ 17 w 176"/>
                <a:gd name="T25" fmla="*/ 153 h 176"/>
                <a:gd name="T26" fmla="*/ 16 w 176"/>
                <a:gd name="T27" fmla="*/ 156 h 176"/>
                <a:gd name="T28" fmla="*/ 20 w 176"/>
                <a:gd name="T29" fmla="*/ 160 h 176"/>
                <a:gd name="T30" fmla="*/ 23 w 176"/>
                <a:gd name="T31" fmla="*/ 159 h 176"/>
                <a:gd name="T32" fmla="*/ 63 w 176"/>
                <a:gd name="T33" fmla="*/ 119 h 176"/>
                <a:gd name="T34" fmla="*/ 64 w 176"/>
                <a:gd name="T35" fmla="*/ 116 h 176"/>
                <a:gd name="T36" fmla="*/ 64 w 176"/>
                <a:gd name="T37" fmla="*/ 132 h 176"/>
                <a:gd name="T38" fmla="*/ 61 w 176"/>
                <a:gd name="T39" fmla="*/ 133 h 176"/>
                <a:gd name="T40" fmla="*/ 49 w 176"/>
                <a:gd name="T41" fmla="*/ 145 h 176"/>
                <a:gd name="T42" fmla="*/ 48 w 176"/>
                <a:gd name="T43" fmla="*/ 148 h 176"/>
                <a:gd name="T44" fmla="*/ 52 w 176"/>
                <a:gd name="T45" fmla="*/ 152 h 176"/>
                <a:gd name="T46" fmla="*/ 55 w 176"/>
                <a:gd name="T47" fmla="*/ 151 h 176"/>
                <a:gd name="T48" fmla="*/ 67 w 176"/>
                <a:gd name="T49" fmla="*/ 139 h 176"/>
                <a:gd name="T50" fmla="*/ 68 w 176"/>
                <a:gd name="T51" fmla="*/ 136 h 176"/>
                <a:gd name="T52" fmla="*/ 64 w 176"/>
                <a:gd name="T53" fmla="*/ 132 h 176"/>
                <a:gd name="T54" fmla="*/ 176 w 176"/>
                <a:gd name="T55" fmla="*/ 4 h 176"/>
                <a:gd name="T56" fmla="*/ 172 w 176"/>
                <a:gd name="T57" fmla="*/ 0 h 176"/>
                <a:gd name="T58" fmla="*/ 170 w 176"/>
                <a:gd name="T59" fmla="*/ 0 h 176"/>
                <a:gd name="T60" fmla="*/ 170 w 176"/>
                <a:gd name="T61" fmla="*/ 0 h 176"/>
                <a:gd name="T62" fmla="*/ 2 w 176"/>
                <a:gd name="T63" fmla="*/ 72 h 176"/>
                <a:gd name="T64" fmla="*/ 2 w 176"/>
                <a:gd name="T65" fmla="*/ 72 h 176"/>
                <a:gd name="T66" fmla="*/ 2 w 176"/>
                <a:gd name="T67" fmla="*/ 72 h 176"/>
                <a:gd name="T68" fmla="*/ 2 w 176"/>
                <a:gd name="T69" fmla="*/ 72 h 176"/>
                <a:gd name="T70" fmla="*/ 0 w 176"/>
                <a:gd name="T71" fmla="*/ 76 h 176"/>
                <a:gd name="T72" fmla="*/ 3 w 176"/>
                <a:gd name="T73" fmla="*/ 80 h 176"/>
                <a:gd name="T74" fmla="*/ 3 w 176"/>
                <a:gd name="T75" fmla="*/ 80 h 176"/>
                <a:gd name="T76" fmla="*/ 69 w 176"/>
                <a:gd name="T77" fmla="*/ 107 h 176"/>
                <a:gd name="T78" fmla="*/ 96 w 176"/>
                <a:gd name="T79" fmla="*/ 173 h 176"/>
                <a:gd name="T80" fmla="*/ 96 w 176"/>
                <a:gd name="T81" fmla="*/ 173 h 176"/>
                <a:gd name="T82" fmla="*/ 100 w 176"/>
                <a:gd name="T83" fmla="*/ 176 h 176"/>
                <a:gd name="T84" fmla="*/ 104 w 176"/>
                <a:gd name="T85" fmla="*/ 174 h 176"/>
                <a:gd name="T86" fmla="*/ 104 w 176"/>
                <a:gd name="T87" fmla="*/ 174 h 176"/>
                <a:gd name="T88" fmla="*/ 104 w 176"/>
                <a:gd name="T89" fmla="*/ 174 h 176"/>
                <a:gd name="T90" fmla="*/ 104 w 176"/>
                <a:gd name="T91" fmla="*/ 174 h 176"/>
                <a:gd name="T92" fmla="*/ 176 w 176"/>
                <a:gd name="T93" fmla="*/ 6 h 176"/>
                <a:gd name="T94" fmla="*/ 176 w 176"/>
                <a:gd name="T95" fmla="*/ 6 h 176"/>
                <a:gd name="T96" fmla="*/ 176 w 176"/>
                <a:gd name="T97" fmla="*/ 4 h 176"/>
                <a:gd name="T98" fmla="*/ 14 w 176"/>
                <a:gd name="T99" fmla="*/ 76 h 176"/>
                <a:gd name="T100" fmla="*/ 154 w 176"/>
                <a:gd name="T101" fmla="*/ 16 h 176"/>
                <a:gd name="T102" fmla="*/ 71 w 176"/>
                <a:gd name="T103" fmla="*/ 99 h 176"/>
                <a:gd name="T104" fmla="*/ 14 w 176"/>
                <a:gd name="T105" fmla="*/ 76 h 176"/>
                <a:gd name="T106" fmla="*/ 100 w 176"/>
                <a:gd name="T107" fmla="*/ 162 h 176"/>
                <a:gd name="T108" fmla="*/ 77 w 176"/>
                <a:gd name="T109" fmla="*/ 105 h 176"/>
                <a:gd name="T110" fmla="*/ 160 w 176"/>
                <a:gd name="T111" fmla="*/ 22 h 176"/>
                <a:gd name="T112" fmla="*/ 100 w 176"/>
                <a:gd name="T113" fmla="*/ 16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6" h="176">
                  <a:moveTo>
                    <a:pt x="39" y="119"/>
                  </a:moveTo>
                  <a:cubicBezTo>
                    <a:pt x="43" y="115"/>
                    <a:pt x="43" y="115"/>
                    <a:pt x="43" y="115"/>
                  </a:cubicBezTo>
                  <a:cubicBezTo>
                    <a:pt x="44" y="114"/>
                    <a:pt x="44" y="113"/>
                    <a:pt x="44" y="112"/>
                  </a:cubicBezTo>
                  <a:cubicBezTo>
                    <a:pt x="44" y="110"/>
                    <a:pt x="42" y="108"/>
                    <a:pt x="40" y="108"/>
                  </a:cubicBezTo>
                  <a:cubicBezTo>
                    <a:pt x="39" y="108"/>
                    <a:pt x="38" y="108"/>
                    <a:pt x="37" y="109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2" y="114"/>
                    <a:pt x="32" y="115"/>
                    <a:pt x="32" y="116"/>
                  </a:cubicBezTo>
                  <a:cubicBezTo>
                    <a:pt x="32" y="118"/>
                    <a:pt x="34" y="120"/>
                    <a:pt x="36" y="120"/>
                  </a:cubicBezTo>
                  <a:cubicBezTo>
                    <a:pt x="37" y="120"/>
                    <a:pt x="38" y="120"/>
                    <a:pt x="39" y="119"/>
                  </a:cubicBezTo>
                  <a:moveTo>
                    <a:pt x="64" y="116"/>
                  </a:moveTo>
                  <a:cubicBezTo>
                    <a:pt x="64" y="114"/>
                    <a:pt x="62" y="112"/>
                    <a:pt x="60" y="112"/>
                  </a:cubicBezTo>
                  <a:cubicBezTo>
                    <a:pt x="59" y="112"/>
                    <a:pt x="58" y="112"/>
                    <a:pt x="57" y="11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6" y="154"/>
                    <a:pt x="16" y="155"/>
                    <a:pt x="16" y="156"/>
                  </a:cubicBezTo>
                  <a:cubicBezTo>
                    <a:pt x="16" y="158"/>
                    <a:pt x="18" y="160"/>
                    <a:pt x="20" y="160"/>
                  </a:cubicBezTo>
                  <a:cubicBezTo>
                    <a:pt x="21" y="160"/>
                    <a:pt x="22" y="160"/>
                    <a:pt x="23" y="15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4" y="118"/>
                    <a:pt x="64" y="117"/>
                    <a:pt x="64" y="116"/>
                  </a:cubicBezTo>
                  <a:moveTo>
                    <a:pt x="64" y="132"/>
                  </a:moveTo>
                  <a:cubicBezTo>
                    <a:pt x="63" y="132"/>
                    <a:pt x="62" y="132"/>
                    <a:pt x="61" y="133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48" y="146"/>
                    <a:pt x="48" y="147"/>
                    <a:pt x="48" y="148"/>
                  </a:cubicBezTo>
                  <a:cubicBezTo>
                    <a:pt x="48" y="150"/>
                    <a:pt x="50" y="152"/>
                    <a:pt x="52" y="152"/>
                  </a:cubicBezTo>
                  <a:cubicBezTo>
                    <a:pt x="53" y="152"/>
                    <a:pt x="54" y="152"/>
                    <a:pt x="55" y="151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8" y="138"/>
                    <a:pt x="68" y="137"/>
                    <a:pt x="68" y="136"/>
                  </a:cubicBezTo>
                  <a:cubicBezTo>
                    <a:pt x="68" y="134"/>
                    <a:pt x="66" y="132"/>
                    <a:pt x="64" y="132"/>
                  </a:cubicBezTo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1" y="0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3"/>
                    <a:pt x="0" y="74"/>
                    <a:pt x="0" y="76"/>
                  </a:cubicBezTo>
                  <a:cubicBezTo>
                    <a:pt x="0" y="78"/>
                    <a:pt x="1" y="79"/>
                    <a:pt x="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5"/>
                    <a:pt x="98" y="176"/>
                    <a:pt x="100" y="176"/>
                  </a:cubicBezTo>
                  <a:cubicBezTo>
                    <a:pt x="102" y="176"/>
                    <a:pt x="103" y="175"/>
                    <a:pt x="104" y="174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6" y="5"/>
                    <a:pt x="176" y="5"/>
                    <a:pt x="176" y="4"/>
                  </a:cubicBezTo>
                  <a:moveTo>
                    <a:pt x="14" y="76"/>
                  </a:moveTo>
                  <a:cubicBezTo>
                    <a:pt x="154" y="16"/>
                    <a:pt x="154" y="16"/>
                    <a:pt x="154" y="16"/>
                  </a:cubicBezTo>
                  <a:cubicBezTo>
                    <a:pt x="71" y="99"/>
                    <a:pt x="71" y="99"/>
                    <a:pt x="71" y="99"/>
                  </a:cubicBezTo>
                  <a:lnTo>
                    <a:pt x="14" y="76"/>
                  </a:lnTo>
                  <a:close/>
                  <a:moveTo>
                    <a:pt x="100" y="162"/>
                  </a:moveTo>
                  <a:cubicBezTo>
                    <a:pt x="77" y="105"/>
                    <a:pt x="77" y="105"/>
                    <a:pt x="77" y="105"/>
                  </a:cubicBezTo>
                  <a:cubicBezTo>
                    <a:pt x="160" y="22"/>
                    <a:pt x="160" y="22"/>
                    <a:pt x="160" y="22"/>
                  </a:cubicBezTo>
                  <a:lnTo>
                    <a:pt x="100" y="16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7704" y="2475268"/>
            <a:ext cx="395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  <a:latin typeface="+mj-lt"/>
              </a:rPr>
              <a:t>Lý</a:t>
            </a:r>
            <a:r>
              <a:rPr lang="en-US" sz="3200" b="1" dirty="0" smtClean="0">
                <a:solidFill>
                  <a:schemeClr val="accent1"/>
                </a:solidFill>
                <a:latin typeface="+mj-lt"/>
              </a:rPr>
              <a:t> do:</a:t>
            </a:r>
            <a:endParaRPr lang="id-ID" sz="3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Content Placeholder 11"/>
          <p:cNvSpPr txBox="1">
            <a:spLocks/>
          </p:cNvSpPr>
          <p:nvPr/>
        </p:nvSpPr>
        <p:spPr>
          <a:xfrm>
            <a:off x="1720504" y="3795857"/>
            <a:ext cx="5331460" cy="27159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id-ID" sz="1400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8" b="4978"/>
          <a:stretch>
            <a:fillRect/>
          </a:stretch>
        </p:blipFill>
        <p:spPr>
          <a:xfrm>
            <a:off x="1732121" y="244957"/>
            <a:ext cx="4455901" cy="2048845"/>
          </a:xfrm>
        </p:spPr>
      </p:pic>
      <p:sp>
        <p:nvSpPr>
          <p:cNvPr id="23" name="Oval 22"/>
          <p:cNvSpPr/>
          <p:nvPr/>
        </p:nvSpPr>
        <p:spPr>
          <a:xfrm>
            <a:off x="6774872" y="590347"/>
            <a:ext cx="4475019" cy="43003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Đó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:’QUẢN LÍ XƯỞNG SẢN XUẤT BÁNH KẸO’. Qua </a:t>
            </a:r>
            <a:r>
              <a:rPr lang="en-US" dirty="0" err="1">
                <a:solidFill>
                  <a:schemeClr val="tx1"/>
                </a:solidFill>
              </a:rPr>
              <a:t>sự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yêu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giúp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máy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xưởng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xuất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kẹo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78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4691" y="2564730"/>
            <a:ext cx="1824829" cy="161934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82104" y="501408"/>
            <a:ext cx="875196" cy="875196"/>
            <a:chOff x="712304" y="4369904"/>
            <a:chExt cx="1724992" cy="1724992"/>
          </a:xfrm>
        </p:grpSpPr>
        <p:sp>
          <p:nvSpPr>
            <p:cNvPr id="5" name="Oval 4"/>
            <p:cNvSpPr/>
            <p:nvPr/>
          </p:nvSpPr>
          <p:spPr>
            <a:xfrm>
              <a:off x="712304" y="4369904"/>
              <a:ext cx="1724992" cy="17249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66"/>
            <p:cNvSpPr>
              <a:spLocks noEditPoints="1"/>
            </p:cNvSpPr>
            <p:nvPr/>
          </p:nvSpPr>
          <p:spPr bwMode="auto">
            <a:xfrm>
              <a:off x="1107975" y="4765575"/>
              <a:ext cx="933650" cy="933652"/>
            </a:xfrm>
            <a:custGeom>
              <a:avLst/>
              <a:gdLst>
                <a:gd name="T0" fmla="*/ 39 w 176"/>
                <a:gd name="T1" fmla="*/ 119 h 176"/>
                <a:gd name="T2" fmla="*/ 43 w 176"/>
                <a:gd name="T3" fmla="*/ 115 h 176"/>
                <a:gd name="T4" fmla="*/ 44 w 176"/>
                <a:gd name="T5" fmla="*/ 112 h 176"/>
                <a:gd name="T6" fmla="*/ 40 w 176"/>
                <a:gd name="T7" fmla="*/ 108 h 176"/>
                <a:gd name="T8" fmla="*/ 37 w 176"/>
                <a:gd name="T9" fmla="*/ 109 h 176"/>
                <a:gd name="T10" fmla="*/ 33 w 176"/>
                <a:gd name="T11" fmla="*/ 113 h 176"/>
                <a:gd name="T12" fmla="*/ 32 w 176"/>
                <a:gd name="T13" fmla="*/ 116 h 176"/>
                <a:gd name="T14" fmla="*/ 36 w 176"/>
                <a:gd name="T15" fmla="*/ 120 h 176"/>
                <a:gd name="T16" fmla="*/ 39 w 176"/>
                <a:gd name="T17" fmla="*/ 119 h 176"/>
                <a:gd name="T18" fmla="*/ 64 w 176"/>
                <a:gd name="T19" fmla="*/ 116 h 176"/>
                <a:gd name="T20" fmla="*/ 60 w 176"/>
                <a:gd name="T21" fmla="*/ 112 h 176"/>
                <a:gd name="T22" fmla="*/ 57 w 176"/>
                <a:gd name="T23" fmla="*/ 113 h 176"/>
                <a:gd name="T24" fmla="*/ 17 w 176"/>
                <a:gd name="T25" fmla="*/ 153 h 176"/>
                <a:gd name="T26" fmla="*/ 16 w 176"/>
                <a:gd name="T27" fmla="*/ 156 h 176"/>
                <a:gd name="T28" fmla="*/ 20 w 176"/>
                <a:gd name="T29" fmla="*/ 160 h 176"/>
                <a:gd name="T30" fmla="*/ 23 w 176"/>
                <a:gd name="T31" fmla="*/ 159 h 176"/>
                <a:gd name="T32" fmla="*/ 63 w 176"/>
                <a:gd name="T33" fmla="*/ 119 h 176"/>
                <a:gd name="T34" fmla="*/ 64 w 176"/>
                <a:gd name="T35" fmla="*/ 116 h 176"/>
                <a:gd name="T36" fmla="*/ 64 w 176"/>
                <a:gd name="T37" fmla="*/ 132 h 176"/>
                <a:gd name="T38" fmla="*/ 61 w 176"/>
                <a:gd name="T39" fmla="*/ 133 h 176"/>
                <a:gd name="T40" fmla="*/ 49 w 176"/>
                <a:gd name="T41" fmla="*/ 145 h 176"/>
                <a:gd name="T42" fmla="*/ 48 w 176"/>
                <a:gd name="T43" fmla="*/ 148 h 176"/>
                <a:gd name="T44" fmla="*/ 52 w 176"/>
                <a:gd name="T45" fmla="*/ 152 h 176"/>
                <a:gd name="T46" fmla="*/ 55 w 176"/>
                <a:gd name="T47" fmla="*/ 151 h 176"/>
                <a:gd name="T48" fmla="*/ 67 w 176"/>
                <a:gd name="T49" fmla="*/ 139 h 176"/>
                <a:gd name="T50" fmla="*/ 68 w 176"/>
                <a:gd name="T51" fmla="*/ 136 h 176"/>
                <a:gd name="T52" fmla="*/ 64 w 176"/>
                <a:gd name="T53" fmla="*/ 132 h 176"/>
                <a:gd name="T54" fmla="*/ 176 w 176"/>
                <a:gd name="T55" fmla="*/ 4 h 176"/>
                <a:gd name="T56" fmla="*/ 172 w 176"/>
                <a:gd name="T57" fmla="*/ 0 h 176"/>
                <a:gd name="T58" fmla="*/ 170 w 176"/>
                <a:gd name="T59" fmla="*/ 0 h 176"/>
                <a:gd name="T60" fmla="*/ 170 w 176"/>
                <a:gd name="T61" fmla="*/ 0 h 176"/>
                <a:gd name="T62" fmla="*/ 2 w 176"/>
                <a:gd name="T63" fmla="*/ 72 h 176"/>
                <a:gd name="T64" fmla="*/ 2 w 176"/>
                <a:gd name="T65" fmla="*/ 72 h 176"/>
                <a:gd name="T66" fmla="*/ 2 w 176"/>
                <a:gd name="T67" fmla="*/ 72 h 176"/>
                <a:gd name="T68" fmla="*/ 2 w 176"/>
                <a:gd name="T69" fmla="*/ 72 h 176"/>
                <a:gd name="T70" fmla="*/ 0 w 176"/>
                <a:gd name="T71" fmla="*/ 76 h 176"/>
                <a:gd name="T72" fmla="*/ 3 w 176"/>
                <a:gd name="T73" fmla="*/ 80 h 176"/>
                <a:gd name="T74" fmla="*/ 3 w 176"/>
                <a:gd name="T75" fmla="*/ 80 h 176"/>
                <a:gd name="T76" fmla="*/ 69 w 176"/>
                <a:gd name="T77" fmla="*/ 107 h 176"/>
                <a:gd name="T78" fmla="*/ 96 w 176"/>
                <a:gd name="T79" fmla="*/ 173 h 176"/>
                <a:gd name="T80" fmla="*/ 96 w 176"/>
                <a:gd name="T81" fmla="*/ 173 h 176"/>
                <a:gd name="T82" fmla="*/ 100 w 176"/>
                <a:gd name="T83" fmla="*/ 176 h 176"/>
                <a:gd name="T84" fmla="*/ 104 w 176"/>
                <a:gd name="T85" fmla="*/ 174 h 176"/>
                <a:gd name="T86" fmla="*/ 104 w 176"/>
                <a:gd name="T87" fmla="*/ 174 h 176"/>
                <a:gd name="T88" fmla="*/ 104 w 176"/>
                <a:gd name="T89" fmla="*/ 174 h 176"/>
                <a:gd name="T90" fmla="*/ 104 w 176"/>
                <a:gd name="T91" fmla="*/ 174 h 176"/>
                <a:gd name="T92" fmla="*/ 176 w 176"/>
                <a:gd name="T93" fmla="*/ 6 h 176"/>
                <a:gd name="T94" fmla="*/ 176 w 176"/>
                <a:gd name="T95" fmla="*/ 6 h 176"/>
                <a:gd name="T96" fmla="*/ 176 w 176"/>
                <a:gd name="T97" fmla="*/ 4 h 176"/>
                <a:gd name="T98" fmla="*/ 14 w 176"/>
                <a:gd name="T99" fmla="*/ 76 h 176"/>
                <a:gd name="T100" fmla="*/ 154 w 176"/>
                <a:gd name="T101" fmla="*/ 16 h 176"/>
                <a:gd name="T102" fmla="*/ 71 w 176"/>
                <a:gd name="T103" fmla="*/ 99 h 176"/>
                <a:gd name="T104" fmla="*/ 14 w 176"/>
                <a:gd name="T105" fmla="*/ 76 h 176"/>
                <a:gd name="T106" fmla="*/ 100 w 176"/>
                <a:gd name="T107" fmla="*/ 162 h 176"/>
                <a:gd name="T108" fmla="*/ 77 w 176"/>
                <a:gd name="T109" fmla="*/ 105 h 176"/>
                <a:gd name="T110" fmla="*/ 160 w 176"/>
                <a:gd name="T111" fmla="*/ 22 h 176"/>
                <a:gd name="T112" fmla="*/ 100 w 176"/>
                <a:gd name="T113" fmla="*/ 16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6" h="176">
                  <a:moveTo>
                    <a:pt x="39" y="119"/>
                  </a:moveTo>
                  <a:cubicBezTo>
                    <a:pt x="43" y="115"/>
                    <a:pt x="43" y="115"/>
                    <a:pt x="43" y="115"/>
                  </a:cubicBezTo>
                  <a:cubicBezTo>
                    <a:pt x="44" y="114"/>
                    <a:pt x="44" y="113"/>
                    <a:pt x="44" y="112"/>
                  </a:cubicBezTo>
                  <a:cubicBezTo>
                    <a:pt x="44" y="110"/>
                    <a:pt x="42" y="108"/>
                    <a:pt x="40" y="108"/>
                  </a:cubicBezTo>
                  <a:cubicBezTo>
                    <a:pt x="39" y="108"/>
                    <a:pt x="38" y="108"/>
                    <a:pt x="37" y="109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2" y="114"/>
                    <a:pt x="32" y="115"/>
                    <a:pt x="32" y="116"/>
                  </a:cubicBezTo>
                  <a:cubicBezTo>
                    <a:pt x="32" y="118"/>
                    <a:pt x="34" y="120"/>
                    <a:pt x="36" y="120"/>
                  </a:cubicBezTo>
                  <a:cubicBezTo>
                    <a:pt x="37" y="120"/>
                    <a:pt x="38" y="120"/>
                    <a:pt x="39" y="119"/>
                  </a:cubicBezTo>
                  <a:moveTo>
                    <a:pt x="64" y="116"/>
                  </a:moveTo>
                  <a:cubicBezTo>
                    <a:pt x="64" y="114"/>
                    <a:pt x="62" y="112"/>
                    <a:pt x="60" y="112"/>
                  </a:cubicBezTo>
                  <a:cubicBezTo>
                    <a:pt x="59" y="112"/>
                    <a:pt x="58" y="112"/>
                    <a:pt x="57" y="11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6" y="154"/>
                    <a:pt x="16" y="155"/>
                    <a:pt x="16" y="156"/>
                  </a:cubicBezTo>
                  <a:cubicBezTo>
                    <a:pt x="16" y="158"/>
                    <a:pt x="18" y="160"/>
                    <a:pt x="20" y="160"/>
                  </a:cubicBezTo>
                  <a:cubicBezTo>
                    <a:pt x="21" y="160"/>
                    <a:pt x="22" y="160"/>
                    <a:pt x="23" y="15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4" y="118"/>
                    <a:pt x="64" y="117"/>
                    <a:pt x="64" y="116"/>
                  </a:cubicBezTo>
                  <a:moveTo>
                    <a:pt x="64" y="132"/>
                  </a:moveTo>
                  <a:cubicBezTo>
                    <a:pt x="63" y="132"/>
                    <a:pt x="62" y="132"/>
                    <a:pt x="61" y="133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48" y="146"/>
                    <a:pt x="48" y="147"/>
                    <a:pt x="48" y="148"/>
                  </a:cubicBezTo>
                  <a:cubicBezTo>
                    <a:pt x="48" y="150"/>
                    <a:pt x="50" y="152"/>
                    <a:pt x="52" y="152"/>
                  </a:cubicBezTo>
                  <a:cubicBezTo>
                    <a:pt x="53" y="152"/>
                    <a:pt x="54" y="152"/>
                    <a:pt x="55" y="151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8" y="138"/>
                    <a:pt x="68" y="137"/>
                    <a:pt x="68" y="136"/>
                  </a:cubicBezTo>
                  <a:cubicBezTo>
                    <a:pt x="68" y="134"/>
                    <a:pt x="66" y="132"/>
                    <a:pt x="64" y="132"/>
                  </a:cubicBezTo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1" y="0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3"/>
                    <a:pt x="0" y="74"/>
                    <a:pt x="0" y="76"/>
                  </a:cubicBezTo>
                  <a:cubicBezTo>
                    <a:pt x="0" y="78"/>
                    <a:pt x="1" y="79"/>
                    <a:pt x="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5"/>
                    <a:pt x="98" y="176"/>
                    <a:pt x="100" y="176"/>
                  </a:cubicBezTo>
                  <a:cubicBezTo>
                    <a:pt x="102" y="176"/>
                    <a:pt x="103" y="175"/>
                    <a:pt x="104" y="174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6" y="5"/>
                    <a:pt x="176" y="5"/>
                    <a:pt x="176" y="4"/>
                  </a:cubicBezTo>
                  <a:moveTo>
                    <a:pt x="14" y="76"/>
                  </a:moveTo>
                  <a:cubicBezTo>
                    <a:pt x="154" y="16"/>
                    <a:pt x="154" y="16"/>
                    <a:pt x="154" y="16"/>
                  </a:cubicBezTo>
                  <a:cubicBezTo>
                    <a:pt x="71" y="99"/>
                    <a:pt x="71" y="99"/>
                    <a:pt x="71" y="99"/>
                  </a:cubicBezTo>
                  <a:lnTo>
                    <a:pt x="14" y="76"/>
                  </a:lnTo>
                  <a:close/>
                  <a:moveTo>
                    <a:pt x="100" y="162"/>
                  </a:moveTo>
                  <a:cubicBezTo>
                    <a:pt x="77" y="105"/>
                    <a:pt x="77" y="105"/>
                    <a:pt x="77" y="105"/>
                  </a:cubicBezTo>
                  <a:cubicBezTo>
                    <a:pt x="160" y="22"/>
                    <a:pt x="160" y="22"/>
                    <a:pt x="160" y="22"/>
                  </a:cubicBezTo>
                  <a:lnTo>
                    <a:pt x="100" y="16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2104" y="3112692"/>
            <a:ext cx="3134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Mục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err="1" smtClean="0">
                <a:latin typeface="+mj-lt"/>
              </a:rPr>
              <a:t>tiêu</a:t>
            </a:r>
            <a:r>
              <a:rPr lang="en-US" sz="2000" b="1" dirty="0" smtClean="0">
                <a:latin typeface="+mj-lt"/>
              </a:rPr>
              <a:t>:</a:t>
            </a:r>
            <a:endParaRPr lang="id-ID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Content Placeholder 11"/>
          <p:cNvSpPr txBox="1">
            <a:spLocks/>
          </p:cNvSpPr>
          <p:nvPr/>
        </p:nvSpPr>
        <p:spPr>
          <a:xfrm>
            <a:off x="2996069" y="4389698"/>
            <a:ext cx="4998004" cy="27159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dirty="0" err="1"/>
              <a:t>Nhằm</a:t>
            </a:r>
            <a:r>
              <a:rPr lang="en-US" sz="1800" dirty="0"/>
              <a:t> </a:t>
            </a:r>
            <a:r>
              <a:rPr lang="en-US" sz="1800" dirty="0" err="1"/>
              <a:t>giúp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cửa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 </a:t>
            </a:r>
            <a:r>
              <a:rPr lang="en-US" sz="1800" dirty="0" err="1"/>
              <a:t>thuận</a:t>
            </a:r>
            <a:r>
              <a:rPr lang="en-US" sz="1800" dirty="0"/>
              <a:t> </a:t>
            </a:r>
            <a:r>
              <a:rPr lang="en-US" sz="1800" dirty="0" err="1"/>
              <a:t>lợi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dễ</a:t>
            </a:r>
            <a:r>
              <a:rPr lang="en-US" sz="1800" dirty="0"/>
              <a:t> </a:t>
            </a:r>
            <a:r>
              <a:rPr lang="en-US" sz="1800" dirty="0" err="1"/>
              <a:t>dàng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mua</a:t>
            </a:r>
            <a:r>
              <a:rPr lang="en-US" sz="1800" dirty="0"/>
              <a:t> </a:t>
            </a:r>
            <a:r>
              <a:rPr lang="en-US" sz="1800" dirty="0" err="1"/>
              <a:t>bán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mua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bán</a:t>
            </a:r>
            <a:r>
              <a:rPr lang="en-US" sz="1800" dirty="0"/>
              <a:t> </a:t>
            </a:r>
            <a:r>
              <a:rPr lang="en-US" sz="1800" dirty="0" err="1"/>
              <a:t>cũng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r>
              <a:rPr lang="en-US" sz="1800" dirty="0"/>
              <a:t>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mua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,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sở</a:t>
            </a:r>
            <a:r>
              <a:rPr lang="en-US" sz="1800" dirty="0"/>
              <a:t> </a:t>
            </a:r>
            <a:r>
              <a:rPr lang="en-US" sz="1800" dirty="0" err="1" smtClean="0"/>
              <a:t>dữ</a:t>
            </a:r>
            <a:r>
              <a:rPr lang="en-US" sz="1800" dirty="0" smtClean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giúp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.</a:t>
            </a:r>
            <a:endParaRPr lang="id-ID" sz="1050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8" r="679" b="682"/>
          <a:stretch/>
        </p:blipFill>
        <p:spPr>
          <a:xfrm>
            <a:off x="3150004" y="339055"/>
            <a:ext cx="4844069" cy="2225675"/>
          </a:xfrm>
        </p:spPr>
      </p:pic>
      <p:cxnSp>
        <p:nvCxnSpPr>
          <p:cNvPr id="8" name="Straight Connector 7"/>
          <p:cNvCxnSpPr/>
          <p:nvPr/>
        </p:nvCxnSpPr>
        <p:spPr>
          <a:xfrm>
            <a:off x="0" y="418407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658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Rectangle 6"/>
          <p:cNvSpPr/>
          <p:nvPr/>
        </p:nvSpPr>
        <p:spPr>
          <a:xfrm>
            <a:off x="0" y="-1"/>
            <a:ext cx="12192000" cy="3848099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22956" y="3196515"/>
            <a:ext cx="1309521" cy="13095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830496" y="3196515"/>
            <a:ext cx="1309521" cy="13095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27991" y="3302635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41240" y="3196515"/>
            <a:ext cx="1309521" cy="13095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02732" y="3302635"/>
            <a:ext cx="1097280" cy="10972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838200" y="365125"/>
            <a:ext cx="10515600" cy="1144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 smtClean="0">
                <a:solidFill>
                  <a:schemeClr val="bg2"/>
                </a:solidFill>
              </a:rPr>
              <a:t>Mục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Tiêu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Nghiên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Cứu</a:t>
            </a:r>
            <a:r>
              <a:rPr lang="en-US" b="1" dirty="0" smtClean="0">
                <a:solidFill>
                  <a:schemeClr val="bg2"/>
                </a:solidFill>
              </a:rPr>
              <a:t>: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0724" y="4914150"/>
            <a:ext cx="2433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cở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 smtClean="0"/>
              <a:t>xưởng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bánh</a:t>
            </a:r>
            <a:r>
              <a:rPr lang="en-US" dirty="0" smtClean="0"/>
              <a:t> </a:t>
            </a:r>
            <a:r>
              <a:rPr lang="en-US" dirty="0" err="1" smtClean="0"/>
              <a:t>kẹo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79008" y="4914150"/>
            <a:ext cx="2433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dirty="0" err="1"/>
              <a:t>P</a:t>
            </a:r>
            <a:r>
              <a:rPr lang="en-US" dirty="0" err="1" smtClean="0"/>
              <a:t>hân</a:t>
            </a:r>
            <a:r>
              <a:rPr lang="en-US" dirty="0" smtClean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smtClean="0"/>
              <a:t>dung.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68264" y="4914150"/>
            <a:ext cx="2433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1600" dirty="0" err="1"/>
              <a:t>Hiểu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thức</a:t>
            </a:r>
            <a:r>
              <a:rPr lang="en-US" sz="1600" dirty="0"/>
              <a:t> </a:t>
            </a:r>
            <a:r>
              <a:rPr lang="en-US" sz="1600" dirty="0" err="1"/>
              <a:t>hoạt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cơ</a:t>
            </a:r>
            <a:r>
              <a:rPr lang="en-US" sz="1600" dirty="0"/>
              <a:t> </a:t>
            </a:r>
            <a:r>
              <a:rPr lang="en-US" sz="1600" dirty="0" err="1"/>
              <a:t>sở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56621" y="2224910"/>
            <a:ext cx="2433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dirty="0" err="1">
                <a:solidFill>
                  <a:schemeClr val="bg1"/>
                </a:solidFill>
              </a:rPr>
              <a:t>Hỗ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mềm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xưởng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bánh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kẹo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3509" y="2285704"/>
            <a:ext cx="2433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dirty="0" err="1">
                <a:solidFill>
                  <a:schemeClr val="bg1"/>
                </a:solidFill>
              </a:rPr>
              <a:t>Giúp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tốt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sở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xưởng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778652" y="3593626"/>
            <a:ext cx="634697" cy="515299"/>
            <a:chOff x="6946849" y="5979440"/>
            <a:chExt cx="400024" cy="324772"/>
          </a:xfrm>
          <a:solidFill>
            <a:schemeClr val="bg2"/>
          </a:solidFill>
        </p:grpSpPr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7221453" y="6078455"/>
              <a:ext cx="75252" cy="100336"/>
            </a:xfrm>
            <a:custGeom>
              <a:avLst/>
              <a:gdLst>
                <a:gd name="T0" fmla="*/ 11 w 24"/>
                <a:gd name="T1" fmla="*/ 2 h 32"/>
                <a:gd name="T2" fmla="*/ 8 w 24"/>
                <a:gd name="T3" fmla="*/ 0 h 32"/>
                <a:gd name="T4" fmla="*/ 4 w 24"/>
                <a:gd name="T5" fmla="*/ 0 h 32"/>
                <a:gd name="T6" fmla="*/ 0 w 24"/>
                <a:gd name="T7" fmla="*/ 4 h 32"/>
                <a:gd name="T8" fmla="*/ 0 w 24"/>
                <a:gd name="T9" fmla="*/ 28 h 32"/>
                <a:gd name="T10" fmla="*/ 4 w 24"/>
                <a:gd name="T11" fmla="*/ 32 h 32"/>
                <a:gd name="T12" fmla="*/ 20 w 24"/>
                <a:gd name="T13" fmla="*/ 32 h 32"/>
                <a:gd name="T14" fmla="*/ 24 w 24"/>
                <a:gd name="T15" fmla="*/ 28 h 32"/>
                <a:gd name="T16" fmla="*/ 24 w 24"/>
                <a:gd name="T17" fmla="*/ 22 h 32"/>
                <a:gd name="T18" fmla="*/ 23 w 24"/>
                <a:gd name="T19" fmla="*/ 20 h 32"/>
                <a:gd name="T20" fmla="*/ 11 w 24"/>
                <a:gd name="T21" fmla="*/ 2 h 32"/>
                <a:gd name="T22" fmla="*/ 20 w 24"/>
                <a:gd name="T23" fmla="*/ 28 h 32"/>
                <a:gd name="T24" fmla="*/ 4 w 24"/>
                <a:gd name="T25" fmla="*/ 28 h 32"/>
                <a:gd name="T26" fmla="*/ 4 w 24"/>
                <a:gd name="T27" fmla="*/ 4 h 32"/>
                <a:gd name="T28" fmla="*/ 8 w 24"/>
                <a:gd name="T29" fmla="*/ 4 h 32"/>
                <a:gd name="T30" fmla="*/ 20 w 24"/>
                <a:gd name="T31" fmla="*/ 22 h 32"/>
                <a:gd name="T32" fmla="*/ 20 w 24"/>
                <a:gd name="T33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2">
                  <a:moveTo>
                    <a:pt x="11" y="2"/>
                  </a:moveTo>
                  <a:cubicBezTo>
                    <a:pt x="11" y="1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2"/>
                    <a:pt x="24" y="30"/>
                    <a:pt x="24" y="28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1"/>
                    <a:pt x="24" y="20"/>
                    <a:pt x="23" y="20"/>
                  </a:cubicBezTo>
                  <a:lnTo>
                    <a:pt x="11" y="2"/>
                  </a:lnTo>
                  <a:close/>
                  <a:moveTo>
                    <a:pt x="2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20" y="22"/>
                    <a:pt x="20" y="22"/>
                    <a:pt x="20" y="22"/>
                  </a:cubicBezTo>
                  <a:lnTo>
                    <a:pt x="2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6946849" y="5979440"/>
              <a:ext cx="400024" cy="324772"/>
            </a:xfrm>
            <a:custGeom>
              <a:avLst/>
              <a:gdLst>
                <a:gd name="T0" fmla="*/ 126 w 128"/>
                <a:gd name="T1" fmla="*/ 49 h 104"/>
                <a:gd name="T2" fmla="*/ 110 w 128"/>
                <a:gd name="T3" fmla="*/ 25 h 104"/>
                <a:gd name="T4" fmla="*/ 100 w 128"/>
                <a:gd name="T5" fmla="*/ 20 h 104"/>
                <a:gd name="T6" fmla="*/ 84 w 128"/>
                <a:gd name="T7" fmla="*/ 20 h 104"/>
                <a:gd name="T8" fmla="*/ 84 w 128"/>
                <a:gd name="T9" fmla="*/ 12 h 104"/>
                <a:gd name="T10" fmla="*/ 72 w 128"/>
                <a:gd name="T11" fmla="*/ 0 h 104"/>
                <a:gd name="T12" fmla="*/ 12 w 128"/>
                <a:gd name="T13" fmla="*/ 0 h 104"/>
                <a:gd name="T14" fmla="*/ 0 w 128"/>
                <a:gd name="T15" fmla="*/ 12 h 104"/>
                <a:gd name="T16" fmla="*/ 0 w 128"/>
                <a:gd name="T17" fmla="*/ 56 h 104"/>
                <a:gd name="T18" fmla="*/ 12 w 128"/>
                <a:gd name="T19" fmla="*/ 68 h 104"/>
                <a:gd name="T20" fmla="*/ 12 w 128"/>
                <a:gd name="T21" fmla="*/ 68 h 104"/>
                <a:gd name="T22" fmla="*/ 12 w 128"/>
                <a:gd name="T23" fmla="*/ 80 h 104"/>
                <a:gd name="T24" fmla="*/ 24 w 128"/>
                <a:gd name="T25" fmla="*/ 92 h 104"/>
                <a:gd name="T26" fmla="*/ 29 w 128"/>
                <a:gd name="T27" fmla="*/ 92 h 104"/>
                <a:gd name="T28" fmla="*/ 44 w 128"/>
                <a:gd name="T29" fmla="*/ 104 h 104"/>
                <a:gd name="T30" fmla="*/ 59 w 128"/>
                <a:gd name="T31" fmla="*/ 92 h 104"/>
                <a:gd name="T32" fmla="*/ 81 w 128"/>
                <a:gd name="T33" fmla="*/ 92 h 104"/>
                <a:gd name="T34" fmla="*/ 96 w 128"/>
                <a:gd name="T35" fmla="*/ 104 h 104"/>
                <a:gd name="T36" fmla="*/ 111 w 128"/>
                <a:gd name="T37" fmla="*/ 92 h 104"/>
                <a:gd name="T38" fmla="*/ 116 w 128"/>
                <a:gd name="T39" fmla="*/ 92 h 104"/>
                <a:gd name="T40" fmla="*/ 128 w 128"/>
                <a:gd name="T41" fmla="*/ 80 h 104"/>
                <a:gd name="T42" fmla="*/ 128 w 128"/>
                <a:gd name="T43" fmla="*/ 56 h 104"/>
                <a:gd name="T44" fmla="*/ 126 w 128"/>
                <a:gd name="T45" fmla="*/ 49 h 104"/>
                <a:gd name="T46" fmla="*/ 12 w 128"/>
                <a:gd name="T47" fmla="*/ 60 h 104"/>
                <a:gd name="T48" fmla="*/ 8 w 128"/>
                <a:gd name="T49" fmla="*/ 56 h 104"/>
                <a:gd name="T50" fmla="*/ 8 w 128"/>
                <a:gd name="T51" fmla="*/ 12 h 104"/>
                <a:gd name="T52" fmla="*/ 12 w 128"/>
                <a:gd name="T53" fmla="*/ 8 h 104"/>
                <a:gd name="T54" fmla="*/ 72 w 128"/>
                <a:gd name="T55" fmla="*/ 8 h 104"/>
                <a:gd name="T56" fmla="*/ 76 w 128"/>
                <a:gd name="T57" fmla="*/ 12 h 104"/>
                <a:gd name="T58" fmla="*/ 76 w 128"/>
                <a:gd name="T59" fmla="*/ 20 h 104"/>
                <a:gd name="T60" fmla="*/ 76 w 128"/>
                <a:gd name="T61" fmla="*/ 28 h 104"/>
                <a:gd name="T62" fmla="*/ 76 w 128"/>
                <a:gd name="T63" fmla="*/ 56 h 104"/>
                <a:gd name="T64" fmla="*/ 72 w 128"/>
                <a:gd name="T65" fmla="*/ 60 h 104"/>
                <a:gd name="T66" fmla="*/ 12 w 128"/>
                <a:gd name="T67" fmla="*/ 60 h 104"/>
                <a:gd name="T68" fmla="*/ 44 w 128"/>
                <a:gd name="T69" fmla="*/ 96 h 104"/>
                <a:gd name="T70" fmla="*/ 36 w 128"/>
                <a:gd name="T71" fmla="*/ 88 h 104"/>
                <a:gd name="T72" fmla="*/ 44 w 128"/>
                <a:gd name="T73" fmla="*/ 80 h 104"/>
                <a:gd name="T74" fmla="*/ 52 w 128"/>
                <a:gd name="T75" fmla="*/ 88 h 104"/>
                <a:gd name="T76" fmla="*/ 44 w 128"/>
                <a:gd name="T77" fmla="*/ 96 h 104"/>
                <a:gd name="T78" fmla="*/ 96 w 128"/>
                <a:gd name="T79" fmla="*/ 96 h 104"/>
                <a:gd name="T80" fmla="*/ 88 w 128"/>
                <a:gd name="T81" fmla="*/ 88 h 104"/>
                <a:gd name="T82" fmla="*/ 96 w 128"/>
                <a:gd name="T83" fmla="*/ 80 h 104"/>
                <a:gd name="T84" fmla="*/ 104 w 128"/>
                <a:gd name="T85" fmla="*/ 88 h 104"/>
                <a:gd name="T86" fmla="*/ 96 w 128"/>
                <a:gd name="T87" fmla="*/ 96 h 104"/>
                <a:gd name="T88" fmla="*/ 120 w 128"/>
                <a:gd name="T89" fmla="*/ 80 h 104"/>
                <a:gd name="T90" fmla="*/ 116 w 128"/>
                <a:gd name="T91" fmla="*/ 84 h 104"/>
                <a:gd name="T92" fmla="*/ 111 w 128"/>
                <a:gd name="T93" fmla="*/ 84 h 104"/>
                <a:gd name="T94" fmla="*/ 96 w 128"/>
                <a:gd name="T95" fmla="*/ 72 h 104"/>
                <a:gd name="T96" fmla="*/ 81 w 128"/>
                <a:gd name="T97" fmla="*/ 84 h 104"/>
                <a:gd name="T98" fmla="*/ 59 w 128"/>
                <a:gd name="T99" fmla="*/ 84 h 104"/>
                <a:gd name="T100" fmla="*/ 44 w 128"/>
                <a:gd name="T101" fmla="*/ 72 h 104"/>
                <a:gd name="T102" fmla="*/ 29 w 128"/>
                <a:gd name="T103" fmla="*/ 84 h 104"/>
                <a:gd name="T104" fmla="*/ 24 w 128"/>
                <a:gd name="T105" fmla="*/ 84 h 104"/>
                <a:gd name="T106" fmla="*/ 20 w 128"/>
                <a:gd name="T107" fmla="*/ 80 h 104"/>
                <a:gd name="T108" fmla="*/ 20 w 128"/>
                <a:gd name="T109" fmla="*/ 68 h 104"/>
                <a:gd name="T110" fmla="*/ 72 w 128"/>
                <a:gd name="T111" fmla="*/ 68 h 104"/>
                <a:gd name="T112" fmla="*/ 84 w 128"/>
                <a:gd name="T113" fmla="*/ 56 h 104"/>
                <a:gd name="T114" fmla="*/ 84 w 128"/>
                <a:gd name="T115" fmla="*/ 28 h 104"/>
                <a:gd name="T116" fmla="*/ 100 w 128"/>
                <a:gd name="T117" fmla="*/ 28 h 104"/>
                <a:gd name="T118" fmla="*/ 103 w 128"/>
                <a:gd name="T119" fmla="*/ 30 h 104"/>
                <a:gd name="T120" fmla="*/ 119 w 128"/>
                <a:gd name="T121" fmla="*/ 54 h 104"/>
                <a:gd name="T122" fmla="*/ 120 w 128"/>
                <a:gd name="T123" fmla="*/ 56 h 104"/>
                <a:gd name="T124" fmla="*/ 120 w 128"/>
                <a:gd name="T125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04">
                  <a:moveTo>
                    <a:pt x="126" y="49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08" y="22"/>
                    <a:pt x="104" y="20"/>
                    <a:pt x="100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5"/>
                    <a:pt x="79" y="0"/>
                    <a:pt x="7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7"/>
                    <a:pt x="17" y="92"/>
                    <a:pt x="24" y="92"/>
                  </a:cubicBezTo>
                  <a:cubicBezTo>
                    <a:pt x="29" y="92"/>
                    <a:pt x="29" y="92"/>
                    <a:pt x="29" y="92"/>
                  </a:cubicBezTo>
                  <a:cubicBezTo>
                    <a:pt x="30" y="99"/>
                    <a:pt x="37" y="104"/>
                    <a:pt x="44" y="104"/>
                  </a:cubicBezTo>
                  <a:cubicBezTo>
                    <a:pt x="51" y="104"/>
                    <a:pt x="58" y="99"/>
                    <a:pt x="59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2" y="99"/>
                    <a:pt x="89" y="104"/>
                    <a:pt x="96" y="104"/>
                  </a:cubicBezTo>
                  <a:cubicBezTo>
                    <a:pt x="103" y="104"/>
                    <a:pt x="110" y="99"/>
                    <a:pt x="111" y="92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23" y="92"/>
                    <a:pt x="128" y="87"/>
                    <a:pt x="128" y="8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54"/>
                    <a:pt x="127" y="51"/>
                    <a:pt x="126" y="49"/>
                  </a:cubicBezTo>
                  <a:close/>
                  <a:moveTo>
                    <a:pt x="12" y="60"/>
                  </a:moveTo>
                  <a:cubicBezTo>
                    <a:pt x="10" y="60"/>
                    <a:pt x="8" y="58"/>
                    <a:pt x="8" y="5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4" y="8"/>
                    <a:pt x="76" y="10"/>
                    <a:pt x="76" y="12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6" y="58"/>
                    <a:pt x="74" y="60"/>
                    <a:pt x="72" y="60"/>
                  </a:cubicBezTo>
                  <a:lnTo>
                    <a:pt x="12" y="60"/>
                  </a:lnTo>
                  <a:close/>
                  <a:moveTo>
                    <a:pt x="44" y="96"/>
                  </a:moveTo>
                  <a:cubicBezTo>
                    <a:pt x="40" y="96"/>
                    <a:pt x="36" y="92"/>
                    <a:pt x="36" y="88"/>
                  </a:cubicBezTo>
                  <a:cubicBezTo>
                    <a:pt x="36" y="84"/>
                    <a:pt x="40" y="80"/>
                    <a:pt x="44" y="80"/>
                  </a:cubicBezTo>
                  <a:cubicBezTo>
                    <a:pt x="48" y="80"/>
                    <a:pt x="52" y="84"/>
                    <a:pt x="52" y="88"/>
                  </a:cubicBezTo>
                  <a:cubicBezTo>
                    <a:pt x="52" y="92"/>
                    <a:pt x="48" y="96"/>
                    <a:pt x="44" y="96"/>
                  </a:cubicBezTo>
                  <a:close/>
                  <a:moveTo>
                    <a:pt x="96" y="96"/>
                  </a:moveTo>
                  <a:cubicBezTo>
                    <a:pt x="92" y="96"/>
                    <a:pt x="88" y="92"/>
                    <a:pt x="88" y="88"/>
                  </a:cubicBezTo>
                  <a:cubicBezTo>
                    <a:pt x="88" y="84"/>
                    <a:pt x="92" y="80"/>
                    <a:pt x="96" y="80"/>
                  </a:cubicBezTo>
                  <a:cubicBezTo>
                    <a:pt x="100" y="80"/>
                    <a:pt x="104" y="84"/>
                    <a:pt x="104" y="88"/>
                  </a:cubicBezTo>
                  <a:cubicBezTo>
                    <a:pt x="104" y="92"/>
                    <a:pt x="100" y="96"/>
                    <a:pt x="96" y="96"/>
                  </a:cubicBezTo>
                  <a:close/>
                  <a:moveTo>
                    <a:pt x="120" y="80"/>
                  </a:moveTo>
                  <a:cubicBezTo>
                    <a:pt x="120" y="82"/>
                    <a:pt x="118" y="84"/>
                    <a:pt x="116" y="84"/>
                  </a:cubicBezTo>
                  <a:cubicBezTo>
                    <a:pt x="111" y="84"/>
                    <a:pt x="111" y="84"/>
                    <a:pt x="111" y="84"/>
                  </a:cubicBezTo>
                  <a:cubicBezTo>
                    <a:pt x="110" y="77"/>
                    <a:pt x="103" y="72"/>
                    <a:pt x="96" y="72"/>
                  </a:cubicBezTo>
                  <a:cubicBezTo>
                    <a:pt x="89" y="72"/>
                    <a:pt x="82" y="77"/>
                    <a:pt x="81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8" y="77"/>
                    <a:pt x="51" y="72"/>
                    <a:pt x="44" y="72"/>
                  </a:cubicBezTo>
                  <a:cubicBezTo>
                    <a:pt x="37" y="72"/>
                    <a:pt x="30" y="77"/>
                    <a:pt x="29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2" y="84"/>
                    <a:pt x="20" y="82"/>
                    <a:pt x="20" y="8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9" y="68"/>
                    <a:pt x="84" y="63"/>
                    <a:pt x="84" y="56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1" y="28"/>
                    <a:pt x="103" y="29"/>
                    <a:pt x="103" y="3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20" y="54"/>
                    <a:pt x="120" y="55"/>
                    <a:pt x="120" y="56"/>
                  </a:cubicBezTo>
                  <a:lnTo>
                    <a:pt x="12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8" name="Freeform 47"/>
          <p:cNvSpPr>
            <a:spLocks noEditPoints="1"/>
          </p:cNvSpPr>
          <p:nvPr/>
        </p:nvSpPr>
        <p:spPr bwMode="auto">
          <a:xfrm>
            <a:off x="10167908" y="3533927"/>
            <a:ext cx="634697" cy="634697"/>
          </a:xfrm>
          <a:custGeom>
            <a:avLst/>
            <a:gdLst>
              <a:gd name="T0" fmla="*/ 81 w 128"/>
              <a:gd name="T1" fmla="*/ 14 h 128"/>
              <a:gd name="T2" fmla="*/ 53 w 128"/>
              <a:gd name="T3" fmla="*/ 36 h 128"/>
              <a:gd name="T4" fmla="*/ 33 w 128"/>
              <a:gd name="T5" fmla="*/ 36 h 128"/>
              <a:gd name="T6" fmla="*/ 0 w 128"/>
              <a:gd name="T7" fmla="*/ 56 h 128"/>
              <a:gd name="T8" fmla="*/ 24 w 128"/>
              <a:gd name="T9" fmla="*/ 84 h 128"/>
              <a:gd name="T10" fmla="*/ 32 w 128"/>
              <a:gd name="T11" fmla="*/ 128 h 128"/>
              <a:gd name="T12" fmla="*/ 56 w 128"/>
              <a:gd name="T13" fmla="*/ 120 h 128"/>
              <a:gd name="T14" fmla="*/ 52 w 128"/>
              <a:gd name="T15" fmla="*/ 108 h 128"/>
              <a:gd name="T16" fmla="*/ 52 w 128"/>
              <a:gd name="T17" fmla="*/ 80 h 128"/>
              <a:gd name="T18" fmla="*/ 53 w 128"/>
              <a:gd name="T19" fmla="*/ 78 h 128"/>
              <a:gd name="T20" fmla="*/ 54 w 128"/>
              <a:gd name="T21" fmla="*/ 77 h 128"/>
              <a:gd name="T22" fmla="*/ 55 w 128"/>
              <a:gd name="T23" fmla="*/ 76 h 128"/>
              <a:gd name="T24" fmla="*/ 81 w 128"/>
              <a:gd name="T25" fmla="*/ 98 h 128"/>
              <a:gd name="T26" fmla="*/ 128 w 128"/>
              <a:gd name="T27" fmla="*/ 56 h 128"/>
              <a:gd name="T28" fmla="*/ 80 w 128"/>
              <a:gd name="T29" fmla="*/ 56 h 128"/>
              <a:gd name="T30" fmla="*/ 92 w 128"/>
              <a:gd name="T31" fmla="*/ 44 h 128"/>
              <a:gd name="T32" fmla="*/ 92 w 128"/>
              <a:gd name="T33" fmla="*/ 68 h 128"/>
              <a:gd name="T34" fmla="*/ 80 w 128"/>
              <a:gd name="T35" fmla="*/ 56 h 128"/>
              <a:gd name="T36" fmla="*/ 16 w 128"/>
              <a:gd name="T37" fmla="*/ 44 h 128"/>
              <a:gd name="T38" fmla="*/ 40 w 128"/>
              <a:gd name="T39" fmla="*/ 56 h 128"/>
              <a:gd name="T40" fmla="*/ 16 w 128"/>
              <a:gd name="T41" fmla="*/ 68 h 128"/>
              <a:gd name="T42" fmla="*/ 48 w 128"/>
              <a:gd name="T43" fmla="*/ 120 h 128"/>
              <a:gd name="T44" fmla="*/ 32 w 128"/>
              <a:gd name="T45" fmla="*/ 84 h 128"/>
              <a:gd name="T46" fmla="*/ 33 w 128"/>
              <a:gd name="T47" fmla="*/ 76 h 128"/>
              <a:gd name="T48" fmla="*/ 45 w 128"/>
              <a:gd name="T49" fmla="*/ 76 h 128"/>
              <a:gd name="T50" fmla="*/ 44 w 128"/>
              <a:gd name="T51" fmla="*/ 108 h 128"/>
              <a:gd name="T52" fmla="*/ 48 w 128"/>
              <a:gd name="T53" fmla="*/ 117 h 128"/>
              <a:gd name="T54" fmla="*/ 53 w 128"/>
              <a:gd name="T55" fmla="*/ 68 h 128"/>
              <a:gd name="T56" fmla="*/ 52 w 128"/>
              <a:gd name="T57" fmla="*/ 68 h 128"/>
              <a:gd name="T58" fmla="*/ 52 w 128"/>
              <a:gd name="T59" fmla="*/ 44 h 128"/>
              <a:gd name="T60" fmla="*/ 74 w 128"/>
              <a:gd name="T61" fmla="*/ 36 h 128"/>
              <a:gd name="T62" fmla="*/ 74 w 128"/>
              <a:gd name="T63" fmla="*/ 76 h 128"/>
              <a:gd name="T64" fmla="*/ 100 w 128"/>
              <a:gd name="T65" fmla="*/ 104 h 128"/>
              <a:gd name="T66" fmla="*/ 92 w 128"/>
              <a:gd name="T67" fmla="*/ 76 h 128"/>
              <a:gd name="T68" fmla="*/ 92 w 128"/>
              <a:gd name="T69" fmla="*/ 36 h 128"/>
              <a:gd name="T70" fmla="*/ 100 w 128"/>
              <a:gd name="T71" fmla="*/ 8 h 128"/>
              <a:gd name="T72" fmla="*/ 100 w 128"/>
              <a:gd name="T73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" h="128">
                <a:moveTo>
                  <a:pt x="100" y="0"/>
                </a:moveTo>
                <a:cubicBezTo>
                  <a:pt x="92" y="0"/>
                  <a:pt x="85" y="6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4" y="27"/>
                  <a:pt x="64" y="36"/>
                  <a:pt x="53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45"/>
                  <a:pt x="0" y="56"/>
                </a:cubicBezTo>
                <a:cubicBezTo>
                  <a:pt x="0" y="67"/>
                  <a:pt x="7" y="76"/>
                  <a:pt x="16" y="76"/>
                </a:cubicBezTo>
                <a:cubicBezTo>
                  <a:pt x="20" y="76"/>
                  <a:pt x="24" y="80"/>
                  <a:pt x="24" y="84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4"/>
                  <a:pt x="28" y="128"/>
                  <a:pt x="32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52" y="128"/>
                  <a:pt x="56" y="124"/>
                  <a:pt x="56" y="120"/>
                </a:cubicBezTo>
                <a:cubicBezTo>
                  <a:pt x="56" y="116"/>
                  <a:pt x="56" y="116"/>
                  <a:pt x="56" y="116"/>
                </a:cubicBezTo>
                <a:cubicBezTo>
                  <a:pt x="56" y="112"/>
                  <a:pt x="52" y="110"/>
                  <a:pt x="52" y="108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9"/>
                  <a:pt x="52" y="79"/>
                  <a:pt x="5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77"/>
                  <a:pt x="53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6"/>
                  <a:pt x="55" y="76"/>
                  <a:pt x="55" y="76"/>
                </a:cubicBezTo>
                <a:cubicBezTo>
                  <a:pt x="65" y="77"/>
                  <a:pt x="74" y="85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5" y="106"/>
                  <a:pt x="92" y="112"/>
                  <a:pt x="100" y="112"/>
                </a:cubicBezTo>
                <a:cubicBezTo>
                  <a:pt x="118" y="112"/>
                  <a:pt x="128" y="84"/>
                  <a:pt x="128" y="56"/>
                </a:cubicBezTo>
                <a:cubicBezTo>
                  <a:pt x="128" y="28"/>
                  <a:pt x="118" y="0"/>
                  <a:pt x="100" y="0"/>
                </a:cubicBezTo>
                <a:close/>
                <a:moveTo>
                  <a:pt x="80" y="56"/>
                </a:moveTo>
                <a:cubicBezTo>
                  <a:pt x="80" y="52"/>
                  <a:pt x="80" y="48"/>
                  <a:pt x="81" y="44"/>
                </a:cubicBezTo>
                <a:cubicBezTo>
                  <a:pt x="92" y="44"/>
                  <a:pt x="92" y="44"/>
                  <a:pt x="92" y="44"/>
                </a:cubicBezTo>
                <a:cubicBezTo>
                  <a:pt x="96" y="44"/>
                  <a:pt x="100" y="49"/>
                  <a:pt x="100" y="56"/>
                </a:cubicBezTo>
                <a:cubicBezTo>
                  <a:pt x="100" y="63"/>
                  <a:pt x="96" y="68"/>
                  <a:pt x="92" y="68"/>
                </a:cubicBezTo>
                <a:cubicBezTo>
                  <a:pt x="81" y="68"/>
                  <a:pt x="81" y="68"/>
                  <a:pt x="81" y="68"/>
                </a:cubicBezTo>
                <a:cubicBezTo>
                  <a:pt x="80" y="64"/>
                  <a:pt x="80" y="60"/>
                  <a:pt x="80" y="56"/>
                </a:cubicBezTo>
                <a:close/>
                <a:moveTo>
                  <a:pt x="8" y="56"/>
                </a:moveTo>
                <a:cubicBezTo>
                  <a:pt x="8" y="49"/>
                  <a:pt x="12" y="44"/>
                  <a:pt x="16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2" y="47"/>
                  <a:pt x="40" y="51"/>
                  <a:pt x="40" y="56"/>
                </a:cubicBezTo>
                <a:cubicBezTo>
                  <a:pt x="40" y="61"/>
                  <a:pt x="42" y="65"/>
                  <a:pt x="44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2" y="68"/>
                  <a:pt x="8" y="63"/>
                  <a:pt x="8" y="56"/>
                </a:cubicBezTo>
                <a:close/>
                <a:moveTo>
                  <a:pt x="48" y="120"/>
                </a:moveTo>
                <a:cubicBezTo>
                  <a:pt x="32" y="120"/>
                  <a:pt x="32" y="120"/>
                  <a:pt x="32" y="120"/>
                </a:cubicBezTo>
                <a:cubicBezTo>
                  <a:pt x="32" y="84"/>
                  <a:pt x="32" y="84"/>
                  <a:pt x="32" y="84"/>
                </a:cubicBezTo>
                <a:cubicBezTo>
                  <a:pt x="32" y="81"/>
                  <a:pt x="31" y="78"/>
                  <a:pt x="30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4" y="77"/>
                  <a:pt x="44" y="79"/>
                  <a:pt x="44" y="80"/>
                </a:cubicBezTo>
                <a:cubicBezTo>
                  <a:pt x="44" y="108"/>
                  <a:pt x="44" y="108"/>
                  <a:pt x="44" y="108"/>
                </a:cubicBezTo>
                <a:cubicBezTo>
                  <a:pt x="44" y="112"/>
                  <a:pt x="46" y="114"/>
                  <a:pt x="47" y="116"/>
                </a:cubicBezTo>
                <a:cubicBezTo>
                  <a:pt x="48" y="116"/>
                  <a:pt x="48" y="116"/>
                  <a:pt x="48" y="117"/>
                </a:cubicBezTo>
                <a:lnTo>
                  <a:pt x="48" y="120"/>
                </a:lnTo>
                <a:close/>
                <a:moveTo>
                  <a:pt x="53" y="68"/>
                </a:moveTo>
                <a:cubicBezTo>
                  <a:pt x="52" y="68"/>
                  <a:pt x="52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48" y="68"/>
                  <a:pt x="44" y="63"/>
                  <a:pt x="44" y="56"/>
                </a:cubicBezTo>
                <a:cubicBezTo>
                  <a:pt x="44" y="49"/>
                  <a:pt x="48" y="44"/>
                  <a:pt x="52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60" y="44"/>
                  <a:pt x="68" y="41"/>
                  <a:pt x="74" y="36"/>
                </a:cubicBezTo>
                <a:cubicBezTo>
                  <a:pt x="73" y="42"/>
                  <a:pt x="72" y="49"/>
                  <a:pt x="72" y="56"/>
                </a:cubicBezTo>
                <a:cubicBezTo>
                  <a:pt x="72" y="63"/>
                  <a:pt x="73" y="70"/>
                  <a:pt x="74" y="76"/>
                </a:cubicBezTo>
                <a:cubicBezTo>
                  <a:pt x="68" y="71"/>
                  <a:pt x="60" y="68"/>
                  <a:pt x="53" y="68"/>
                </a:cubicBezTo>
                <a:close/>
                <a:moveTo>
                  <a:pt x="100" y="104"/>
                </a:moveTo>
                <a:cubicBezTo>
                  <a:pt x="92" y="104"/>
                  <a:pt x="85" y="93"/>
                  <a:pt x="82" y="76"/>
                </a:cubicBezTo>
                <a:cubicBezTo>
                  <a:pt x="92" y="76"/>
                  <a:pt x="92" y="76"/>
                  <a:pt x="92" y="76"/>
                </a:cubicBezTo>
                <a:cubicBezTo>
                  <a:pt x="101" y="76"/>
                  <a:pt x="108" y="67"/>
                  <a:pt x="108" y="56"/>
                </a:cubicBezTo>
                <a:cubicBezTo>
                  <a:pt x="108" y="45"/>
                  <a:pt x="101" y="36"/>
                  <a:pt x="9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5" y="19"/>
                  <a:pt x="92" y="8"/>
                  <a:pt x="100" y="8"/>
                </a:cubicBezTo>
                <a:cubicBezTo>
                  <a:pt x="111" y="8"/>
                  <a:pt x="120" y="29"/>
                  <a:pt x="120" y="56"/>
                </a:cubicBezTo>
                <a:cubicBezTo>
                  <a:pt x="120" y="83"/>
                  <a:pt x="111" y="104"/>
                  <a:pt x="100" y="10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9" name="Group 28"/>
          <p:cNvGrpSpPr/>
          <p:nvPr/>
        </p:nvGrpSpPr>
        <p:grpSpPr>
          <a:xfrm>
            <a:off x="7987347" y="3588122"/>
            <a:ext cx="528050" cy="526306"/>
            <a:chOff x="4037394" y="1144829"/>
            <a:chExt cx="400024" cy="398703"/>
          </a:xfrm>
          <a:solidFill>
            <a:schemeClr val="bg2"/>
          </a:solidFill>
        </p:grpSpPr>
        <p:sp>
          <p:nvSpPr>
            <p:cNvPr id="30" name="Freeform 124"/>
            <p:cNvSpPr>
              <a:spLocks noEditPoints="1"/>
            </p:cNvSpPr>
            <p:nvPr/>
          </p:nvSpPr>
          <p:spPr bwMode="auto">
            <a:xfrm>
              <a:off x="4037394" y="1144829"/>
              <a:ext cx="400024" cy="398703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25"/>
            <p:cNvSpPr>
              <a:spLocks noEditPoints="1"/>
            </p:cNvSpPr>
            <p:nvPr/>
          </p:nvSpPr>
          <p:spPr bwMode="auto">
            <a:xfrm>
              <a:off x="4149612" y="1257048"/>
              <a:ext cx="174268" cy="174268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26"/>
            <p:cNvSpPr>
              <a:spLocks noEditPoints="1"/>
            </p:cNvSpPr>
            <p:nvPr/>
          </p:nvSpPr>
          <p:spPr bwMode="auto">
            <a:xfrm>
              <a:off x="4186578" y="1294013"/>
              <a:ext cx="100336" cy="100336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353036" y="3604099"/>
            <a:ext cx="649360" cy="494352"/>
            <a:chOff x="2430699" y="394950"/>
            <a:chExt cx="409265" cy="311570"/>
          </a:xfrm>
          <a:solidFill>
            <a:schemeClr val="bg2"/>
          </a:solidFill>
        </p:grpSpPr>
        <p:sp>
          <p:nvSpPr>
            <p:cNvPr id="34" name="Freeform 141"/>
            <p:cNvSpPr>
              <a:spLocks noEditPoints="1"/>
            </p:cNvSpPr>
            <p:nvPr/>
          </p:nvSpPr>
          <p:spPr bwMode="auto">
            <a:xfrm>
              <a:off x="2483507" y="441158"/>
              <a:ext cx="256121" cy="203312"/>
            </a:xfrm>
            <a:custGeom>
              <a:avLst/>
              <a:gdLst>
                <a:gd name="T0" fmla="*/ 74 w 82"/>
                <a:gd name="T1" fmla="*/ 3 h 65"/>
                <a:gd name="T2" fmla="*/ 41 w 82"/>
                <a:gd name="T3" fmla="*/ 0 h 65"/>
                <a:gd name="T4" fmla="*/ 8 w 82"/>
                <a:gd name="T5" fmla="*/ 3 h 65"/>
                <a:gd name="T6" fmla="*/ 5 w 82"/>
                <a:gd name="T7" fmla="*/ 6 h 65"/>
                <a:gd name="T8" fmla="*/ 5 w 82"/>
                <a:gd name="T9" fmla="*/ 59 h 65"/>
                <a:gd name="T10" fmla="*/ 8 w 82"/>
                <a:gd name="T11" fmla="*/ 62 h 65"/>
                <a:gd name="T12" fmla="*/ 41 w 82"/>
                <a:gd name="T13" fmla="*/ 65 h 65"/>
                <a:gd name="T14" fmla="*/ 74 w 82"/>
                <a:gd name="T15" fmla="*/ 62 h 65"/>
                <a:gd name="T16" fmla="*/ 77 w 82"/>
                <a:gd name="T17" fmla="*/ 59 h 65"/>
                <a:gd name="T18" fmla="*/ 77 w 82"/>
                <a:gd name="T19" fmla="*/ 6 h 65"/>
                <a:gd name="T20" fmla="*/ 74 w 82"/>
                <a:gd name="T21" fmla="*/ 3 h 65"/>
                <a:gd name="T22" fmla="*/ 73 w 82"/>
                <a:gd name="T23" fmla="*/ 58 h 65"/>
                <a:gd name="T24" fmla="*/ 9 w 82"/>
                <a:gd name="T25" fmla="*/ 58 h 65"/>
                <a:gd name="T26" fmla="*/ 9 w 82"/>
                <a:gd name="T27" fmla="*/ 7 h 65"/>
                <a:gd name="T28" fmla="*/ 73 w 82"/>
                <a:gd name="T29" fmla="*/ 7 h 65"/>
                <a:gd name="T30" fmla="*/ 73 w 82"/>
                <a:gd name="T31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65">
                  <a:moveTo>
                    <a:pt x="74" y="3"/>
                  </a:moveTo>
                  <a:cubicBezTo>
                    <a:pt x="63" y="1"/>
                    <a:pt x="52" y="0"/>
                    <a:pt x="41" y="0"/>
                  </a:cubicBezTo>
                  <a:cubicBezTo>
                    <a:pt x="30" y="0"/>
                    <a:pt x="19" y="1"/>
                    <a:pt x="8" y="3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0" y="24"/>
                    <a:pt x="0" y="41"/>
                    <a:pt x="5" y="59"/>
                  </a:cubicBezTo>
                  <a:cubicBezTo>
                    <a:pt x="6" y="60"/>
                    <a:pt x="7" y="61"/>
                    <a:pt x="8" y="62"/>
                  </a:cubicBezTo>
                  <a:cubicBezTo>
                    <a:pt x="19" y="64"/>
                    <a:pt x="30" y="65"/>
                    <a:pt x="41" y="65"/>
                  </a:cubicBezTo>
                  <a:cubicBezTo>
                    <a:pt x="52" y="65"/>
                    <a:pt x="63" y="64"/>
                    <a:pt x="74" y="62"/>
                  </a:cubicBezTo>
                  <a:cubicBezTo>
                    <a:pt x="75" y="61"/>
                    <a:pt x="76" y="60"/>
                    <a:pt x="77" y="59"/>
                  </a:cubicBezTo>
                  <a:cubicBezTo>
                    <a:pt x="82" y="41"/>
                    <a:pt x="82" y="24"/>
                    <a:pt x="77" y="6"/>
                  </a:cubicBezTo>
                  <a:cubicBezTo>
                    <a:pt x="76" y="5"/>
                    <a:pt x="75" y="4"/>
                    <a:pt x="74" y="3"/>
                  </a:cubicBezTo>
                  <a:close/>
                  <a:moveTo>
                    <a:pt x="73" y="58"/>
                  </a:moveTo>
                  <a:cubicBezTo>
                    <a:pt x="52" y="62"/>
                    <a:pt x="30" y="62"/>
                    <a:pt x="9" y="58"/>
                  </a:cubicBezTo>
                  <a:cubicBezTo>
                    <a:pt x="4" y="41"/>
                    <a:pt x="4" y="24"/>
                    <a:pt x="9" y="7"/>
                  </a:cubicBezTo>
                  <a:cubicBezTo>
                    <a:pt x="30" y="3"/>
                    <a:pt x="52" y="3"/>
                    <a:pt x="73" y="7"/>
                  </a:cubicBezTo>
                  <a:cubicBezTo>
                    <a:pt x="78" y="24"/>
                    <a:pt x="78" y="41"/>
                    <a:pt x="7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142"/>
            <p:cNvSpPr>
              <a:spLocks noEditPoints="1"/>
            </p:cNvSpPr>
            <p:nvPr/>
          </p:nvSpPr>
          <p:spPr bwMode="auto">
            <a:xfrm>
              <a:off x="2430699" y="394950"/>
              <a:ext cx="409265" cy="311570"/>
            </a:xfrm>
            <a:custGeom>
              <a:avLst/>
              <a:gdLst>
                <a:gd name="T0" fmla="*/ 125 w 131"/>
                <a:gd name="T1" fmla="*/ 9 h 100"/>
                <a:gd name="T2" fmla="*/ 119 w 131"/>
                <a:gd name="T3" fmla="*/ 3 h 100"/>
                <a:gd name="T4" fmla="*/ 66 w 131"/>
                <a:gd name="T5" fmla="*/ 0 h 100"/>
                <a:gd name="T6" fmla="*/ 13 w 131"/>
                <a:gd name="T7" fmla="*/ 3 h 100"/>
                <a:gd name="T8" fmla="*/ 7 w 131"/>
                <a:gd name="T9" fmla="*/ 9 h 100"/>
                <a:gd name="T10" fmla="*/ 7 w 131"/>
                <a:gd name="T11" fmla="*/ 87 h 100"/>
                <a:gd name="T12" fmla="*/ 13 w 131"/>
                <a:gd name="T13" fmla="*/ 93 h 100"/>
                <a:gd name="T14" fmla="*/ 39 w 131"/>
                <a:gd name="T15" fmla="*/ 95 h 100"/>
                <a:gd name="T16" fmla="*/ 38 w 131"/>
                <a:gd name="T17" fmla="*/ 96 h 100"/>
                <a:gd name="T18" fmla="*/ 66 w 131"/>
                <a:gd name="T19" fmla="*/ 100 h 100"/>
                <a:gd name="T20" fmla="*/ 94 w 131"/>
                <a:gd name="T21" fmla="*/ 96 h 100"/>
                <a:gd name="T22" fmla="*/ 93 w 131"/>
                <a:gd name="T23" fmla="*/ 95 h 100"/>
                <a:gd name="T24" fmla="*/ 119 w 131"/>
                <a:gd name="T25" fmla="*/ 93 h 100"/>
                <a:gd name="T26" fmla="*/ 125 w 131"/>
                <a:gd name="T27" fmla="*/ 87 h 100"/>
                <a:gd name="T28" fmla="*/ 125 w 131"/>
                <a:gd name="T29" fmla="*/ 9 h 100"/>
                <a:gd name="T30" fmla="*/ 118 w 131"/>
                <a:gd name="T31" fmla="*/ 85 h 100"/>
                <a:gd name="T32" fmla="*/ 14 w 131"/>
                <a:gd name="T33" fmla="*/ 85 h 100"/>
                <a:gd name="T34" fmla="*/ 14 w 131"/>
                <a:gd name="T35" fmla="*/ 11 h 100"/>
                <a:gd name="T36" fmla="*/ 118 w 131"/>
                <a:gd name="T37" fmla="*/ 11 h 100"/>
                <a:gd name="T38" fmla="*/ 118 w 131"/>
                <a:gd name="T3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100">
                  <a:moveTo>
                    <a:pt x="125" y="9"/>
                  </a:moveTo>
                  <a:cubicBezTo>
                    <a:pt x="125" y="6"/>
                    <a:pt x="122" y="4"/>
                    <a:pt x="119" y="3"/>
                  </a:cubicBezTo>
                  <a:cubicBezTo>
                    <a:pt x="101" y="1"/>
                    <a:pt x="83" y="0"/>
                    <a:pt x="66" y="0"/>
                  </a:cubicBezTo>
                  <a:cubicBezTo>
                    <a:pt x="49" y="0"/>
                    <a:pt x="31" y="1"/>
                    <a:pt x="13" y="3"/>
                  </a:cubicBezTo>
                  <a:cubicBezTo>
                    <a:pt x="10" y="4"/>
                    <a:pt x="7" y="6"/>
                    <a:pt x="7" y="9"/>
                  </a:cubicBezTo>
                  <a:cubicBezTo>
                    <a:pt x="0" y="35"/>
                    <a:pt x="0" y="61"/>
                    <a:pt x="7" y="87"/>
                  </a:cubicBezTo>
                  <a:cubicBezTo>
                    <a:pt x="7" y="90"/>
                    <a:pt x="10" y="92"/>
                    <a:pt x="13" y="93"/>
                  </a:cubicBezTo>
                  <a:cubicBezTo>
                    <a:pt x="22" y="94"/>
                    <a:pt x="30" y="95"/>
                    <a:pt x="39" y="95"/>
                  </a:cubicBezTo>
                  <a:cubicBezTo>
                    <a:pt x="38" y="95"/>
                    <a:pt x="38" y="96"/>
                    <a:pt x="38" y="96"/>
                  </a:cubicBezTo>
                  <a:cubicBezTo>
                    <a:pt x="38" y="98"/>
                    <a:pt x="51" y="100"/>
                    <a:pt x="66" y="100"/>
                  </a:cubicBezTo>
                  <a:cubicBezTo>
                    <a:pt x="81" y="100"/>
                    <a:pt x="94" y="98"/>
                    <a:pt x="94" y="96"/>
                  </a:cubicBezTo>
                  <a:cubicBezTo>
                    <a:pt x="94" y="96"/>
                    <a:pt x="94" y="95"/>
                    <a:pt x="93" y="95"/>
                  </a:cubicBezTo>
                  <a:cubicBezTo>
                    <a:pt x="102" y="95"/>
                    <a:pt x="110" y="94"/>
                    <a:pt x="119" y="93"/>
                  </a:cubicBezTo>
                  <a:cubicBezTo>
                    <a:pt x="122" y="92"/>
                    <a:pt x="125" y="90"/>
                    <a:pt x="125" y="87"/>
                  </a:cubicBezTo>
                  <a:cubicBezTo>
                    <a:pt x="131" y="61"/>
                    <a:pt x="131" y="35"/>
                    <a:pt x="125" y="9"/>
                  </a:cubicBezTo>
                  <a:close/>
                  <a:moveTo>
                    <a:pt x="118" y="85"/>
                  </a:moveTo>
                  <a:cubicBezTo>
                    <a:pt x="83" y="89"/>
                    <a:pt x="49" y="89"/>
                    <a:pt x="14" y="85"/>
                  </a:cubicBezTo>
                  <a:cubicBezTo>
                    <a:pt x="9" y="60"/>
                    <a:pt x="9" y="36"/>
                    <a:pt x="14" y="11"/>
                  </a:cubicBezTo>
                  <a:cubicBezTo>
                    <a:pt x="49" y="7"/>
                    <a:pt x="83" y="7"/>
                    <a:pt x="118" y="11"/>
                  </a:cubicBezTo>
                  <a:cubicBezTo>
                    <a:pt x="123" y="36"/>
                    <a:pt x="123" y="60"/>
                    <a:pt x="11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143"/>
            <p:cNvSpPr>
              <a:spLocks noEditPoints="1"/>
            </p:cNvSpPr>
            <p:nvPr/>
          </p:nvSpPr>
          <p:spPr bwMode="auto">
            <a:xfrm>
              <a:off x="2748869" y="457000"/>
              <a:ext cx="38287" cy="38287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8 w 12"/>
                <a:gd name="T13" fmla="*/ 6 h 12"/>
                <a:gd name="T14" fmla="*/ 6 w 12"/>
                <a:gd name="T15" fmla="*/ 8 h 12"/>
                <a:gd name="T16" fmla="*/ 4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lose/>
                  <a:moveTo>
                    <a:pt x="6" y="4"/>
                  </a:move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144"/>
            <p:cNvSpPr>
              <a:spLocks/>
            </p:cNvSpPr>
            <p:nvPr/>
          </p:nvSpPr>
          <p:spPr bwMode="auto">
            <a:xfrm>
              <a:off x="2736988" y="619386"/>
              <a:ext cx="50168" cy="13202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145"/>
            <p:cNvSpPr>
              <a:spLocks/>
            </p:cNvSpPr>
            <p:nvPr/>
          </p:nvSpPr>
          <p:spPr bwMode="auto">
            <a:xfrm>
              <a:off x="2748869" y="582420"/>
              <a:ext cx="50168" cy="11882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146"/>
            <p:cNvSpPr>
              <a:spLocks/>
            </p:cNvSpPr>
            <p:nvPr/>
          </p:nvSpPr>
          <p:spPr bwMode="auto">
            <a:xfrm>
              <a:off x="2748869" y="544134"/>
              <a:ext cx="50168" cy="13202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147"/>
            <p:cNvSpPr>
              <a:spLocks/>
            </p:cNvSpPr>
            <p:nvPr/>
          </p:nvSpPr>
          <p:spPr bwMode="auto">
            <a:xfrm>
              <a:off x="2537636" y="491326"/>
              <a:ext cx="73932" cy="52808"/>
            </a:xfrm>
            <a:custGeom>
              <a:avLst/>
              <a:gdLst>
                <a:gd name="T0" fmla="*/ 22 w 24"/>
                <a:gd name="T1" fmla="*/ 0 h 17"/>
                <a:gd name="T2" fmla="*/ 4 w 24"/>
                <a:gd name="T3" fmla="*/ 2 h 17"/>
                <a:gd name="T4" fmla="*/ 1 w 24"/>
                <a:gd name="T5" fmla="*/ 4 h 17"/>
                <a:gd name="T6" fmla="*/ 0 w 24"/>
                <a:gd name="T7" fmla="*/ 15 h 17"/>
                <a:gd name="T8" fmla="*/ 2 w 24"/>
                <a:gd name="T9" fmla="*/ 17 h 17"/>
                <a:gd name="T10" fmla="*/ 4 w 24"/>
                <a:gd name="T11" fmla="*/ 15 h 17"/>
                <a:gd name="T12" fmla="*/ 5 w 24"/>
                <a:gd name="T13" fmla="*/ 7 h 17"/>
                <a:gd name="T14" fmla="*/ 7 w 24"/>
                <a:gd name="T15" fmla="*/ 5 h 17"/>
                <a:gd name="T16" fmla="*/ 22 w 24"/>
                <a:gd name="T17" fmla="*/ 4 h 17"/>
                <a:gd name="T18" fmla="*/ 24 w 24"/>
                <a:gd name="T19" fmla="*/ 2 h 17"/>
                <a:gd name="T20" fmla="*/ 22 w 24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7">
                  <a:moveTo>
                    <a:pt x="22" y="0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1" y="3"/>
                    <a:pt x="1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596050" y="3609905"/>
            <a:ext cx="561162" cy="482740"/>
            <a:chOff x="1624050" y="356664"/>
            <a:chExt cx="425108" cy="365699"/>
          </a:xfrm>
          <a:solidFill>
            <a:schemeClr val="bg2"/>
          </a:solidFill>
        </p:grpSpPr>
        <p:sp>
          <p:nvSpPr>
            <p:cNvPr id="42" name="Freeform 148"/>
            <p:cNvSpPr>
              <a:spLocks noEditPoints="1"/>
            </p:cNvSpPr>
            <p:nvPr/>
          </p:nvSpPr>
          <p:spPr bwMode="auto">
            <a:xfrm>
              <a:off x="1624050" y="356664"/>
              <a:ext cx="425108" cy="365699"/>
            </a:xfrm>
            <a:custGeom>
              <a:avLst/>
              <a:gdLst>
                <a:gd name="T0" fmla="*/ 121 w 136"/>
                <a:gd name="T1" fmla="*/ 15 h 117"/>
                <a:gd name="T2" fmla="*/ 68 w 136"/>
                <a:gd name="T3" fmla="*/ 14 h 117"/>
                <a:gd name="T4" fmla="*/ 15 w 136"/>
                <a:gd name="T5" fmla="*/ 15 h 117"/>
                <a:gd name="T6" fmla="*/ 15 w 136"/>
                <a:gd name="T7" fmla="*/ 69 h 117"/>
                <a:gd name="T8" fmla="*/ 59 w 136"/>
                <a:gd name="T9" fmla="*/ 112 h 117"/>
                <a:gd name="T10" fmla="*/ 77 w 136"/>
                <a:gd name="T11" fmla="*/ 112 h 117"/>
                <a:gd name="T12" fmla="*/ 121 w 136"/>
                <a:gd name="T13" fmla="*/ 69 h 117"/>
                <a:gd name="T14" fmla="*/ 121 w 136"/>
                <a:gd name="T15" fmla="*/ 15 h 117"/>
                <a:gd name="T16" fmla="*/ 115 w 136"/>
                <a:gd name="T17" fmla="*/ 63 h 117"/>
                <a:gd name="T18" fmla="*/ 71 w 136"/>
                <a:gd name="T19" fmla="*/ 107 h 117"/>
                <a:gd name="T20" fmla="*/ 65 w 136"/>
                <a:gd name="T21" fmla="*/ 107 h 117"/>
                <a:gd name="T22" fmla="*/ 21 w 136"/>
                <a:gd name="T23" fmla="*/ 63 h 117"/>
                <a:gd name="T24" fmla="*/ 21 w 136"/>
                <a:gd name="T25" fmla="*/ 21 h 117"/>
                <a:gd name="T26" fmla="*/ 63 w 136"/>
                <a:gd name="T27" fmla="*/ 20 h 117"/>
                <a:gd name="T28" fmla="*/ 68 w 136"/>
                <a:gd name="T29" fmla="*/ 25 h 117"/>
                <a:gd name="T30" fmla="*/ 73 w 136"/>
                <a:gd name="T31" fmla="*/ 20 h 117"/>
                <a:gd name="T32" fmla="*/ 115 w 136"/>
                <a:gd name="T33" fmla="*/ 21 h 117"/>
                <a:gd name="T34" fmla="*/ 115 w 136"/>
                <a:gd name="T35" fmla="*/ 6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117">
                  <a:moveTo>
                    <a:pt x="121" y="15"/>
                  </a:moveTo>
                  <a:cubicBezTo>
                    <a:pt x="106" y="1"/>
                    <a:pt x="83" y="0"/>
                    <a:pt x="68" y="14"/>
                  </a:cubicBezTo>
                  <a:cubicBezTo>
                    <a:pt x="53" y="0"/>
                    <a:pt x="30" y="1"/>
                    <a:pt x="15" y="15"/>
                  </a:cubicBezTo>
                  <a:cubicBezTo>
                    <a:pt x="0" y="30"/>
                    <a:pt x="0" y="54"/>
                    <a:pt x="15" y="69"/>
                  </a:cubicBezTo>
                  <a:cubicBezTo>
                    <a:pt x="20" y="73"/>
                    <a:pt x="59" y="112"/>
                    <a:pt x="59" y="112"/>
                  </a:cubicBezTo>
                  <a:cubicBezTo>
                    <a:pt x="64" y="117"/>
                    <a:pt x="72" y="117"/>
                    <a:pt x="77" y="112"/>
                  </a:cubicBezTo>
                  <a:cubicBezTo>
                    <a:pt x="77" y="112"/>
                    <a:pt x="120" y="69"/>
                    <a:pt x="121" y="69"/>
                  </a:cubicBezTo>
                  <a:cubicBezTo>
                    <a:pt x="136" y="54"/>
                    <a:pt x="136" y="30"/>
                    <a:pt x="121" y="15"/>
                  </a:cubicBezTo>
                  <a:close/>
                  <a:moveTo>
                    <a:pt x="115" y="63"/>
                  </a:moveTo>
                  <a:cubicBezTo>
                    <a:pt x="71" y="107"/>
                    <a:pt x="71" y="107"/>
                    <a:pt x="71" y="107"/>
                  </a:cubicBezTo>
                  <a:cubicBezTo>
                    <a:pt x="69" y="108"/>
                    <a:pt x="67" y="108"/>
                    <a:pt x="65" y="107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9" y="51"/>
                    <a:pt x="9" y="32"/>
                    <a:pt x="21" y="21"/>
                  </a:cubicBezTo>
                  <a:cubicBezTo>
                    <a:pt x="32" y="9"/>
                    <a:pt x="51" y="9"/>
                    <a:pt x="63" y="20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85" y="9"/>
                    <a:pt x="104" y="9"/>
                    <a:pt x="115" y="21"/>
                  </a:cubicBezTo>
                  <a:cubicBezTo>
                    <a:pt x="127" y="32"/>
                    <a:pt x="127" y="51"/>
                    <a:pt x="115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149"/>
            <p:cNvSpPr>
              <a:spLocks/>
            </p:cNvSpPr>
            <p:nvPr/>
          </p:nvSpPr>
          <p:spPr bwMode="auto">
            <a:xfrm>
              <a:off x="1699303" y="431916"/>
              <a:ext cx="59410" cy="59410"/>
            </a:xfrm>
            <a:custGeom>
              <a:avLst/>
              <a:gdLst>
                <a:gd name="T0" fmla="*/ 17 w 19"/>
                <a:gd name="T1" fmla="*/ 0 h 19"/>
                <a:gd name="T2" fmla="*/ 17 w 19"/>
                <a:gd name="T3" fmla="*/ 0 h 19"/>
                <a:gd name="T4" fmla="*/ 0 w 19"/>
                <a:gd name="T5" fmla="*/ 17 h 19"/>
                <a:gd name="T6" fmla="*/ 0 w 19"/>
                <a:gd name="T7" fmla="*/ 17 h 19"/>
                <a:gd name="T8" fmla="*/ 2 w 19"/>
                <a:gd name="T9" fmla="*/ 19 h 19"/>
                <a:gd name="T10" fmla="*/ 4 w 19"/>
                <a:gd name="T11" fmla="*/ 17 h 19"/>
                <a:gd name="T12" fmla="*/ 4 w 19"/>
                <a:gd name="T13" fmla="*/ 17 h 19"/>
                <a:gd name="T14" fmla="*/ 17 w 19"/>
                <a:gd name="T15" fmla="*/ 4 h 19"/>
                <a:gd name="T16" fmla="*/ 17 w 19"/>
                <a:gd name="T17" fmla="*/ 4 h 19"/>
                <a:gd name="T18" fmla="*/ 19 w 19"/>
                <a:gd name="T19" fmla="*/ 2 h 19"/>
                <a:gd name="T20" fmla="*/ 17 w 1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ubicBezTo>
                    <a:pt x="3" y="19"/>
                    <a:pt x="4" y="18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9" y="3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16689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6" name="Rectangle 55"/>
          <p:cNvSpPr/>
          <p:nvPr/>
        </p:nvSpPr>
        <p:spPr>
          <a:xfrm>
            <a:off x="0" y="2795153"/>
            <a:ext cx="12192000" cy="2496792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365125"/>
            <a:ext cx="10058400" cy="942975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vi-VN" dirty="0"/>
              <a:t>Chức năng</a:t>
            </a:r>
          </a:p>
        </p:txBody>
      </p:sp>
      <p:sp>
        <p:nvSpPr>
          <p:cNvPr id="6" name="Oval 5"/>
          <p:cNvSpPr/>
          <p:nvPr/>
        </p:nvSpPr>
        <p:spPr>
          <a:xfrm>
            <a:off x="382104" y="501408"/>
            <a:ext cx="875196" cy="8751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7"/>
          <p:cNvSpPr>
            <a:spLocks noEditPoints="1"/>
          </p:cNvSpPr>
          <p:nvPr/>
        </p:nvSpPr>
        <p:spPr bwMode="auto">
          <a:xfrm>
            <a:off x="582853" y="745539"/>
            <a:ext cx="473699" cy="386934"/>
          </a:xfrm>
          <a:custGeom>
            <a:avLst/>
            <a:gdLst>
              <a:gd name="T0" fmla="*/ 116 w 176"/>
              <a:gd name="T1" fmla="*/ 32 h 144"/>
              <a:gd name="T2" fmla="*/ 116 w 176"/>
              <a:gd name="T3" fmla="*/ 24 h 144"/>
              <a:gd name="T4" fmla="*/ 80 w 176"/>
              <a:gd name="T5" fmla="*/ 28 h 144"/>
              <a:gd name="T6" fmla="*/ 132 w 176"/>
              <a:gd name="T7" fmla="*/ 32 h 144"/>
              <a:gd name="T8" fmla="*/ 132 w 176"/>
              <a:gd name="T9" fmla="*/ 24 h 144"/>
              <a:gd name="T10" fmla="*/ 132 w 176"/>
              <a:gd name="T11" fmla="*/ 32 h 144"/>
              <a:gd name="T12" fmla="*/ 152 w 176"/>
              <a:gd name="T13" fmla="*/ 28 h 144"/>
              <a:gd name="T14" fmla="*/ 144 w 176"/>
              <a:gd name="T15" fmla="*/ 28 h 144"/>
              <a:gd name="T16" fmla="*/ 148 w 176"/>
              <a:gd name="T17" fmla="*/ 64 h 144"/>
              <a:gd name="T18" fmla="*/ 112 w 176"/>
              <a:gd name="T19" fmla="*/ 68 h 144"/>
              <a:gd name="T20" fmla="*/ 148 w 176"/>
              <a:gd name="T21" fmla="*/ 72 h 144"/>
              <a:gd name="T22" fmla="*/ 148 w 176"/>
              <a:gd name="T23" fmla="*/ 64 h 144"/>
              <a:gd name="T24" fmla="*/ 116 w 176"/>
              <a:gd name="T25" fmla="*/ 80 h 144"/>
              <a:gd name="T26" fmla="*/ 116 w 176"/>
              <a:gd name="T27" fmla="*/ 88 h 144"/>
              <a:gd name="T28" fmla="*/ 152 w 176"/>
              <a:gd name="T29" fmla="*/ 84 h 144"/>
              <a:gd name="T30" fmla="*/ 148 w 176"/>
              <a:gd name="T31" fmla="*/ 48 h 144"/>
              <a:gd name="T32" fmla="*/ 112 w 176"/>
              <a:gd name="T33" fmla="*/ 52 h 144"/>
              <a:gd name="T34" fmla="*/ 148 w 176"/>
              <a:gd name="T35" fmla="*/ 56 h 144"/>
              <a:gd name="T36" fmla="*/ 148 w 176"/>
              <a:gd name="T37" fmla="*/ 48 h 144"/>
              <a:gd name="T38" fmla="*/ 72 w 176"/>
              <a:gd name="T39" fmla="*/ 28 h 144"/>
              <a:gd name="T40" fmla="*/ 64 w 176"/>
              <a:gd name="T41" fmla="*/ 28 h 144"/>
              <a:gd name="T42" fmla="*/ 52 w 176"/>
              <a:gd name="T43" fmla="*/ 104 h 144"/>
              <a:gd name="T44" fmla="*/ 152 w 176"/>
              <a:gd name="T45" fmla="*/ 100 h 144"/>
              <a:gd name="T46" fmla="*/ 52 w 176"/>
              <a:gd name="T47" fmla="*/ 96 h 144"/>
              <a:gd name="T48" fmla="*/ 52 w 176"/>
              <a:gd name="T49" fmla="*/ 104 h 144"/>
              <a:gd name="T50" fmla="*/ 148 w 176"/>
              <a:gd name="T51" fmla="*/ 120 h 144"/>
              <a:gd name="T52" fmla="*/ 148 w 176"/>
              <a:gd name="T53" fmla="*/ 112 h 144"/>
              <a:gd name="T54" fmla="*/ 48 w 176"/>
              <a:gd name="T55" fmla="*/ 116 h 144"/>
              <a:gd name="T56" fmla="*/ 168 w 176"/>
              <a:gd name="T57" fmla="*/ 0 h 144"/>
              <a:gd name="T58" fmla="*/ 24 w 176"/>
              <a:gd name="T59" fmla="*/ 8 h 144"/>
              <a:gd name="T60" fmla="*/ 8 w 176"/>
              <a:gd name="T61" fmla="*/ 24 h 144"/>
              <a:gd name="T62" fmla="*/ 0 w 176"/>
              <a:gd name="T63" fmla="*/ 120 h 144"/>
              <a:gd name="T64" fmla="*/ 168 w 176"/>
              <a:gd name="T65" fmla="*/ 144 h 144"/>
              <a:gd name="T66" fmla="*/ 176 w 176"/>
              <a:gd name="T67" fmla="*/ 8 h 144"/>
              <a:gd name="T68" fmla="*/ 168 w 176"/>
              <a:gd name="T69" fmla="*/ 136 h 144"/>
              <a:gd name="T70" fmla="*/ 8 w 176"/>
              <a:gd name="T71" fmla="*/ 120 h 144"/>
              <a:gd name="T72" fmla="*/ 24 w 176"/>
              <a:gd name="T73" fmla="*/ 32 h 144"/>
              <a:gd name="T74" fmla="*/ 28 w 176"/>
              <a:gd name="T75" fmla="*/ 120 h 144"/>
              <a:gd name="T76" fmla="*/ 32 w 176"/>
              <a:gd name="T77" fmla="*/ 8 h 144"/>
              <a:gd name="T78" fmla="*/ 168 w 176"/>
              <a:gd name="T79" fmla="*/ 136 h 144"/>
              <a:gd name="T80" fmla="*/ 56 w 176"/>
              <a:gd name="T81" fmla="*/ 28 h 144"/>
              <a:gd name="T82" fmla="*/ 48 w 176"/>
              <a:gd name="T83" fmla="*/ 28 h 144"/>
              <a:gd name="T84" fmla="*/ 52 w 176"/>
              <a:gd name="T85" fmla="*/ 88 h 144"/>
              <a:gd name="T86" fmla="*/ 96 w 176"/>
              <a:gd name="T87" fmla="*/ 84 h 144"/>
              <a:gd name="T88" fmla="*/ 92 w 176"/>
              <a:gd name="T89" fmla="*/ 48 h 144"/>
              <a:gd name="T90" fmla="*/ 48 w 176"/>
              <a:gd name="T91" fmla="*/ 52 h 144"/>
              <a:gd name="T92" fmla="*/ 52 w 176"/>
              <a:gd name="T93" fmla="*/ 88 h 144"/>
              <a:gd name="T94" fmla="*/ 88 w 176"/>
              <a:gd name="T95" fmla="*/ 56 h 144"/>
              <a:gd name="T96" fmla="*/ 56 w 176"/>
              <a:gd name="T97" fmla="*/ 8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6" h="144">
                <a:moveTo>
                  <a:pt x="8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2" y="24"/>
                  <a:pt x="80" y="26"/>
                  <a:pt x="80" y="28"/>
                </a:cubicBezTo>
                <a:cubicBezTo>
                  <a:pt x="80" y="30"/>
                  <a:pt x="82" y="32"/>
                  <a:pt x="84" y="32"/>
                </a:cubicBezTo>
                <a:moveTo>
                  <a:pt x="132" y="32"/>
                </a:moveTo>
                <a:cubicBezTo>
                  <a:pt x="134" y="32"/>
                  <a:pt x="136" y="30"/>
                  <a:pt x="136" y="28"/>
                </a:cubicBezTo>
                <a:cubicBezTo>
                  <a:pt x="136" y="26"/>
                  <a:pt x="134" y="24"/>
                  <a:pt x="132" y="24"/>
                </a:cubicBezTo>
                <a:cubicBezTo>
                  <a:pt x="130" y="24"/>
                  <a:pt x="128" y="26"/>
                  <a:pt x="128" y="28"/>
                </a:cubicBezTo>
                <a:cubicBezTo>
                  <a:pt x="128" y="30"/>
                  <a:pt x="130" y="32"/>
                  <a:pt x="132" y="32"/>
                </a:cubicBezTo>
                <a:moveTo>
                  <a:pt x="148" y="32"/>
                </a:moveTo>
                <a:cubicBezTo>
                  <a:pt x="150" y="32"/>
                  <a:pt x="152" y="30"/>
                  <a:pt x="152" y="28"/>
                </a:cubicBezTo>
                <a:cubicBezTo>
                  <a:pt x="152" y="26"/>
                  <a:pt x="150" y="24"/>
                  <a:pt x="148" y="24"/>
                </a:cubicBezTo>
                <a:cubicBezTo>
                  <a:pt x="146" y="24"/>
                  <a:pt x="144" y="26"/>
                  <a:pt x="144" y="28"/>
                </a:cubicBezTo>
                <a:cubicBezTo>
                  <a:pt x="144" y="30"/>
                  <a:pt x="146" y="32"/>
                  <a:pt x="148" y="32"/>
                </a:cubicBezTo>
                <a:moveTo>
                  <a:pt x="148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14" y="64"/>
                  <a:pt x="112" y="66"/>
                  <a:pt x="112" y="68"/>
                </a:cubicBezTo>
                <a:cubicBezTo>
                  <a:pt x="112" y="70"/>
                  <a:pt x="114" y="72"/>
                  <a:pt x="116" y="72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moveTo>
                  <a:pt x="148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86"/>
                  <a:pt x="114" y="88"/>
                  <a:pt x="116" y="8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50" y="88"/>
                  <a:pt x="152" y="86"/>
                  <a:pt x="152" y="84"/>
                </a:cubicBezTo>
                <a:cubicBezTo>
                  <a:pt x="152" y="82"/>
                  <a:pt x="150" y="80"/>
                  <a:pt x="148" y="80"/>
                </a:cubicBezTo>
                <a:moveTo>
                  <a:pt x="148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54"/>
                  <a:pt x="114" y="56"/>
                  <a:pt x="116" y="5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50" y="56"/>
                  <a:pt x="152" y="54"/>
                  <a:pt x="152" y="52"/>
                </a:cubicBezTo>
                <a:cubicBezTo>
                  <a:pt x="152" y="50"/>
                  <a:pt x="150" y="48"/>
                  <a:pt x="148" y="48"/>
                </a:cubicBezTo>
                <a:moveTo>
                  <a:pt x="68" y="32"/>
                </a:moveTo>
                <a:cubicBezTo>
                  <a:pt x="70" y="32"/>
                  <a:pt x="72" y="30"/>
                  <a:pt x="72" y="28"/>
                </a:cubicBezTo>
                <a:cubicBezTo>
                  <a:pt x="72" y="26"/>
                  <a:pt x="70" y="24"/>
                  <a:pt x="68" y="24"/>
                </a:cubicBezTo>
                <a:cubicBezTo>
                  <a:pt x="66" y="24"/>
                  <a:pt x="64" y="26"/>
                  <a:pt x="64" y="28"/>
                </a:cubicBezTo>
                <a:cubicBezTo>
                  <a:pt x="64" y="30"/>
                  <a:pt x="66" y="32"/>
                  <a:pt x="68" y="32"/>
                </a:cubicBezTo>
                <a:moveTo>
                  <a:pt x="52" y="104"/>
                </a:moveTo>
                <a:cubicBezTo>
                  <a:pt x="148" y="104"/>
                  <a:pt x="148" y="104"/>
                  <a:pt x="148" y="104"/>
                </a:cubicBezTo>
                <a:cubicBezTo>
                  <a:pt x="150" y="104"/>
                  <a:pt x="152" y="102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0" y="96"/>
                  <a:pt x="48" y="98"/>
                  <a:pt x="48" y="100"/>
                </a:cubicBezTo>
                <a:cubicBezTo>
                  <a:pt x="48" y="102"/>
                  <a:pt x="50" y="104"/>
                  <a:pt x="52" y="104"/>
                </a:cubicBezTo>
                <a:moveTo>
                  <a:pt x="52" y="120"/>
                </a:move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moveTo>
                  <a:pt x="168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24"/>
                  <a:pt x="24" y="24"/>
                  <a:pt x="24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33"/>
                  <a:pt x="11" y="144"/>
                  <a:pt x="24" y="144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72" y="144"/>
                  <a:pt x="176" y="140"/>
                  <a:pt x="176" y="136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15" y="136"/>
                  <a:pt x="8" y="129"/>
                  <a:pt x="8" y="120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116"/>
                  <a:pt x="24" y="116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30" y="120"/>
                  <a:pt x="32" y="118"/>
                  <a:pt x="32" y="116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  <a:moveTo>
                  <a:pt x="52" y="32"/>
                </a:moveTo>
                <a:cubicBezTo>
                  <a:pt x="54" y="32"/>
                  <a:pt x="56" y="30"/>
                  <a:pt x="56" y="28"/>
                </a:cubicBezTo>
                <a:cubicBezTo>
                  <a:pt x="56" y="26"/>
                  <a:pt x="54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moveTo>
                  <a:pt x="52" y="88"/>
                </a:moveTo>
                <a:cubicBezTo>
                  <a:pt x="92" y="88"/>
                  <a:pt x="92" y="88"/>
                  <a:pt x="92" y="88"/>
                </a:cubicBezTo>
                <a:cubicBezTo>
                  <a:pt x="94" y="88"/>
                  <a:pt x="96" y="86"/>
                  <a:pt x="96" y="84"/>
                </a:cubicBezTo>
                <a:cubicBezTo>
                  <a:pt x="96" y="52"/>
                  <a:pt x="96" y="52"/>
                  <a:pt x="96" y="52"/>
                </a:cubicBezTo>
                <a:cubicBezTo>
                  <a:pt x="96" y="50"/>
                  <a:pt x="94" y="48"/>
                  <a:pt x="9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48"/>
                  <a:pt x="48" y="50"/>
                  <a:pt x="48" y="52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6"/>
                  <a:pt x="50" y="88"/>
                  <a:pt x="52" y="88"/>
                </a:cubicBezTo>
                <a:moveTo>
                  <a:pt x="56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88" y="80"/>
                  <a:pt x="88" y="80"/>
                  <a:pt x="88" y="80"/>
                </a:cubicBezTo>
                <a:cubicBezTo>
                  <a:pt x="56" y="80"/>
                  <a:pt x="56" y="80"/>
                  <a:pt x="56" y="80"/>
                </a:cubicBezTo>
                <a:lnTo>
                  <a:pt x="56" y="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69856" y="2314575"/>
            <a:ext cx="1048317" cy="10483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9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166342" y="2314575"/>
            <a:ext cx="1048317" cy="10483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48314" y="2314575"/>
            <a:ext cx="1048317" cy="10483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9773828" y="2314575"/>
            <a:ext cx="1048317" cy="10483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Freeform 64"/>
          <p:cNvSpPr>
            <a:spLocks noEditPoints="1"/>
          </p:cNvSpPr>
          <p:nvPr/>
        </p:nvSpPr>
        <p:spPr bwMode="auto">
          <a:xfrm>
            <a:off x="10079842" y="2633591"/>
            <a:ext cx="436289" cy="410284"/>
          </a:xfrm>
          <a:custGeom>
            <a:avLst/>
            <a:gdLst>
              <a:gd name="T0" fmla="*/ 36 w 64"/>
              <a:gd name="T1" fmla="*/ 0 h 60"/>
              <a:gd name="T2" fmla="*/ 0 w 64"/>
              <a:gd name="T3" fmla="*/ 40 h 60"/>
              <a:gd name="T4" fmla="*/ 12 w 64"/>
              <a:gd name="T5" fmla="*/ 40 h 60"/>
              <a:gd name="T6" fmla="*/ 24 w 64"/>
              <a:gd name="T7" fmla="*/ 44 h 60"/>
              <a:gd name="T8" fmla="*/ 36 w 64"/>
              <a:gd name="T9" fmla="*/ 60 h 60"/>
              <a:gd name="T10" fmla="*/ 64 w 64"/>
              <a:gd name="T11" fmla="*/ 28 h 60"/>
              <a:gd name="T12" fmla="*/ 36 w 64"/>
              <a:gd name="T13" fmla="*/ 0 h 60"/>
              <a:gd name="T14" fmla="*/ 16 w 64"/>
              <a:gd name="T15" fmla="*/ 29 h 60"/>
              <a:gd name="T16" fmla="*/ 11 w 64"/>
              <a:gd name="T17" fmla="*/ 24 h 60"/>
              <a:gd name="T18" fmla="*/ 16 w 64"/>
              <a:gd name="T19" fmla="*/ 19 h 60"/>
              <a:gd name="T20" fmla="*/ 21 w 64"/>
              <a:gd name="T21" fmla="*/ 24 h 60"/>
              <a:gd name="T22" fmla="*/ 16 w 64"/>
              <a:gd name="T23" fmla="*/ 29 h 60"/>
              <a:gd name="T24" fmla="*/ 25 w 64"/>
              <a:gd name="T25" fmla="*/ 14 h 60"/>
              <a:gd name="T26" fmla="*/ 30 w 64"/>
              <a:gd name="T27" fmla="*/ 9 h 60"/>
              <a:gd name="T28" fmla="*/ 35 w 64"/>
              <a:gd name="T29" fmla="*/ 14 h 60"/>
              <a:gd name="T30" fmla="*/ 30 w 64"/>
              <a:gd name="T31" fmla="*/ 19 h 60"/>
              <a:gd name="T32" fmla="*/ 25 w 64"/>
              <a:gd name="T33" fmla="*/ 14 h 60"/>
              <a:gd name="T34" fmla="*/ 38 w 64"/>
              <a:gd name="T35" fmla="*/ 49 h 60"/>
              <a:gd name="T36" fmla="*/ 31 w 64"/>
              <a:gd name="T37" fmla="*/ 42 h 60"/>
              <a:gd name="T38" fmla="*/ 38 w 64"/>
              <a:gd name="T39" fmla="*/ 35 h 60"/>
              <a:gd name="T40" fmla="*/ 45 w 64"/>
              <a:gd name="T41" fmla="*/ 42 h 60"/>
              <a:gd name="T42" fmla="*/ 38 w 64"/>
              <a:gd name="T43" fmla="*/ 49 h 60"/>
              <a:gd name="T44" fmla="*/ 50 w 64"/>
              <a:gd name="T45" fmla="*/ 37 h 60"/>
              <a:gd name="T46" fmla="*/ 47 w 64"/>
              <a:gd name="T47" fmla="*/ 34 h 60"/>
              <a:gd name="T48" fmla="*/ 50 w 64"/>
              <a:gd name="T49" fmla="*/ 31 h 60"/>
              <a:gd name="T50" fmla="*/ 53 w 64"/>
              <a:gd name="T51" fmla="*/ 34 h 60"/>
              <a:gd name="T52" fmla="*/ 50 w 64"/>
              <a:gd name="T53" fmla="*/ 37 h 60"/>
              <a:gd name="T54" fmla="*/ 46 w 64"/>
              <a:gd name="T55" fmla="*/ 25 h 60"/>
              <a:gd name="T56" fmla="*/ 39 w 64"/>
              <a:gd name="T57" fmla="*/ 18 h 60"/>
              <a:gd name="T58" fmla="*/ 46 w 64"/>
              <a:gd name="T59" fmla="*/ 11 h 60"/>
              <a:gd name="T60" fmla="*/ 53 w 64"/>
              <a:gd name="T61" fmla="*/ 18 h 60"/>
              <a:gd name="T62" fmla="*/ 46 w 64"/>
              <a:gd name="T63" fmla="*/ 25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" h="60">
                <a:moveTo>
                  <a:pt x="36" y="0"/>
                </a:moveTo>
                <a:cubicBezTo>
                  <a:pt x="12" y="0"/>
                  <a:pt x="0" y="24"/>
                  <a:pt x="0" y="40"/>
                </a:cubicBezTo>
                <a:cubicBezTo>
                  <a:pt x="0" y="44"/>
                  <a:pt x="8" y="52"/>
                  <a:pt x="12" y="40"/>
                </a:cubicBezTo>
                <a:cubicBezTo>
                  <a:pt x="14" y="35"/>
                  <a:pt x="24" y="36"/>
                  <a:pt x="24" y="44"/>
                </a:cubicBezTo>
                <a:cubicBezTo>
                  <a:pt x="24" y="53"/>
                  <a:pt x="28" y="60"/>
                  <a:pt x="36" y="60"/>
                </a:cubicBezTo>
                <a:cubicBezTo>
                  <a:pt x="60" y="60"/>
                  <a:pt x="64" y="40"/>
                  <a:pt x="64" y="28"/>
                </a:cubicBezTo>
                <a:cubicBezTo>
                  <a:pt x="64" y="16"/>
                  <a:pt x="60" y="0"/>
                  <a:pt x="36" y="0"/>
                </a:cubicBezTo>
                <a:close/>
                <a:moveTo>
                  <a:pt x="16" y="29"/>
                </a:moveTo>
                <a:cubicBezTo>
                  <a:pt x="13" y="29"/>
                  <a:pt x="11" y="27"/>
                  <a:pt x="11" y="24"/>
                </a:cubicBezTo>
                <a:cubicBezTo>
                  <a:pt x="11" y="21"/>
                  <a:pt x="13" y="19"/>
                  <a:pt x="16" y="19"/>
                </a:cubicBezTo>
                <a:cubicBezTo>
                  <a:pt x="19" y="19"/>
                  <a:pt x="21" y="21"/>
                  <a:pt x="21" y="24"/>
                </a:cubicBezTo>
                <a:cubicBezTo>
                  <a:pt x="21" y="27"/>
                  <a:pt x="19" y="29"/>
                  <a:pt x="16" y="29"/>
                </a:cubicBezTo>
                <a:close/>
                <a:moveTo>
                  <a:pt x="25" y="14"/>
                </a:moveTo>
                <a:cubicBezTo>
                  <a:pt x="25" y="11"/>
                  <a:pt x="27" y="9"/>
                  <a:pt x="30" y="9"/>
                </a:cubicBezTo>
                <a:cubicBezTo>
                  <a:pt x="33" y="9"/>
                  <a:pt x="35" y="11"/>
                  <a:pt x="35" y="14"/>
                </a:cubicBezTo>
                <a:cubicBezTo>
                  <a:pt x="35" y="17"/>
                  <a:pt x="33" y="19"/>
                  <a:pt x="30" y="19"/>
                </a:cubicBezTo>
                <a:cubicBezTo>
                  <a:pt x="27" y="19"/>
                  <a:pt x="25" y="17"/>
                  <a:pt x="25" y="14"/>
                </a:cubicBezTo>
                <a:close/>
                <a:moveTo>
                  <a:pt x="38" y="49"/>
                </a:moveTo>
                <a:cubicBezTo>
                  <a:pt x="34" y="49"/>
                  <a:pt x="31" y="46"/>
                  <a:pt x="31" y="42"/>
                </a:cubicBezTo>
                <a:cubicBezTo>
                  <a:pt x="31" y="38"/>
                  <a:pt x="34" y="35"/>
                  <a:pt x="38" y="35"/>
                </a:cubicBezTo>
                <a:cubicBezTo>
                  <a:pt x="42" y="35"/>
                  <a:pt x="45" y="38"/>
                  <a:pt x="45" y="42"/>
                </a:cubicBezTo>
                <a:cubicBezTo>
                  <a:pt x="45" y="46"/>
                  <a:pt x="42" y="49"/>
                  <a:pt x="38" y="49"/>
                </a:cubicBezTo>
                <a:close/>
                <a:moveTo>
                  <a:pt x="50" y="37"/>
                </a:moveTo>
                <a:cubicBezTo>
                  <a:pt x="48" y="37"/>
                  <a:pt x="47" y="36"/>
                  <a:pt x="47" y="34"/>
                </a:cubicBezTo>
                <a:cubicBezTo>
                  <a:pt x="47" y="32"/>
                  <a:pt x="48" y="31"/>
                  <a:pt x="50" y="31"/>
                </a:cubicBezTo>
                <a:cubicBezTo>
                  <a:pt x="52" y="31"/>
                  <a:pt x="53" y="32"/>
                  <a:pt x="53" y="34"/>
                </a:cubicBezTo>
                <a:cubicBezTo>
                  <a:pt x="53" y="36"/>
                  <a:pt x="52" y="37"/>
                  <a:pt x="50" y="37"/>
                </a:cubicBezTo>
                <a:close/>
                <a:moveTo>
                  <a:pt x="46" y="25"/>
                </a:moveTo>
                <a:cubicBezTo>
                  <a:pt x="42" y="25"/>
                  <a:pt x="39" y="22"/>
                  <a:pt x="39" y="18"/>
                </a:cubicBezTo>
                <a:cubicBezTo>
                  <a:pt x="39" y="14"/>
                  <a:pt x="42" y="11"/>
                  <a:pt x="46" y="11"/>
                </a:cubicBezTo>
                <a:cubicBezTo>
                  <a:pt x="50" y="11"/>
                  <a:pt x="53" y="14"/>
                  <a:pt x="53" y="18"/>
                </a:cubicBezTo>
                <a:cubicBezTo>
                  <a:pt x="53" y="22"/>
                  <a:pt x="50" y="25"/>
                  <a:pt x="46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8" name="Group 37"/>
          <p:cNvGrpSpPr/>
          <p:nvPr/>
        </p:nvGrpSpPr>
        <p:grpSpPr>
          <a:xfrm>
            <a:off x="7252884" y="2619145"/>
            <a:ext cx="439177" cy="439178"/>
            <a:chOff x="6938963" y="1625601"/>
            <a:chExt cx="241300" cy="241300"/>
          </a:xfrm>
          <a:solidFill>
            <a:schemeClr val="bg2"/>
          </a:solidFill>
        </p:grpSpPr>
        <p:sp>
          <p:nvSpPr>
            <p:cNvPr id="39" name="Freeform 114"/>
            <p:cNvSpPr>
              <a:spLocks/>
            </p:cNvSpPr>
            <p:nvPr/>
          </p:nvSpPr>
          <p:spPr bwMode="auto">
            <a:xfrm>
              <a:off x="6999288" y="1701801"/>
              <a:ext cx="180975" cy="165100"/>
            </a:xfrm>
            <a:custGeom>
              <a:avLst/>
              <a:gdLst>
                <a:gd name="T0" fmla="*/ 40 w 48"/>
                <a:gd name="T1" fmla="*/ 0 h 44"/>
                <a:gd name="T2" fmla="*/ 36 w 48"/>
                <a:gd name="T3" fmla="*/ 0 h 44"/>
                <a:gd name="T4" fmla="*/ 36 w 48"/>
                <a:gd name="T5" fmla="*/ 4 h 44"/>
                <a:gd name="T6" fmla="*/ 24 w 48"/>
                <a:gd name="T7" fmla="*/ 16 h 44"/>
                <a:gd name="T8" fmla="*/ 6 w 48"/>
                <a:gd name="T9" fmla="*/ 16 h 44"/>
                <a:gd name="T10" fmla="*/ 0 w 48"/>
                <a:gd name="T11" fmla="*/ 22 h 44"/>
                <a:gd name="T12" fmla="*/ 0 w 48"/>
                <a:gd name="T13" fmla="*/ 24 h 44"/>
                <a:gd name="T14" fmla="*/ 8 w 48"/>
                <a:gd name="T15" fmla="*/ 32 h 44"/>
                <a:gd name="T16" fmla="*/ 28 w 48"/>
                <a:gd name="T17" fmla="*/ 32 h 44"/>
                <a:gd name="T18" fmla="*/ 40 w 48"/>
                <a:gd name="T19" fmla="*/ 44 h 44"/>
                <a:gd name="T20" fmla="*/ 40 w 48"/>
                <a:gd name="T21" fmla="*/ 32 h 44"/>
                <a:gd name="T22" fmla="*/ 48 w 48"/>
                <a:gd name="T23" fmla="*/ 24 h 44"/>
                <a:gd name="T24" fmla="*/ 48 w 48"/>
                <a:gd name="T25" fmla="*/ 8 h 44"/>
                <a:gd name="T26" fmla="*/ 40 w 48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4">
                  <a:moveTo>
                    <a:pt x="4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10"/>
                    <a:pt x="30" y="16"/>
                    <a:pt x="24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4" y="32"/>
                    <a:pt x="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4" y="32"/>
                    <a:pt x="48" y="28"/>
                    <a:pt x="48" y="2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4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115"/>
            <p:cNvSpPr>
              <a:spLocks/>
            </p:cNvSpPr>
            <p:nvPr/>
          </p:nvSpPr>
          <p:spPr bwMode="auto">
            <a:xfrm>
              <a:off x="6938963" y="1625601"/>
              <a:ext cx="180975" cy="166688"/>
            </a:xfrm>
            <a:custGeom>
              <a:avLst/>
              <a:gdLst>
                <a:gd name="T0" fmla="*/ 20 w 48"/>
                <a:gd name="T1" fmla="*/ 32 h 44"/>
                <a:gd name="T2" fmla="*/ 40 w 48"/>
                <a:gd name="T3" fmla="*/ 32 h 44"/>
                <a:gd name="T4" fmla="*/ 48 w 48"/>
                <a:gd name="T5" fmla="*/ 24 h 44"/>
                <a:gd name="T6" fmla="*/ 48 w 48"/>
                <a:gd name="T7" fmla="*/ 8 h 44"/>
                <a:gd name="T8" fmla="*/ 40 w 48"/>
                <a:gd name="T9" fmla="*/ 0 h 44"/>
                <a:gd name="T10" fmla="*/ 8 w 48"/>
                <a:gd name="T11" fmla="*/ 0 h 44"/>
                <a:gd name="T12" fmla="*/ 0 w 48"/>
                <a:gd name="T13" fmla="*/ 8 h 44"/>
                <a:gd name="T14" fmla="*/ 0 w 48"/>
                <a:gd name="T15" fmla="*/ 24 h 44"/>
                <a:gd name="T16" fmla="*/ 8 w 48"/>
                <a:gd name="T17" fmla="*/ 32 h 44"/>
                <a:gd name="T18" fmla="*/ 8 w 48"/>
                <a:gd name="T19" fmla="*/ 44 h 44"/>
                <a:gd name="T20" fmla="*/ 20 w 48"/>
                <a:gd name="T21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4">
                  <a:moveTo>
                    <a:pt x="20" y="32"/>
                  </a:moveTo>
                  <a:cubicBezTo>
                    <a:pt x="40" y="32"/>
                    <a:pt x="40" y="32"/>
                    <a:pt x="40" y="32"/>
                  </a:cubicBezTo>
                  <a:cubicBezTo>
                    <a:pt x="44" y="32"/>
                    <a:pt x="48" y="28"/>
                    <a:pt x="48" y="2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4"/>
                    <a:pt x="44" y="0"/>
                    <a:pt x="4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4" y="32"/>
                    <a:pt x="8" y="32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2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675869" y="2639369"/>
            <a:ext cx="436290" cy="398727"/>
            <a:chOff x="4054476" y="2609851"/>
            <a:chExt cx="239713" cy="219075"/>
          </a:xfrm>
          <a:solidFill>
            <a:schemeClr val="bg2"/>
          </a:solidFill>
        </p:grpSpPr>
        <p:sp>
          <p:nvSpPr>
            <p:cNvPr id="42" name="Rectangle 160"/>
            <p:cNvSpPr>
              <a:spLocks noChangeArrowheads="1"/>
            </p:cNvSpPr>
            <p:nvPr/>
          </p:nvSpPr>
          <p:spPr bwMode="auto">
            <a:xfrm>
              <a:off x="4070351" y="2782888"/>
              <a:ext cx="444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Rectangle 161"/>
            <p:cNvSpPr>
              <a:spLocks noChangeArrowheads="1"/>
            </p:cNvSpPr>
            <p:nvPr/>
          </p:nvSpPr>
          <p:spPr bwMode="auto">
            <a:xfrm>
              <a:off x="4129088" y="2752726"/>
              <a:ext cx="46038" cy="76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Rectangle 162"/>
            <p:cNvSpPr>
              <a:spLocks noChangeArrowheads="1"/>
            </p:cNvSpPr>
            <p:nvPr/>
          </p:nvSpPr>
          <p:spPr bwMode="auto">
            <a:xfrm>
              <a:off x="4189413" y="2722563"/>
              <a:ext cx="46038" cy="1063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Rectangle 163"/>
            <p:cNvSpPr>
              <a:spLocks noChangeArrowheads="1"/>
            </p:cNvSpPr>
            <p:nvPr/>
          </p:nvSpPr>
          <p:spPr bwMode="auto">
            <a:xfrm>
              <a:off x="4249738" y="2692401"/>
              <a:ext cx="44450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164"/>
            <p:cNvSpPr>
              <a:spLocks/>
            </p:cNvSpPr>
            <p:nvPr/>
          </p:nvSpPr>
          <p:spPr bwMode="auto">
            <a:xfrm>
              <a:off x="4054476" y="2609851"/>
              <a:ext cx="239713" cy="142875"/>
            </a:xfrm>
            <a:custGeom>
              <a:avLst/>
              <a:gdLst>
                <a:gd name="T0" fmla="*/ 130 w 151"/>
                <a:gd name="T1" fmla="*/ 22 h 90"/>
                <a:gd name="T2" fmla="*/ 102 w 151"/>
                <a:gd name="T3" fmla="*/ 22 h 90"/>
                <a:gd name="T4" fmla="*/ 66 w 151"/>
                <a:gd name="T5" fmla="*/ 48 h 90"/>
                <a:gd name="T6" fmla="*/ 47 w 151"/>
                <a:gd name="T7" fmla="*/ 38 h 90"/>
                <a:gd name="T8" fmla="*/ 0 w 151"/>
                <a:gd name="T9" fmla="*/ 78 h 90"/>
                <a:gd name="T10" fmla="*/ 0 w 151"/>
                <a:gd name="T11" fmla="*/ 90 h 90"/>
                <a:gd name="T12" fmla="*/ 47 w 151"/>
                <a:gd name="T13" fmla="*/ 50 h 90"/>
                <a:gd name="T14" fmla="*/ 66 w 151"/>
                <a:gd name="T15" fmla="*/ 59 h 90"/>
                <a:gd name="T16" fmla="*/ 107 w 151"/>
                <a:gd name="T17" fmla="*/ 31 h 90"/>
                <a:gd name="T18" fmla="*/ 135 w 151"/>
                <a:gd name="T19" fmla="*/ 31 h 90"/>
                <a:gd name="T20" fmla="*/ 151 w 151"/>
                <a:gd name="T21" fmla="*/ 15 h 90"/>
                <a:gd name="T22" fmla="*/ 151 w 151"/>
                <a:gd name="T23" fmla="*/ 0 h 90"/>
                <a:gd name="T24" fmla="*/ 130 w 151"/>
                <a:gd name="T25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90">
                  <a:moveTo>
                    <a:pt x="130" y="22"/>
                  </a:moveTo>
                  <a:lnTo>
                    <a:pt x="102" y="22"/>
                  </a:lnTo>
                  <a:lnTo>
                    <a:pt x="66" y="48"/>
                  </a:lnTo>
                  <a:lnTo>
                    <a:pt x="47" y="38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47" y="50"/>
                  </a:lnTo>
                  <a:lnTo>
                    <a:pt x="66" y="59"/>
                  </a:lnTo>
                  <a:lnTo>
                    <a:pt x="107" y="31"/>
                  </a:lnTo>
                  <a:lnTo>
                    <a:pt x="135" y="31"/>
                  </a:lnTo>
                  <a:lnTo>
                    <a:pt x="151" y="15"/>
                  </a:lnTo>
                  <a:lnTo>
                    <a:pt x="151" y="0"/>
                  </a:lnTo>
                  <a:lnTo>
                    <a:pt x="13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499805" y="2688488"/>
            <a:ext cx="381391" cy="300490"/>
            <a:chOff x="5016501" y="3068638"/>
            <a:chExt cx="209550" cy="165100"/>
          </a:xfrm>
          <a:solidFill>
            <a:schemeClr val="bg2"/>
          </a:solidFill>
        </p:grpSpPr>
        <p:sp>
          <p:nvSpPr>
            <p:cNvPr id="48" name="Freeform 355"/>
            <p:cNvSpPr>
              <a:spLocks noEditPoints="1"/>
            </p:cNvSpPr>
            <p:nvPr/>
          </p:nvSpPr>
          <p:spPr bwMode="auto">
            <a:xfrm>
              <a:off x="5102226" y="3121026"/>
              <a:ext cx="76200" cy="74613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7 w 20"/>
                <a:gd name="T11" fmla="*/ 16 h 20"/>
                <a:gd name="T12" fmla="*/ 5 w 20"/>
                <a:gd name="T13" fmla="*/ 11 h 20"/>
                <a:gd name="T14" fmla="*/ 11 w 20"/>
                <a:gd name="T15" fmla="*/ 5 h 20"/>
                <a:gd name="T16" fmla="*/ 16 w 20"/>
                <a:gd name="T17" fmla="*/ 8 h 20"/>
                <a:gd name="T18" fmla="*/ 7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lose/>
                  <a:moveTo>
                    <a:pt x="7" y="16"/>
                  </a:moveTo>
                  <a:cubicBezTo>
                    <a:pt x="6" y="15"/>
                    <a:pt x="5" y="13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3" y="5"/>
                    <a:pt x="15" y="6"/>
                    <a:pt x="16" y="8"/>
                  </a:cubicBezTo>
                  <a:cubicBezTo>
                    <a:pt x="11" y="8"/>
                    <a:pt x="8" y="11"/>
                    <a:pt x="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356"/>
            <p:cNvSpPr>
              <a:spLocks noEditPoints="1"/>
            </p:cNvSpPr>
            <p:nvPr/>
          </p:nvSpPr>
          <p:spPr bwMode="auto">
            <a:xfrm>
              <a:off x="5016501" y="3068638"/>
              <a:ext cx="209550" cy="165100"/>
            </a:xfrm>
            <a:custGeom>
              <a:avLst/>
              <a:gdLst>
                <a:gd name="T0" fmla="*/ 52 w 56"/>
                <a:gd name="T1" fmla="*/ 4 h 44"/>
                <a:gd name="T2" fmla="*/ 48 w 56"/>
                <a:gd name="T3" fmla="*/ 4 h 44"/>
                <a:gd name="T4" fmla="*/ 48 w 56"/>
                <a:gd name="T5" fmla="*/ 0 h 44"/>
                <a:gd name="T6" fmla="*/ 44 w 56"/>
                <a:gd name="T7" fmla="*/ 0 h 44"/>
                <a:gd name="T8" fmla="*/ 44 w 56"/>
                <a:gd name="T9" fmla="*/ 4 h 44"/>
                <a:gd name="T10" fmla="*/ 24 w 56"/>
                <a:gd name="T11" fmla="*/ 4 h 44"/>
                <a:gd name="T12" fmla="*/ 20 w 56"/>
                <a:gd name="T13" fmla="*/ 0 h 44"/>
                <a:gd name="T14" fmla="*/ 12 w 56"/>
                <a:gd name="T15" fmla="*/ 0 h 44"/>
                <a:gd name="T16" fmla="*/ 8 w 56"/>
                <a:gd name="T17" fmla="*/ 4 h 44"/>
                <a:gd name="T18" fmla="*/ 4 w 56"/>
                <a:gd name="T19" fmla="*/ 4 h 44"/>
                <a:gd name="T20" fmla="*/ 0 w 56"/>
                <a:gd name="T21" fmla="*/ 8 h 44"/>
                <a:gd name="T22" fmla="*/ 0 w 56"/>
                <a:gd name="T23" fmla="*/ 40 h 44"/>
                <a:gd name="T24" fmla="*/ 4 w 56"/>
                <a:gd name="T25" fmla="*/ 44 h 44"/>
                <a:gd name="T26" fmla="*/ 52 w 56"/>
                <a:gd name="T27" fmla="*/ 44 h 44"/>
                <a:gd name="T28" fmla="*/ 56 w 56"/>
                <a:gd name="T29" fmla="*/ 40 h 44"/>
                <a:gd name="T30" fmla="*/ 56 w 56"/>
                <a:gd name="T31" fmla="*/ 8 h 44"/>
                <a:gd name="T32" fmla="*/ 52 w 56"/>
                <a:gd name="T33" fmla="*/ 4 h 44"/>
                <a:gd name="T34" fmla="*/ 10 w 56"/>
                <a:gd name="T35" fmla="*/ 17 h 44"/>
                <a:gd name="T36" fmla="*/ 7 w 56"/>
                <a:gd name="T37" fmla="*/ 15 h 44"/>
                <a:gd name="T38" fmla="*/ 10 w 56"/>
                <a:gd name="T39" fmla="*/ 12 h 44"/>
                <a:gd name="T40" fmla="*/ 12 w 56"/>
                <a:gd name="T41" fmla="*/ 15 h 44"/>
                <a:gd name="T42" fmla="*/ 10 w 56"/>
                <a:gd name="T43" fmla="*/ 17 h 44"/>
                <a:gd name="T44" fmla="*/ 33 w 56"/>
                <a:gd name="T45" fmla="*/ 40 h 44"/>
                <a:gd name="T46" fmla="*/ 18 w 56"/>
                <a:gd name="T47" fmla="*/ 24 h 44"/>
                <a:gd name="T48" fmla="*/ 33 w 56"/>
                <a:gd name="T49" fmla="*/ 9 h 44"/>
                <a:gd name="T50" fmla="*/ 48 w 56"/>
                <a:gd name="T51" fmla="*/ 24 h 44"/>
                <a:gd name="T52" fmla="*/ 33 w 56"/>
                <a:gd name="T53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44">
                  <a:moveTo>
                    <a:pt x="52" y="4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2"/>
                    <a:pt x="8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4"/>
                    <a:pt x="0" y="6"/>
                    <a:pt x="0" y="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6"/>
                    <a:pt x="54" y="4"/>
                    <a:pt x="52" y="4"/>
                  </a:cubicBezTo>
                  <a:close/>
                  <a:moveTo>
                    <a:pt x="10" y="17"/>
                  </a:moveTo>
                  <a:cubicBezTo>
                    <a:pt x="8" y="17"/>
                    <a:pt x="7" y="16"/>
                    <a:pt x="7" y="15"/>
                  </a:cubicBezTo>
                  <a:cubicBezTo>
                    <a:pt x="7" y="13"/>
                    <a:pt x="8" y="12"/>
                    <a:pt x="10" y="12"/>
                  </a:cubicBezTo>
                  <a:cubicBezTo>
                    <a:pt x="11" y="12"/>
                    <a:pt x="12" y="13"/>
                    <a:pt x="12" y="15"/>
                  </a:cubicBezTo>
                  <a:cubicBezTo>
                    <a:pt x="12" y="16"/>
                    <a:pt x="11" y="17"/>
                    <a:pt x="10" y="17"/>
                  </a:cubicBezTo>
                  <a:close/>
                  <a:moveTo>
                    <a:pt x="33" y="40"/>
                  </a:moveTo>
                  <a:cubicBezTo>
                    <a:pt x="25" y="40"/>
                    <a:pt x="18" y="33"/>
                    <a:pt x="18" y="24"/>
                  </a:cubicBezTo>
                  <a:cubicBezTo>
                    <a:pt x="18" y="16"/>
                    <a:pt x="25" y="9"/>
                    <a:pt x="33" y="9"/>
                  </a:cubicBezTo>
                  <a:cubicBezTo>
                    <a:pt x="41" y="9"/>
                    <a:pt x="48" y="16"/>
                    <a:pt x="48" y="24"/>
                  </a:cubicBezTo>
                  <a:cubicBezTo>
                    <a:pt x="48" y="33"/>
                    <a:pt x="41" y="40"/>
                    <a:pt x="3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77022" y="3687686"/>
            <a:ext cx="2433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vi-VN" dirty="0" smtClean="0">
                <a:solidFill>
                  <a:schemeClr val="bg1"/>
                </a:solidFill>
              </a:rPr>
              <a:t>Có </a:t>
            </a:r>
            <a:r>
              <a:rPr lang="vi-VN" dirty="0">
                <a:solidFill>
                  <a:schemeClr val="bg1"/>
                </a:solidFill>
              </a:rPr>
              <a:t>thể  thêm, xóa, sửa, cập nhập các dữ liệu như hàng hóa, </a:t>
            </a:r>
            <a:r>
              <a:rPr lang="en-US" dirty="0" err="1" smtClean="0">
                <a:solidFill>
                  <a:schemeClr val="bg1"/>
                </a:solidFill>
              </a:rPr>
              <a:t>đối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vi-VN" dirty="0" smtClean="0">
                <a:solidFill>
                  <a:schemeClr val="bg1"/>
                </a:solidFill>
              </a:rPr>
              <a:t>và </a:t>
            </a:r>
            <a:r>
              <a:rPr lang="vi-VN" dirty="0">
                <a:solidFill>
                  <a:schemeClr val="bg1"/>
                </a:solidFill>
              </a:rPr>
              <a:t>đơn hàng</a:t>
            </a:r>
            <a:r>
              <a:rPr lang="vi-VN" dirty="0" smtClean="0">
                <a:solidFill>
                  <a:schemeClr val="bg1"/>
                </a:solidFill>
              </a:rPr>
              <a:t>.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29966" y="3830556"/>
            <a:ext cx="2433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>
                <a:solidFill>
                  <a:schemeClr val="bg1"/>
                </a:solidFill>
              </a:rPr>
              <a:t>Lập đơn bán hàng và mua hàng.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.</a:t>
            </a:r>
            <a:r>
              <a:rPr lang="id-ID" sz="1600" dirty="0" smtClean="0">
                <a:solidFill>
                  <a:schemeClr val="bg1"/>
                </a:solidFill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74367" y="3841575"/>
            <a:ext cx="2433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vi-VN" sz="1600" dirty="0">
                <a:solidFill>
                  <a:schemeClr val="bg1"/>
                </a:solidFill>
              </a:rPr>
              <a:t>Xem số hàng hóa còn trong kho hay đã </a:t>
            </a:r>
            <a:r>
              <a:rPr lang="en-US" sz="1600" dirty="0" err="1" smtClean="0">
                <a:solidFill>
                  <a:schemeClr val="bg1"/>
                </a:solidFill>
              </a:rPr>
              <a:t>hết</a:t>
            </a:r>
            <a:r>
              <a:rPr lang="vi-VN" sz="1600" dirty="0" smtClean="0">
                <a:solidFill>
                  <a:schemeClr val="bg1"/>
                </a:solidFill>
              </a:rPr>
              <a:t>.</a:t>
            </a:r>
            <a:endParaRPr lang="vi-VN" sz="16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232782" y="3718463"/>
            <a:ext cx="2433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vi-VN" sz="1600" dirty="0">
                <a:solidFill>
                  <a:schemeClr val="bg1"/>
                </a:solidFill>
              </a:rPr>
              <a:t>Xem số </a:t>
            </a:r>
            <a:r>
              <a:rPr lang="en-US" sz="1600" dirty="0" err="1" smtClean="0">
                <a:solidFill>
                  <a:schemeClr val="bg1"/>
                </a:solidFill>
              </a:rPr>
              <a:t>đối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tác</a:t>
            </a:r>
            <a:r>
              <a:rPr lang="vi-VN" sz="1600" dirty="0" smtClean="0">
                <a:solidFill>
                  <a:schemeClr val="bg1"/>
                </a:solidFill>
              </a:rPr>
              <a:t> </a:t>
            </a:r>
            <a:r>
              <a:rPr lang="vi-VN" sz="1600" dirty="0">
                <a:solidFill>
                  <a:schemeClr val="bg1"/>
                </a:solidFill>
              </a:rPr>
              <a:t>hay tổng doanh thu.</a:t>
            </a:r>
            <a:endParaRPr lang="vi-VN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023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0" t="-616" r="-3677" b="-612"/>
          <a:stretch/>
        </p:blipFill>
        <p:spPr>
          <a:xfrm>
            <a:off x="-13855" y="13855"/>
            <a:ext cx="12579929" cy="6844145"/>
          </a:xfrm>
        </p:spPr>
      </p:pic>
    </p:spTree>
    <p:extLst>
      <p:ext uri="{BB962C8B-B14F-4D97-AF65-F5344CB8AC3E}">
        <p14:creationId xmlns:p14="http://schemas.microsoft.com/office/powerpoint/2010/main" val="163418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603500" y="4683564"/>
            <a:ext cx="74077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chemeClr val="bg2"/>
                </a:solidFill>
                <a:latin typeface="+mj-lt"/>
              </a:rPr>
              <a:t>Một</a:t>
            </a:r>
            <a:r>
              <a:rPr lang="en-US" sz="6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6000" b="1" dirty="0" err="1" smtClean="0">
                <a:solidFill>
                  <a:schemeClr val="bg2"/>
                </a:solidFill>
                <a:latin typeface="+mj-lt"/>
              </a:rPr>
              <a:t>số</a:t>
            </a:r>
            <a:r>
              <a:rPr lang="en-US" sz="6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6000" b="1" dirty="0" err="1" smtClean="0">
                <a:solidFill>
                  <a:schemeClr val="bg2"/>
                </a:solidFill>
                <a:latin typeface="+mj-lt"/>
              </a:rPr>
              <a:t>câu</a:t>
            </a:r>
            <a:r>
              <a:rPr lang="en-US" sz="6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6000" b="1" dirty="0" err="1" smtClean="0">
                <a:solidFill>
                  <a:schemeClr val="bg2"/>
                </a:solidFill>
                <a:latin typeface="+mj-lt"/>
              </a:rPr>
              <a:t>truy</a:t>
            </a:r>
            <a:r>
              <a:rPr lang="en-US" sz="60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6000" b="1" dirty="0" err="1" smtClean="0">
                <a:solidFill>
                  <a:schemeClr val="bg2"/>
                </a:solidFill>
                <a:latin typeface="+mj-lt"/>
              </a:rPr>
              <a:t>vấn</a:t>
            </a:r>
            <a:endParaRPr lang="id-ID" sz="60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2304" y="4369904"/>
            <a:ext cx="1724992" cy="1724992"/>
            <a:chOff x="3291508" y="436463"/>
            <a:chExt cx="914400" cy="914400"/>
          </a:xfrm>
        </p:grpSpPr>
        <p:sp>
          <p:nvSpPr>
            <p:cNvPr id="19" name="Oval 18"/>
            <p:cNvSpPr/>
            <p:nvPr/>
          </p:nvSpPr>
          <p:spPr>
            <a:xfrm>
              <a:off x="3291508" y="436463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6"/>
            <p:cNvSpPr>
              <a:spLocks noEditPoints="1"/>
            </p:cNvSpPr>
            <p:nvPr/>
          </p:nvSpPr>
          <p:spPr bwMode="auto">
            <a:xfrm>
              <a:off x="3501249" y="646204"/>
              <a:ext cx="494918" cy="494919"/>
            </a:xfrm>
            <a:custGeom>
              <a:avLst/>
              <a:gdLst>
                <a:gd name="T0" fmla="*/ 39 w 176"/>
                <a:gd name="T1" fmla="*/ 119 h 176"/>
                <a:gd name="T2" fmla="*/ 43 w 176"/>
                <a:gd name="T3" fmla="*/ 115 h 176"/>
                <a:gd name="T4" fmla="*/ 44 w 176"/>
                <a:gd name="T5" fmla="*/ 112 h 176"/>
                <a:gd name="T6" fmla="*/ 40 w 176"/>
                <a:gd name="T7" fmla="*/ 108 h 176"/>
                <a:gd name="T8" fmla="*/ 37 w 176"/>
                <a:gd name="T9" fmla="*/ 109 h 176"/>
                <a:gd name="T10" fmla="*/ 33 w 176"/>
                <a:gd name="T11" fmla="*/ 113 h 176"/>
                <a:gd name="T12" fmla="*/ 32 w 176"/>
                <a:gd name="T13" fmla="*/ 116 h 176"/>
                <a:gd name="T14" fmla="*/ 36 w 176"/>
                <a:gd name="T15" fmla="*/ 120 h 176"/>
                <a:gd name="T16" fmla="*/ 39 w 176"/>
                <a:gd name="T17" fmla="*/ 119 h 176"/>
                <a:gd name="T18" fmla="*/ 64 w 176"/>
                <a:gd name="T19" fmla="*/ 116 h 176"/>
                <a:gd name="T20" fmla="*/ 60 w 176"/>
                <a:gd name="T21" fmla="*/ 112 h 176"/>
                <a:gd name="T22" fmla="*/ 57 w 176"/>
                <a:gd name="T23" fmla="*/ 113 h 176"/>
                <a:gd name="T24" fmla="*/ 17 w 176"/>
                <a:gd name="T25" fmla="*/ 153 h 176"/>
                <a:gd name="T26" fmla="*/ 16 w 176"/>
                <a:gd name="T27" fmla="*/ 156 h 176"/>
                <a:gd name="T28" fmla="*/ 20 w 176"/>
                <a:gd name="T29" fmla="*/ 160 h 176"/>
                <a:gd name="T30" fmla="*/ 23 w 176"/>
                <a:gd name="T31" fmla="*/ 159 h 176"/>
                <a:gd name="T32" fmla="*/ 63 w 176"/>
                <a:gd name="T33" fmla="*/ 119 h 176"/>
                <a:gd name="T34" fmla="*/ 64 w 176"/>
                <a:gd name="T35" fmla="*/ 116 h 176"/>
                <a:gd name="T36" fmla="*/ 64 w 176"/>
                <a:gd name="T37" fmla="*/ 132 h 176"/>
                <a:gd name="T38" fmla="*/ 61 w 176"/>
                <a:gd name="T39" fmla="*/ 133 h 176"/>
                <a:gd name="T40" fmla="*/ 49 w 176"/>
                <a:gd name="T41" fmla="*/ 145 h 176"/>
                <a:gd name="T42" fmla="*/ 48 w 176"/>
                <a:gd name="T43" fmla="*/ 148 h 176"/>
                <a:gd name="T44" fmla="*/ 52 w 176"/>
                <a:gd name="T45" fmla="*/ 152 h 176"/>
                <a:gd name="T46" fmla="*/ 55 w 176"/>
                <a:gd name="T47" fmla="*/ 151 h 176"/>
                <a:gd name="T48" fmla="*/ 67 w 176"/>
                <a:gd name="T49" fmla="*/ 139 h 176"/>
                <a:gd name="T50" fmla="*/ 68 w 176"/>
                <a:gd name="T51" fmla="*/ 136 h 176"/>
                <a:gd name="T52" fmla="*/ 64 w 176"/>
                <a:gd name="T53" fmla="*/ 132 h 176"/>
                <a:gd name="T54" fmla="*/ 176 w 176"/>
                <a:gd name="T55" fmla="*/ 4 h 176"/>
                <a:gd name="T56" fmla="*/ 172 w 176"/>
                <a:gd name="T57" fmla="*/ 0 h 176"/>
                <a:gd name="T58" fmla="*/ 170 w 176"/>
                <a:gd name="T59" fmla="*/ 0 h 176"/>
                <a:gd name="T60" fmla="*/ 170 w 176"/>
                <a:gd name="T61" fmla="*/ 0 h 176"/>
                <a:gd name="T62" fmla="*/ 2 w 176"/>
                <a:gd name="T63" fmla="*/ 72 h 176"/>
                <a:gd name="T64" fmla="*/ 2 w 176"/>
                <a:gd name="T65" fmla="*/ 72 h 176"/>
                <a:gd name="T66" fmla="*/ 2 w 176"/>
                <a:gd name="T67" fmla="*/ 72 h 176"/>
                <a:gd name="T68" fmla="*/ 2 w 176"/>
                <a:gd name="T69" fmla="*/ 72 h 176"/>
                <a:gd name="T70" fmla="*/ 0 w 176"/>
                <a:gd name="T71" fmla="*/ 76 h 176"/>
                <a:gd name="T72" fmla="*/ 3 w 176"/>
                <a:gd name="T73" fmla="*/ 80 h 176"/>
                <a:gd name="T74" fmla="*/ 3 w 176"/>
                <a:gd name="T75" fmla="*/ 80 h 176"/>
                <a:gd name="T76" fmla="*/ 69 w 176"/>
                <a:gd name="T77" fmla="*/ 107 h 176"/>
                <a:gd name="T78" fmla="*/ 96 w 176"/>
                <a:gd name="T79" fmla="*/ 173 h 176"/>
                <a:gd name="T80" fmla="*/ 96 w 176"/>
                <a:gd name="T81" fmla="*/ 173 h 176"/>
                <a:gd name="T82" fmla="*/ 100 w 176"/>
                <a:gd name="T83" fmla="*/ 176 h 176"/>
                <a:gd name="T84" fmla="*/ 104 w 176"/>
                <a:gd name="T85" fmla="*/ 174 h 176"/>
                <a:gd name="T86" fmla="*/ 104 w 176"/>
                <a:gd name="T87" fmla="*/ 174 h 176"/>
                <a:gd name="T88" fmla="*/ 104 w 176"/>
                <a:gd name="T89" fmla="*/ 174 h 176"/>
                <a:gd name="T90" fmla="*/ 104 w 176"/>
                <a:gd name="T91" fmla="*/ 174 h 176"/>
                <a:gd name="T92" fmla="*/ 176 w 176"/>
                <a:gd name="T93" fmla="*/ 6 h 176"/>
                <a:gd name="T94" fmla="*/ 176 w 176"/>
                <a:gd name="T95" fmla="*/ 6 h 176"/>
                <a:gd name="T96" fmla="*/ 176 w 176"/>
                <a:gd name="T97" fmla="*/ 4 h 176"/>
                <a:gd name="T98" fmla="*/ 14 w 176"/>
                <a:gd name="T99" fmla="*/ 76 h 176"/>
                <a:gd name="T100" fmla="*/ 154 w 176"/>
                <a:gd name="T101" fmla="*/ 16 h 176"/>
                <a:gd name="T102" fmla="*/ 71 w 176"/>
                <a:gd name="T103" fmla="*/ 99 h 176"/>
                <a:gd name="T104" fmla="*/ 14 w 176"/>
                <a:gd name="T105" fmla="*/ 76 h 176"/>
                <a:gd name="T106" fmla="*/ 100 w 176"/>
                <a:gd name="T107" fmla="*/ 162 h 176"/>
                <a:gd name="T108" fmla="*/ 77 w 176"/>
                <a:gd name="T109" fmla="*/ 105 h 176"/>
                <a:gd name="T110" fmla="*/ 160 w 176"/>
                <a:gd name="T111" fmla="*/ 22 h 176"/>
                <a:gd name="T112" fmla="*/ 100 w 176"/>
                <a:gd name="T113" fmla="*/ 16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6" h="176">
                  <a:moveTo>
                    <a:pt x="39" y="119"/>
                  </a:moveTo>
                  <a:cubicBezTo>
                    <a:pt x="43" y="115"/>
                    <a:pt x="43" y="115"/>
                    <a:pt x="43" y="115"/>
                  </a:cubicBezTo>
                  <a:cubicBezTo>
                    <a:pt x="44" y="114"/>
                    <a:pt x="44" y="113"/>
                    <a:pt x="44" y="112"/>
                  </a:cubicBezTo>
                  <a:cubicBezTo>
                    <a:pt x="44" y="110"/>
                    <a:pt x="42" y="108"/>
                    <a:pt x="40" y="108"/>
                  </a:cubicBezTo>
                  <a:cubicBezTo>
                    <a:pt x="39" y="108"/>
                    <a:pt x="38" y="108"/>
                    <a:pt x="37" y="109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2" y="114"/>
                    <a:pt x="32" y="115"/>
                    <a:pt x="32" y="116"/>
                  </a:cubicBezTo>
                  <a:cubicBezTo>
                    <a:pt x="32" y="118"/>
                    <a:pt x="34" y="120"/>
                    <a:pt x="36" y="120"/>
                  </a:cubicBezTo>
                  <a:cubicBezTo>
                    <a:pt x="37" y="120"/>
                    <a:pt x="38" y="120"/>
                    <a:pt x="39" y="119"/>
                  </a:cubicBezTo>
                  <a:moveTo>
                    <a:pt x="64" y="116"/>
                  </a:moveTo>
                  <a:cubicBezTo>
                    <a:pt x="64" y="114"/>
                    <a:pt x="62" y="112"/>
                    <a:pt x="60" y="112"/>
                  </a:cubicBezTo>
                  <a:cubicBezTo>
                    <a:pt x="59" y="112"/>
                    <a:pt x="58" y="112"/>
                    <a:pt x="57" y="11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6" y="154"/>
                    <a:pt x="16" y="155"/>
                    <a:pt x="16" y="156"/>
                  </a:cubicBezTo>
                  <a:cubicBezTo>
                    <a:pt x="16" y="158"/>
                    <a:pt x="18" y="160"/>
                    <a:pt x="20" y="160"/>
                  </a:cubicBezTo>
                  <a:cubicBezTo>
                    <a:pt x="21" y="160"/>
                    <a:pt x="22" y="160"/>
                    <a:pt x="23" y="15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4" y="118"/>
                    <a:pt x="64" y="117"/>
                    <a:pt x="64" y="116"/>
                  </a:cubicBezTo>
                  <a:moveTo>
                    <a:pt x="64" y="132"/>
                  </a:moveTo>
                  <a:cubicBezTo>
                    <a:pt x="63" y="132"/>
                    <a:pt x="62" y="132"/>
                    <a:pt x="61" y="133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48" y="146"/>
                    <a:pt x="48" y="147"/>
                    <a:pt x="48" y="148"/>
                  </a:cubicBezTo>
                  <a:cubicBezTo>
                    <a:pt x="48" y="150"/>
                    <a:pt x="50" y="152"/>
                    <a:pt x="52" y="152"/>
                  </a:cubicBezTo>
                  <a:cubicBezTo>
                    <a:pt x="53" y="152"/>
                    <a:pt x="54" y="152"/>
                    <a:pt x="55" y="151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8" y="138"/>
                    <a:pt x="68" y="137"/>
                    <a:pt x="68" y="136"/>
                  </a:cubicBezTo>
                  <a:cubicBezTo>
                    <a:pt x="68" y="134"/>
                    <a:pt x="66" y="132"/>
                    <a:pt x="64" y="132"/>
                  </a:cubicBezTo>
                  <a:moveTo>
                    <a:pt x="176" y="4"/>
                  </a:moveTo>
                  <a:cubicBezTo>
                    <a:pt x="176" y="2"/>
                    <a:pt x="174" y="0"/>
                    <a:pt x="172" y="0"/>
                  </a:cubicBezTo>
                  <a:cubicBezTo>
                    <a:pt x="171" y="0"/>
                    <a:pt x="171" y="0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3"/>
                    <a:pt x="0" y="74"/>
                    <a:pt x="0" y="76"/>
                  </a:cubicBezTo>
                  <a:cubicBezTo>
                    <a:pt x="0" y="78"/>
                    <a:pt x="1" y="79"/>
                    <a:pt x="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5"/>
                    <a:pt x="98" y="176"/>
                    <a:pt x="100" y="176"/>
                  </a:cubicBezTo>
                  <a:cubicBezTo>
                    <a:pt x="102" y="176"/>
                    <a:pt x="103" y="175"/>
                    <a:pt x="104" y="174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6" y="5"/>
                    <a:pt x="176" y="5"/>
                    <a:pt x="176" y="4"/>
                  </a:cubicBezTo>
                  <a:moveTo>
                    <a:pt x="14" y="76"/>
                  </a:moveTo>
                  <a:cubicBezTo>
                    <a:pt x="154" y="16"/>
                    <a:pt x="154" y="16"/>
                    <a:pt x="154" y="16"/>
                  </a:cubicBezTo>
                  <a:cubicBezTo>
                    <a:pt x="71" y="99"/>
                    <a:pt x="71" y="99"/>
                    <a:pt x="71" y="99"/>
                  </a:cubicBezTo>
                  <a:lnTo>
                    <a:pt x="14" y="76"/>
                  </a:lnTo>
                  <a:close/>
                  <a:moveTo>
                    <a:pt x="100" y="162"/>
                  </a:moveTo>
                  <a:cubicBezTo>
                    <a:pt x="77" y="105"/>
                    <a:pt x="77" y="105"/>
                    <a:pt x="77" y="105"/>
                  </a:cubicBezTo>
                  <a:cubicBezTo>
                    <a:pt x="160" y="22"/>
                    <a:pt x="160" y="22"/>
                    <a:pt x="160" y="22"/>
                  </a:cubicBezTo>
                  <a:lnTo>
                    <a:pt x="100" y="1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9411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58993806"/>
              </p:ext>
            </p:extLst>
          </p:nvPr>
        </p:nvGraphicFramePr>
        <p:xfrm>
          <a:off x="854364" y="29017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608425" y="5982134"/>
            <a:ext cx="6315075" cy="574097"/>
            <a:chOff x="661227" y="3674668"/>
            <a:chExt cx="6315075" cy="574097"/>
          </a:xfrm>
        </p:grpSpPr>
        <p:sp>
          <p:nvSpPr>
            <p:cNvPr id="7" name="Rectangle 6"/>
            <p:cNvSpPr/>
            <p:nvPr/>
          </p:nvSpPr>
          <p:spPr>
            <a:xfrm>
              <a:off x="661227" y="3674668"/>
              <a:ext cx="6315075" cy="57409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661227" y="3674668"/>
              <a:ext cx="6315075" cy="5740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t" anchorCtr="0">
              <a:noAutofit/>
            </a:bodyPr>
            <a:lstStyle/>
            <a:p>
              <a:r>
                <a:rPr lang="vi-VN" sz="1400" dirty="0">
                  <a:solidFill>
                    <a:schemeClr val="accent3">
                      <a:lumMod val="75000"/>
                    </a:schemeClr>
                  </a:solidFill>
                </a:rPr>
                <a:t>-- Đếm xem xưởng đã sản xuất được bao nhiêu sản phẩm</a:t>
              </a:r>
            </a:p>
            <a:p>
              <a:r>
                <a:rPr lang="vi-VN" sz="1400" dirty="0">
                  <a:solidFill>
                    <a:srgbClr val="0070C0"/>
                  </a:solidFill>
                </a:rPr>
                <a:t>SELECT</a:t>
              </a:r>
              <a:r>
                <a:rPr lang="vi-VN" sz="1400" dirty="0"/>
                <a:t> </a:t>
              </a:r>
              <a:r>
                <a:rPr lang="vi-VN" sz="1400" dirty="0">
                  <a:solidFill>
                    <a:srgbClr val="FF0000"/>
                  </a:solidFill>
                </a:rPr>
                <a:t>COUNT</a:t>
              </a:r>
              <a:r>
                <a:rPr lang="vi-VN" sz="1400" dirty="0"/>
                <a:t>(MASP) </a:t>
              </a:r>
              <a:r>
                <a:rPr lang="vi-VN" sz="1400" dirty="0">
                  <a:solidFill>
                    <a:srgbClr val="0070C0"/>
                  </a:solidFill>
                </a:rPr>
                <a:t>AS</a:t>
              </a:r>
              <a:r>
                <a:rPr lang="vi-VN" sz="1400" dirty="0"/>
                <a:t> </a:t>
              </a:r>
              <a:r>
                <a:rPr lang="vi-VN" sz="1400" dirty="0">
                  <a:solidFill>
                    <a:srgbClr val="FF0000"/>
                  </a:solidFill>
                </a:rPr>
                <a:t>N'Số lượng sản phẩm' </a:t>
              </a:r>
              <a:r>
                <a:rPr lang="vi-VN" sz="1400" dirty="0">
                  <a:solidFill>
                    <a:srgbClr val="0070C0"/>
                  </a:solidFill>
                </a:rPr>
                <a:t>FROM</a:t>
              </a:r>
              <a:r>
                <a:rPr lang="vi-VN" sz="1400" dirty="0"/>
                <a:t> dbo.SANPHAM </a:t>
              </a:r>
            </a:p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7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lors 6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Modern Automotive">
      <a:majorFont>
        <a:latin typeface="Montserra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1183</TotalTime>
  <Words>460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Montserrat</vt:lpstr>
      <vt:lpstr>Open Sans</vt:lpstr>
      <vt:lpstr>Source Sans Pro</vt:lpstr>
      <vt:lpstr>Office Theme</vt:lpstr>
      <vt:lpstr>Quản lý xưởng sản xuất bánh kẹo </vt:lpstr>
      <vt:lpstr>PowerPoint Presentation</vt:lpstr>
      <vt:lpstr>PowerPoint Presentation</vt:lpstr>
      <vt:lpstr>PowerPoint Presentation</vt:lpstr>
      <vt:lpstr>PowerPoint Presentation</vt:lpstr>
      <vt:lpstr>Chức năng</vt:lpstr>
      <vt:lpstr>PowerPoint Presentation</vt:lpstr>
      <vt:lpstr>PowerPoint Presentation</vt:lpstr>
      <vt:lpstr>PowerPoint Presentation</vt:lpstr>
      <vt:lpstr>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QuangHuy</cp:lastModifiedBy>
  <cp:revision>64</cp:revision>
  <dcterms:created xsi:type="dcterms:W3CDTF">2017-01-10T11:09:36Z</dcterms:created>
  <dcterms:modified xsi:type="dcterms:W3CDTF">2020-07-08T16:00:11Z</dcterms:modified>
</cp:coreProperties>
</file>