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85E50-C7F4-2DD4-C340-AF34189BB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E5BCE-8B94-E244-36E9-A14D44E83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5514C-F926-AAD8-7773-29A1890D9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B45E-FA71-4AEC-9D9A-D0CA8D2DA97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05850-12F8-CAE1-6F3A-8E895DC6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36AEB-1A15-EB1E-015F-E32D7151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31B5-BD38-443B-83E4-DD7089A10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5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EBB1-D78A-BA28-96B6-C71D01607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55DF1-D6CF-3AAF-621F-E13DBF4D1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3FA33-E8D6-ED06-DDA9-E942B5AB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B45E-FA71-4AEC-9D9A-D0CA8D2DA97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11AE0-E2FB-20F5-0B53-642DA38A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0DDCC-7AEE-16F4-B9A8-38316A7B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31B5-BD38-443B-83E4-DD7089A10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9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7054CE-AC1A-56F0-42E7-2E29DC061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856D2-6E07-A577-4070-DB4DEB5FA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A8879-BDF4-F6D9-C68A-3350CB6D2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B45E-FA71-4AEC-9D9A-D0CA8D2DA97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BDF42-6D62-77DD-2F56-981BABC4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A0B93-735F-46F3-6525-C13D6080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31B5-BD38-443B-83E4-DD7089A10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3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561A-490C-689C-4DD7-87DBEDB20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A2402-019B-560D-C868-00F96668B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F2A4E-C0C1-D290-DE4B-01DE739BE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B45E-FA71-4AEC-9D9A-D0CA8D2DA97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38E75-4EBE-CD18-6F02-273C114F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4796A-61E7-1815-5815-C3F3CA42B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31B5-BD38-443B-83E4-DD7089A10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20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13FF-C4DE-E809-1FB8-39372A14D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5DD6D-0378-F793-4AF6-1A0FC7D9D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FD704-5A10-A8EC-B10C-2F09F710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B45E-FA71-4AEC-9D9A-D0CA8D2DA97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679F0-E5D3-63D4-95B6-3F187D70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6705B-8055-31DF-489A-59D57F94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31B5-BD38-443B-83E4-DD7089A10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4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A77A-09F9-8F56-6A2E-2F48114B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C677C-E4C7-49F5-8B1F-2FBA90D02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3468C-B0C2-AA07-3801-19D80F2E7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D3958-7DFA-1B9F-48A5-050E8D4DD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B45E-FA71-4AEC-9D9A-D0CA8D2DA97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F1AB6-8670-441F-8A2E-5B693725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E9DEC-D191-F392-A105-613E3D4E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31B5-BD38-443B-83E4-DD7089A10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7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209E-32E7-8ED9-F383-F9539FA77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BA327-7E2E-BE90-8AE4-00F52AC46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348FA-F30C-17F1-BF63-557FBF9EE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352F4-91AC-AE08-BAF9-08528FDD0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483CA-7A8C-54F7-288B-5CBA47286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7299EF-0CF1-EB68-180E-0A06B6DA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B45E-FA71-4AEC-9D9A-D0CA8D2DA97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04BC1-2D50-8575-EDF8-B363D69C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9624C2-D61F-B4BD-D0E5-88FBA454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31B5-BD38-443B-83E4-DD7089A10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9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3FFA-A227-04BF-62CD-422B8B88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21FA00-4277-AA3C-4210-E1DBFDD4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B45E-FA71-4AEC-9D9A-D0CA8D2DA97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8D2AC-8CB9-40A3-B3E3-D19B3F2E4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3119E-75EC-CD57-5227-D03A3632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31B5-BD38-443B-83E4-DD7089A10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9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115029-F053-0BED-EFCA-54E963D8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B45E-FA71-4AEC-9D9A-D0CA8D2DA97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DCBDA4-98AA-219E-2A38-54D5EB83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C3AA6-8581-72B3-8447-7773EE32E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31B5-BD38-443B-83E4-DD7089A10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4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0ADC-2065-63BB-9183-EDE6FC43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BEAA4-1C4D-8B77-BF9A-3E18988F8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0640A-5607-9D0F-EF39-EB418380F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06F00-7890-9904-316C-A91330FE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B45E-FA71-4AEC-9D9A-D0CA8D2DA97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EE477-92C7-EBD6-C4BD-8522FDE57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A2669-FC67-B546-2B54-260CABFA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31B5-BD38-443B-83E4-DD7089A10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2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47DC-7CC6-06FD-0D25-9C8F865DB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5CF11-BC9E-14CE-B732-74489E23E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B7092-C4AA-F955-EEB5-066B9EE5D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A3E8E-2DB1-944F-F4FC-6DA06784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B45E-FA71-4AEC-9D9A-D0CA8D2DA97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ADC99-3397-A470-5B18-B1416E29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60241-1AC7-F0F8-BD55-DC3121F2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31B5-BD38-443B-83E4-DD7089A10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0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5E7C4-3996-4678-65EA-25A0FFFE2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0D8D2-1911-287C-4550-2F33017D2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B5326-5572-A04A-B3F4-B1AEAEB90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0B45E-FA71-4AEC-9D9A-D0CA8D2DA97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24B20-479A-5FD4-9AE6-204F93BF1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94E49-5334-7EE4-0969-ED8621ABC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C31B5-BD38-443B-83E4-DD7089A10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7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ew file">
            <a:extLst>
              <a:ext uri="{FF2B5EF4-FFF2-40B4-BE49-F238E27FC236}">
                <a16:creationId xmlns:a16="http://schemas.microsoft.com/office/drawing/2014/main" id="{69DE8511-21D4-D900-B110-A2C2B3EDB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19" y="530943"/>
            <a:ext cx="10481187" cy="575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545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AssumptA</dc:creator>
  <cp:lastModifiedBy>AssumptA</cp:lastModifiedBy>
  <cp:revision>1</cp:revision>
  <dcterms:created xsi:type="dcterms:W3CDTF">2024-05-14T06:14:34Z</dcterms:created>
  <dcterms:modified xsi:type="dcterms:W3CDTF">2024-05-14T06:15:07Z</dcterms:modified>
</cp:coreProperties>
</file>