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F90D-C15C-D0B9-755E-491BEBE0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7D78-BE48-4C28-56E1-46796679C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9758-80C8-2B35-04A3-3A571DDF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3075-F6C7-5E8E-25A7-7307AD11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DF08-9861-49D2-F82F-D251BD19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8435-27A6-537D-CF5E-99FFC7E6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4C611-BE03-2181-275C-CA875478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D9EC-3EA2-917E-BF89-1F51EB20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BFBD-49AF-764B-FDC7-B837127D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87FE-4A50-92FA-ABFB-82663916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B457F-89C3-9186-605A-0CEC649BB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B7EE4-89B0-7115-EC04-A3D10E01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9885-49E2-3553-9771-515EA6DC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8FFD-DBFE-4A61-1469-8D67FB1F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7474-0FFF-3F84-2285-6C1B9FDF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00A3-670A-8674-320D-0ABE430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A66A-A563-E211-3B58-5CE2A934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1C72-2E15-01FF-B774-0F7D92B3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0480-9515-835B-8B66-558ED754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9717-6030-0834-F81E-F60A0DE3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E22B-EA70-E8EA-2B7F-3AB7F391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02196-61E5-EE5B-4F5F-B5DA7A8F0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3E15-FF04-7C63-B4B3-902BDF37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0019-021B-A7BD-428D-2D985F8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DCF2-8DBC-8F91-070B-133B04A1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2C4B-897D-70F6-551D-43E640AE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6F56-4969-68D6-F8F6-AD8EB785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E3B4A-7AF3-7D0A-ED2D-E46C007CE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1F52-85CC-3F9C-6AE1-FE0B6038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8D34D-4EDD-1C16-F308-A5B4D6F7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FED2-5091-208C-9AB6-45C1F634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78A4-D963-5746-EC47-538D2C8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0CEC8-E11F-18B5-C5DE-B6D93BAB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6D4AB-B906-A459-F86A-53719782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963DA-B115-F79B-F237-745040D7C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361F0-E9BD-50B8-5704-A0913B5A1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A0312-A77A-4991-7928-7DB35FA8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79872-CDF4-704C-E495-2E08E9C9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2AB60-BD6D-7583-857A-37637EB6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C23F-CFFB-3BC9-A7A8-3CADF1F2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F6C7A-5FB7-D9E7-2ADE-093FF145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28A9D-D25D-99A9-240D-B4004E3B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6BEF4-9CC7-8367-2D54-360D512F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B4DE1-2668-F6E2-AD99-EC2A9F09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FA5EF-4BD6-DB3E-9F6E-0C6770F3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AEB9D-B2DB-0CCA-5D9A-174AC584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3C85-47C4-F0DE-912E-799084E2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65F9-D732-7B36-DFC0-91B43743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4AA6D-0DED-4E64-7ED6-CFA08A3A9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2408-085E-687F-A837-3B84E159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440B-CB3E-5F3E-AFD8-616BB08D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8D7F-154F-3E36-F37A-239FEA4D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0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6A6F-C7D9-AC40-9478-75DA1A45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6419F-3269-AEAC-CB2B-51BE4716E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7A08-A2CD-2E60-7060-2AE2B24C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9959-FDA0-8E84-59CE-46C24192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47D78-ACCF-9874-721A-1E57C320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F2C6-64DF-6E91-94D2-D3A90506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4B7AD-668B-32E6-B812-3F6D3503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696C2-C128-8B25-03BB-D46C5224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5A98-D6B4-363B-FD00-06AB2716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0FA0D-0613-42BA-A4F2-2EB3D234DD1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12A5-4644-4091-44A5-D6206110A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1C56-3726-D031-9501-A76A4DA03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45FAA-12C3-4D39-8369-3E13DC9CE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1C2459E-D776-8D38-86E3-AA5AE061ED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34007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1C2459E-D776-8D38-86E3-AA5AE061ED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97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2915DD33-49AD-23BB-EEDE-E863E5B363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69977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2915DD33-49AD-23BB-EEDE-E863E5B363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4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24F13BB3-21EB-F2B5-6D43-1CBA13D302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49235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24F13BB3-21EB-F2B5-6D43-1CBA13D302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3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38CCE136-4D4C-06DD-94B2-B94A4E509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03562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38CCE136-4D4C-06DD-94B2-B94A4E5098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49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3C4AC61-C357-4058-A877-B595C953A971}">
  <we:reference id="wa200003233" version="2.0.0.3" store="vi-VN" storeType="OMEX"/>
  <we:alternateReferences>
    <we:reference id="WA200003233" version="2.0.0.3" store="" storeType="OMEX"/>
  </we:alternateReferences>
  <we:properties>
    <we:property name="pageName" value="&quot;75bf9cf09ce6b96b006e&quot;"/>
    <we:property name="reportUrl" value="&quot;/links/k28ajlYjga?ctid=a74aa7fa-f7f9-4020-a84a-057abbba6e9b&amp;bookmarkGuid=a42322fb-bcc5-4fa0-8b52-63b43b50384a&amp;bookmarkUsage=1&amp;ctid=a74aa7fa-f7f9-4020-a84a-057abbba6e9b&amp;fromEntryPoint=export&quot;"/>
    <we:property name="reportName" value="&quot;Group4_IMDB Dashboard&quot;"/>
    <we:property name="reportState" value="&quot;CONNECTED&quot;"/>
    <we:property name="embedUrl" value="&quot;/reportEmbed?reportId=9eaee630-9ea2-4739-a4e4-8f31feef919a&amp;config=eyJjbHVzdGVyVXJsIjoiaHR0cHM6Ly9XQUJJLVNPVVRILUVBU1QtQVNJQS1yZWRpcmVjdC5hbmFseXNpcy53aW5kb3dzLm5ldCIsImVtYmVkRmVhdHVyZXMiOnsidXNhZ2VNZXRyaWNzVk5leHQiOnRydWV9fQ%3D%3D&amp;disableSensitivityBanner=true&amp;storytellingChangeViewModeShortcutKeys=true&quot;"/>
    <we:property name="pageDisplayName" value="&quot;Movies&quot;"/>
    <we:property name="datasetId" value="&quot;2492504d-9711-4512-a700-fd801dbe9a0f&quot;"/>
    <we:property name="backgroundColor" value="&quot;#F8F8FA&quot;"/>
    <we:property name="bookmark" value="&quot;H4sIAAAAAAAAA+1c227bOBD9lYVe9sVY8CLe+takaVGgabNN0cViERhDcuSolSWvJOeygf99KclOGyexU6NpnERPkcjRcC6HhyOKzkXk02qSwfl7GGP0Itopiq9jKL/+RqNBlHdtaDQRibRMGkI8Em+JDr3FpE6LvIpeXEQ1lCOsP6fVFLJGUWj852gQQZYdwKi5SyCrcBBNsKyKHLL0P+yEQ1ddTnE2iPBskhUlNCoPa6ixUXsSxMN9MIH+wcOI4Or0BA/R1V2rEjYxLiHGobRGWkIkBrGqE2gtu1GkUd0Ov1vkNaR5GKZpszLRFsBALJQh3EjQrWySZvVC5HzvbFIG74LP55MmOLvB1lFRpg6yqPWixKoz+iLaLbLpuL3au9J+WExLhx8xabvyOq3Pg6Z07O0wiE3KwgVZ9NEsxOWgLELUWoHd8DdNwkghOk3XcXG6W2K489ELMhtcmvTSn0DuQuuyPS9HoxJHUM9v9+7T2EMsU6yGn9I666x9Pc3neRPXjT8KLVWaj7I5Lr6l6FPnky/yab17DGXdIM9+CSluEhIeK0qP5c55m5NXabkABxss+bE9zs+OFlAOj3z5DqxzLHW+3Ct4jmZNtyDaai1QeWAandOau7WA3wp0vS+GRTL8XNSBXK7Gl2wALgelfwywWul1k9NBpJnXhInEK8JjDURrpx5HSj9Og+h4ebrQJ5zOWz3uUul1zGPpISaSGB8TKpl4HKlcQX/sCedztdtdUgWEMsRqyajjXHIlCKWbJ/VnAxIzhNA+/BuhfNQlxiYwgyD7FCoM9kAVxjJ6uhqDYswYJpxa4mKqJUpqHg3g12KmylKH5RXARGMML0PNhYcaWq8m3Ygpdv2Fb7uxdfoiepeGQHS6P0M2bdT+voP1KWL+e7BpwRw35rN9oPp12UQLKrGaWCTEcGTILXmKa9LgId7vOm4pNgKiy6ZVyAD6HSh7EvspOegQ70nslGbSaAXKWyqY02sR/wtB8wbz8qbtgAejrlfhCV+cdtw1iNLqbX4SNKA/DIzSJnF/vZZmU+jhuG8R0/kKZhJhOE1EKMhjwYyXkm3NCvZ2/9XO8GOYrvlom0Dw8OvX1cB0mXTGWGqBMEqb3T0mqJJrM/mpmLwPAepkWpsXu5KBO1+XxbgVnm+fVlP77xQDNS3T6uGiI1z/ubhYpSltVNzu7SDqMkgaluxm1t2j2N20gyxF7aBoVpHhuzT/GoWeuS1JilkIcBjpwx1Xkf1QO0xL3NiO/eIkxX04u0xgM3jIRPd6vHCeNev0BvH66xgb29pw5T5drHVvl+L2A7i8Y0RbL8BmeLuCSwTNZ84988dV836YP+rGmb2zTYuNe3Wmox1UqDmLETlKTQCBrapY5188PIgksYzENJZKesZpbIOPz5ERrtZoPSX89JBuHydcK8u/JwXaBPhymhjmGFOKC+I1MULb+Ns02fbXPn6ja9tk/JuyqJ7T941b/J1/2UCBlGpOnCJApOSErXgR64m8J/KeyHsi3w7jr+zsrTB8Iy5vlKjEUSepYNpqI5jVhKzYo+jJsSfHnhx7ctwO47/tYN8HM1rumnIxoZoZGhtiQKw4ENMzY8+MPTP2zLgdxn84wTKA/vTeyBESYzVj1ChpFVVAqO83R3ty7MmxJ8etJ8d9rGFYueJa7fiUjwyvcrrbJnUerDCEabReIVp0oqf0ntJ7Su8pfespffkw0/Pg9JVed6RumTU08dJ7zUFLSb1Z8VOQntR7Uu9J/ZmS+sZ7AdJpk0CsnfPMKQlEqjabq8+PHsMEr+uKwZCEa2MsUhHHwhNubuerbQp1f+TiuyMXHIUxGhLuKVcoURqUm0IC0THOJQEH2tHYEa/UWl01ntW2OLuuTYXpKqUOKgnhUhNNLN1cmwMjOfExN0EpRUKAuE39lAKRe2e8aOwCTZ0Xm1umvbHNF10ejKIWPYHubW4Ty3xstYtj5Yh1wUVlfLw+ZukYRjdlk1JUHkPcCCLGIXa4PmK36JKcUyNion2siI5RkjvYdUvEWoU3nWUvpnU1AYcHkOMNZ9oD4UDum7m98lx7+28sLs+0z2b/A7WgBOQ+QwAA&quot;"/>
    <we:property name="initialStateBookmark" value="&quot;H4sIAAAAAAAAA+1cW1PbOBT+Kzt+6UtmRxdbl74BpZ1OG2Ch052dHSZzJB0Ht46dtR0uZfjvK9sJbQIkNFNKAD9hS8dH5/Lp07GscBm4pByncLEHIwxeB9t5/nUExdc/aNALsmnb/v6H/tbhh8HeVn/XN+fjKsmzMnh9GVRQDLH6nJQTSGsNvvHf414AaXoAw/ouhrTEXjDGoswzSJNv2Ar7rqqY4FUvwPNxmhdQqzyqoMJa7akX9/d+bPon9yOCrZJTPEJbta0yMrG2MdEWhdHCECLQi5WtQGPZrSK16mb4nTyrIMn8MHWbEbEyABrCSGrCtQDVyMZJWs1ELnbPx4X3zvt8Ma6jsuNtHeZFYiENGi8KLFujL4OdPJ2MmqvdufajfFJYPMS46cqqpLrwmpKRMwMvNi5y62XRBVc+LgdF7qPWCOz4v0nsR/LRqbtO8rOdAv2dC16Tq961SVvuFDLrWxft2RoOCxxCNb3dfUhjj7BIsBx8Sqq0tfbtJJvmLbpp/LFvKZNsmE5x8T1Fn1qfXJ5Nqp0TKKoaeeaLT3GdEP9YXjgsti+anLxJihk4WG/Bj81x/up4BmX/yJcfwDrFUuvLg4Ln+KrujogySkUoHTCF1irF7UrAbwS69vJBHg8+55Unl/n4kjXAZaFwTwFWS72uc9oLFHOKsCh2kvBQAVHKyqeR0sOJFx0tThf6jNN5p8dtKp0KeSgchEQQ7UJCBYueRiqX0B97xvlc7nab1Ah8GWKUYNRyLriMCKXrJ/VXAxJTBN8++AeheNIlxjowAy/7HCoM9kgVxiJ62hqDYsgYxpwaYkOqBAqqnwzgV2KmTBOLxRxgghH6l6H6wkEFjVfjdsQE2/7cNd3YOH0ZfEx8IFrdnyGd1GpfbWN1hpi98jbNmOPWfDYPlL8vm2hAxkYRg4Rojgy5Ic9xTeo9xvtdyy35WkC06aT0GUC3DUVHYr8kBy3iHQmtVExoJUE6QyNm1UrE/0bQvMOsuG074NGo641/wuVnLXf1gqR8n516DeiOPKM0Seyv1lJvCj0e981iOl3BdBxpTuPIF+RhxLQTgm3MCva+/2Z7cOinazbcJBA8/vo1H5g2k1ZrQw0QRmm9u8ciKsXKTH7Kx3s+QK1MY/NsV9Jz59siHzXC033TcmL+m6CnpkVaPZp1+Ou/ZhfLNCW1iru97QVtBknNku3Mun8U25tmkIWoHeT1KjL4mGRfA98ztSVOMPUB9iPt33MV6fvaYVLg2nb089ME+3B+ncB6cJ+J9vV45jyr1+k14vX3Cda2NeHKXDJb694vxO0ncHnPiDZegEnxbgXXCJrOnAfmj3nzfpo/qtqZ3fN1i40HdaalHZSoOAsROQpFAIEtq1innzocRHFsGAlpKKRwjNPQeB9fIiPM12gdJfzykG4eJ9woy38kBVoH+HqaaGYZk5JHxCmiI2XC79Nk01/7+K2ubZLx74q8fEnfN+7wd/plAyOkVHFiJQEiBCdsyYtYR+QdkXdE3hH5Zhg/t7O3xPC1uLxWImNLraARU0bpiBlFyJI9io4cO3LsyLEjx80w/vsO9kMwo+G2LhdjqpimoSYaoiUHYjpm7JixY8aOGTfD+P1TLDzozx6MHCHWRjFGtRRGUgmEum5ztCPHjhw7ctx4cuxjBYPS5jdqx+d8ZHiZ0+02qXVgIk2YQuMkokEbdZTeUXpH6R2lbzylLx5mehmcvtTrltQNM5rGTjinOCghqNNLfgrSkXpH6h2pv1BSX3svQFilYwiVtY5ZKYAI2WRz+fnRExjjTV0haBJzpbVBGoVh5AjXd/PVJoW6O3Lxw5ELjpHWCmLuKJcoUGgU60IC0TLOBQELytLQEiflSl0VnlcmP7+pTfrpKoTyKgnhQhFFDF1fmwUtOHEh114pRUKA2HX9FBEid1a7qLYLFLUuWt8y5bSpv+hybxQ16Ai0b3PrWOZCo2wYSkuM9S5K7cLVMUtGMLwtm5SidOjjRhAx9LHD1RG7Q5fgnOooJMqFkqgQBbmHXXdErFF421n2fFKVY7B4ABnecqbdEw5krp7bS8+1N//Gov1dg7cmma53Sx6Y+x3D1dX/PAeNvWdDAAA=&quot;"/>
    <we:property name="isFiltersActionButtonVisible" value="true"/>
    <we:property name="isVisualContainerHeaderHidden" value="false"/>
    <we:property name="reportEmbeddedTime" value="&quot;2025-05-21T16:16:55.564Z&quot;"/>
    <we:property name="creatorTenantId" value="&quot;a74aa7fa-f7f9-4020-a84a-057abbba6e9b&quot;"/>
    <we:property name="creatorUserId" value="&quot;10032003B29CBC79&quot;"/>
    <we:property name="creatorSessionId" value="&quot;e6a0d95c-df09-409b-a856-c3872e8d45f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EF99959-D76B-49D1-9B18-2F76BA4D9799}">
  <we:reference id="wa200003233" version="2.0.0.3" store="vi-VN" storeType="OMEX"/>
  <we:alternateReferences>
    <we:reference id="WA200003233" version="2.0.0.3" store="" storeType="OMEX"/>
  </we:alternateReferences>
  <we:properties>
    <we:property name="pageName" value="&quot;cb09fa4b09da01050102&quot;"/>
    <we:property name="reportUrl" value="&quot;/links/k28ajlYjga?ctid=a74aa7fa-f7f9-4020-a84a-057abbba6e9b&amp;bookmarkGuid=2ba272d9-2456-4401-8c2a-5f9aeeb413f6&amp;bookmarkUsage=1&amp;ctid=a74aa7fa-f7f9-4020-a84a-057abbba6e9b&amp;fromEntryPoint=export&quot;"/>
    <we:property name="reportName" value="&quot;Group4_IMDB Dashboard&quot;"/>
    <we:property name="reportState" value="&quot;CONNECTED&quot;"/>
    <we:property name="embedUrl" value="&quot;/reportEmbed?reportId=9eaee630-9ea2-4739-a4e4-8f31feef919a&amp;config=eyJjbHVzdGVyVXJsIjoiaHR0cHM6Ly9XQUJJLVNPVVRILUVBU1QtQVNJQS1yZWRpcmVjdC5hbmFseXNpcy53aW5kb3dzLm5ldCIsImVtYmVkRmVhdHVyZXMiOnsidXNhZ2VNZXRyaWNzVk5leHQiOnRydWV9fQ%3D%3D&amp;disableSensitivityBanner=true&amp;storytellingChangeViewModeShortcutKeys=true&quot;"/>
    <we:property name="pageDisplayName" value="&quot;Gross&quot;"/>
    <we:property name="datasetId" value="&quot;2492504d-9711-4512-a700-fd801dbe9a0f&quot;"/>
    <we:property name="backgroundColor" value="&quot;#F8F8FA&quot;"/>
    <we:property name="bookmark" value="&quot;H4sIAAAAAAAAA+1cbU/bSBD+K8hf+iU67YvttfutvLSqrvQ4qHo6nRCa3R0HF8fO2Q6FQ/z3m7WTQCAvNCUldzUSYK/X45lnZp6ZJV5uPJtWwwyuP8IAvdfeblFcDKC82OFez8vbsQQt+kYJFjLNpLCM+5quFsM6LfLKe33j1VD2sf6cViPInCAa/Ou050GWHUHfnSWQVdjzhlhWRQ5Z+g+2k+lSXY7wtufh1TArSnAiT2qo0Ym9pOl0TirwXyQ9EUydXuIJmrodNZrFCfj00wLjLKBvQdOqdkKj2dwpTnTz+L0iryHN6TFuLCRDk0gZE8S+lRgwwYwbT9KsHk/R1wdXw5KsI5uvhw6cN/YScoPWa0wosWo1vvH2imw0aI4OZsZPilFp8BiT5lJep/U1iflUDHc+QzbCauewuEwJs1sC5agsCLIHE5or58XXvRIJJ+u9ZrenNFKleT8bw3pn4adWyypLDZbOafoLodPYMkBymjvoIyHgbiKrhu0TnQJTy2ePPk+cInre27IYNLeNo6emJywxqee16pDCPe+PcyyxuZm8YNN6CttgCGVaPTz7Nc2dqT3vAyb1k/FtTxrNluN5nPbPG7Ef0roFgyx1l2lqtE9T6Ou0+dHzLNQwB6x8RIimhqK3bCRhEylLJPa8QWFxxdRXJ41fX01VmKQB2fLlXqCPbWnx3FzknTZ6ExNAxJMEQvQBtIqIG9bPlEOEalTiUxVOB1af0TRC39BcEjhH4Y8778qiqnb09X2rZrOmN1Vtj4b6BTmPsP++PF6p3AnFCFZnn9I6w3Uy2WSjijBGuwvl3rkLtftJTXcXpcVy97pBfj8tJ2RJ2XrwIqi7jJkbsWPQr9eI2W9FuY1aQJ0YBQFjPvctN4Lh6qj9gaHxDvNyXkz0VqfQm36/xD5MSPRgo2o6FzeDb0f5OLrY1mv9/nB/9+yYnpX3H+jO18jCjJoGInpzgbbVkwqVLr4rH7fAhS+SqpOoH+doHMRW+SHyOJChEjaw4kf1YCtVPcaMSBPt2Z8I5f8mUVcGO9DcLrSfIV7aENdoZRIkyviGhVJyHfpscYiP12AWgiTRwlWuUIVWyHYNNg43qr0f6expTXo10n+PkCx+6KaTyQU6/n1ysExSer/df4zGTLt/QliY+ukoTzv3dHlt702USVLMyAP0qN+etQNarMghXE2izT2WnNAUk9uJ3cIRwhpQLVgZvX8A2Tc0+08FszEDdIaLJUyjZ7weecl2mTuApwkSCyOEUjJgNmJxEGn/LkG2go8f2XLHUHKdlQCUdpaR28VhQH2tCK3kCozVvkLesUvHLh27dOwya9o2Kf9crepjTvyPdaluKNF+LGTgU18YhhAqZVE68cv/wnsO9PtROQiJz/0gkaAk9ZlcGC6WlIOfkfCPCvf3tLMPaX7R8f1zYrl9dD+r3jeTS+2MObh6Ir/whwGyUWNa5pAmSAJuEsMlKsuEjsHvmr+u+euav675297mz31iyje2IBYoYloS+6GO/VjLSAqmO07sOLHjxI4Tt5sTxcY4MeFCBaAia6I4MjIKpS87Tuw4sePEjhO3mxPlxjhRSRUq9LUPLDDIeAg26jix48SOEztO3F5ObBOpKDdGi8bERmub2DhiDAxw276y3NFiR4sdLXa0uJ20ePcq9SY4USNPIBRM8sgqCTZUELtbl396hFe1Lq4eSxPUdsYWI8Mi62JBsVislLbg496IJyzQAZdBpDRaCiyh1teMK6uYFb5kjEdgJfrGrKuZRkUNtZImAoHCD/yIs/U1i0CBiAxnzECIiocqgHU1Q2sQfGS+0jI0ZKzPVluZDqA/z8pEqsiIQAnNDTDygInW1Usk1iaJTKyKFUKEMdOr42KBXmBjH7iJJDBpbCil769+DWBbXqtemaVLd7ct2K31lK1Xu1h/Rcw3t/dqzTeIkQlUsWVRaBiFRWS1XfIG8Q/25sONFp0v5wLTelIFjIlEhEY6FgMpQ77ak1uwJenF3LhPd9jia+vHnpdW7/NLkoC27djJ2sPVUtyW45eLg9kNL7FhwrpdlFRg41gqa/Tq6rOwLhpOBVZZ0BCGmlmtBSzZPtOt1rrVWrda61ZrL6384wbw53gLeIXdbXWixSanxRyLmBSMxRhZztdbUjT0Ma8eF6O6GoLBI8hxTl2mwIDcOuyXVtXmf3xMy+rt7b+hN91iW0QAAA==&quot;"/>
    <we:property name="initialStateBookmark" value="&quot;H4sIAAAAAAAAA+1cbU/bSBD+K8hf+iU67YvttfuNt1ZVC+Wg6ul0Qmh2dxxcHDtnOxSu4r/frJ0AgbzQlJTc1UgEe73enXlm5pnZ2Ms3z6bVMIPrQxig99rbKYqLAZQXW9zrefm47ePH9wfbx+/PDrcP9qm5GNZpkVfe629eDWUf689pNYLMjUCNf532PMiyI+i7swSyCnveEMuqyCFL/8G2M12qyxHe9Dy8GmZFCW7IkxpqdMNeUnc6p7n5b5JmBFOnl3iCpm5bjWZxAj59WmCcBfQrqFvVdmgkm9nFDd1Mv1vkNaQ5TePawgRtEiljgti3EgMmmHHtSZrV4y76ev9qWJJ2pPP10KGybS8hN2i9RoUSq1bib95ukY0GzdH+VPtJMSoNHmPSXMrrtL6mYT4Vw63PkI2w2jooLlPC7IZAOSoLguxBh+bKefF1t0TCyXqv2c0ptVRp3s/GsN5p+KmVsspSg6Uzmv5C6DS6DJCM5g76SAi4m0irYTujE+BW8+mjzxOjiJ73piwGzW1jt6lphgUq9bxWHBK45/1xjiU2N5MVbFrfwjYYQplWD8/ep7lTted9wKR+Mr7tSSPZYjyP0/55M+yHtG7BIE3dZeoa7VEX+jltPnqehRpmgJWPCNHUkPeWzUjYeMqCEXveoLC4pOurk8aur25FmIQB6fLlnqOPdWnxXJ/nnTZys5BBxJMEQvQBtIoEC1ePlAOEalTiUwVOB1afUTdC31BfGnCGwIdbb8uiqrb09X2tpqOmdyvaLjX1CzIeYf9jcbxUuBPyEazOPqV1hqtEsslGFWGMdgfK3XPnaveDmu4uSovlznWD/F5aTsiSonX/RVB3ETPTY8egX6/gs9+Lcuu1gDoxCgLGfO5bbgTD5V77E13jLeblLJ/oLQ+h7X6/xD5MSHR/rWI6EzeNb0b52LvYxkv97mBv5+yY5sr7D2TnK0RhRkUDEb25QNvKSYlKFz8UjxtgwhcJ1YnXj2M0DmKr/BB5HMhQCRtY8bNqsKWiHmNGpIn27E+E8n8TqEudHahv59rP4C+ti2u0MgkSZXzDQim5Dn0238XHiy8LQZJo4TJXqEIrJPc1mWPsbpR7D+nsaUV6NdJ/j5A0fmimk8kFOv59crBopPR+uf8Yjaly/4SwMPXTUb6t3NPFub03ESZJMSML0FQfn7UCmi/IAVxNvM1NS0ZoksnNRG/hCGEFqOasjN49gOw7iv2ngtmoATrD+SPces94PfKS5TJ3AN8GSCyMEErJgNmIxUGk/bsA2Qg+fqTLHUPJVVYCUNppRm4XhwHVtSK0kiswVvsKeccuHbt07NKxy7RqmyT8c5WqjznxP1aluqZE+7GQgU91YRhCqJRF6YZf/A3vOdDfR+kgJD73g0SCklRncmG4WJAOfkXCPyrc92lnH9L8ouP758Ry8+h+WrzvJpfaKbN/9UR+4Q8dZK3KtMwhTZAE3CSGS1SWCR2D3xV/XfHXFX9d8be5xZ97YsrXtiAWKGJaEvuhjv1Yy0gKpjtO7Dix48SOEzebE8XaODHhQgWgImuiODIyCqUvO07sOLHjxI4TN5sT5do4UUkVKvS1DywwyHgINuo4sePEjhM7TtxcTmwDqSjXRovGxEZrm9g4YgwMcNu+stzRYkeLHS12tLiZtHj3KvU6OFEjTyAUTPLIKgk2VBC7Wxc/PcKrWhdXj0cTVHbGFiPDIut8QbFYLB1tzuPeiCcs0AGXQaQ0WnIsoVaXjCurmBW+ZIxHYCX6xqwqmUZFBbWSJgKBwg/8iLPVJYtAgYgMZ8xAiIqHKoBVJUNrEHxkvtIyNKSsz5ZrmQ6gP0vLRKrIiEAJzQ0wsoCJVpVLJNYmiUysihVChDHTy/1ijlxgYx+4iSQwaWwope8vfw1gU16rXhqlC3e3zdmt9ZStVztYf0XM17f3asU3iJEJVLFlUWgYuUVktV3wBvFPtubDjRadLWcC01pSBYyJRIRGOhYDKUO+3JIbsCXpxcy4R3fY4mtrx56XVu/ySxoBbVuxk7YHy0dxW45fzg+mN7zEhgnrdlFSgo1jqazRy7PP3LxoOCVYZUFDGGpmtRawYPtMt1rrVmvdaq1brb208I8LwF/jLeAlerfZiRabnBZzLGJSMBZjZDlfbUnR0MesfFyM6moIBo8gxxl5mRwDcuuwX5hVm//x0aZlkiUdR/pT0/DNzb8SpIdVhEQAAA==&quot;"/>
    <we:property name="isFiltersActionButtonVisible" value="true"/>
    <we:property name="isVisualContainerHeaderHidden" value="false"/>
    <we:property name="reportEmbeddedTime" value="&quot;2025-05-21T16:15:59.980Z&quot;"/>
    <we:property name="creatorTenantId" value="&quot;a74aa7fa-f7f9-4020-a84a-057abbba6e9b&quot;"/>
    <we:property name="creatorUserId" value="&quot;10032003B29CBC79&quot;"/>
    <we:property name="creatorSessionId" value="&quot;1148f36f-4d39-4ed7-ad21-037b89ed87c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73E2362-12C5-4041-9CA0-2527624980FB}">
  <we:reference id="wa200003233" version="2.0.0.3" store="vi-VN" storeType="OMEX"/>
  <we:alternateReferences>
    <we:reference id="WA200003233" version="2.0.0.3" store="" storeType="OMEX"/>
  </we:alternateReferences>
  <we:properties>
    <we:property name="pageName" value="&quot;88d0a89aca8321bb491d&quot;"/>
    <we:property name="reportUrl" value="&quot;/links/k28ajlYjga?ctid=a74aa7fa-f7f9-4020-a84a-057abbba6e9b&amp;bookmarkGuid=9fca9ad6-62aa-4aac-beea-d2a5113c2e99&amp;bookmarkUsage=1&amp;ctid=a74aa7fa-f7f9-4020-a84a-057abbba6e9b&amp;fromEntryPoint=export&quot;"/>
    <we:property name="reportName" value="&quot;Group4_IMDB Dashboard&quot;"/>
    <we:property name="reportState" value="&quot;CONNECTED&quot;"/>
    <we:property name="embedUrl" value="&quot;/reportEmbed?reportId=9eaee630-9ea2-4739-a4e4-8f31feef919a&amp;config=eyJjbHVzdGVyVXJsIjoiaHR0cHM6Ly9XQUJJLVNPVVRILUVBU1QtQVNJQS1yZWRpcmVjdC5hbmFseXNpcy53aW5kb3dzLm5ldCIsImVtYmVkRmVhdHVyZXMiOnsidXNhZ2VNZXRyaWNzVk5leHQiOnRydWV9fQ%3D%3D&amp;disableSensitivityBanner=true&amp;storytellingChangeViewModeShortcutKeys=true&quot;"/>
    <we:property name="pageDisplayName" value="&quot;Score&quot;"/>
    <we:property name="datasetId" value="&quot;2492504d-9711-4512-a700-fd801dbe9a0f&quot;"/>
    <we:property name="backgroundColor" value="&quot;#F8F8FA&quot;"/>
    <we:property name="bookmark" value="&quot;H4sIAAAAAAAAA+VZbW/bNhD+K4O+9Isx8FUi+61JX1Cg6bIm6DYMgXEkT45aWfIkOU0W+L/vJNlN49hx6syd2xkBLJHHh/fy3PHoXEchqyc5XL2FMUZPo4Oy/DiG6uNPPBpERT+mrZEh1dox7xxnxijXzpaTJiuLOnp6HTVQjbB5n9VTyFsgGvzzbBBBnh/DqH1LIa9xEE2wqssC8uxv7IVpqqmmOBtEeDnJywpayJMGGmxhL0ic3kkF/rOkHcE32QWeoG/6UWMCA2PBg5GCO6csDyRW9wKdZitFWuhu+8OyaCAraJtOVgoEB94bcMxyzWNh2/E0y5u5iLt6cTmpyDqy+WrSOudZuIDCY7svmVBh3Wt8HR2W+XTcPb24NX5STiuP7zDtpooma64IJhsHNySxSVV6kiW8GTnluCrJZZ3AO8wRaHz4B0LVTZ6Xnw4rJFeRQWw22KzRs9GowhE089cXu1T39dHzg+E72qsYdVMvp8U8avyu7mc0UpNkPmfFTYBOe5OAZA/PoWpa2rkPFN82GrSqrAJWB1ddQJ5n1YIZYrBkxd6YPjtb0JhWfPiCqIfkjFFZ9absmDtns1bAauV0QCYl985q56R06+k+rwUBdJo6wRRXcRIHIblyFJQ59U7LyVt66xFagPeLDKaIvKzKcQc1LzX11P01RbJ4OVgniwl6/nXxcB9S1kKs98Yg6mnEWuefkC9883Av9y/dJktePcEqw3p4mjU5RjQ1VybNMKcI0Fa/PJCcRxScaYVbK3IEl6dlA3nPueErLAispxoFpKfdwgeiLRRbuO23c2w17LxWhGyRSK+X3Ff/+47tzACX43qEz0yatZ+z2Y5L8ZJ+t6sZbx38OVms8EIkidQsGGa1ceomWfaiTt+x5aZayZWm7ZPyC6bfq/UDjhcPVbh9srQginmhnJBeCysSa8B6aJfeC1WfA33fwdI+pdVBe+5QJtxwhWxja/G/qqbHZU1WDt9kxce9Lqb6Oyumt/y6f7X0tnpbNLU7bt7W6TNv1zJPNeC/PG4eUN0m2UXZ9FFf6p5XN6Kd9l/Bva2DvXNP7ZgdfRudIp3tKjZBKwY6FgndILe/Ne7NRWXP75dH2MCw9uWd8/9e1b9h1t70Jl+ZrrWHhoiz8rq7MmF/74i1N8Tps4IlRsSay6AY0wyd5E5+H1nxqirreskstv9H04/AqzWu7xmlmTAQSxe4ckFoZoRzG9vxBi8bV17ebcgdN6nTVLUZZ06yRDLGt23uFU8lo7/AA3PaCRbkZqz1mmljkxhSYGSmY4knW7e+digdrI7TREmdaLrFJHrzFWatZkbHgAacoUsMcq6VxEfk9Df+fXRzfuSZp2vWl1ZHY6xGXa8coIHOqkm/Y4b9fBm6aeyMvo7eZOSIHvs95NMW9skBNp8QiyeLhnpdunULdtJ2rf75T3vriKkx8sCtYsJLFu9NNB9b637YWK7qQMFqCIq6T0iQMYY2cLN9lutYpzKVsQQMyhjpldhcf9aiSeE9MB87EcDGVM4U09ujQZBOB0kVkdngQPkEH1FpVYqGS9UiUaltCxt7hN+kNui49ADck37SwgPQ1tTt2FrDUpNy4RIfIOGEtxErG8NoFZYDpgUp5qW23lhtRLIdVge3KqPKaVNPwOMxFLgisyijoAgYNmRX9z/Cz5k1m/0DC2pltZscAAA=&quot;"/>
    <we:property name="initialStateBookmark" value="&quot;H4sIAAAAAAAAA+VZbU/bSBD+Kyd/6ZfotK/2ut+A0qpqaTlA3J1OKJrdHQcXx87ZDoWi/Pcb2wmUkBAaLr20hyJh784+Oy/PzM4mN4FPq1EG1x9giMHLYLcoLoZQXvzCg16QT8c+fnx3sHP0rv9h52CfhotRnRZ5Fby8CWooB1ifptUYsgaBBv866wWQZYcwaN4SyCrsBSMsqyKHLP2CnTBN1eUYJ70Ar0ZZUUIDeVxDjQ3sJYnTO+3Nf5W0I7g6vcRjdHU3aoxnYGJwYKTg1qqYexKrOoFWs4UiDXS7/V6R15DmtE0rKwWCBecMWBZzzUMRN+NJmtVTEXu9fzUqyTqy+XrUeGXHX0LusNmXTCix6jS+CfaKbDxsn/bvjR8X49LhESbtVF6n9TXBpENv+yQ2KgtHsoQ3IacclgW5rBU4wgyBxvt/IpTt5Hnxea9EchUZxCa91RrtDAYlDqCevu5vUt23B692+0e0Vz5op16P82nU+EPdz2ikIslsyoq7AJ10JgHJ7p1DWTe0s58ovk00aFVReix3r9uAvErLGTNEb86KrTF9cjajMa349BVR98gZg6LsTNkwd84mjUCsldUemZTc2VhbK6VdTvdpEfCgk8QKprgKo9ALyZWloEypd1KMPtBbh9AAnM4ymCLyuiyGLdS0xlRj+/cYyeL5YB3PJuj5t9nDY0hpA7HcG72goxFrnH9MvnD1073cvbSbzHn1GMsUq/5JWmcY0NRUmSTFjCJAW318IjkPKDjjEtdW5ACuTooaso5z/TeYE1hHNQpIR7uZD0RTKNZw2+/n2GjYei336SyR3s65r/r3HduaATbD5Qi3TJo0f2eTDZfiOf3uVzPeOPg2WWLhhIgiqZk3LNbGqrtk2Yo6/cCWu2olF5q2TcrPmP6o1k84XhyU/v7J0oAo5oSyQjotYhHFBmIHzdJHoapzoP8PsLRLaLXXjluUETdcIVvZWvyvqulhUZGV/fdpfrHVxVT/YMX0nl+3r5beV2+NpnbDzdsyfabtWuqoBvyXx80TqtsovSzqLupz3fPiRrTV/hu4t3awN+6pDbOja6MTpLNdhcZrxUCHIqIb5Pq3xq25qGz5/fIAa+hXrnhw/j+q+nfM2rve5BvTtXJQE3EWXncXJuwfLbG2hjhdVrDIiFBz6RVjmqGV3MofIyvelEVVzZnFtv9o+hl4tcT1HaM0EwZCaT1X1gvNjLB2ZTte41Vti6uHDbnlJrGaqjbjzEoWScb4us294olk9PHcM6utYF6uxlqumTZxFEICjMy0LHJk69rXDqV9rMMkUlJHmm4xkV59hVmqmdEhoAFr6BKDnGsl8Rk5/Z2/H12dH1nq6Jr1tdXBEMtB2yt7qKG1atTtmGI3X/h2Glujb4L3KTmiwz6FbNzAvtjF+jNi/mLWUC9Lt3bBRtquxV//aRdbYmqI3PNYMeEkC7cmms+tdT9tLBd1oBBr8Iq6T4iQMYax52b9LNehTmQiQwnolTHSKbG6/ixFk8I5YC60wkMcUjlTTK+PBl5a7SVVRBZ7C8pF+IxKqxI0XKoGiUptU9jYM/wmtUHLpQPgjvSTMTwBbUndDuPYsMQkXNjIeYg44a3ESocwWIRlgWlBijmpY2dibUS0HlYLtyijinFdjcDhIeS4ILMooyD36FdkV/sbYdBuQrqk028pHlnQ/HJ4m4mTyT/yPEJAxBwAAA==&quot;"/>
    <we:property name="isFiltersActionButtonVisible" value="true"/>
    <we:property name="isVisualContainerHeaderHidden" value="false"/>
    <we:property name="reportEmbeddedTime" value="&quot;2025-05-21T16:14:22.848Z&quot;"/>
    <we:property name="creatorTenantId" value="&quot;a74aa7fa-f7f9-4020-a84a-057abbba6e9b&quot;"/>
    <we:property name="creatorUserId" value="&quot;10032003B29CBC79&quot;"/>
    <we:property name="creatorSessionId" value="&quot;66252e14-5cbf-46bc-946b-04b9a86302e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DB68E9F-FA53-47B2-907D-BF097840C08D}">
  <we:reference id="wa200003233" version="2.0.0.3" store="vi-VN" storeType="OMEX"/>
  <we:alternateReferences>
    <we:reference id="WA200003233" version="2.0.0.3" store="" storeType="OMEX"/>
  </we:alternateReferences>
  <we:properties>
    <we:property name="pageName" value="&quot;ad04aa56dbd339182b54&quot;"/>
    <we:property name="reportUrl" value="&quot;/links/k28ajlYjga?ctid=a74aa7fa-f7f9-4020-a84a-057abbba6e9b&amp;bookmarkGuid=ea671ec1-fd04-4895-9175-9b9578e9abb4&amp;bookmarkUsage=1&amp;ctid=a74aa7fa-f7f9-4020-a84a-057abbba6e9b&amp;fromEntryPoint=export&quot;"/>
    <we:property name="reportName" value="&quot;Group4_IMDB Dashboard&quot;"/>
    <we:property name="reportState" value="&quot;CONNECTED&quot;"/>
    <we:property name="embedUrl" value="&quot;/reportEmbed?reportId=9eaee630-9ea2-4739-a4e4-8f31feef919a&amp;config=eyJjbHVzdGVyVXJsIjoiaHR0cHM6Ly9XQUJJLVNPVVRILUVBU1QtQVNJQS1yZWRpcmVjdC5hbmFseXNpcy53aW5kb3dzLm5ldCIsImVtYmVkRmVhdHVyZXMiOnsidXNhZ2VNZXRyaWNzVk5leHQiOnRydWV9fQ%3D%3D&amp;disableSensitivityBanner=true&amp;storytellingChangeViewModeShortcutKeys=true&quot;"/>
    <we:property name="pageDisplayName" value="&quot;Prediction&quot;"/>
    <we:property name="datasetId" value="&quot;2492504d-9711-4512-a700-fd801dbe9a0f&quot;"/>
    <we:property name="backgroundColor" value="&quot;#F8F8FA&quot;"/>
    <we:property name="bookmark" value="&quot;H4sIAAAAAAAAA+1W227bMAz9lcFPGxAM8kW+9K1NM2DANgRNUQwYgoCSmFStYxmy0iYr8u+j7HS9Zt2CZnvZk2WSOTwkjxndBEo3dQmrLzDH4CA4MuZyDvbyTRj0gqqzceQR5GkSpqmACDDhMSOvqZ02VRMc3AQO7AzdmW4WUHogMn4b9wIoyyHM/NsUygZ7QY22MRWU+jt2weRydoHrXoDLujQWPOTIgUMPe0Xh9E4UwvcxZQTp9BWOULrOCoolADxVQsVxEeaR4AmFNV1Ay+zZEA/dpu+byoGuKI23ZUUyjXOWZYWEWOQiKzLu7VNduk2IWA2WtaXqqOZV7ZtzqK6gkqiCtgSLTcf4JuibcjFvT4MH9pFZWIknOG1dldNuRTAUofSG9praMbSGmnXfhWri21PNWv+5ue5bpD6p4ICte69NR8+VoHTXj7l8/Hx8NDnZRmNMloZc5Wa6d40+7dg1Ehy1sn8O1nkFiQsalW/s+na4lOvi3vi+tq3eB/fx2ruLVDA1JXFzFCrleaaE/D/yPxj5HY0+mWbGaklz3w+TEVqNzeRUuxJ3UZ8DUeJg+Vh4xiq0R6t2wsfa3m6XqPeI7D7a6WXYC8JESojyMGFpFjLBYsXTv6XCbTyHP9U5GVhr7Ju3QlfNu92UeDibWZyB27zuo69PxPFhUd1OcgetyJbUs4vqd/Xyz4tej7ds1c2nunrF5bpdLt2izRBB8SSOk0wlLOPIWOSBf/13cQ70fNB+j0U/nnKe5TJDQpKQF8XLWA6XTpjlU7QoVUXMo0hlMo1yBiGL5Ytoek73mqdYOUsKJgtWZCzDTDKRx3xXLE53EUmFFgJTyXK6l7CXeW2tUso0h6QAzqRKRZTkjO/Y/xbuzhLMke5+/mAWrqlB4hAqbJVVd/LQ2MbRRoBK+c+vPVv//KRpv3WJz6Bc+JztTTFo03jlrH8A7/6jF6EKAAA=&quot;"/>
    <we:property name="initialStateBookmark" value="&quot;H4sIAAAAAAAAA+1Wy27bMBD8lYKnFjAKWi9KuTmOCxRpHoiDoEBhGEty7TCRJYGiE7uB/71L2Wmerlsjbi89SVquZoezoxXvmDZ1lcP8GCbI9th+WV5PwF6/a7MWK1axk5PDo87Z4fC4c9SjcFk5UxY127tjDuwY3YWpp5B7BAp+G7QY5PkpjP3TCPIaW6xCW5cF5OY7LpNpydkpLloMZ1VeWvCQfQcOPewNpdMz1W5/DKkiKGdusI/KLaOgeQQQJ1rqMMzaaSDjiNLqZULD7NUUD92U75aFA1NQGR8TWTQKUy5EpiCUqRSZiH18ZHK3SpHz3qyytDva87zyqnT0DRQKNWu2YLFeMr5j3TKfTpq73pN4v5xahWc4apYKZ9ycYChDmxXtBclxaksS6/ES6qGXpxg365flbdci6aTZHl+03pqOmWhJ5W6fc/l8dLA/PFtHY0CRmpbyVXcfhD5fsqsVOJKyewnWeQfJK2qVF3Zx31yqdfWofV8bqXfBfbDwy1kiuR5BmsQodRKnQkv1v+V/0PIHGl0KjUtrFPV9N0z6aA3Ww3PjctzGfQ5kjr3Zc+OVVqPdnzcdPjD2froErWdkdyGnt2GLtSOlIEjbEU9Em0se6jj5Wy5cx/P0pzuHPWtL++69NEX9YTsndsZji2Nwq8dd6PrCHJ+mxX0nt/CKaki9Oqh+1y//fNOLwZqpuvpU5284XNfbZTloBSLoOArDSOiIixg5Dzzwr38Xl0DXJ/J7LHp5FMciVQIJSUGaZZuxHM6cLGcv0YJEZ2EcBFqoJEg5tHmoNqKZCZ1rXmKlPMq4yngmuEChuEzDeFusmM4iijaaSUwUT+lcwjfzWrtLpZIUogxirnQigyjl8Zb6N3APETZBOvv5m3Lq6goUnkKBjbOqpT0MNnk0EaDQ/vNr7q2/fjE035aFLyCf+prNSZE1RYiLoYm94QV/fmQNLe+0xQ/cV2v2ygoAAA==&quot;"/>
    <we:property name="isFiltersActionButtonVisible" value="true"/>
    <we:property name="isVisualContainerHeaderHidden" value="false"/>
    <we:property name="reportEmbeddedTime" value="&quot;2025-05-21T16:15:02.522Z&quot;"/>
    <we:property name="creatorTenantId" value="&quot;a74aa7fa-f7f9-4020-a84a-057abbba6e9b&quot;"/>
    <we:property name="creatorUserId" value="&quot;10032003B29CBC79&quot;"/>
    <we:property name="creatorSessionId" value="&quot;4eb39449-d66c-43b7-8ee4-58a16720f18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 Yen</dc:creator>
  <cp:lastModifiedBy>Phi Yen</cp:lastModifiedBy>
  <cp:revision>1</cp:revision>
  <dcterms:created xsi:type="dcterms:W3CDTF">2025-05-21T16:17:21Z</dcterms:created>
  <dcterms:modified xsi:type="dcterms:W3CDTF">2025-05-21T16:17:55Z</dcterms:modified>
</cp:coreProperties>
</file>