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57" r:id="rId3"/>
    <p:sldId id="260" r:id="rId4"/>
    <p:sldId id="267" r:id="rId5"/>
    <p:sldId id="265" r:id="rId6"/>
    <p:sldId id="268" r:id="rId7"/>
    <p:sldId id="266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" y="284379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8" y="1986540"/>
            <a:ext cx="9490612" cy="19947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600" dirty="0"/>
              <a:t>MINI-PROJECT </a:t>
            </a:r>
          </a:p>
          <a:p>
            <a:r>
              <a:rPr lang="en-US" sz="3600" dirty="0"/>
              <a:t>INTRODUCTION </a:t>
            </a:r>
          </a:p>
          <a:p>
            <a:r>
              <a:rPr lang="en-US" sz="3600" dirty="0"/>
              <a:t>TO COMMUNICATION ENGINEERING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852464" y="4256332"/>
            <a:ext cx="7342483" cy="22365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000" b="0" dirty="0"/>
              <a:t>PhD: </a:t>
            </a:r>
            <a:r>
              <a:rPr lang="en-US" sz="2000" b="0" dirty="0" err="1"/>
              <a:t>Trịnh</a:t>
            </a:r>
            <a:r>
              <a:rPr lang="en-US" sz="2000" b="0" dirty="0"/>
              <a:t> </a:t>
            </a:r>
            <a:r>
              <a:rPr lang="en-US" sz="2000" b="0" dirty="0" err="1"/>
              <a:t>Văn</a:t>
            </a:r>
            <a:r>
              <a:rPr lang="en-US" sz="2000" b="0" dirty="0"/>
              <a:t> </a:t>
            </a:r>
            <a:r>
              <a:rPr lang="en-US" sz="2000" b="0" dirty="0" err="1"/>
              <a:t>Chiến</a:t>
            </a:r>
            <a:endParaRPr lang="en-US" sz="2000" b="0" dirty="0"/>
          </a:p>
          <a:p>
            <a:r>
              <a:rPr lang="en-US" sz="2000" b="0" dirty="0"/>
              <a:t>Student: </a:t>
            </a:r>
          </a:p>
          <a:p>
            <a:r>
              <a:rPr lang="en-US" sz="2000" b="0" dirty="0"/>
              <a:t>	     Hoàng Minh Ngọc</a:t>
            </a:r>
          </a:p>
          <a:p>
            <a:r>
              <a:rPr lang="en-US" sz="2000" b="0" dirty="0"/>
              <a:t>	     Hoàng </a:t>
            </a:r>
            <a:r>
              <a:rPr lang="en-US" sz="2000" b="0" dirty="0" err="1"/>
              <a:t>Vân</a:t>
            </a:r>
            <a:r>
              <a:rPr lang="en-US" sz="2000" b="0" dirty="0"/>
              <a:t> </a:t>
            </a:r>
            <a:r>
              <a:rPr lang="en-US" sz="2000" b="0" dirty="0" err="1"/>
              <a:t>Trường</a:t>
            </a:r>
            <a:endParaRPr lang="en-US" sz="2000" b="0" dirty="0"/>
          </a:p>
          <a:p>
            <a:r>
              <a:rPr lang="en-US" sz="2000" b="0" dirty="0"/>
              <a:t>	     Phan </a:t>
            </a:r>
            <a:r>
              <a:rPr lang="en-US" sz="2000" b="0" dirty="0" err="1"/>
              <a:t>Trung</a:t>
            </a:r>
            <a:r>
              <a:rPr lang="en-US" sz="2000" b="0" dirty="0"/>
              <a:t> </a:t>
            </a:r>
            <a:r>
              <a:rPr lang="en-US" sz="2000" b="0" dirty="0" err="1"/>
              <a:t>Dũng</a:t>
            </a:r>
            <a:endParaRPr lang="en-US" sz="2000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5" y="112543"/>
            <a:ext cx="12195445" cy="436098"/>
          </a:xfrm>
        </p:spPr>
        <p:txBody>
          <a:bodyPr/>
          <a:lstStyle/>
          <a:p>
            <a:r>
              <a:rPr lang="en-US" sz="2000" dirty="0"/>
              <a:t>Task 1: Modulate and demodulate amplitude shift keying (ASK) signal from a random binary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1. Modulation: To perform the ASK modulation, the following instruction may be useful </a:t>
            </a:r>
          </a:p>
          <a:p>
            <a:pPr marL="0" indent="0">
              <a:buNone/>
            </a:pPr>
            <a:r>
              <a:rPr lang="en-US" sz="1800" dirty="0"/>
              <a:t>• Generate and plot the carrier signal </a:t>
            </a:r>
          </a:p>
          <a:p>
            <a:pPr marL="0" indent="0">
              <a:buNone/>
            </a:pPr>
            <a:r>
              <a:rPr lang="en-US" sz="1800" dirty="0"/>
              <a:t>• Generate and plot the binary data sequence </a:t>
            </a:r>
          </a:p>
          <a:p>
            <a:pPr marL="0" indent="0">
              <a:buNone/>
            </a:pPr>
            <a:r>
              <a:rPr lang="en-US" sz="1800" dirty="0"/>
              <a:t>• Perform ASK modulation and plot the ASK modulated signal </a:t>
            </a:r>
          </a:p>
          <a:p>
            <a:pPr marL="0" indent="0">
              <a:buNone/>
            </a:pPr>
            <a:r>
              <a:rPr lang="en-US" sz="1800" dirty="0"/>
              <a:t>2. Demodulation: To perform the ASK demodulation, the following instruction may be useful</a:t>
            </a:r>
          </a:p>
          <a:p>
            <a:pPr marL="0" indent="0">
              <a:buNone/>
            </a:pPr>
            <a:r>
              <a:rPr lang="en-US" sz="1800" dirty="0"/>
              <a:t>• Correlate the ASK modulated signal with the carrier signal to generate decision variables </a:t>
            </a:r>
          </a:p>
          <a:p>
            <a:pPr marL="0" indent="0">
              <a:buNone/>
            </a:pPr>
            <a:r>
              <a:rPr lang="en-US" sz="1800" dirty="0"/>
              <a:t>• Obtain the demodulated binary data based on the decision variables </a:t>
            </a:r>
          </a:p>
          <a:p>
            <a:pPr marL="0" indent="0">
              <a:buNone/>
            </a:pPr>
            <a:r>
              <a:rPr lang="en-US" sz="1800" dirty="0"/>
              <a:t>3. Investigate the ASK modulation/demodulation under the effects of Gaussian noise, the following instruction may be useful </a:t>
            </a:r>
          </a:p>
          <a:p>
            <a:pPr marL="0" indent="0">
              <a:buNone/>
            </a:pPr>
            <a:r>
              <a:rPr lang="en-US" sz="1800" dirty="0"/>
              <a:t>• Gaussian noise with zero mean and variance 𝑁0/2 is added to the transmitted waveform as 𝑟(𝑡) = 𝑠(𝑡) + 𝑛(𝑡) </a:t>
            </a:r>
          </a:p>
          <a:p>
            <a:pPr marL="0" indent="0">
              <a:buNone/>
            </a:pPr>
            <a:r>
              <a:rPr lang="en-US" sz="1800" dirty="0"/>
              <a:t>• Numerically compute the error probability </a:t>
            </a:r>
          </a:p>
          <a:p>
            <a:pPr marL="0" indent="0">
              <a:buNone/>
            </a:pPr>
            <a:r>
              <a:rPr lang="en-US" sz="1800" dirty="0"/>
              <a:t>4. Theory: Derive the bit error probability of a Gaussian channel using the ASK modulation/demodulation used in your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5" y="112543"/>
            <a:ext cx="12195445" cy="436098"/>
          </a:xfrm>
        </p:spPr>
        <p:txBody>
          <a:bodyPr/>
          <a:lstStyle/>
          <a:p>
            <a:r>
              <a:rPr lang="en-US" sz="2000" dirty="0"/>
              <a:t>Task 1: Modulate and demodulate amplitude shift keying (ASK) signal from a random binary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Demo </a:t>
            </a:r>
          </a:p>
          <a:p>
            <a:pPr marL="0" indent="0" algn="ctr">
              <a:buNone/>
            </a:pPr>
            <a:r>
              <a:rPr lang="en-US" sz="3600" dirty="0"/>
              <a:t>Task 1: Modulate and demodulate amplitude shift keying (ASK) signal from a random binary sequence</a:t>
            </a:r>
          </a:p>
          <a:p>
            <a:pPr marL="0" indent="0" algn="ctr">
              <a:buNone/>
            </a:pPr>
            <a:r>
              <a:rPr lang="en-US" sz="3600" dirty="0" err="1"/>
              <a:t>Jupyter</a:t>
            </a:r>
            <a:r>
              <a:rPr lang="en-US" sz="3600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2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5" y="112543"/>
            <a:ext cx="12195445" cy="436098"/>
          </a:xfrm>
        </p:spPr>
        <p:txBody>
          <a:bodyPr/>
          <a:lstStyle/>
          <a:p>
            <a:r>
              <a:rPr lang="en-US" sz="2000" dirty="0"/>
              <a:t>Task 2: Modulate and demodulate phase shift keying (PSK) signal from a random binary sequence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/>
              <a:t>Modulation: To perform the PSK modulation, the following instruction may be useful </a:t>
            </a:r>
          </a:p>
          <a:p>
            <a:pPr marL="0" indent="0">
              <a:buNone/>
            </a:pPr>
            <a:r>
              <a:rPr lang="en-US" sz="1800" dirty="0"/>
              <a:t>• Generate and plot the carrier signals </a:t>
            </a:r>
          </a:p>
          <a:p>
            <a:pPr marL="0" indent="0">
              <a:buNone/>
            </a:pPr>
            <a:r>
              <a:rPr lang="en-US" sz="1800" dirty="0"/>
              <a:t>• Generate and plot the binary data sequence </a:t>
            </a:r>
          </a:p>
          <a:p>
            <a:pPr marL="0" indent="0">
              <a:buNone/>
            </a:pPr>
            <a:r>
              <a:rPr lang="en-US" sz="1800" dirty="0"/>
              <a:t>• Perform PSK modulation and plot the PSK modulated signal </a:t>
            </a:r>
          </a:p>
          <a:p>
            <a:pPr marL="0" indent="0">
              <a:buNone/>
            </a:pPr>
            <a:r>
              <a:rPr lang="en-US" sz="1800" dirty="0"/>
              <a:t>2. Demodulation: To perform the PSK demodulation, the following instruction may be useful </a:t>
            </a:r>
          </a:p>
          <a:p>
            <a:pPr marL="0" indent="0">
              <a:buNone/>
            </a:pPr>
            <a:r>
              <a:rPr lang="en-US" sz="1800" dirty="0"/>
              <a:t>• Correlate the PSK modulated signal with the carrier signal to generate decision variables </a:t>
            </a:r>
          </a:p>
          <a:p>
            <a:pPr marL="0" indent="0">
              <a:buNone/>
            </a:pPr>
            <a:r>
              <a:rPr lang="en-US" sz="1800" dirty="0"/>
              <a:t>• Obtain the demodulated binary data based on the decision variables </a:t>
            </a:r>
          </a:p>
          <a:p>
            <a:pPr marL="0" indent="0">
              <a:buNone/>
            </a:pPr>
            <a:r>
              <a:rPr lang="en-US" sz="1800" dirty="0"/>
              <a:t>3. Investigate the PSK modulation/demodulation under the effects of Gaussian noise, the following instruction may be useful </a:t>
            </a:r>
          </a:p>
          <a:p>
            <a:pPr marL="0" indent="0">
              <a:buNone/>
            </a:pPr>
            <a:r>
              <a:rPr lang="en-US" sz="1800" dirty="0"/>
              <a:t>• Gaussian noise with zero mean and variance 𝑁0/2 is added to the transmitted waveform as 𝑟(𝑡) = 𝑠(𝑡) + 𝑛(𝑡) </a:t>
            </a:r>
          </a:p>
          <a:p>
            <a:pPr marL="0" indent="0">
              <a:buNone/>
            </a:pPr>
            <a:r>
              <a:rPr lang="en-US" sz="1800" dirty="0"/>
              <a:t>• Numerically compute the error probability </a:t>
            </a:r>
          </a:p>
          <a:p>
            <a:pPr marL="0" indent="0">
              <a:buNone/>
            </a:pPr>
            <a:r>
              <a:rPr lang="en-US" sz="1800" dirty="0"/>
              <a:t>4. Theory: Derive the bit error probability of a Gaussian channel using the PSK modulation/demodulation used in your task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1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5" y="112543"/>
            <a:ext cx="12195445" cy="436098"/>
          </a:xfrm>
        </p:spPr>
        <p:txBody>
          <a:bodyPr/>
          <a:lstStyle/>
          <a:p>
            <a:r>
              <a:rPr lang="en-US" sz="2000" dirty="0"/>
              <a:t>Task 1: Modulate and demodulate amplitude shift keying (ASK) signal from a random binary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Demo </a:t>
            </a:r>
          </a:p>
          <a:p>
            <a:pPr marL="0" indent="0" algn="ctr">
              <a:buNone/>
            </a:pPr>
            <a:r>
              <a:rPr lang="en-US" sz="3600" dirty="0"/>
              <a:t>Task 2: Modulate and demodulate phase shift keying (PSK) signal from a random binary sequence</a:t>
            </a:r>
          </a:p>
          <a:p>
            <a:pPr marL="0" indent="0" algn="ctr">
              <a:buNone/>
            </a:pPr>
            <a:r>
              <a:rPr lang="en-US" sz="3600" dirty="0" err="1"/>
              <a:t>Jupyter</a:t>
            </a:r>
            <a:r>
              <a:rPr lang="en-US" sz="3600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608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5" y="112543"/>
            <a:ext cx="12195445" cy="436098"/>
          </a:xfrm>
        </p:spPr>
        <p:txBody>
          <a:bodyPr/>
          <a:lstStyle/>
          <a:p>
            <a:r>
              <a:rPr lang="en-US" sz="2000" dirty="0"/>
              <a:t>Task 3: Modulate and demodulate frequency shift keying (FSK) signal from a random binary sequence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800" dirty="0"/>
              <a:t>Modulation: To perform the FSK modulation, the following instruction may be useful </a:t>
            </a:r>
          </a:p>
          <a:p>
            <a:pPr marL="0" indent="0">
              <a:buNone/>
            </a:pPr>
            <a:r>
              <a:rPr lang="en-US" sz="1800" dirty="0"/>
              <a:t>• Generate and plot the carrier signal(s) </a:t>
            </a:r>
          </a:p>
          <a:p>
            <a:pPr marL="0" indent="0">
              <a:buNone/>
            </a:pPr>
            <a:r>
              <a:rPr lang="en-US" sz="1800" dirty="0"/>
              <a:t>• Generate and plot the binary data sequence </a:t>
            </a:r>
          </a:p>
          <a:p>
            <a:pPr marL="0" indent="0">
              <a:buNone/>
            </a:pPr>
            <a:r>
              <a:rPr lang="en-US" sz="1800" dirty="0"/>
              <a:t>• Perform PSK modulation and plot the FSK modulated signal </a:t>
            </a:r>
          </a:p>
          <a:p>
            <a:pPr marL="0" indent="0">
              <a:buNone/>
            </a:pPr>
            <a:r>
              <a:rPr lang="en-US" sz="1800" dirty="0"/>
              <a:t>2. Demodulation: To perform the FSK demodulation, the following instruction may be useful </a:t>
            </a:r>
          </a:p>
          <a:p>
            <a:pPr marL="0" indent="0">
              <a:buNone/>
            </a:pPr>
            <a:r>
              <a:rPr lang="en-US" sz="1800" dirty="0"/>
              <a:t>• Correlate the FSK modulated signal with the carrier signal to generate decision variables </a:t>
            </a:r>
          </a:p>
          <a:p>
            <a:pPr marL="0" indent="0">
              <a:buNone/>
            </a:pPr>
            <a:r>
              <a:rPr lang="en-US" sz="1800" dirty="0"/>
              <a:t>• Obtain the demodulated binary data based on the decision variables </a:t>
            </a:r>
          </a:p>
          <a:p>
            <a:pPr marL="0" indent="0">
              <a:buNone/>
            </a:pPr>
            <a:r>
              <a:rPr lang="en-US" sz="1800" dirty="0"/>
              <a:t>3. Investigate the FSK modulation/demodulation under the effects of Gaussian noise, the following instruction may be useful </a:t>
            </a:r>
          </a:p>
          <a:p>
            <a:pPr marL="0" indent="0">
              <a:buNone/>
            </a:pPr>
            <a:r>
              <a:rPr lang="en-US" sz="1800" dirty="0"/>
              <a:t>• Gaussian noise with zero mean and variance 𝑁0/2 is added to the transmitted waveform as 𝑟(𝑡) = 𝑠(𝑡) + 𝑛(𝑡) </a:t>
            </a:r>
          </a:p>
          <a:p>
            <a:pPr marL="0" indent="0">
              <a:buNone/>
            </a:pPr>
            <a:r>
              <a:rPr lang="en-US" sz="1800" dirty="0"/>
              <a:t>• Numerically compute the error probability 4. Theory: Derive the bit error probability of a Gaussian channel using the FSK modulation/demodulation used in your task</a:t>
            </a:r>
          </a:p>
          <a:p>
            <a:pPr marL="0" indent="0">
              <a:buNone/>
            </a:pPr>
            <a:r>
              <a:rPr lang="en-US" sz="1800" dirty="0"/>
              <a:t>4. Theory: Derive the bit error probability of a Gaussian channel using the FSK modulation/demodulation used in your task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3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5" y="112543"/>
            <a:ext cx="12195445" cy="436098"/>
          </a:xfrm>
        </p:spPr>
        <p:txBody>
          <a:bodyPr/>
          <a:lstStyle/>
          <a:p>
            <a:r>
              <a:rPr lang="en-US" sz="2000" dirty="0"/>
              <a:t>Task 1: Modulate and demodulate amplitude shift keying (ASK) signal from a random binary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Demo </a:t>
            </a:r>
          </a:p>
          <a:p>
            <a:pPr marL="0" indent="0" algn="ctr">
              <a:buNone/>
            </a:pPr>
            <a:r>
              <a:rPr lang="en-US" sz="3600" dirty="0"/>
              <a:t>Task 3: Modulate and demodulate frequency shift keying (FSK) signal from a random binary sequence </a:t>
            </a:r>
            <a:r>
              <a:rPr lang="en-US" sz="3600" dirty="0" err="1"/>
              <a:t>Jupyter</a:t>
            </a:r>
            <a:r>
              <a:rPr lang="en-US" sz="3600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1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720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Lato</vt:lpstr>
      <vt:lpstr>Office Theme</vt:lpstr>
      <vt:lpstr>PowerPoint Presentation</vt:lpstr>
      <vt:lpstr>PowerPoint Presentation</vt:lpstr>
      <vt:lpstr>Task 1: Modulate and demodulate amplitude shift keying (ASK) signal from a random binary sequence</vt:lpstr>
      <vt:lpstr>Task 1: Modulate and demodulate amplitude shift keying (ASK) signal from a random binary sequence</vt:lpstr>
      <vt:lpstr>Task 2: Modulate and demodulate phase shift keying (PSK) signal from a random binary sequence</vt:lpstr>
      <vt:lpstr>Task 1: Modulate and demodulate amplitude shift keying (ASK) signal from a random binary sequence</vt:lpstr>
      <vt:lpstr>Task 3: Modulate and demodulate frequency shift keying (FSK) signal from a random binary sequence</vt:lpstr>
      <vt:lpstr>Task 1: Modulate and demodulate amplitude shift keying (ASK) signal from a random binary sequence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Hoang Minh Ngoc 20200440</cp:lastModifiedBy>
  <cp:revision>14</cp:revision>
  <dcterms:created xsi:type="dcterms:W3CDTF">2021-05-28T04:32:29Z</dcterms:created>
  <dcterms:modified xsi:type="dcterms:W3CDTF">2023-02-12T21:27:35Z</dcterms:modified>
</cp:coreProperties>
</file>