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0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05949"/>
            <a:ext cx="6858000" cy="281259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WEB TIÊN TIẾN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59965"/>
            <a:ext cx="6858000" cy="239864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Tô Thị Minh Hằng	         	20151267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20151230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20150221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666B-6DB1-4B30-B794-FA238BB3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8825A-71BB-43DF-B19D-74C0A1F7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238248"/>
            <a:ext cx="8026400" cy="5228813"/>
          </a:xfrm>
        </p:spPr>
      </p:pic>
    </p:spTree>
    <p:extLst>
      <p:ext uri="{BB962C8B-B14F-4D97-AF65-F5344CB8AC3E}">
        <p14:creationId xmlns:p14="http://schemas.microsoft.com/office/powerpoint/2010/main" val="1727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26DC-8AF6-4BA6-A20A-6504E1F8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F3E84-A158-48C2-9671-BFB3512ED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364974"/>
            <a:ext cx="8124964" cy="4876800"/>
          </a:xfrm>
        </p:spPr>
      </p:pic>
    </p:spTree>
    <p:extLst>
      <p:ext uri="{BB962C8B-B14F-4D97-AF65-F5344CB8AC3E}">
        <p14:creationId xmlns:p14="http://schemas.microsoft.com/office/powerpoint/2010/main" val="137291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7798-A778-4A3D-AAB4-13561944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Demo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AE2AA-C0C4-4F65-BCCF-A0D1C9E53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577009"/>
            <a:ext cx="7752521" cy="4346713"/>
          </a:xfrm>
        </p:spPr>
      </p:pic>
    </p:spTree>
    <p:extLst>
      <p:ext uri="{BB962C8B-B14F-4D97-AF65-F5344CB8AC3E}">
        <p14:creationId xmlns:p14="http://schemas.microsoft.com/office/powerpoint/2010/main" val="20092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467B0-01F3-45EE-B164-7F80B0E5C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7696-0E97-45A4-962A-EC3F7B18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FEC8-A00A-49BE-82A0-89DCBC6D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4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BDB18-23A1-414D-A932-3C4D201C54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80" y="530087"/>
            <a:ext cx="5510045" cy="60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82369"/>
            <a:ext cx="8026400" cy="4902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D7CB2-23BD-41FF-879D-1AB2222C6B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82370"/>
            <a:ext cx="7547941" cy="47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5E92-DD40-4CAA-A775-B1ACEB5F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0EBC-C9DA-4BC6-AEFD-7DDA0B3C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431235"/>
            <a:ext cx="8026400" cy="48171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00039-AEF2-430B-92AC-B34A7D93D2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94" y="1441174"/>
            <a:ext cx="6480312" cy="42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C450-A60C-447E-A447-AC889B38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53F5-584E-45ED-A449-742F97BD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18289-CD14-4FD3-82BE-D074D66B43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6200"/>
            <a:ext cx="7349159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4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94C-C722-4217-A540-ED212846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18877-3CB5-406D-8B17-78201B78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325563"/>
            <a:ext cx="8026400" cy="5008976"/>
          </a:xfrm>
        </p:spPr>
      </p:pic>
    </p:spTree>
    <p:extLst>
      <p:ext uri="{BB962C8B-B14F-4D97-AF65-F5344CB8AC3E}">
        <p14:creationId xmlns:p14="http://schemas.microsoft.com/office/powerpoint/2010/main" val="62709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F3D3-44AD-4DDD-92B9-C0109CEB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8521C-7588-401C-988D-1625C287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38248"/>
            <a:ext cx="8270737" cy="5228813"/>
          </a:xfrm>
        </p:spPr>
      </p:pic>
    </p:spTree>
    <p:extLst>
      <p:ext uri="{BB962C8B-B14F-4D97-AF65-F5344CB8AC3E}">
        <p14:creationId xmlns:p14="http://schemas.microsoft.com/office/powerpoint/2010/main" val="108985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189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CÔNG NGHỆ WEB TIÊN TIẾN Xây dựng website đặt phòng khách sạn  NHÓM 8</vt:lpstr>
      <vt:lpstr>Nội dung</vt:lpstr>
      <vt:lpstr>1. Giới thiệu bài toán</vt:lpstr>
      <vt:lpstr>2. Phân tích thiết kế </vt:lpstr>
      <vt:lpstr>Biểu đồ trình tự chức năng “Đặt phòng”</vt:lpstr>
      <vt:lpstr>Biểu đồ lớp “Đặt phòng”</vt:lpstr>
      <vt:lpstr>Biểu đồ thực thể liên kết E-R Diagram</vt:lpstr>
      <vt:lpstr>Màn hình giao diện trang chủ</vt:lpstr>
      <vt:lpstr>Màn hình đặt phòng khách sạn</vt:lpstr>
      <vt:lpstr>Màn hình Quản lý khách sạn</vt:lpstr>
      <vt:lpstr>Màn hình Quản lý phòng khách sạn</vt:lpstr>
      <vt:lpstr>3. Demo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WEB TIÊN TIẾN  Xây dựng website đặt phòng khách sạn  NHÓM 8</dc:title>
  <dc:creator>Tô Thị Minh Hằng</dc:creator>
  <cp:lastModifiedBy>Tô Thị Minh Hằng</cp:lastModifiedBy>
  <cp:revision>3</cp:revision>
  <dcterms:created xsi:type="dcterms:W3CDTF">2018-12-13T16:55:42Z</dcterms:created>
  <dcterms:modified xsi:type="dcterms:W3CDTF">2018-12-13T17:01:01Z</dcterms:modified>
</cp:coreProperties>
</file>