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2" r:id="rId8"/>
    <p:sldId id="263" r:id="rId9"/>
    <p:sldId id="264" r:id="rId10"/>
    <p:sldId id="265" r:id="rId11"/>
    <p:sldId id="266" r:id="rId12"/>
    <p:sldId id="278" r:id="rId13"/>
  </p:sldIdLst>
  <p:sldSz cx="9144000" cy="5143500" type="screen16x9"/>
  <p:notesSz cx="6858000" cy="9144000"/>
  <p:embeddedFontLst>
    <p:embeddedFont>
      <p:font typeface="Oswald"/>
      <p:regular r:id="rId17"/>
    </p:embeddedFont>
    <p:embeddedFont>
      <p:font typeface="Tinos" panose="02020603050405020304"/>
      <p:regular r:id="rId18"/>
    </p:embeddedFont>
    <p:embeddedFont>
      <p:font typeface="Oswald"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srcRect/>
          <a:stretch>
            <a:fill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
        <p:cNvGrpSpPr/>
        <p:nvPr/>
      </p:nvGrpSpPr>
      <p:grpSpPr>
        <a:xfrm>
          <a:off x="0" y="0"/>
          <a:ext cx="0" cy="0"/>
          <a:chOff x="0" y="0"/>
          <a:chExt cx="0" cy="0"/>
        </a:xfrm>
      </p:grpSpPr>
      <p:pic>
        <p:nvPicPr>
          <p:cNvPr id="23" name="Google Shape;23;p5" descr="libro.png"/>
          <p:cNvPicPr preferRelativeResize="0"/>
          <p:nvPr/>
        </p:nvPicPr>
        <p:blipFill>
          <a:blip r:embed="rId2"/>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 name="Google Shape;25;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p:txBody>
      </p:sp>
      <p:sp>
        <p:nvSpPr>
          <p:cNvPr id="26" name="Google Shape;26;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stretch>
            <a:fillRect/>
          </a:stretch>
        </p:blipFill>
        <p:spPr>
          <a:xfrm>
            <a:off x="0" y="0"/>
            <a:ext cx="9144000" cy="5143500"/>
          </a:xfrm>
          <a:prstGeom prst="rect">
            <a:avLst/>
          </a:prstGeom>
          <a:noFill/>
          <a:ln>
            <a:noFill/>
          </a:ln>
        </p:spPr>
      </p:pic>
      <p:sp>
        <p:nvSpPr>
          <p:cNvPr id="37" name="Google Shape;37;p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 name="Google Shape;38;p7"/>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9" name="Google Shape;39;p7"/>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40" name="Google Shape;40;p7"/>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41" name="Google Shape;41;p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42" name="Google Shape;42;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srcRect/>
          <a:stretch>
            <a:fillRect/>
          </a:stretch>
        </p:blipFill>
        <p:spPr>
          <a:xfrm flipH="1">
            <a:off x="672713" y="333900"/>
            <a:ext cx="7798575" cy="4809601"/>
          </a:xfrm>
          <a:prstGeom prst="rect">
            <a:avLst/>
          </a:prstGeom>
          <a:noFill/>
          <a:ln>
            <a:noFill/>
          </a:ln>
        </p:spPr>
      </p:pic>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panose="02020603050405020304"/>
              <a:buChar char="◈"/>
              <a:defRPr sz="3000">
                <a:solidFill>
                  <a:schemeClr val="dk1"/>
                </a:solidFill>
                <a:latin typeface="Tinos" panose="02020603050405020304"/>
                <a:ea typeface="Tinos" panose="02020603050405020304"/>
                <a:cs typeface="Tinos" panose="02020603050405020304"/>
                <a:sym typeface="Tinos" panose="02020603050405020304"/>
              </a:defRPr>
            </a:lvl1pPr>
            <a:lvl2pPr marL="914400" lvl="1" indent="-381000">
              <a:spcBef>
                <a:spcPts val="0"/>
              </a:spcBef>
              <a:spcAft>
                <a:spcPts val="0"/>
              </a:spcAft>
              <a:buClr>
                <a:schemeClr val="dk1"/>
              </a:buClr>
              <a:buSzPts val="2400"/>
              <a:buFont typeface="Tinos" panose="02020603050405020304"/>
              <a:buChar char="◆"/>
              <a:defRPr sz="2400">
                <a:solidFill>
                  <a:schemeClr val="dk1"/>
                </a:solidFill>
                <a:latin typeface="Tinos" panose="02020603050405020304"/>
                <a:ea typeface="Tinos" panose="02020603050405020304"/>
                <a:cs typeface="Tinos" panose="02020603050405020304"/>
                <a:sym typeface="Tinos" panose="02020603050405020304"/>
              </a:defRPr>
            </a:lvl2pPr>
            <a:lvl3pPr marL="1371600" lvl="2" indent="-381000">
              <a:spcBef>
                <a:spcPts val="0"/>
              </a:spcBef>
              <a:spcAft>
                <a:spcPts val="0"/>
              </a:spcAft>
              <a:buClr>
                <a:schemeClr val="dk1"/>
              </a:buClr>
              <a:buSzPts val="2400"/>
              <a:buFont typeface="Tinos" panose="02020603050405020304"/>
              <a:buChar char="◇"/>
              <a:defRPr sz="2400">
                <a:solidFill>
                  <a:schemeClr val="dk1"/>
                </a:solidFill>
                <a:latin typeface="Tinos" panose="02020603050405020304"/>
                <a:ea typeface="Tinos" panose="02020603050405020304"/>
                <a:cs typeface="Tinos" panose="02020603050405020304"/>
                <a:sym typeface="Tinos" panose="02020603050405020304"/>
              </a:defRPr>
            </a:lvl3pPr>
            <a:lvl4pPr marL="1828800" lvl="3"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4pPr>
            <a:lvl5pPr marL="2286000" lvl="4"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5pPr>
            <a:lvl6pPr marL="2743200" lvl="5"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6pPr>
            <a:lvl7pPr marL="3200400" lvl="6"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7pPr>
            <a:lvl8pPr marL="3657600" lvl="7"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8pPr>
            <a:lvl9pPr marL="4114800" lvl="8" indent="-342900">
              <a:spcBef>
                <a:spcPts val="0"/>
              </a:spcBef>
              <a:spcAft>
                <a:spcPts val="0"/>
              </a:spcAft>
              <a:buClr>
                <a:schemeClr val="dk1"/>
              </a:buClr>
              <a:buSzPts val="1800"/>
              <a:buFont typeface="Tinos" panose="02020603050405020304"/>
              <a:buChar char="⬦"/>
              <a:defRPr sz="1800">
                <a:solidFill>
                  <a:schemeClr val="dk1"/>
                </a:solidFill>
                <a:latin typeface="Tinos" panose="02020603050405020304"/>
                <a:ea typeface="Tinos" panose="02020603050405020304"/>
                <a:cs typeface="Tinos" panose="02020603050405020304"/>
                <a:sym typeface="Tinos" panose="02020603050405020304"/>
              </a:defRPr>
            </a:lvl9pPr>
          </a:lstStyle>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panose="02020603050405020304"/>
                <a:ea typeface="Tinos" panose="02020603050405020304"/>
                <a:cs typeface="Tinos" panose="02020603050405020304"/>
                <a:sym typeface="Tinos" panose="02020603050405020304"/>
              </a:defRPr>
            </a:lvl1pPr>
            <a:lvl2pPr lvl="1" algn="r">
              <a:buNone/>
              <a:defRPr sz="1200">
                <a:solidFill>
                  <a:schemeClr val="dk2"/>
                </a:solidFill>
                <a:latin typeface="Tinos" panose="02020603050405020304"/>
                <a:ea typeface="Tinos" panose="02020603050405020304"/>
                <a:cs typeface="Tinos" panose="02020603050405020304"/>
                <a:sym typeface="Tinos" panose="02020603050405020304"/>
              </a:defRPr>
            </a:lvl2pPr>
            <a:lvl3pPr lvl="2" algn="r">
              <a:buNone/>
              <a:defRPr sz="1200">
                <a:solidFill>
                  <a:schemeClr val="dk2"/>
                </a:solidFill>
                <a:latin typeface="Tinos" panose="02020603050405020304"/>
                <a:ea typeface="Tinos" panose="02020603050405020304"/>
                <a:cs typeface="Tinos" panose="02020603050405020304"/>
                <a:sym typeface="Tinos" panose="02020603050405020304"/>
              </a:defRPr>
            </a:lvl3pPr>
            <a:lvl4pPr lvl="3" algn="r">
              <a:buNone/>
              <a:defRPr sz="1200">
                <a:solidFill>
                  <a:schemeClr val="dk2"/>
                </a:solidFill>
                <a:latin typeface="Tinos" panose="02020603050405020304"/>
                <a:ea typeface="Tinos" panose="02020603050405020304"/>
                <a:cs typeface="Tinos" panose="02020603050405020304"/>
                <a:sym typeface="Tinos" panose="02020603050405020304"/>
              </a:defRPr>
            </a:lvl4pPr>
            <a:lvl5pPr lvl="4" algn="r">
              <a:buNone/>
              <a:defRPr sz="1200">
                <a:solidFill>
                  <a:schemeClr val="dk2"/>
                </a:solidFill>
                <a:latin typeface="Tinos" panose="02020603050405020304"/>
                <a:ea typeface="Tinos" panose="02020603050405020304"/>
                <a:cs typeface="Tinos" panose="02020603050405020304"/>
                <a:sym typeface="Tinos" panose="02020603050405020304"/>
              </a:defRPr>
            </a:lvl5pPr>
            <a:lvl6pPr lvl="5" algn="r">
              <a:buNone/>
              <a:defRPr sz="1200">
                <a:solidFill>
                  <a:schemeClr val="dk2"/>
                </a:solidFill>
                <a:latin typeface="Tinos" panose="02020603050405020304"/>
                <a:ea typeface="Tinos" panose="02020603050405020304"/>
                <a:cs typeface="Tinos" panose="02020603050405020304"/>
                <a:sym typeface="Tinos" panose="02020603050405020304"/>
              </a:defRPr>
            </a:lvl6pPr>
            <a:lvl7pPr lvl="6" algn="r">
              <a:buNone/>
              <a:defRPr sz="1200">
                <a:solidFill>
                  <a:schemeClr val="dk2"/>
                </a:solidFill>
                <a:latin typeface="Tinos" panose="02020603050405020304"/>
                <a:ea typeface="Tinos" panose="02020603050405020304"/>
                <a:cs typeface="Tinos" panose="02020603050405020304"/>
                <a:sym typeface="Tinos" panose="02020603050405020304"/>
              </a:defRPr>
            </a:lvl7pPr>
            <a:lvl8pPr lvl="7" algn="r">
              <a:buNone/>
              <a:defRPr sz="1200">
                <a:solidFill>
                  <a:schemeClr val="dk2"/>
                </a:solidFill>
                <a:latin typeface="Tinos" panose="02020603050405020304"/>
                <a:ea typeface="Tinos" panose="02020603050405020304"/>
                <a:cs typeface="Tinos" panose="02020603050405020304"/>
                <a:sym typeface="Tinos" panose="02020603050405020304"/>
              </a:defRPr>
            </a:lvl8pPr>
            <a:lvl9pPr lvl="8" algn="r">
              <a:buNone/>
              <a:defRPr sz="1200">
                <a:solidFill>
                  <a:schemeClr val="dk2"/>
                </a:solidFill>
                <a:latin typeface="Tinos" panose="02020603050405020304"/>
                <a:ea typeface="Tinos" panose="02020603050405020304"/>
                <a:cs typeface="Tinos" panose="02020603050405020304"/>
                <a:sym typeface="Tinos" panose="020206030504050203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676400" y="666750"/>
            <a:ext cx="6096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Thuyết Trình Nhóm 2</a:t>
            </a:r>
            <a:endParaRPr lang="en-GB" smtClean="0"/>
          </a:p>
        </p:txBody>
      </p:sp>
      <p:sp>
        <p:nvSpPr>
          <p:cNvPr id="4" name="TextBox 3"/>
          <p:cNvSpPr txBox="1"/>
          <p:nvPr/>
        </p:nvSpPr>
        <p:spPr>
          <a:xfrm>
            <a:off x="2057400" y="1809750"/>
            <a:ext cx="4495800" cy="830997"/>
          </a:xfrm>
          <a:prstGeom prst="rect">
            <a:avLst/>
          </a:prstGeom>
          <a:noFill/>
        </p:spPr>
        <p:txBody>
          <a:bodyPr wrap="square" rtlCol="0">
            <a:spAutoFit/>
          </a:bodyPr>
          <a:lstStyle/>
          <a:p>
            <a:pPr algn="ctr"/>
            <a:r>
              <a:rPr lang="en-US" sz="2400" smtClean="0">
                <a:solidFill>
                  <a:srgbClr val="FFFF00"/>
                </a:solidFill>
                <a:latin typeface="Oswald" charset="0"/>
              </a:rPr>
              <a:t>CHỦ ĐỀ:</a:t>
            </a:r>
            <a:endParaRPr lang="en-US" sz="2400" smtClean="0">
              <a:solidFill>
                <a:srgbClr val="FFFF00"/>
              </a:solidFill>
              <a:latin typeface="Oswald" charset="0"/>
            </a:endParaRPr>
          </a:p>
          <a:p>
            <a:pPr algn="ctr"/>
            <a:r>
              <a:rPr lang="en-US" sz="2400" smtClean="0">
                <a:solidFill>
                  <a:srgbClr val="FFFF00"/>
                </a:solidFill>
                <a:latin typeface="Oswald" charset="0"/>
              </a:rPr>
              <a:t>Thiết Kế Web Tuyển Dụng Nhân Sự </a:t>
            </a:r>
            <a:endParaRPr lang="vi-VN" sz="2400">
              <a:solidFill>
                <a:srgbClr val="FFFF00"/>
              </a:solidFill>
              <a:latin typeface="Oswald" charset="0"/>
            </a:endParaRPr>
          </a:p>
        </p:txBody>
      </p:sp>
      <p:sp>
        <p:nvSpPr>
          <p:cNvPr id="5" name="TextBox 4"/>
          <p:cNvSpPr txBox="1"/>
          <p:nvPr/>
        </p:nvSpPr>
        <p:spPr>
          <a:xfrm>
            <a:off x="1790700" y="2876550"/>
            <a:ext cx="5029200" cy="1384995"/>
          </a:xfrm>
          <a:prstGeom prst="rect">
            <a:avLst/>
          </a:prstGeom>
          <a:noFill/>
        </p:spPr>
        <p:txBody>
          <a:bodyPr wrap="square" rtlCol="0">
            <a:spAutoFit/>
          </a:bodyPr>
          <a:lstStyle/>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Giáo Viên Hướng Dẫn: Dương Thị Mộng Thùy</a:t>
            </a:r>
            <a:endParaRPr lang="en-US" smtClean="0">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Thành Viên :</a:t>
            </a:r>
            <a:endParaRPr lang="en-US" smtClean="0">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Trần Thành Phát</a:t>
            </a:r>
            <a:endParaRPr lang="en-US" smtClean="0">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Mai Ngọc Bình</a:t>
            </a:r>
            <a:endParaRPr lang="en-US" smtClean="0">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Trần Nhật Tấn</a:t>
            </a:r>
            <a:endParaRPr lang="en-US" smtClean="0">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r>
              <a:rPr lang="en-US" smtClean="0">
                <a:solidFill>
                  <a:schemeClr val="accent5">
                    <a:lumMod val="20000"/>
                    <a:lumOff val="80000"/>
                  </a:schemeClr>
                </a:solidFill>
                <a:latin typeface="Times New Roman" panose="02020603050405020304" pitchFamily="18" charset="0"/>
                <a:cs typeface="Times New Roman" panose="02020603050405020304" pitchFamily="18" charset="0"/>
              </a:rPr>
              <a:t>Trần Minh Phước</a:t>
            </a:r>
            <a:endParaRPr lang="vi-VN">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par>
                                <p:cTn id="10" presetID="6"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6"/>
          <p:cNvSpPr txBox="1">
            <a:spLocks noGrp="1"/>
          </p:cNvSpPr>
          <p:nvPr>
            <p:ph type="ctrTitle" idx="4294967295"/>
          </p:nvPr>
        </p:nvSpPr>
        <p:spPr>
          <a:xfrm>
            <a:off x="762000" y="1200150"/>
            <a:ext cx="7620000" cy="22076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vi-VN" sz="6000" smtClean="0">
                <a:solidFill>
                  <a:schemeClr val="accent6"/>
                </a:solidFill>
              </a:rPr>
              <a:t>Cám Ơn Cô Và Các Bạn </a:t>
            </a:r>
            <a:br>
              <a:rPr lang="vi-VN" sz="6000" smtClean="0">
                <a:solidFill>
                  <a:schemeClr val="accent6"/>
                </a:solidFill>
              </a:rPr>
            </a:br>
            <a:r>
              <a:rPr lang="vi-VN" sz="6000" smtClean="0">
                <a:solidFill>
                  <a:schemeClr val="accent6"/>
                </a:solidFill>
              </a:rPr>
              <a:t>Đã Chú Ý Lắng Nghe!</a:t>
            </a:r>
            <a:endParaRPr sz="600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lgn="ctr"/>
            <a:r>
              <a:rPr lang="vi-VN"/>
              <a:t>TÓM TẮT ĐỀ TÀI</a:t>
            </a:r>
            <a:endParaRPr lang="vi-VN"/>
          </a:p>
        </p:txBody>
      </p:sp>
      <p:sp>
        <p:nvSpPr>
          <p:cNvPr id="75" name="Google Shape;75;p15"/>
          <p:cNvSpPr txBox="1">
            <a:spLocks noGrp="1"/>
          </p:cNvSpPr>
          <p:nvPr>
            <p:ph type="body" idx="2"/>
          </p:nvPr>
        </p:nvSpPr>
        <p:spPr>
          <a:xfrm>
            <a:off x="1556174" y="1578150"/>
            <a:ext cx="6597225" cy="2207100"/>
          </a:xfrm>
          <a:prstGeom prst="rect">
            <a:avLst/>
          </a:prstGeom>
        </p:spPr>
        <p:txBody>
          <a:bodyPr spcFirstLastPara="1" wrap="square" lIns="91425" tIns="91425" rIns="91425" bIns="91425" anchor="t" anchorCtr="0">
            <a:noAutofit/>
          </a:bodyPr>
          <a:lstStyle/>
          <a:p>
            <a:pPr marL="0" lvl="0" indent="0">
              <a:buNone/>
            </a:pPr>
            <a:r>
              <a:rPr lang="vi-VN" sz="1400">
                <a:latin typeface="+mj-lt"/>
              </a:rPr>
              <a:t>1.Mục tiêu - Tạo được trang Web bằng html - Sử dụng được thư viện Boostrap, js</a:t>
            </a:r>
            <a:r>
              <a:rPr lang="vi-VN" sz="1400">
                <a:latin typeface="+mj-lt"/>
              </a:rPr>
              <a:t>, </a:t>
            </a:r>
            <a:r>
              <a:rPr lang="vi-VN" sz="1400" smtClean="0">
                <a:latin typeface="+mj-lt"/>
              </a:rPr>
              <a:t>css.</a:t>
            </a:r>
            <a:endParaRPr lang="vi-VN" sz="1400" smtClean="0">
              <a:latin typeface="+mj-lt"/>
            </a:endParaRPr>
          </a:p>
          <a:p>
            <a:pPr marL="0" lvl="0" indent="0">
              <a:buNone/>
            </a:pPr>
            <a:r>
              <a:rPr lang="vi-VN" sz="1400" smtClean="0">
                <a:latin typeface="+mj-lt"/>
              </a:rPr>
              <a:t> </a:t>
            </a:r>
            <a:r>
              <a:rPr lang="vi-VN" sz="1400">
                <a:latin typeface="+mj-lt"/>
              </a:rPr>
              <a:t>2. Nội dung thực hiện - Tạo trang Web Đăng Tin Tuyển Dụng Nhân Sự - Trang Web gồm có: + Trang chủ + Chi Tiết Việc Làm + Đăng Nhập , </a:t>
            </a:r>
            <a:r>
              <a:rPr lang="vi-VN" sz="1400">
                <a:latin typeface="+mj-lt"/>
              </a:rPr>
              <a:t>Đăng </a:t>
            </a:r>
            <a:r>
              <a:rPr lang="vi-VN" sz="1400" smtClean="0">
                <a:latin typeface="+mj-lt"/>
              </a:rPr>
              <a:t>Ký.</a:t>
            </a:r>
            <a:endParaRPr lang="vi-VN" sz="1400" smtClean="0">
              <a:latin typeface="+mj-lt"/>
            </a:endParaRPr>
          </a:p>
          <a:p>
            <a:pPr marL="0" lvl="0" indent="0">
              <a:buNone/>
            </a:pPr>
            <a:r>
              <a:rPr lang="vi-VN" sz="1400" smtClean="0">
                <a:latin typeface="+mj-lt"/>
              </a:rPr>
              <a:t> </a:t>
            </a:r>
            <a:r>
              <a:rPr lang="vi-VN" sz="1400">
                <a:latin typeface="+mj-lt"/>
              </a:rPr>
              <a:t>3. Nội dung trang Web - Trang Web hiện thị đầy đủ các công việc thiết yếu ngày này, có vô vàn những công việc hấp dẫn được đề ra trong trang web và hàng ngàn những nhà tuyển dụng hấp dẫn đang đợi các bạn, trang web tạo ra nhằm giúp những bạn đang muốn có một trang web uy tín và đi đôi với một chất lượng tuyệt vời, trang web sẽ giúp các bạn kiếm được một nguồn thu nhập ổn định thậm chí cao hơn tùy vào công việc mà bạn </a:t>
            </a:r>
            <a:r>
              <a:rPr lang="vi-VN" sz="1400">
                <a:latin typeface="+mj-lt"/>
              </a:rPr>
              <a:t>đã </a:t>
            </a:r>
            <a:r>
              <a:rPr lang="vi-VN" sz="1400" smtClean="0">
                <a:latin typeface="+mj-lt"/>
              </a:rPr>
              <a:t>chọn.</a:t>
            </a:r>
            <a:endParaRPr sz="1400">
              <a:latin typeface="+mj-lt"/>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ctrTitle" idx="4294967295"/>
          </p:nvPr>
        </p:nvSpPr>
        <p:spPr>
          <a:xfrm>
            <a:off x="1295400" y="895350"/>
            <a:ext cx="2798445" cy="565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000" smtClean="0"/>
              <a:t>Trang Chủ</a:t>
            </a:r>
            <a:endParaRPr sz="2000"/>
          </a:p>
        </p:txBody>
      </p:sp>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descr="screencapture-127-0-0-1-5500-NHOM2-html-2022-06-12-21_52_49"/>
          <p:cNvPicPr>
            <a:picLocks noChangeAspect="1"/>
          </p:cNvPicPr>
          <p:nvPr/>
        </p:nvPicPr>
        <p:blipFill>
          <a:blip r:embed="rId1"/>
          <a:stretch>
            <a:fillRect/>
          </a:stretch>
        </p:blipFill>
        <p:spPr>
          <a:xfrm>
            <a:off x="3505200" y="590550"/>
            <a:ext cx="3509645" cy="3795395"/>
          </a:xfrm>
          <a:prstGeom prst="rect">
            <a:avLst/>
          </a:prstGeom>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524000" y="590550"/>
            <a:ext cx="6825825" cy="7855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mtClean="0"/>
              <a:t>Menu Cấp 2</a:t>
            </a:r>
            <a:endParaRPr lang="vi-VN" smtClean="0"/>
          </a:p>
        </p:txBody>
      </p:sp>
      <p:sp>
        <p:nvSpPr>
          <p:cNvPr id="106" name="Google Shape;106;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050" name="Picture 2" descr="C:\Users\YOGA\OneDrive\Hình ảnh\Ảnh chụp màn hình\2022-06-13 (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504950"/>
            <a:ext cx="5124922" cy="28827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ctrTitle" idx="4294967295"/>
          </p:nvPr>
        </p:nvSpPr>
        <p:spPr>
          <a:xfrm>
            <a:off x="1409700" y="742950"/>
            <a:ext cx="66294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500" smtClean="0"/>
              <a:t>Hiển Thị Mục Việc Làm</a:t>
            </a:r>
            <a:endParaRPr sz="4500"/>
          </a:p>
        </p:txBody>
      </p:sp>
      <p:sp>
        <p:nvSpPr>
          <p:cNvPr id="117" name="Google Shape;117;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074" name="Picture 2" descr="C:\Users\YOGA\OneDrive\Hình ảnh\Ảnh chụp màn hình\2022-06-13 (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276350"/>
            <a:ext cx="5486400" cy="308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1"/>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mtClean="0"/>
              <a:t>Tìm Việc Theo Ngành Và Tỉnh Thành</a:t>
            </a:r>
            <a:endParaRPr lang="en-GB" smtClean="0"/>
          </a:p>
        </p:txBody>
      </p:sp>
      <p:sp>
        <p:nvSpPr>
          <p:cNvPr id="125" name="Google Shape;125;p2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098" name="Picture 2" descr="C:\Users\YOGA\OneDrive\Hình ảnh\Ảnh chụp màn hình\2022-06-13 (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474393"/>
            <a:ext cx="5334000" cy="3000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mtClean="0"/>
              <a:t>Chi Tiết Việc Làm</a:t>
            </a:r>
            <a:endParaRPr lang="en-GB" smtClean="0"/>
          </a:p>
        </p:txBody>
      </p:sp>
      <p:sp>
        <p:nvSpPr>
          <p:cNvPr id="134" name="Google Shape;134;p22"/>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5122" name="Picture 2" descr="C:\Users\YOGA\OneDrive\Hình ảnh\Ảnh chụp màn hình\2022-06-13 (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428750"/>
            <a:ext cx="5410200" cy="304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mtClean="0"/>
              <a:t>Đăng Ký</a:t>
            </a:r>
            <a:endParaRPr lang="en-GB" smtClean="0"/>
          </a:p>
        </p:txBody>
      </p:sp>
      <p:sp>
        <p:nvSpPr>
          <p:cNvPr id="141" name="Google Shape;141;p2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6146" name="Picture 2" descr="C:\Users\YOGA\OneDrive\Hình ảnh\Ảnh chụp màn hình\2022-06-13 (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428750"/>
            <a:ext cx="5410200" cy="304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50" name="Google Shape;150;p24"/>
          <p:cNvSpPr txBox="1">
            <a:spLocks noGrp="1"/>
          </p:cNvSpPr>
          <p:nvPr>
            <p:ph type="title" idx="4294967295"/>
          </p:nvPr>
        </p:nvSpPr>
        <p:spPr>
          <a:xfrm>
            <a:off x="1600200" y="3943350"/>
            <a:ext cx="1828800" cy="61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mtClean="0">
                <a:ea typeface="Tinos" panose="02020603050405020304"/>
                <a:cs typeface="Tinos" panose="02020603050405020304"/>
              </a:rPr>
              <a:t>Đăng Nhập</a:t>
            </a:r>
            <a:endParaRPr b="0" i="1">
              <a:latin typeface="Tinos" panose="02020603050405020304"/>
              <a:ea typeface="Tinos" panose="02020603050405020304"/>
              <a:cs typeface="Tinos" panose="02020603050405020304"/>
              <a:sym typeface="Tinos" panose="02020603050405020304"/>
            </a:endParaRPr>
          </a:p>
        </p:txBody>
      </p:sp>
      <p:pic>
        <p:nvPicPr>
          <p:cNvPr id="7170" name="Picture 2" descr="C:\Users\YOGA\OneDrive\Hình ảnh\Ảnh chụp màn hình\2022-06-13 (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799" y="590550"/>
            <a:ext cx="5952067" cy="3348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WPS Presentation</Application>
  <PresentationFormat>On-screen Show (16:9)</PresentationFormat>
  <Paragraphs>50</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Oswald</vt:lpstr>
      <vt:lpstr>Tinos</vt:lpstr>
      <vt:lpstr>Oswald</vt:lpstr>
      <vt:lpstr>Times New Roman</vt:lpstr>
      <vt:lpstr>Microsoft YaHei</vt:lpstr>
      <vt:lpstr>Arial Unicode MS</vt:lpstr>
      <vt:lpstr>Quintus template</vt:lpstr>
      <vt:lpstr>Thuyết Trình Nhóm 2</vt:lpstr>
      <vt:lpstr>TÓM TẮT ĐỀ TÀI</vt:lpstr>
      <vt:lpstr>Trang Chủ</vt:lpstr>
      <vt:lpstr>Menu Cấp 2</vt:lpstr>
      <vt:lpstr>Hiển Thị Mục Việc Làm</vt:lpstr>
      <vt:lpstr>Tìm Việc Theo Ngành Và Tỉnh Thành</vt:lpstr>
      <vt:lpstr>Chi Tiết Việc Làm</vt:lpstr>
      <vt:lpstr>Đăng Ký</vt:lpstr>
      <vt:lpstr>Đăng Nhập</vt:lpstr>
      <vt:lpstr>Cám Ơn Cô Và Các Bạn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Nhóm 2</dc:title>
  <dc:creator>YOGA</dc:creator>
  <cp:lastModifiedBy>Dell</cp:lastModifiedBy>
  <cp:revision>5</cp:revision>
  <dcterms:created xsi:type="dcterms:W3CDTF">2022-06-13T16:02:29Z</dcterms:created>
  <dcterms:modified xsi:type="dcterms:W3CDTF">2022-06-13T16:05:31Z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CEE8B0E01E0C434DB43E0332148E4D06</vt:lpwstr>
  </property>
  <property fmtid="{D5CDD505-2E9C-101B-9397-08002B2CF9AE}" pid="3" name="KSOProductBuildVer">
    <vt:lpwstr>1033-11.2.0.11156</vt:lpwstr>
  </property>
</Properties>
</file>