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illustration template for database management system for data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7" y="0"/>
            <a:ext cx="828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6308" y="98323"/>
            <a:ext cx="500462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POWER BI</a:t>
            </a:r>
            <a:endParaRPr lang="en-US" sz="6000" dirty="0">
              <a:latin typeface="Arial Black" panose="020B0A04020102020204" pitchFamily="34" charset="0"/>
            </a:endParaRPr>
          </a:p>
          <a:p>
            <a:r>
              <a:rPr lang="en-US" sz="2400" u="sng" dirty="0">
                <a:latin typeface="Arial Black" panose="020B0A04020102020204" pitchFamily="34" charset="0"/>
              </a:rPr>
              <a:t>NGOC DIEP</a:t>
            </a:r>
            <a:endParaRPr lang="en-US" sz="2400" u="sng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645" y="464820"/>
            <a:ext cx="5934710" cy="592772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Director's Mind map</a:t>
            </a:r>
            <a:endParaRPr lang="en-US" sz="28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994910" y="404495"/>
            <a:ext cx="4178300" cy="88773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575945"/>
            <a:ext cx="11811000" cy="57054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0" y="0"/>
            <a:ext cx="79533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Database of Total Employee by Director</a:t>
            </a:r>
            <a:endParaRPr lang="en-US" sz="28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tal_Employ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521970"/>
            <a:ext cx="10967720" cy="615950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Dashboard for Total Employee</a:t>
            </a:r>
            <a:endParaRPr lang="en-US" sz="2800" b="1" u="sng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illustration template for database management system for data ..."/>
          <p:cNvPicPr>
            <a:picLocks noChangeAspect="1" noChangeArrowheads="1"/>
          </p:cNvPicPr>
          <p:nvPr/>
        </p:nvPicPr>
        <p:blipFill>
          <a:blip r:embed="rId1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76" y="3028336"/>
            <a:ext cx="4626624" cy="38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95367" y="2366615"/>
            <a:ext cx="5201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THANKS YOU FOR WATCHING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</cp:revision>
  <dcterms:created xsi:type="dcterms:W3CDTF">2024-05-20T16:17:36Z</dcterms:created>
  <dcterms:modified xsi:type="dcterms:W3CDTF">2024-05-20T16:17:36Z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78904C19B9634A12B8CF4AA8513B681B_11</vt:lpwstr>
  </property>
  <property fmtid="{D5CDD505-2E9C-101B-9397-08002B2CF9AE}" pid="3" name="KSOProductBuildVer">
    <vt:lpwstr>1033-12.2.0.16909</vt:lpwstr>
  </property>
</Properties>
</file>