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77" r:id="rId5"/>
    <p:sldId id="271" r:id="rId6"/>
    <p:sldId id="270" r:id="rId7"/>
    <p:sldId id="268" r:id="rId8"/>
    <p:sldId id="267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35AD7-9563-4E92-8B39-12D1739735F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7F05B-68E8-4A96-969F-DA96D8DAEE3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DC89-010A-4C8F-B6B6-48DC7F6F71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96C1A-09C8-4AC8-8398-9FD62D32D5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DC89-010A-4C8F-B6B6-48DC7F6F71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96C1A-09C8-4AC8-8398-9FD62D32D5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DC89-010A-4C8F-B6B6-48DC7F6F71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96C1A-09C8-4AC8-8398-9FD62D32D5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DC89-010A-4C8F-B6B6-48DC7F6F71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96C1A-09C8-4AC8-8398-9FD62D32D5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DC89-010A-4C8F-B6B6-48DC7F6F71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96C1A-09C8-4AC8-8398-9FD62D32D5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DC89-010A-4C8F-B6B6-48DC7F6F71C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96C1A-09C8-4AC8-8398-9FD62D32D5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DC89-010A-4C8F-B6B6-48DC7F6F71C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96C1A-09C8-4AC8-8398-9FD62D32D5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DC89-010A-4C8F-B6B6-48DC7F6F71C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96C1A-09C8-4AC8-8398-9FD62D32D5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DC89-010A-4C8F-B6B6-48DC7F6F71C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96C1A-09C8-4AC8-8398-9FD62D32D5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DC89-010A-4C8F-B6B6-48DC7F6F71C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96C1A-09C8-4AC8-8398-9FD62D32D5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DC89-010A-4C8F-B6B6-48DC7F6F71C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96C1A-09C8-4AC8-8398-9FD62D32D5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1DC89-010A-4C8F-B6B6-48DC7F6F71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96C1A-09C8-4AC8-8398-9FD62D32D5D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ctor illustration template for database management system for data ..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837" y="0"/>
            <a:ext cx="82851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6308" y="98323"/>
            <a:ext cx="5004621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 Black" panose="020B0A04020102020204" pitchFamily="34" charset="0"/>
              </a:rPr>
              <a:t>POWER BI</a:t>
            </a:r>
            <a:endParaRPr lang="en-US" sz="6000" dirty="0">
              <a:latin typeface="Arial Black" panose="020B0A04020102020204" pitchFamily="34" charset="0"/>
            </a:endParaRPr>
          </a:p>
          <a:p>
            <a:r>
              <a:rPr lang="en-US" sz="2400" u="sng" dirty="0">
                <a:latin typeface="Arial Black" panose="020B0A04020102020204" pitchFamily="34" charset="0"/>
              </a:rPr>
              <a:t>NGOC DIEP</a:t>
            </a:r>
            <a:endParaRPr lang="en-US" sz="2400" u="sng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42095" y="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/>
              <a:t>DATABASE</a:t>
            </a:r>
            <a:endParaRPr lang="en-US" sz="2000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5950" y="328295"/>
            <a:ext cx="8420100" cy="6200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3660" y="227330"/>
            <a:ext cx="3105150" cy="64020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605" y="572135"/>
            <a:ext cx="2353310" cy="54140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2315" y="227330"/>
            <a:ext cx="2210435" cy="64503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50" y="743585"/>
            <a:ext cx="4147185" cy="50704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ext Box 5"/>
          <p:cNvSpPr txBox="1"/>
          <p:nvPr/>
        </p:nvSpPr>
        <p:spPr>
          <a:xfrm>
            <a:off x="0" y="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u="sng" dirty="0">
                <a:sym typeface="+mn-ea"/>
              </a:rPr>
              <a:t>MIND MAP</a:t>
            </a:r>
            <a:endParaRPr lang="en-US" sz="2000" u="sng" dirty="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u="sng" dirty="0">
                <a:sym typeface="+mn-ea"/>
              </a:rPr>
              <a:t>DASHBOARD</a:t>
            </a:r>
            <a:endParaRPr lang="en-US" sz="2000" u="sng" dirty="0"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4600" y="716915"/>
            <a:ext cx="9703435" cy="54248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0" y="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HEADCOUNT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1865" y="477520"/>
            <a:ext cx="10289540" cy="8737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0" y="1931035"/>
            <a:ext cx="5081270" cy="42252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0" y="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HIRING 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9180" y="433705"/>
            <a:ext cx="10247630" cy="8388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510" y="1417955"/>
            <a:ext cx="7252970" cy="47821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42095" y="0"/>
            <a:ext cx="6096000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/>
              <a:t>LEAVE DAYS</a:t>
            </a:r>
            <a:endParaRPr lang="en-US" sz="20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2185" y="398780"/>
            <a:ext cx="10248265" cy="8147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940" y="1435100"/>
            <a:ext cx="6802755" cy="49231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0" y="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u="sng" dirty="0">
                <a:sym typeface="+mn-ea"/>
              </a:rPr>
              <a:t>TERMINATION </a:t>
            </a:r>
            <a:endParaRPr lang="en-US" sz="2000" u="sng" dirty="0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398780"/>
            <a:ext cx="10248900" cy="8464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0" y="1362075"/>
            <a:ext cx="6210300" cy="50768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ector illustration template for database management system for data ..."/>
          <p:cNvPicPr>
            <a:picLocks noChangeAspect="1" noChangeArrowheads="1"/>
          </p:cNvPicPr>
          <p:nvPr/>
        </p:nvPicPr>
        <p:blipFill>
          <a:blip r:embed="rId1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376" y="3028336"/>
            <a:ext cx="4626624" cy="382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95367" y="2366615"/>
            <a:ext cx="52012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 Black" panose="020B0A04020102020204" pitchFamily="34" charset="0"/>
              </a:rPr>
              <a:t>THANKS YOU FOR WATCHING</a:t>
            </a:r>
            <a:endParaRPr lang="en-US" sz="40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WPS Presentation</Application>
  <PresentationFormat>Widescreen</PresentationFormat>
  <Paragraphs>19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Diệp Phạm</dc:creator>
  <cp:lastModifiedBy>admin</cp:lastModifiedBy>
  <cp:revision>8</cp:revision>
  <dcterms:created xsi:type="dcterms:W3CDTF">2024-04-22T22:24:00Z</dcterms:created>
  <dcterms:modified xsi:type="dcterms:W3CDTF">2024-05-13T15:45:01Z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0C19DBAAE8D84757B57DABBBD60D6E4C_13</vt:lpwstr>
  </property>
  <property fmtid="{D5CDD505-2E9C-101B-9397-08002B2CF9AE}" pid="3" name="KSOProductBuildVer">
    <vt:lpwstr>1033-12.2.0.16909</vt:lpwstr>
  </property>
</Properties>
</file>