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8C7-018F-C54E-E2CA-53BBF532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C4B7C-97DE-9964-5E9A-9060334D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66A4-0FD6-3011-3863-04725891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DB62-D90F-E7FA-F368-FAA49D05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77CB-E2F6-2FA6-AD97-0655270B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F538-6363-0A8F-05C4-FDACDB3C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7CCB0-0520-F8D9-8A1F-553D99540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DFDF1-3605-CD3D-F257-8B0F27D1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1A33-FFA4-ADBB-4E9B-5299D3B0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C41E-4C6C-790D-E349-57C07700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DDC72-744C-220A-E8DF-64C9F6D52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B473-DC5E-680C-D288-9D33603C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75672-7AA5-DF87-47E6-3EE6E480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AC9A-4266-4255-31BA-A4468DF4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7B53-8355-CB12-23E4-4F156158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3745-2EB9-C02C-C8E4-1F32A5A1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5F92-E9A6-C430-1387-FE4DA774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0E89-52A4-FDAA-4516-7A23220A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625E-6387-515F-07D6-F2ECEBA7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6851-A606-956A-7A79-C82A1E08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12F-B87D-BE75-60E0-F1CAB16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F376-34D6-B682-5E35-7B811362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95F0-C03A-B099-62C3-3F7B159B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380D-A913-94B4-4960-B40CA5D8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F9EA-CBB4-53A8-2B86-6942D52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5078-081B-2F13-B366-B46DBCFC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0078-0F38-2B73-A9F1-74A912C55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F50BE-C175-2A6B-7146-A1E2B907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A3619-60F1-B6FE-95F0-E58B135C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2C52-E587-18CE-2E31-653B49DA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3120-0C2B-1ABC-6218-2E423D80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E0AD-8DB7-66B7-5EDC-9C862B3A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1B8B3-C9D3-EFF5-021D-889EBB18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153B-68A2-2F20-068E-87CFE1F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AFE3A-2081-2AB1-8E45-7FBF3EDC8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0E8C0-8F2B-E3F5-4E1D-C0C91F82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DC5CC-6967-7029-2731-430FEF90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45F7A-DD4E-68C0-2DF5-39AD4F2C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7775C-996C-D3EB-A316-01DFC9E0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7726-6CA4-707D-EEE3-9845B844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5229-39C5-D7CC-F48E-E6E8F1B7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D3A2-6905-B73B-DBDB-5C02565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7B42A-84A9-D52B-B264-A059826E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C2EC8-F743-5615-70F3-084183F5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E5851-50F7-18C7-4A64-84CFEB7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65A9B-F370-4683-0EED-8900CB0B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6972-C396-D60E-EF4A-07865311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923F-6D4A-A8A2-B4EE-26784498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D104-04F5-A639-888E-B8CCC54D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CDA53-1F48-4E8B-E227-244A5BB2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0D4F0-30DA-8121-9383-F88AC1A6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22334-2096-3A3D-F22B-8DB42E2B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BA3F-4618-5BCD-E49E-AB5CBA8A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32229-BF5B-0BF5-184C-3E13D7E0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9740A-C1DD-9288-D3FE-4C96F47A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1787-F201-AF7F-E64D-3626F56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33CE-9D19-7B86-BD86-3E2402C9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EA1B1-AA73-D75C-F483-A05A954D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67F78-6F80-849B-7802-861CC793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C32E-8D6E-86F4-71E0-E2A3F449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D7B8-3E92-5EC3-BB14-F0CE54897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9F0F-55A5-4656-B732-447853AAFC2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199E-A4F3-53FA-CF93-CDE69D74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FD54-2C9B-2D30-066E-901A92219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F1EE-DAEC-409E-8A98-B6CB6616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5B76F6-C197-11C7-303C-BF4B5B38D18A}"/>
              </a:ext>
            </a:extLst>
          </p:cNvPr>
          <p:cNvSpPr/>
          <p:nvPr/>
        </p:nvSpPr>
        <p:spPr>
          <a:xfrm>
            <a:off x="2516697" y="92278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5157D5-B524-8548-10CD-3890EB01DAB5}"/>
              </a:ext>
            </a:extLst>
          </p:cNvPr>
          <p:cNvSpPr/>
          <p:nvPr/>
        </p:nvSpPr>
        <p:spPr>
          <a:xfrm>
            <a:off x="2516697" y="1519805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CD6408-DD58-1B38-CFA7-6647AB588215}"/>
              </a:ext>
            </a:extLst>
          </p:cNvPr>
          <p:cNvSpPr/>
          <p:nvPr/>
        </p:nvSpPr>
        <p:spPr>
          <a:xfrm>
            <a:off x="2516696" y="2116821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829759-BD31-C2D2-3762-F87CD417DF7B}"/>
              </a:ext>
            </a:extLst>
          </p:cNvPr>
          <p:cNvSpPr/>
          <p:nvPr/>
        </p:nvSpPr>
        <p:spPr>
          <a:xfrm>
            <a:off x="2516696" y="334440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93C44-E9A3-6D10-1B7E-17CA8F8721D9}"/>
              </a:ext>
            </a:extLst>
          </p:cNvPr>
          <p:cNvSpPr/>
          <p:nvPr/>
        </p:nvSpPr>
        <p:spPr>
          <a:xfrm>
            <a:off x="2516696" y="3941425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B5734-64A8-651C-427C-52F37965B62B}"/>
              </a:ext>
            </a:extLst>
          </p:cNvPr>
          <p:cNvSpPr txBox="1"/>
          <p:nvPr/>
        </p:nvSpPr>
        <p:spPr>
          <a:xfrm>
            <a:off x="2399250" y="2408623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9A7F3-9A23-AB2F-606B-36515BD99164}"/>
              </a:ext>
            </a:extLst>
          </p:cNvPr>
          <p:cNvSpPr txBox="1"/>
          <p:nvPr/>
        </p:nvSpPr>
        <p:spPr>
          <a:xfrm>
            <a:off x="2365694" y="4412609"/>
            <a:ext cx="92278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28*28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2FD36C-3822-56CA-51F4-6DE3E7884BBE}"/>
              </a:ext>
            </a:extLst>
          </p:cNvPr>
          <p:cNvSpPr/>
          <p:nvPr/>
        </p:nvSpPr>
        <p:spPr>
          <a:xfrm>
            <a:off x="4422395" y="1335247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886470-B25A-5358-0A7A-84EFC598C5CC}"/>
              </a:ext>
            </a:extLst>
          </p:cNvPr>
          <p:cNvSpPr/>
          <p:nvPr/>
        </p:nvSpPr>
        <p:spPr>
          <a:xfrm>
            <a:off x="4422395" y="1932263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58266A-A0A2-7168-1FF0-CB0D9D1DEE0B}"/>
              </a:ext>
            </a:extLst>
          </p:cNvPr>
          <p:cNvSpPr/>
          <p:nvPr/>
        </p:nvSpPr>
        <p:spPr>
          <a:xfrm>
            <a:off x="4422395" y="2981155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FED8D7-B129-A5DF-E821-946D1BB29C89}"/>
              </a:ext>
            </a:extLst>
          </p:cNvPr>
          <p:cNvSpPr/>
          <p:nvPr/>
        </p:nvSpPr>
        <p:spPr>
          <a:xfrm>
            <a:off x="4422395" y="3578171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60BA-6FFC-0233-DDD0-F326B23F4B9D}"/>
              </a:ext>
            </a:extLst>
          </p:cNvPr>
          <p:cNvSpPr txBox="1"/>
          <p:nvPr/>
        </p:nvSpPr>
        <p:spPr>
          <a:xfrm>
            <a:off x="4304949" y="2200864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A7218-9E63-1DE7-5C56-B05645AE1BD4}"/>
              </a:ext>
            </a:extLst>
          </p:cNvPr>
          <p:cNvSpPr txBox="1"/>
          <p:nvPr/>
        </p:nvSpPr>
        <p:spPr>
          <a:xfrm>
            <a:off x="4304949" y="4125983"/>
            <a:ext cx="92278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7D8A00-432E-13C0-3685-8957520D7070}"/>
              </a:ext>
            </a:extLst>
          </p:cNvPr>
          <p:cNvSpPr/>
          <p:nvPr/>
        </p:nvSpPr>
        <p:spPr>
          <a:xfrm>
            <a:off x="6328094" y="1519805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FA686-56FF-FC4D-1AC6-61F31D79D4B7}"/>
              </a:ext>
            </a:extLst>
          </p:cNvPr>
          <p:cNvSpPr/>
          <p:nvPr/>
        </p:nvSpPr>
        <p:spPr>
          <a:xfrm>
            <a:off x="6328094" y="2116821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D6DAA5-4EAC-9A1D-AAE9-7AD48BA7393E}"/>
              </a:ext>
            </a:extLst>
          </p:cNvPr>
          <p:cNvSpPr/>
          <p:nvPr/>
        </p:nvSpPr>
        <p:spPr>
          <a:xfrm>
            <a:off x="6328094" y="3220693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563C1-167B-B658-5C58-3505A97AF94E}"/>
              </a:ext>
            </a:extLst>
          </p:cNvPr>
          <p:cNvSpPr txBox="1"/>
          <p:nvPr/>
        </p:nvSpPr>
        <p:spPr>
          <a:xfrm>
            <a:off x="6210648" y="2385422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D3033-4BC6-4ACB-7604-2C737228E7BF}"/>
              </a:ext>
            </a:extLst>
          </p:cNvPr>
          <p:cNvSpPr txBox="1"/>
          <p:nvPr/>
        </p:nvSpPr>
        <p:spPr>
          <a:xfrm>
            <a:off x="6244204" y="3756867"/>
            <a:ext cx="92278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2C7A4-4CD8-989A-E955-0085BA16E920}"/>
              </a:ext>
            </a:extLst>
          </p:cNvPr>
          <p:cNvSpPr/>
          <p:nvPr/>
        </p:nvSpPr>
        <p:spPr>
          <a:xfrm>
            <a:off x="8351237" y="178607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1336C-F2BF-9D17-6246-213E0C742E67}"/>
              </a:ext>
            </a:extLst>
          </p:cNvPr>
          <p:cNvSpPr/>
          <p:nvPr/>
        </p:nvSpPr>
        <p:spPr>
          <a:xfrm>
            <a:off x="8351237" y="2889951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68E09-3EEA-F462-D4EC-8EF5DCFEDD0B}"/>
              </a:ext>
            </a:extLst>
          </p:cNvPr>
          <p:cNvSpPr txBox="1"/>
          <p:nvPr/>
        </p:nvSpPr>
        <p:spPr>
          <a:xfrm>
            <a:off x="8233791" y="2054680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10F1D-C882-3056-D9EA-B8F467231184}"/>
              </a:ext>
            </a:extLst>
          </p:cNvPr>
          <p:cNvSpPr txBox="1"/>
          <p:nvPr/>
        </p:nvSpPr>
        <p:spPr>
          <a:xfrm>
            <a:off x="8351237" y="3429000"/>
            <a:ext cx="92278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88F5DA-FADE-7CCF-3F70-5CCA38E56252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894202" y="1107347"/>
            <a:ext cx="1528193" cy="4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728DFA-1485-3A90-90CE-F89D96CC330D}"/>
              </a:ext>
            </a:extLst>
          </p:cNvPr>
          <p:cNvCxnSpPr>
            <a:endCxn id="12" idx="2"/>
          </p:cNvCxnSpPr>
          <p:nvPr/>
        </p:nvCxnSpPr>
        <p:spPr>
          <a:xfrm>
            <a:off x="2894201" y="1216404"/>
            <a:ext cx="1528194" cy="9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B77A3B-DA14-6AF6-87EB-6AEF1C4B7A4D}"/>
              </a:ext>
            </a:extLst>
          </p:cNvPr>
          <p:cNvCxnSpPr>
            <a:stCxn id="4" idx="5"/>
            <a:endCxn id="14" idx="2"/>
          </p:cNvCxnSpPr>
          <p:nvPr/>
        </p:nvCxnSpPr>
        <p:spPr>
          <a:xfrm>
            <a:off x="2838918" y="1237849"/>
            <a:ext cx="1583477" cy="192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4E2E24-E4AE-E0E5-FB9A-EF370380FCE8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2894202" y="1519805"/>
            <a:ext cx="1528193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DBE4AF-8F7F-59DD-AE1B-2B1C170DEDC0}"/>
              </a:ext>
            </a:extLst>
          </p:cNvPr>
          <p:cNvCxnSpPr>
            <a:stCxn id="5" idx="6"/>
          </p:cNvCxnSpPr>
          <p:nvPr/>
        </p:nvCxnSpPr>
        <p:spPr>
          <a:xfrm>
            <a:off x="2894202" y="1704363"/>
            <a:ext cx="1528193" cy="4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835162-7633-8CB6-7333-1821DD0BAC79}"/>
              </a:ext>
            </a:extLst>
          </p:cNvPr>
          <p:cNvCxnSpPr>
            <a:endCxn id="15" idx="2"/>
          </p:cNvCxnSpPr>
          <p:nvPr/>
        </p:nvCxnSpPr>
        <p:spPr>
          <a:xfrm>
            <a:off x="2894201" y="2385422"/>
            <a:ext cx="1528194" cy="137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08D236-A8E2-E157-74D7-CFFD5429D092}"/>
              </a:ext>
            </a:extLst>
          </p:cNvPr>
          <p:cNvCxnSpPr>
            <a:endCxn id="14" idx="2"/>
          </p:cNvCxnSpPr>
          <p:nvPr/>
        </p:nvCxnSpPr>
        <p:spPr>
          <a:xfrm>
            <a:off x="2948730" y="2379560"/>
            <a:ext cx="1473665" cy="78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57DFD-72DA-9B2A-D289-86226131B250}"/>
              </a:ext>
            </a:extLst>
          </p:cNvPr>
          <p:cNvCxnSpPr/>
          <p:nvPr/>
        </p:nvCxnSpPr>
        <p:spPr>
          <a:xfrm flipV="1">
            <a:off x="2980187" y="2192397"/>
            <a:ext cx="1352028" cy="17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6B83D4-84EA-7A17-80E1-E29198EFB95F}"/>
              </a:ext>
            </a:extLst>
          </p:cNvPr>
          <p:cNvSpPr txBox="1"/>
          <p:nvPr/>
        </p:nvSpPr>
        <p:spPr>
          <a:xfrm>
            <a:off x="3350003" y="2901118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55F4F1-A91C-2BB3-7B0F-8375B3CBC7FC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4799900" y="1519805"/>
            <a:ext cx="1528194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67A31A-1A3B-0F8A-8701-FD2E4453DE17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>
            <a:off x="4799900" y="1519805"/>
            <a:ext cx="152819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BB5D31-035E-43A0-FE13-AA7BDE26B3DD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>
            <a:off x="4799900" y="1519805"/>
            <a:ext cx="1528194" cy="18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6F39CE-8AB6-A4F4-AC7A-4EE4AA12E65A}"/>
              </a:ext>
            </a:extLst>
          </p:cNvPr>
          <p:cNvSpPr txBox="1"/>
          <p:nvPr/>
        </p:nvSpPr>
        <p:spPr>
          <a:xfrm>
            <a:off x="5352876" y="2313906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605782-6E62-6860-8F48-354CDE97CEF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4799900" y="1704363"/>
            <a:ext cx="1528194" cy="4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670CDA-29D1-E67F-DFA5-F9738931052F}"/>
              </a:ext>
            </a:extLst>
          </p:cNvPr>
          <p:cNvCxnSpPr>
            <a:stCxn id="12" idx="6"/>
          </p:cNvCxnSpPr>
          <p:nvPr/>
        </p:nvCxnSpPr>
        <p:spPr>
          <a:xfrm>
            <a:off x="4799900" y="2116821"/>
            <a:ext cx="1528194" cy="19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D826EF-1A6E-FF8F-451C-669B91FA142F}"/>
              </a:ext>
            </a:extLst>
          </p:cNvPr>
          <p:cNvCxnSpPr>
            <a:stCxn id="12" idx="6"/>
            <a:endCxn id="21" idx="2"/>
          </p:cNvCxnSpPr>
          <p:nvPr/>
        </p:nvCxnSpPr>
        <p:spPr>
          <a:xfrm>
            <a:off x="4799900" y="2116821"/>
            <a:ext cx="1528194" cy="12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C6500B-B42E-D8FD-1205-C13E1AD63303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6705599" y="1704363"/>
            <a:ext cx="1645638" cy="2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3D9193-C80B-7FDD-C254-8B4938450C1F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>
            <a:off x="6705599" y="1704363"/>
            <a:ext cx="1645638" cy="137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28BD5C-0E2D-1D39-4649-B7FEF6CE2A8B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 flipV="1">
            <a:off x="6705599" y="1970637"/>
            <a:ext cx="1645638" cy="3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5D4E74-A66C-C6FB-CAE4-34D19C722BD9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6705599" y="2301379"/>
            <a:ext cx="1645638" cy="7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6DF3DB3-7198-CA6D-1653-FDB61A6E607C}"/>
              </a:ext>
            </a:extLst>
          </p:cNvPr>
          <p:cNvSpPr txBox="1"/>
          <p:nvPr/>
        </p:nvSpPr>
        <p:spPr>
          <a:xfrm>
            <a:off x="3628232" y="5153637"/>
            <a:ext cx="52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Fully Connected Neural Network in the project</a:t>
            </a:r>
          </a:p>
        </p:txBody>
      </p:sp>
      <p:pic>
        <p:nvPicPr>
          <p:cNvPr id="76" name="Picture 2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B6D4E5DF-D0D4-2613-4324-EC6D9F6E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" y="1970637"/>
            <a:ext cx="1343993" cy="13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6F00EB-5398-EC21-3CB2-EECCF80B3229}"/>
              </a:ext>
            </a:extLst>
          </p:cNvPr>
          <p:cNvCxnSpPr/>
          <p:nvPr/>
        </p:nvCxnSpPr>
        <p:spPr>
          <a:xfrm>
            <a:off x="1575553" y="2667849"/>
            <a:ext cx="61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44CE53-6E26-E8FB-CA95-77063EBFFCD3}"/>
              </a:ext>
            </a:extLst>
          </p:cNvPr>
          <p:cNvCxnSpPr>
            <a:stCxn id="7" idx="6"/>
          </p:cNvCxnSpPr>
          <p:nvPr/>
        </p:nvCxnSpPr>
        <p:spPr>
          <a:xfrm flipV="1">
            <a:off x="2894201" y="2192397"/>
            <a:ext cx="1528194" cy="13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39C337-200A-F563-27C8-25D3463F034E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2894201" y="3165713"/>
            <a:ext cx="1528194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FC2A76-4111-FA1A-5E5B-9658717E8991}"/>
              </a:ext>
            </a:extLst>
          </p:cNvPr>
          <p:cNvCxnSpPr>
            <a:stCxn id="7" idx="6"/>
            <a:endCxn id="15" idx="2"/>
          </p:cNvCxnSpPr>
          <p:nvPr/>
        </p:nvCxnSpPr>
        <p:spPr>
          <a:xfrm>
            <a:off x="2894201" y="3528967"/>
            <a:ext cx="1528194" cy="23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BFBF138-0311-43DE-E75B-7C814D828F0B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2894201" y="3165713"/>
            <a:ext cx="1528194" cy="96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DE58264-EF77-AF90-964B-EE114F9F2811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2894201" y="3762729"/>
            <a:ext cx="1528194" cy="3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F71920-1DB0-9193-E42B-F4D51AC55BD8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4799900" y="1704363"/>
            <a:ext cx="1528194" cy="205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326BC7D-AAC9-0391-D890-AF933BC25D99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4799900" y="3405251"/>
            <a:ext cx="1528194" cy="35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BC4410E-1404-10A8-86B9-F3B648F001D4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4799900" y="2301379"/>
            <a:ext cx="1528194" cy="8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2D8493D-5404-020F-1094-11A0DF48E697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>
            <a:off x="4799900" y="3165713"/>
            <a:ext cx="1528194" cy="23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057946-9F85-1788-8EE0-7B08261C9E58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705599" y="1970637"/>
            <a:ext cx="1645638" cy="143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9AAD94-D1AD-FF89-E700-5D4F48223C13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 flipV="1">
            <a:off x="6705599" y="3074509"/>
            <a:ext cx="1645638" cy="3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97FE45-B00E-CEC5-D7A0-746C73BF877D}"/>
              </a:ext>
            </a:extLst>
          </p:cNvPr>
          <p:cNvSpPr txBox="1"/>
          <p:nvPr/>
        </p:nvSpPr>
        <p:spPr>
          <a:xfrm>
            <a:off x="4611146" y="1088951"/>
            <a:ext cx="8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D6FEB-0A09-57CF-9A9C-D87ECB1E7218}"/>
              </a:ext>
            </a:extLst>
          </p:cNvPr>
          <p:cNvSpPr txBox="1"/>
          <p:nvPr/>
        </p:nvSpPr>
        <p:spPr>
          <a:xfrm>
            <a:off x="6567792" y="1257343"/>
            <a:ext cx="8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Tanh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719FC-7E32-1E0C-5A82-12C942792D2D}"/>
              </a:ext>
            </a:extLst>
          </p:cNvPr>
          <p:cNvSpPr txBox="1"/>
          <p:nvPr/>
        </p:nvSpPr>
        <p:spPr>
          <a:xfrm>
            <a:off x="8496178" y="1512783"/>
            <a:ext cx="8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0518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02FD36C-3822-56CA-51F4-6DE3E7884BBE}"/>
              </a:ext>
            </a:extLst>
          </p:cNvPr>
          <p:cNvSpPr/>
          <p:nvPr/>
        </p:nvSpPr>
        <p:spPr>
          <a:xfrm>
            <a:off x="7081705" y="1211915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886470-B25A-5358-0A7A-84EFC598C5CC}"/>
              </a:ext>
            </a:extLst>
          </p:cNvPr>
          <p:cNvSpPr/>
          <p:nvPr/>
        </p:nvSpPr>
        <p:spPr>
          <a:xfrm>
            <a:off x="7081705" y="1808931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58266A-A0A2-7168-1FF0-CB0D9D1DEE0B}"/>
              </a:ext>
            </a:extLst>
          </p:cNvPr>
          <p:cNvSpPr/>
          <p:nvPr/>
        </p:nvSpPr>
        <p:spPr>
          <a:xfrm>
            <a:off x="7081705" y="2857823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FED8D7-B129-A5DF-E821-946D1BB29C89}"/>
              </a:ext>
            </a:extLst>
          </p:cNvPr>
          <p:cNvSpPr/>
          <p:nvPr/>
        </p:nvSpPr>
        <p:spPr>
          <a:xfrm>
            <a:off x="7081705" y="345483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60BA-6FFC-0233-DDD0-F326B23F4B9D}"/>
              </a:ext>
            </a:extLst>
          </p:cNvPr>
          <p:cNvSpPr txBox="1"/>
          <p:nvPr/>
        </p:nvSpPr>
        <p:spPr>
          <a:xfrm>
            <a:off x="6964259" y="2077532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A7218-9E63-1DE7-5C56-B05645AE1BD4}"/>
              </a:ext>
            </a:extLst>
          </p:cNvPr>
          <p:cNvSpPr txBox="1"/>
          <p:nvPr/>
        </p:nvSpPr>
        <p:spPr>
          <a:xfrm>
            <a:off x="6813257" y="3986517"/>
            <a:ext cx="135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5*26*26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7D8A00-432E-13C0-3685-8957520D7070}"/>
              </a:ext>
            </a:extLst>
          </p:cNvPr>
          <p:cNvSpPr/>
          <p:nvPr/>
        </p:nvSpPr>
        <p:spPr>
          <a:xfrm>
            <a:off x="8987404" y="1396473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FA686-56FF-FC4D-1AC6-61F31D79D4B7}"/>
              </a:ext>
            </a:extLst>
          </p:cNvPr>
          <p:cNvSpPr/>
          <p:nvPr/>
        </p:nvSpPr>
        <p:spPr>
          <a:xfrm>
            <a:off x="8987404" y="199348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D6DAA5-4EAC-9A1D-AAE9-7AD48BA7393E}"/>
              </a:ext>
            </a:extLst>
          </p:cNvPr>
          <p:cNvSpPr/>
          <p:nvPr/>
        </p:nvSpPr>
        <p:spPr>
          <a:xfrm>
            <a:off x="8987404" y="3097361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563C1-167B-B658-5C58-3505A97AF94E}"/>
              </a:ext>
            </a:extLst>
          </p:cNvPr>
          <p:cNvSpPr txBox="1"/>
          <p:nvPr/>
        </p:nvSpPr>
        <p:spPr>
          <a:xfrm>
            <a:off x="8869958" y="2262090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D3033-4BC6-4ACB-7604-2C737228E7BF}"/>
              </a:ext>
            </a:extLst>
          </p:cNvPr>
          <p:cNvSpPr txBox="1"/>
          <p:nvPr/>
        </p:nvSpPr>
        <p:spPr>
          <a:xfrm>
            <a:off x="8903514" y="3633535"/>
            <a:ext cx="922789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2C7A4-4CD8-989A-E955-0085BA16E920}"/>
              </a:ext>
            </a:extLst>
          </p:cNvPr>
          <p:cNvSpPr/>
          <p:nvPr/>
        </p:nvSpPr>
        <p:spPr>
          <a:xfrm>
            <a:off x="11010547" y="2152313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1336C-F2BF-9D17-6246-213E0C742E67}"/>
              </a:ext>
            </a:extLst>
          </p:cNvPr>
          <p:cNvSpPr/>
          <p:nvPr/>
        </p:nvSpPr>
        <p:spPr>
          <a:xfrm>
            <a:off x="11010547" y="276661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10F1D-C882-3056-D9EA-B8F467231184}"/>
              </a:ext>
            </a:extLst>
          </p:cNvPr>
          <p:cNvSpPr txBox="1"/>
          <p:nvPr/>
        </p:nvSpPr>
        <p:spPr>
          <a:xfrm>
            <a:off x="11054442" y="3226939"/>
            <a:ext cx="45720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55F4F1-A91C-2BB3-7B0F-8375B3CBC7FC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7459210" y="1396473"/>
            <a:ext cx="1528194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67A31A-1A3B-0F8A-8701-FD2E4453DE17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>
            <a:off x="7459210" y="1396473"/>
            <a:ext cx="152819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BB5D31-035E-43A0-FE13-AA7BDE26B3DD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>
            <a:off x="7459210" y="1396473"/>
            <a:ext cx="1528194" cy="18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6F39CE-8AB6-A4F4-AC7A-4EE4AA12E65A}"/>
              </a:ext>
            </a:extLst>
          </p:cNvPr>
          <p:cNvSpPr txBox="1"/>
          <p:nvPr/>
        </p:nvSpPr>
        <p:spPr>
          <a:xfrm>
            <a:off x="8012186" y="2190574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605782-6E62-6860-8F48-354CDE97CEF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7459210" y="1581031"/>
            <a:ext cx="1528194" cy="4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670CDA-29D1-E67F-DFA5-F9738931052F}"/>
              </a:ext>
            </a:extLst>
          </p:cNvPr>
          <p:cNvCxnSpPr>
            <a:stCxn id="12" idx="6"/>
          </p:cNvCxnSpPr>
          <p:nvPr/>
        </p:nvCxnSpPr>
        <p:spPr>
          <a:xfrm>
            <a:off x="7459210" y="1993489"/>
            <a:ext cx="1528194" cy="19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D826EF-1A6E-FF8F-451C-669B91FA142F}"/>
              </a:ext>
            </a:extLst>
          </p:cNvPr>
          <p:cNvCxnSpPr>
            <a:stCxn id="12" idx="6"/>
            <a:endCxn id="21" idx="2"/>
          </p:cNvCxnSpPr>
          <p:nvPr/>
        </p:nvCxnSpPr>
        <p:spPr>
          <a:xfrm>
            <a:off x="7459210" y="1993489"/>
            <a:ext cx="1528194" cy="128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C6500B-B42E-D8FD-1205-C13E1AD63303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9364909" y="1581031"/>
            <a:ext cx="1645638" cy="7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3D9193-C80B-7FDD-C254-8B4938450C1F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>
            <a:off x="9364909" y="1581031"/>
            <a:ext cx="1645638" cy="137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28BD5C-0E2D-1D39-4649-B7FEF6CE2A8B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9364909" y="2178047"/>
            <a:ext cx="1645638" cy="1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5D4E74-A66C-C6FB-CAE4-34D19C722BD9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9364909" y="2178047"/>
            <a:ext cx="1645638" cy="7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6DF3DB3-7198-CA6D-1653-FDB61A6E607C}"/>
              </a:ext>
            </a:extLst>
          </p:cNvPr>
          <p:cNvSpPr txBox="1"/>
          <p:nvPr/>
        </p:nvSpPr>
        <p:spPr>
          <a:xfrm>
            <a:off x="3628232" y="5153637"/>
            <a:ext cx="52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Fully Connected Neural Network in the project</a:t>
            </a:r>
          </a:p>
        </p:txBody>
      </p:sp>
      <p:pic>
        <p:nvPicPr>
          <p:cNvPr id="76" name="Picture 2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B6D4E5DF-D0D4-2613-4324-EC6D9F6E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" y="1970637"/>
            <a:ext cx="1343993" cy="13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6F00EB-5398-EC21-3CB2-EECCF80B3229}"/>
              </a:ext>
            </a:extLst>
          </p:cNvPr>
          <p:cNvCxnSpPr/>
          <p:nvPr/>
        </p:nvCxnSpPr>
        <p:spPr>
          <a:xfrm>
            <a:off x="1575553" y="2667849"/>
            <a:ext cx="61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D9D6C-1367-D4C7-7397-D30B8ADE2280}"/>
              </a:ext>
            </a:extLst>
          </p:cNvPr>
          <p:cNvSpPr/>
          <p:nvPr/>
        </p:nvSpPr>
        <p:spPr>
          <a:xfrm>
            <a:off x="3605311" y="1125258"/>
            <a:ext cx="1275127" cy="12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051FA-5D61-8BE1-5361-14F786D2A5EA}"/>
              </a:ext>
            </a:extLst>
          </p:cNvPr>
          <p:cNvSpPr/>
          <p:nvPr/>
        </p:nvSpPr>
        <p:spPr>
          <a:xfrm>
            <a:off x="3356259" y="1350811"/>
            <a:ext cx="1275127" cy="1288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922B05-F641-9E1B-22AE-A087EE379656}"/>
              </a:ext>
            </a:extLst>
          </p:cNvPr>
          <p:cNvSpPr/>
          <p:nvPr/>
        </p:nvSpPr>
        <p:spPr>
          <a:xfrm>
            <a:off x="3154170" y="1610037"/>
            <a:ext cx="1275127" cy="128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A1A9A0-89F8-D1D9-8F72-01B449718D3A}"/>
              </a:ext>
            </a:extLst>
          </p:cNvPr>
          <p:cNvSpPr/>
          <p:nvPr/>
        </p:nvSpPr>
        <p:spPr>
          <a:xfrm>
            <a:off x="2911553" y="1900305"/>
            <a:ext cx="1275127" cy="1288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36D3DA-FBF6-BA1D-DC2D-D2A4AF657118}"/>
              </a:ext>
            </a:extLst>
          </p:cNvPr>
          <p:cNvSpPr/>
          <p:nvPr/>
        </p:nvSpPr>
        <p:spPr>
          <a:xfrm>
            <a:off x="2670281" y="2196690"/>
            <a:ext cx="1275127" cy="1288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59CFB-A848-96DA-6B52-A30043E8CFB1}"/>
              </a:ext>
            </a:extLst>
          </p:cNvPr>
          <p:cNvSpPr txBox="1"/>
          <p:nvPr/>
        </p:nvSpPr>
        <p:spPr>
          <a:xfrm>
            <a:off x="192947" y="3485113"/>
            <a:ext cx="103303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28x28x1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E0D8D8-FBA5-FF1B-A354-96D6DFDC2EAD}"/>
              </a:ext>
            </a:extLst>
          </p:cNvPr>
          <p:cNvSpPr txBox="1"/>
          <p:nvPr/>
        </p:nvSpPr>
        <p:spPr>
          <a:xfrm>
            <a:off x="3549116" y="3548164"/>
            <a:ext cx="103303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26x26x5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71CBB-60E6-C3EA-561B-24389C878D87}"/>
              </a:ext>
            </a:extLst>
          </p:cNvPr>
          <p:cNvSpPr txBox="1"/>
          <p:nvPr/>
        </p:nvSpPr>
        <p:spPr>
          <a:xfrm>
            <a:off x="1480099" y="2246917"/>
            <a:ext cx="103303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EF61F-8854-52A9-C87A-53D0B34A3A75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9364909" y="2336871"/>
            <a:ext cx="1645638" cy="9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4D7FF-7410-6B45-2996-C2F051C4F992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 flipV="1">
            <a:off x="9364909" y="2951177"/>
            <a:ext cx="1645638" cy="3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63C764-4764-893D-3B97-715B710253C4}"/>
              </a:ext>
            </a:extLst>
          </p:cNvPr>
          <p:cNvCxnSpPr>
            <a:cxnSpLocks/>
          </p:cNvCxnSpPr>
          <p:nvPr/>
        </p:nvCxnSpPr>
        <p:spPr>
          <a:xfrm>
            <a:off x="5176007" y="2637704"/>
            <a:ext cx="1586163" cy="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AC094E-8E18-5350-7302-D7BDC46E7177}"/>
              </a:ext>
            </a:extLst>
          </p:cNvPr>
          <p:cNvSpPr txBox="1"/>
          <p:nvPr/>
        </p:nvSpPr>
        <p:spPr>
          <a:xfrm>
            <a:off x="1652383" y="2728382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BE7712-F82B-68CC-DDCE-F1943708A9BE}"/>
              </a:ext>
            </a:extLst>
          </p:cNvPr>
          <p:cNvSpPr txBox="1"/>
          <p:nvPr/>
        </p:nvSpPr>
        <p:spPr>
          <a:xfrm>
            <a:off x="9176155" y="1166853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Sigmoid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FBE1B2-A55B-1218-AF94-AF54F01C285A}"/>
              </a:ext>
            </a:extLst>
          </p:cNvPr>
          <p:cNvSpPr txBox="1"/>
          <p:nvPr/>
        </p:nvSpPr>
        <p:spPr>
          <a:xfrm>
            <a:off x="11090456" y="1821242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4069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02FD36C-3822-56CA-51F4-6DE3E7884BBE}"/>
              </a:ext>
            </a:extLst>
          </p:cNvPr>
          <p:cNvSpPr/>
          <p:nvPr/>
        </p:nvSpPr>
        <p:spPr>
          <a:xfrm>
            <a:off x="7838297" y="1313315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886470-B25A-5358-0A7A-84EFC598C5CC}"/>
              </a:ext>
            </a:extLst>
          </p:cNvPr>
          <p:cNvSpPr/>
          <p:nvPr/>
        </p:nvSpPr>
        <p:spPr>
          <a:xfrm>
            <a:off x="7833827" y="1885878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58266A-A0A2-7168-1FF0-CB0D9D1DEE0B}"/>
              </a:ext>
            </a:extLst>
          </p:cNvPr>
          <p:cNvSpPr/>
          <p:nvPr/>
        </p:nvSpPr>
        <p:spPr>
          <a:xfrm>
            <a:off x="7832303" y="285947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FED8D7-B129-A5DF-E821-946D1BB29C89}"/>
              </a:ext>
            </a:extLst>
          </p:cNvPr>
          <p:cNvSpPr/>
          <p:nvPr/>
        </p:nvSpPr>
        <p:spPr>
          <a:xfrm>
            <a:off x="7849487" y="3446256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060BA-6FFC-0233-DDD0-F326B23F4B9D}"/>
              </a:ext>
            </a:extLst>
          </p:cNvPr>
          <p:cNvSpPr txBox="1"/>
          <p:nvPr/>
        </p:nvSpPr>
        <p:spPr>
          <a:xfrm>
            <a:off x="7732043" y="2100527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A7218-9E63-1DE7-5C56-B05645AE1BD4}"/>
              </a:ext>
            </a:extLst>
          </p:cNvPr>
          <p:cNvSpPr txBox="1"/>
          <p:nvPr/>
        </p:nvSpPr>
        <p:spPr>
          <a:xfrm>
            <a:off x="7306791" y="4004020"/>
            <a:ext cx="135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5*12*12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7D8A00-432E-13C0-3685-8957520D7070}"/>
              </a:ext>
            </a:extLst>
          </p:cNvPr>
          <p:cNvSpPr/>
          <p:nvPr/>
        </p:nvSpPr>
        <p:spPr>
          <a:xfrm>
            <a:off x="9480938" y="1413976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FA686-56FF-FC4D-1AC6-61F31D79D4B7}"/>
              </a:ext>
            </a:extLst>
          </p:cNvPr>
          <p:cNvSpPr/>
          <p:nvPr/>
        </p:nvSpPr>
        <p:spPr>
          <a:xfrm>
            <a:off x="9480938" y="2010992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D6DAA5-4EAC-9A1D-AAE9-7AD48BA7393E}"/>
              </a:ext>
            </a:extLst>
          </p:cNvPr>
          <p:cNvSpPr/>
          <p:nvPr/>
        </p:nvSpPr>
        <p:spPr>
          <a:xfrm>
            <a:off x="9480938" y="3114864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563C1-167B-B658-5C58-3505A97AF94E}"/>
              </a:ext>
            </a:extLst>
          </p:cNvPr>
          <p:cNvSpPr txBox="1"/>
          <p:nvPr/>
        </p:nvSpPr>
        <p:spPr>
          <a:xfrm>
            <a:off x="9363492" y="2279593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2D3033-4BC6-4ACB-7604-2C737228E7BF}"/>
              </a:ext>
            </a:extLst>
          </p:cNvPr>
          <p:cNvSpPr txBox="1"/>
          <p:nvPr/>
        </p:nvSpPr>
        <p:spPr>
          <a:xfrm>
            <a:off x="9397048" y="3651038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F2C7A4-4CD8-989A-E955-0085BA16E920}"/>
              </a:ext>
            </a:extLst>
          </p:cNvPr>
          <p:cNvSpPr/>
          <p:nvPr/>
        </p:nvSpPr>
        <p:spPr>
          <a:xfrm>
            <a:off x="10950113" y="2169816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1336C-F2BF-9D17-6246-213E0C742E67}"/>
              </a:ext>
            </a:extLst>
          </p:cNvPr>
          <p:cNvSpPr/>
          <p:nvPr/>
        </p:nvSpPr>
        <p:spPr>
          <a:xfrm>
            <a:off x="10951637" y="2847707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10F1D-C882-3056-D9EA-B8F467231184}"/>
              </a:ext>
            </a:extLst>
          </p:cNvPr>
          <p:cNvSpPr txBox="1"/>
          <p:nvPr/>
        </p:nvSpPr>
        <p:spPr>
          <a:xfrm>
            <a:off x="11028313" y="3233198"/>
            <a:ext cx="45720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55F4F1-A91C-2BB3-7B0F-8375B3CBC7FC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8215802" y="1497873"/>
            <a:ext cx="1265136" cy="10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67A31A-1A3B-0F8A-8701-FD2E4453DE17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>
            <a:off x="8215802" y="1497873"/>
            <a:ext cx="1265136" cy="69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BB5D31-035E-43A0-FE13-AA7BDE26B3DD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>
            <a:off x="8215802" y="1497873"/>
            <a:ext cx="1265136" cy="180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6F39CE-8AB6-A4F4-AC7A-4EE4AA12E65A}"/>
              </a:ext>
            </a:extLst>
          </p:cNvPr>
          <p:cNvSpPr txBox="1"/>
          <p:nvPr/>
        </p:nvSpPr>
        <p:spPr>
          <a:xfrm>
            <a:off x="8633653" y="1900626"/>
            <a:ext cx="612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605782-6E62-6860-8F48-354CDE97CEF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8211332" y="1598534"/>
            <a:ext cx="1269606" cy="47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670CDA-29D1-E67F-DFA5-F9738931052F}"/>
              </a:ext>
            </a:extLst>
          </p:cNvPr>
          <p:cNvCxnSpPr>
            <a:stCxn id="12" idx="6"/>
          </p:cNvCxnSpPr>
          <p:nvPr/>
        </p:nvCxnSpPr>
        <p:spPr>
          <a:xfrm>
            <a:off x="8211332" y="2070436"/>
            <a:ext cx="1528194" cy="19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D826EF-1A6E-FF8F-451C-669B91FA142F}"/>
              </a:ext>
            </a:extLst>
          </p:cNvPr>
          <p:cNvCxnSpPr>
            <a:stCxn id="12" idx="6"/>
            <a:endCxn id="21" idx="2"/>
          </p:cNvCxnSpPr>
          <p:nvPr/>
        </p:nvCxnSpPr>
        <p:spPr>
          <a:xfrm>
            <a:off x="8211332" y="2070436"/>
            <a:ext cx="1269606" cy="122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C6500B-B42E-D8FD-1205-C13E1AD63303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9858443" y="1598534"/>
            <a:ext cx="1091670" cy="7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3D9193-C80B-7FDD-C254-8B4938450C1F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>
            <a:off x="9858443" y="1598534"/>
            <a:ext cx="1093194" cy="143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28BD5C-0E2D-1D39-4649-B7FEF6CE2A8B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9858443" y="2195550"/>
            <a:ext cx="1091670" cy="15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5D4E74-A66C-C6FB-CAE4-34D19C722BD9}"/>
              </a:ext>
            </a:extLst>
          </p:cNvPr>
          <p:cNvCxnSpPr>
            <a:stCxn id="19" idx="6"/>
            <a:endCxn id="26" idx="2"/>
          </p:cNvCxnSpPr>
          <p:nvPr/>
        </p:nvCxnSpPr>
        <p:spPr>
          <a:xfrm>
            <a:off x="9858443" y="2195550"/>
            <a:ext cx="1093194" cy="8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6DF3DB3-7198-CA6D-1653-FDB61A6E607C}"/>
              </a:ext>
            </a:extLst>
          </p:cNvPr>
          <p:cNvSpPr txBox="1"/>
          <p:nvPr/>
        </p:nvSpPr>
        <p:spPr>
          <a:xfrm>
            <a:off x="3628232" y="5153637"/>
            <a:ext cx="52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Fully Connected Neural Network in the project</a:t>
            </a:r>
          </a:p>
        </p:txBody>
      </p:sp>
      <p:pic>
        <p:nvPicPr>
          <p:cNvPr id="76" name="Picture 2" descr="How to Develop a CNN for MNIST Handwritten Digit Classification -  MachineLearningMastery.com">
            <a:extLst>
              <a:ext uri="{FF2B5EF4-FFF2-40B4-BE49-F238E27FC236}">
                <a16:creationId xmlns:a16="http://schemas.microsoft.com/office/drawing/2014/main" id="{B6D4E5DF-D0D4-2613-4324-EC6D9F6E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" y="1970637"/>
            <a:ext cx="1343993" cy="13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6F00EB-5398-EC21-3CB2-EECCF80B3229}"/>
              </a:ext>
            </a:extLst>
          </p:cNvPr>
          <p:cNvCxnSpPr/>
          <p:nvPr/>
        </p:nvCxnSpPr>
        <p:spPr>
          <a:xfrm>
            <a:off x="1575553" y="2667849"/>
            <a:ext cx="61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D9D6C-1367-D4C7-7397-D30B8ADE2280}"/>
              </a:ext>
            </a:extLst>
          </p:cNvPr>
          <p:cNvSpPr/>
          <p:nvPr/>
        </p:nvSpPr>
        <p:spPr>
          <a:xfrm>
            <a:off x="3231434" y="1200735"/>
            <a:ext cx="1275127" cy="12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051FA-5D61-8BE1-5361-14F786D2A5EA}"/>
              </a:ext>
            </a:extLst>
          </p:cNvPr>
          <p:cNvSpPr/>
          <p:nvPr/>
        </p:nvSpPr>
        <p:spPr>
          <a:xfrm>
            <a:off x="2982382" y="1426288"/>
            <a:ext cx="1275127" cy="1288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922B05-F641-9E1B-22AE-A087EE379656}"/>
              </a:ext>
            </a:extLst>
          </p:cNvPr>
          <p:cNvSpPr/>
          <p:nvPr/>
        </p:nvSpPr>
        <p:spPr>
          <a:xfrm>
            <a:off x="2780293" y="1685514"/>
            <a:ext cx="1275127" cy="128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A1A9A0-89F8-D1D9-8F72-01B449718D3A}"/>
              </a:ext>
            </a:extLst>
          </p:cNvPr>
          <p:cNvSpPr/>
          <p:nvPr/>
        </p:nvSpPr>
        <p:spPr>
          <a:xfrm>
            <a:off x="2537676" y="1975782"/>
            <a:ext cx="1275127" cy="1288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36D3DA-FBF6-BA1D-DC2D-D2A4AF657118}"/>
              </a:ext>
            </a:extLst>
          </p:cNvPr>
          <p:cNvSpPr/>
          <p:nvPr/>
        </p:nvSpPr>
        <p:spPr>
          <a:xfrm>
            <a:off x="2296404" y="2272167"/>
            <a:ext cx="1275127" cy="1288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59CFB-A848-96DA-6B52-A30043E8CFB1}"/>
              </a:ext>
            </a:extLst>
          </p:cNvPr>
          <p:cNvSpPr txBox="1"/>
          <p:nvPr/>
        </p:nvSpPr>
        <p:spPr>
          <a:xfrm>
            <a:off x="192947" y="3485113"/>
            <a:ext cx="103303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28x28x1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E0D8D8-FBA5-FF1B-A354-96D6DFDC2EAD}"/>
              </a:ext>
            </a:extLst>
          </p:cNvPr>
          <p:cNvSpPr txBox="1"/>
          <p:nvPr/>
        </p:nvSpPr>
        <p:spPr>
          <a:xfrm>
            <a:off x="3175239" y="3623641"/>
            <a:ext cx="103303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24x24x5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C71CBB-60E6-C3EA-561B-24389C878D87}"/>
              </a:ext>
            </a:extLst>
          </p:cNvPr>
          <p:cNvSpPr txBox="1"/>
          <p:nvPr/>
        </p:nvSpPr>
        <p:spPr>
          <a:xfrm>
            <a:off x="1480099" y="2246917"/>
            <a:ext cx="103303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EF61F-8854-52A9-C87A-53D0B34A3A75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9858443" y="2354374"/>
            <a:ext cx="1091670" cy="9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4D7FF-7410-6B45-2996-C2F051C4F992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 flipV="1">
            <a:off x="9858443" y="3032265"/>
            <a:ext cx="1093194" cy="26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63C764-4764-893D-3B97-715B710253C4}"/>
              </a:ext>
            </a:extLst>
          </p:cNvPr>
          <p:cNvCxnSpPr>
            <a:cxnSpLocks/>
          </p:cNvCxnSpPr>
          <p:nvPr/>
        </p:nvCxnSpPr>
        <p:spPr>
          <a:xfrm>
            <a:off x="4475012" y="2660526"/>
            <a:ext cx="102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54B9C1-FF14-AA6B-CBDB-03F6597DF784}"/>
              </a:ext>
            </a:extLst>
          </p:cNvPr>
          <p:cNvSpPr txBox="1"/>
          <p:nvPr/>
        </p:nvSpPr>
        <p:spPr>
          <a:xfrm>
            <a:off x="4348120" y="2696938"/>
            <a:ext cx="1147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MaxPooling</a:t>
            </a:r>
          </a:p>
          <a:p>
            <a:r>
              <a:rPr lang="en-US" sz="1500"/>
              <a:t>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BE7712-F82B-68CC-DDCE-F1943708A9BE}"/>
              </a:ext>
            </a:extLst>
          </p:cNvPr>
          <p:cNvSpPr txBox="1"/>
          <p:nvPr/>
        </p:nvSpPr>
        <p:spPr>
          <a:xfrm>
            <a:off x="8101910" y="1122600"/>
            <a:ext cx="1063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Sigmoid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FBE1B2-A55B-1218-AF94-AF54F01C285A}"/>
              </a:ext>
            </a:extLst>
          </p:cNvPr>
          <p:cNvSpPr txBox="1"/>
          <p:nvPr/>
        </p:nvSpPr>
        <p:spPr>
          <a:xfrm>
            <a:off x="9771694" y="1320016"/>
            <a:ext cx="910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Sigmoid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A9F1E5-D478-5622-A2ED-4007FE181896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 flipV="1">
            <a:off x="8226992" y="3299422"/>
            <a:ext cx="1253946" cy="33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985EC7-6EB5-2004-24D6-2B24530338CF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8226992" y="2195550"/>
            <a:ext cx="1253946" cy="143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3FEE12-8CB1-A6D2-CAF4-DB256610680A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 flipV="1">
            <a:off x="8209808" y="1598534"/>
            <a:ext cx="1271130" cy="14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C148DE-BCE6-7E22-09B7-851D882E2D4E}"/>
              </a:ext>
            </a:extLst>
          </p:cNvPr>
          <p:cNvCxnSpPr>
            <a:stCxn id="14" idx="6"/>
          </p:cNvCxnSpPr>
          <p:nvPr/>
        </p:nvCxnSpPr>
        <p:spPr>
          <a:xfrm>
            <a:off x="8209808" y="3044037"/>
            <a:ext cx="1187240" cy="25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F7E72CC-C0BA-A52D-A7E3-C9025F4E4E5E}"/>
              </a:ext>
            </a:extLst>
          </p:cNvPr>
          <p:cNvSpPr/>
          <p:nvPr/>
        </p:nvSpPr>
        <p:spPr>
          <a:xfrm>
            <a:off x="6503889" y="1535436"/>
            <a:ext cx="702803" cy="697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39FF35-7F5B-000E-DEAE-C3B54EA4A1A3}"/>
              </a:ext>
            </a:extLst>
          </p:cNvPr>
          <p:cNvSpPr/>
          <p:nvPr/>
        </p:nvSpPr>
        <p:spPr>
          <a:xfrm>
            <a:off x="6254837" y="1760989"/>
            <a:ext cx="702803" cy="6974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E4780C-CB01-D4B1-5139-985BD96F108B}"/>
              </a:ext>
            </a:extLst>
          </p:cNvPr>
          <p:cNvSpPr/>
          <p:nvPr/>
        </p:nvSpPr>
        <p:spPr>
          <a:xfrm>
            <a:off x="6052748" y="2020215"/>
            <a:ext cx="702803" cy="6974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198F12-ED0C-6302-4365-783D8DD6431B}"/>
              </a:ext>
            </a:extLst>
          </p:cNvPr>
          <p:cNvSpPr/>
          <p:nvPr/>
        </p:nvSpPr>
        <p:spPr>
          <a:xfrm>
            <a:off x="5810131" y="2310483"/>
            <a:ext cx="702803" cy="6974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68D507-3C1C-0E7F-1189-19E76173EA05}"/>
              </a:ext>
            </a:extLst>
          </p:cNvPr>
          <p:cNvSpPr/>
          <p:nvPr/>
        </p:nvSpPr>
        <p:spPr>
          <a:xfrm>
            <a:off x="5568859" y="2606868"/>
            <a:ext cx="702803" cy="697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A418CF-ED02-8DC4-0AD7-A8EC7E91BA43}"/>
              </a:ext>
            </a:extLst>
          </p:cNvPr>
          <p:cNvSpPr txBox="1"/>
          <p:nvPr/>
        </p:nvSpPr>
        <p:spPr>
          <a:xfrm>
            <a:off x="5527305" y="3452747"/>
            <a:ext cx="133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12x12x5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5CC58A-CCE8-7BF2-027B-8341133EA5B2}"/>
              </a:ext>
            </a:extLst>
          </p:cNvPr>
          <p:cNvCxnSpPr>
            <a:cxnSpLocks/>
          </p:cNvCxnSpPr>
          <p:nvPr/>
        </p:nvCxnSpPr>
        <p:spPr>
          <a:xfrm>
            <a:off x="7110608" y="2667849"/>
            <a:ext cx="571190" cy="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35148EF-5016-8A2C-EEB1-FA9FF15A1DFC}"/>
              </a:ext>
            </a:extLst>
          </p:cNvPr>
          <p:cNvSpPr txBox="1"/>
          <p:nvPr/>
        </p:nvSpPr>
        <p:spPr>
          <a:xfrm>
            <a:off x="6937200" y="2641818"/>
            <a:ext cx="1063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Sigmoid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29A856-4FEA-86CF-641C-DBC7B7DB61BA}"/>
              </a:ext>
            </a:extLst>
          </p:cNvPr>
          <p:cNvSpPr/>
          <p:nvPr/>
        </p:nvSpPr>
        <p:spPr>
          <a:xfrm>
            <a:off x="11662754" y="2181588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12B7151-9ED1-102A-FD8F-77F56C882E45}"/>
              </a:ext>
            </a:extLst>
          </p:cNvPr>
          <p:cNvSpPr/>
          <p:nvPr/>
        </p:nvSpPr>
        <p:spPr>
          <a:xfrm>
            <a:off x="11664278" y="2859479"/>
            <a:ext cx="377505" cy="3691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5CA7A0-687E-9EF1-E15C-FBD1B69DDA4B}"/>
              </a:ext>
            </a:extLst>
          </p:cNvPr>
          <p:cNvCxnSpPr>
            <a:stCxn id="26" idx="6"/>
            <a:endCxn id="83" idx="2"/>
          </p:cNvCxnSpPr>
          <p:nvPr/>
        </p:nvCxnSpPr>
        <p:spPr>
          <a:xfrm flipV="1">
            <a:off x="11329142" y="2366146"/>
            <a:ext cx="333612" cy="66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C1B9623-57BB-2328-1B98-CC2DF340BECC}"/>
              </a:ext>
            </a:extLst>
          </p:cNvPr>
          <p:cNvCxnSpPr>
            <a:stCxn id="26" idx="6"/>
            <a:endCxn id="84" idx="2"/>
          </p:cNvCxnSpPr>
          <p:nvPr/>
        </p:nvCxnSpPr>
        <p:spPr>
          <a:xfrm>
            <a:off x="11329142" y="3032265"/>
            <a:ext cx="335136" cy="1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9FC98A-18B9-B65A-98C6-0F8FE67162F8}"/>
              </a:ext>
            </a:extLst>
          </p:cNvPr>
          <p:cNvCxnSpPr>
            <a:stCxn id="25" idx="6"/>
            <a:endCxn id="84" idx="2"/>
          </p:cNvCxnSpPr>
          <p:nvPr/>
        </p:nvCxnSpPr>
        <p:spPr>
          <a:xfrm>
            <a:off x="11327618" y="2354374"/>
            <a:ext cx="336660" cy="68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5958FC5-140D-9AD6-1AFF-918B948E4252}"/>
              </a:ext>
            </a:extLst>
          </p:cNvPr>
          <p:cNvCxnSpPr>
            <a:stCxn id="25" idx="6"/>
            <a:endCxn id="83" idx="2"/>
          </p:cNvCxnSpPr>
          <p:nvPr/>
        </p:nvCxnSpPr>
        <p:spPr>
          <a:xfrm>
            <a:off x="11327618" y="2354374"/>
            <a:ext cx="335136" cy="1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9D7861A-F2B1-33FA-7D98-E8D1D964B674}"/>
              </a:ext>
            </a:extLst>
          </p:cNvPr>
          <p:cNvSpPr txBox="1"/>
          <p:nvPr/>
        </p:nvSpPr>
        <p:spPr>
          <a:xfrm>
            <a:off x="11074209" y="1830844"/>
            <a:ext cx="10089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412668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Hải</dc:creator>
  <cp:lastModifiedBy>Hải</cp:lastModifiedBy>
  <cp:revision>9</cp:revision>
  <dcterms:created xsi:type="dcterms:W3CDTF">2024-06-16T08:18:44Z</dcterms:created>
  <dcterms:modified xsi:type="dcterms:W3CDTF">2024-06-16T09:05:05Z</dcterms:modified>
</cp:coreProperties>
</file>