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FEC045-D40E-5DB9-7AF2-C9E2944C5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3591F-3766-7BA5-8D36-7967AF955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F6EE7-D101-4752-A9C8-E4A8B8AB163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51FF-3AD7-70D0-EA5E-053DB944B1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91E9C-BEB6-B713-21FB-9C2C4A6E7C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39CF-1B89-49CD-9A8A-027F4991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0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DFBF-02F3-416B-BF0D-ACB8371B9CD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B90-F84A-4C83-BA40-1A236D2A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61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D76-42F0-4A01-8EFB-CA64056A9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1C547-6A2F-26AA-30CB-8EA242246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F0F4-1C74-5140-5A5E-27D9E4CD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D46B-0C36-4C48-8840-00A38558CBDD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F28D-24BE-4CDA-FE5F-6A4EB93C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223B-9167-2168-AE31-A22E7DC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0987-6709-AD0F-AEAD-EBF0E89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F2F90-DD3B-7B67-020D-FCC0953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ECBB-AA7D-F495-6192-57FFEFFB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0AF-DB68-4250-9E24-9A349F6E858C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CBF1-F497-AB44-75E1-9B4C0A75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053B-1C1D-9B80-8AFA-C9089D51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C8275-C32B-279D-8DF1-A38B2145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F918E-673E-4773-0F2F-DE394C2F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280A-B3CC-087E-5F3E-21B9FBDA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569-B7BB-4CF3-8B4B-C9CA4528CC0B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3520-E312-D5CD-86AA-EF9F23CF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5879-96D4-DF97-5222-4DAC7A3B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904B-9482-B987-0297-B0DD2AC3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E7F1-A8CB-0776-CEDA-35FE0747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D94EB-59A8-7E32-95A9-04920186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CFD-838B-46B8-8DCD-AF46B564B6AC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45EC-34A8-062C-0D24-2EB53ECB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88C0-3C4C-946A-C0A4-8685AA2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A6AD-E20C-FE7F-F85B-88955451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1AF0E-EEC8-8410-98DD-02459402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81A5-0937-7074-0831-F0D87F92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4004-6F8E-415A-99F8-E5E71CF371C4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8FAD-005D-1F88-0E89-29E4CD3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C7E3-BE83-30DE-5006-2824583A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5CEC-115C-D1F9-0B13-557A89E9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AA02-064D-4331-1920-CDB314A5F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68F77-F893-0CFF-1B58-54D7F622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CECC7-08BF-C28B-7137-2E2F6EEE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3F7F-197D-4F18-A7D8-2EB40D7EEFFB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B0808-C201-6117-B5DE-3E7F8DC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8E001-C95D-29CC-88F3-DB9D9261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D20A-FB30-25B0-15D6-945A777A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AA9B-BB67-E382-B271-4E0D0718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549FF-7D50-E804-0449-FA4D54B08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2A626-7239-B190-63CE-0E2D2545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2D37-507F-E6A7-869C-5F5C5738E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6673B-12EA-068C-AAFF-AA85B2AF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BD0-C756-4E06-BC2C-FE3F2F64A1CA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47D2F-5093-BCCD-587A-9D8A157F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62293-BE43-673D-30DF-53EBCDCE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67E8-9C4B-0DC1-6DB8-299D1718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E174E-AEE2-533B-9C39-41894F7D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71DE-2D71-4AD6-A744-C4532AAEE9D5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6036C-1519-8671-E0B5-8D2D5F6E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59059-E37D-098F-338A-877B0D2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DE75A-685C-B6AF-E05E-DBA4F39A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9183-BA10-4A7F-ACEB-2F6E6F19299B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9658D-62DC-7A11-F934-65C78D3D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4BC0C-3122-2F11-7D06-EA9C6E3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F1D5-625B-FA02-725D-D5349D6C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44A-87A0-93AB-CCD4-F362ED6C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F2FE5-7D74-7E36-478F-D9C26EFC2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2FBB-0DEE-531F-CEE1-06328EC1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00F-609E-468C-ABC3-E0D96517FD71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613D-398A-B675-E4A0-8D16199C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D965-BB42-D0D8-0D20-F26CDC08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2DEA-43FC-6143-6B33-CAA37825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FE496-027B-1BDF-B19F-B9C3C8C01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E7A92-1A3D-509D-BB88-86BCE885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AC71F-E5E4-1123-5E45-A8B321CD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AE4-B94F-48D3-8856-B90F45488177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75FEE-9FBF-26D4-E92E-685AC2E6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4028-8160-2F83-42DC-1DB10CA8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3EDF4-AB9E-785E-0A7D-916D0F30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7C62B-68DB-A392-C820-7B6BD536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ED3-EA8D-8E4B-9CC8-95B6553D2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945D-B3CF-4117-979E-50A51345071E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AC16-72C8-3A8B-B1E3-234A97BAD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98D1-BFC2-0B9A-E4FD-FAF4A1A30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0073-DA08-40EE-B63B-DB79B632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0D7C15-019D-4FF5-F4E2-E2AA653BB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944" y="362900"/>
            <a:ext cx="9144000" cy="97702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125"/>
              </a:spcBef>
            </a:pPr>
            <a:r>
              <a:rPr lang="vi-VN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ĐỒ</a:t>
            </a:r>
            <a:r>
              <a:rPr lang="vi-VN" sz="3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vi-VN" sz="3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vi-VN" sz="3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vi-VN" sz="3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 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5865" marR="1313815" algn="ctr">
              <a:lnSpc>
                <a:spcPct val="150000"/>
              </a:lnSpc>
              <a:spcAft>
                <a:spcPts val="0"/>
              </a:spcAft>
            </a:pPr>
            <a:r>
              <a:rPr lang="en-US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vi-VN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 KỲ I, NĂM HỌC 2023 – 2024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DC2EBEC7-7965-7143-7835-777D089C20D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815" y="96921"/>
            <a:ext cx="1393192" cy="124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7E7893-C24E-1401-1D23-C6EA2A9EC68C}"/>
              </a:ext>
            </a:extLst>
          </p:cNvPr>
          <p:cNvSpPr txBox="1"/>
          <p:nvPr/>
        </p:nvSpPr>
        <p:spPr>
          <a:xfrm>
            <a:off x="1665514" y="1805637"/>
            <a:ext cx="9116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VÀ XÂY DỰNG HỆ THỐNG QUẢN LÝ</a:t>
            </a: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DE1E0-3AD8-0BBF-1244-2B916C622EC4}"/>
              </a:ext>
            </a:extLst>
          </p:cNvPr>
          <p:cNvSpPr txBox="1"/>
          <p:nvPr/>
        </p:nvSpPr>
        <p:spPr>
          <a:xfrm>
            <a:off x="422989" y="2482745"/>
            <a:ext cx="117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DẠY HỌC TẠI TRƯỜNG TRUNG HỌC PHỔ THÔNG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B5A7-9559-86CF-EDF3-EC6B3EDEBD55}"/>
              </a:ext>
            </a:extLst>
          </p:cNvPr>
          <p:cNvSpPr txBox="1"/>
          <p:nvPr/>
        </p:nvSpPr>
        <p:spPr>
          <a:xfrm>
            <a:off x="864815" y="3609632"/>
            <a:ext cx="4901504" cy="139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9DE1C-8508-B0D9-9D38-A64DD22972C8}"/>
              </a:ext>
            </a:extLst>
          </p:cNvPr>
          <p:cNvSpPr txBox="1"/>
          <p:nvPr/>
        </p:nvSpPr>
        <p:spPr>
          <a:xfrm>
            <a:off x="7968342" y="3609632"/>
            <a:ext cx="5290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Ngọc Hân</a:t>
            </a:r>
          </a:p>
          <a:p>
            <a:pPr>
              <a:lnSpc>
                <a:spcPct val="150000"/>
              </a:lnSpc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110121249</a:t>
            </a:r>
          </a:p>
          <a:p>
            <a:pPr>
              <a:lnSpc>
                <a:spcPct val="150000"/>
              </a:lnSpc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DA21TTC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C1E4-34A8-EAF4-BA87-1A079F66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E7495A-6C50-83E8-5899-4D0EAD9D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C5F-686C-4830-2D83-AC4B54B9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680938"/>
            <a:ext cx="10515600" cy="67990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07AE2-F2F4-0B52-897F-5971EE573738}"/>
              </a:ext>
            </a:extLst>
          </p:cNvPr>
          <p:cNvSpPr/>
          <p:nvPr/>
        </p:nvSpPr>
        <p:spPr>
          <a:xfrm>
            <a:off x="1573763" y="1275617"/>
            <a:ext cx="4911012" cy="69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EAFA672E-6D5D-A421-D772-14AA7DC04E7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8B667BE1-8E76-2EC9-2BFB-FDC332209270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 CÀI ĐẶT ỨNG DỤNG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4D5EA-124A-B7F9-010C-7B3EDCB9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458" y="1767696"/>
            <a:ext cx="5121084" cy="332260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700243A-44DC-28E0-98A8-BF25E935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2D113B-6E23-D615-0F04-88223FB8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C5F-686C-4830-2D83-AC4B54B9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680938"/>
            <a:ext cx="10515600" cy="67990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DANH SÁCH THIẾT BỊ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07AE2-F2F4-0B52-897F-5971EE573738}"/>
              </a:ext>
            </a:extLst>
          </p:cNvPr>
          <p:cNvSpPr/>
          <p:nvPr/>
        </p:nvSpPr>
        <p:spPr>
          <a:xfrm>
            <a:off x="1573762" y="1275617"/>
            <a:ext cx="6506547" cy="85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EAFA672E-6D5D-A421-D772-14AA7DC04E7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8B667BE1-8E76-2EC9-2BFB-FDC332209270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 CÀI ĐẶT ỨNG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EF15F-5321-F7A5-2714-D1968C37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74" y="1483371"/>
            <a:ext cx="9294561" cy="5010735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4007619-6E44-95B1-F840-547F50B2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32B072-7D09-5311-7574-07F5FCD2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C5F-686C-4830-2D83-AC4B54B9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680938"/>
            <a:ext cx="10515600" cy="67990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MƯỢN THIẾT BỊ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07AE2-F2F4-0B52-897F-5971EE573738}"/>
              </a:ext>
            </a:extLst>
          </p:cNvPr>
          <p:cNvSpPr/>
          <p:nvPr/>
        </p:nvSpPr>
        <p:spPr>
          <a:xfrm>
            <a:off x="1573762" y="1275617"/>
            <a:ext cx="6506547" cy="85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EAFA672E-6D5D-A421-D772-14AA7DC04E7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8B667BE1-8E76-2EC9-2BFB-FDC332209270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 CÀI ĐẶT ỨNG DỤNG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D3D9A-34AA-BB7B-FFA5-449E4E2F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59" y="1681812"/>
            <a:ext cx="9206282" cy="471110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E97D31D-A092-6372-0FEE-C5551DEF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DCEFA2-40DA-3191-1FF1-2FCB0EC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C5F-686C-4830-2D83-AC4B54B9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680938"/>
            <a:ext cx="10515600" cy="67990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TRẢ THIẾT BỊ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07AE2-F2F4-0B52-897F-5971EE573738}"/>
              </a:ext>
            </a:extLst>
          </p:cNvPr>
          <p:cNvSpPr/>
          <p:nvPr/>
        </p:nvSpPr>
        <p:spPr>
          <a:xfrm>
            <a:off x="1573762" y="1275617"/>
            <a:ext cx="6506547" cy="85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EAFA672E-6D5D-A421-D772-14AA7DC04E7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8B667BE1-8E76-2EC9-2BFB-FDC332209270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 CÀI ĐẶT ỨNG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31538-D1E4-1927-F930-F9101B8F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36" y="1568551"/>
            <a:ext cx="9739142" cy="486957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74EA84A-0E82-724C-3D87-4D2CF7B9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D78DA4-36AF-71BC-B653-129A94D9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C5F-686C-4830-2D83-AC4B54B9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680938"/>
            <a:ext cx="10515600" cy="67990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NHẬP THIẾT BỊ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07AE2-F2F4-0B52-897F-5971EE573738}"/>
              </a:ext>
            </a:extLst>
          </p:cNvPr>
          <p:cNvSpPr/>
          <p:nvPr/>
        </p:nvSpPr>
        <p:spPr>
          <a:xfrm>
            <a:off x="1573762" y="1275617"/>
            <a:ext cx="6506547" cy="85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EAFA672E-6D5D-A421-D772-14AA7DC04E7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8B667BE1-8E76-2EC9-2BFB-FDC332209270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 CÀI ĐẶT ỨNG DỤNG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C4F55-6CC1-1123-15A4-CF0C39A9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36" y="1554550"/>
            <a:ext cx="9825135" cy="488512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A6754A-98AD-5CB3-4424-AEC158B2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02B8BE-2BCE-2B69-2356-6F0CEA9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C5F-686C-4830-2D83-AC4B54B9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680938"/>
            <a:ext cx="10515600" cy="67990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IN PHIẾU NHẬP THIẾT BỊ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07AE2-F2F4-0B52-897F-5971EE573738}"/>
              </a:ext>
            </a:extLst>
          </p:cNvPr>
          <p:cNvSpPr/>
          <p:nvPr/>
        </p:nvSpPr>
        <p:spPr>
          <a:xfrm>
            <a:off x="1573762" y="1275617"/>
            <a:ext cx="6506547" cy="85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EAFA672E-6D5D-A421-D772-14AA7DC04E7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8B667BE1-8E76-2EC9-2BFB-FDC332209270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 CÀI ĐẶT ỨNG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4A5F1-C1FF-DC6A-A422-0C650108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62" y="1565902"/>
            <a:ext cx="9324393" cy="498228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1887841-86D5-99F7-B5D3-3D7F6BC7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1C7A77-D730-7620-33BE-01810E9E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C5F-686C-4830-2D83-AC4B54B9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680938"/>
            <a:ext cx="10515600" cy="67990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NHÂN VIÊN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07AE2-F2F4-0B52-897F-5971EE573738}"/>
              </a:ext>
            </a:extLst>
          </p:cNvPr>
          <p:cNvSpPr/>
          <p:nvPr/>
        </p:nvSpPr>
        <p:spPr>
          <a:xfrm>
            <a:off x="1573762" y="1275617"/>
            <a:ext cx="6506547" cy="85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EAFA672E-6D5D-A421-D772-14AA7DC04E7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8B667BE1-8E76-2EC9-2BFB-FDC332209270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 CÀI ĐẶT ỨNG DỤNG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7D653-EA5C-7832-CEA7-E5287373F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63" y="1550008"/>
            <a:ext cx="9717018" cy="484146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8194EA-2179-1AA3-E91D-71535A0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594027-EB14-BC18-211D-5B891B7C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5796-96C1-F57F-8034-DD2DEDD9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86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9945-87D1-A1F3-3CA9-8BC6F404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66" y="127406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5096A09E-FDB6-A13A-3F62-060A19F9D7D7}"/>
              </a:ext>
            </a:extLst>
          </p:cNvPr>
          <p:cNvSpPr/>
          <p:nvPr/>
        </p:nvSpPr>
        <p:spPr>
          <a:xfrm>
            <a:off x="838199" y="821751"/>
            <a:ext cx="9199983" cy="35456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7E556E3D-DCD1-7967-ECF8-025DB6BE3A5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831" y="162703"/>
            <a:ext cx="1116737" cy="103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91003-D5AB-B380-E51C-5CEF3FF860FE}"/>
              </a:ext>
            </a:extLst>
          </p:cNvPr>
          <p:cNvSpPr txBox="1"/>
          <p:nvPr/>
        </p:nvSpPr>
        <p:spPr>
          <a:xfrm>
            <a:off x="1240972" y="1727703"/>
            <a:ext cx="10114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được:</a:t>
            </a:r>
          </a:p>
          <a:p>
            <a:pPr lvl="0">
              <a:lnSpc>
                <a:spcPct val="150000"/>
              </a:lnSpc>
            </a:pPr>
            <a:r>
              <a:rPr lang="vi-VN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+   Các mô hình như: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ERD,</a:t>
            </a:r>
            <a:r>
              <a:rPr lang="vi-VN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BFD, DFD,..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vi-VN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+  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 sở dữ liệu.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+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3BB0C-3812-047A-D425-330C1A8883AF}"/>
              </a:ext>
            </a:extLst>
          </p:cNvPr>
          <p:cNvSpPr txBox="1"/>
          <p:nvPr/>
        </p:nvSpPr>
        <p:spPr>
          <a:xfrm>
            <a:off x="964166" y="4140752"/>
            <a:ext cx="1048138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</a:pPr>
            <a:r>
              <a:rPr lang="vi-VN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+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ưu</a:t>
            </a:r>
            <a:endParaRPr lang="en-US" sz="2400" dirty="0"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400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+ Giao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đẹp</a:t>
            </a:r>
            <a:r>
              <a:rPr lang="en-US" sz="2400" dirty="0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mắt</a:t>
            </a:r>
            <a:endParaRPr lang="en-US" sz="2400" dirty="0"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</a:pPr>
            <a:r>
              <a:rPr lang="vi-VN" sz="24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vi-V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2AC1760-2172-9FD8-07A0-8B4ABDFD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86BDD8-880D-E4D4-11E2-DC0C68C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5796-96C1-F57F-8034-DD2DEDD9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86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9945-87D1-A1F3-3CA9-8BC6F404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66" y="127406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Hoàn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ý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5096A09E-FDB6-A13A-3F62-060A19F9D7D7}"/>
              </a:ext>
            </a:extLst>
          </p:cNvPr>
          <p:cNvSpPr/>
          <p:nvPr/>
        </p:nvSpPr>
        <p:spPr>
          <a:xfrm>
            <a:off x="838199" y="821751"/>
            <a:ext cx="9199983" cy="35456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7E556E3D-DCD1-7967-ECF8-025DB6BE3A5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831" y="162703"/>
            <a:ext cx="1116737" cy="103666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E76A034-D33A-77A4-6058-96E6B37B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4C26F9-6B28-1881-6903-05419343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mium Photo | Fluffy dandelion flower against the background of the ...">
            <a:extLst>
              <a:ext uri="{FF2B5EF4-FFF2-40B4-BE49-F238E27FC236}">
                <a16:creationId xmlns:a16="http://schemas.microsoft.com/office/drawing/2014/main" id="{C60B06B5-AE24-0CD0-A529-BB886789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01700" cy="685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21D451-C1F3-BE3F-4E94-E477755BF662}"/>
              </a:ext>
            </a:extLst>
          </p:cNvPr>
          <p:cNvSpPr txBox="1"/>
          <p:nvPr/>
        </p:nvSpPr>
        <p:spPr>
          <a:xfrm>
            <a:off x="180975" y="2104582"/>
            <a:ext cx="1120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 ĐÃ LẮNG NGHE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59CE1-5AF8-6D33-06B0-6CCB8286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951D-19FD-340A-59F7-17511FF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600010-4C6C-54E7-EA46-A6A78CE97D90}"/>
              </a:ext>
            </a:extLst>
          </p:cNvPr>
          <p:cNvSpPr/>
          <p:nvPr/>
        </p:nvSpPr>
        <p:spPr>
          <a:xfrm>
            <a:off x="3928185" y="307910"/>
            <a:ext cx="93309" cy="5486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44D65EC7-70B9-66AE-13C4-16C30E400383}"/>
              </a:ext>
            </a:extLst>
          </p:cNvPr>
          <p:cNvSpPr/>
          <p:nvPr/>
        </p:nvSpPr>
        <p:spPr>
          <a:xfrm>
            <a:off x="73488" y="1475352"/>
            <a:ext cx="3788228" cy="2703646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4FCD934A-1BA5-2C0C-7326-C16BB5163CAC}"/>
              </a:ext>
            </a:extLst>
          </p:cNvPr>
          <p:cNvSpPr/>
          <p:nvPr/>
        </p:nvSpPr>
        <p:spPr>
          <a:xfrm rot="5400000">
            <a:off x="7399474" y="-2813554"/>
            <a:ext cx="623398" cy="7379358"/>
          </a:xfrm>
          <a:prstGeom prst="flowChartOffpage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BD3ED-0390-E6EA-710C-9288F37FC53E}"/>
              </a:ext>
            </a:extLst>
          </p:cNvPr>
          <p:cNvSpPr txBox="1"/>
          <p:nvPr/>
        </p:nvSpPr>
        <p:spPr>
          <a:xfrm>
            <a:off x="5453168" y="622869"/>
            <a:ext cx="594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 GIỚI THIỆU ĐỀ TÀI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6DE0255A-9A4D-381B-168A-EAE4F8CB9446}"/>
              </a:ext>
            </a:extLst>
          </p:cNvPr>
          <p:cNvSpPr/>
          <p:nvPr/>
        </p:nvSpPr>
        <p:spPr>
          <a:xfrm rot="5400000">
            <a:off x="7465939" y="-1769802"/>
            <a:ext cx="623398" cy="7379359"/>
          </a:xfrm>
          <a:prstGeom prst="flowChartOffpage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74D7C-3B6A-B0CE-E2EC-6F079978F95B}"/>
              </a:ext>
            </a:extLst>
          </p:cNvPr>
          <p:cNvSpPr txBox="1"/>
          <p:nvPr/>
        </p:nvSpPr>
        <p:spPr>
          <a:xfrm>
            <a:off x="4900036" y="1649602"/>
            <a:ext cx="667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 THIẾT KẾ CƠ SỞ DỮ LIỆU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B1A2A695-D85A-0036-4240-032B551DADE2}"/>
              </a:ext>
            </a:extLst>
          </p:cNvPr>
          <p:cNvSpPr/>
          <p:nvPr/>
        </p:nvSpPr>
        <p:spPr>
          <a:xfrm rot="5400000">
            <a:off x="7449313" y="-648863"/>
            <a:ext cx="623398" cy="7379361"/>
          </a:xfrm>
          <a:prstGeom prst="flowChartOffpage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F6987-47DD-9B88-3ED3-E71C105F3CF3}"/>
              </a:ext>
            </a:extLst>
          </p:cNvPr>
          <p:cNvSpPr txBox="1"/>
          <p:nvPr/>
        </p:nvSpPr>
        <p:spPr>
          <a:xfrm>
            <a:off x="5339150" y="2769515"/>
            <a:ext cx="576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 CÀI ĐẶT ỨNG DỤNG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97E600A5-C72F-4899-0823-96DB624EA476}"/>
              </a:ext>
            </a:extLst>
          </p:cNvPr>
          <p:cNvSpPr/>
          <p:nvPr/>
        </p:nvSpPr>
        <p:spPr>
          <a:xfrm rot="5400000">
            <a:off x="7542051" y="454746"/>
            <a:ext cx="623398" cy="7379363"/>
          </a:xfrm>
          <a:prstGeom prst="flowChartOffpage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52E0AC-C92B-53D3-3267-F5319155053F}"/>
              </a:ext>
            </a:extLst>
          </p:cNvPr>
          <p:cNvSpPr txBox="1"/>
          <p:nvPr/>
        </p:nvSpPr>
        <p:spPr>
          <a:xfrm>
            <a:off x="6166375" y="3893003"/>
            <a:ext cx="501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pic>
        <p:nvPicPr>
          <p:cNvPr id="24" name="Image 1">
            <a:extLst>
              <a:ext uri="{FF2B5EF4-FFF2-40B4-BE49-F238E27FC236}">
                <a16:creationId xmlns:a16="http://schemas.microsoft.com/office/drawing/2014/main" id="{6070EC29-78B6-894E-35D8-49A2CA0B666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789" y="139044"/>
            <a:ext cx="1116737" cy="1036667"/>
          </a:xfrm>
          <a:prstGeom prst="rect">
            <a:avLst/>
          </a:prstGeom>
        </p:spPr>
      </p:pic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ECD1323F-E6D5-35A8-B3F1-CC2847383C18}"/>
              </a:ext>
            </a:extLst>
          </p:cNvPr>
          <p:cNvSpPr/>
          <p:nvPr/>
        </p:nvSpPr>
        <p:spPr>
          <a:xfrm rot="5400000">
            <a:off x="7465936" y="1549249"/>
            <a:ext cx="623398" cy="7379363"/>
          </a:xfrm>
          <a:prstGeom prst="flowChartOffpage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ED825-5995-E43D-D310-BEEDF4CA0611}"/>
              </a:ext>
            </a:extLst>
          </p:cNvPr>
          <p:cNvSpPr txBox="1"/>
          <p:nvPr/>
        </p:nvSpPr>
        <p:spPr>
          <a:xfrm>
            <a:off x="6802016" y="4977320"/>
            <a:ext cx="368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410A9E-D3AD-AB5C-0AC4-03FEB7BF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7484A-BFDF-D33F-14DE-F4D18868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7512-9B68-0428-3B17-E0E09EA4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987" y="632954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53FD-1617-E5B8-8793-229F4B4F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4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B953C496-2BD7-E24A-01F5-DFF3270DC2C7}"/>
              </a:ext>
            </a:extLst>
          </p:cNvPr>
          <p:cNvSpPr/>
          <p:nvPr/>
        </p:nvSpPr>
        <p:spPr>
          <a:xfrm>
            <a:off x="492968" y="1470550"/>
            <a:ext cx="8724122" cy="21460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29F2-534C-05D1-4FFE-96E38B60F2F4}"/>
              </a:ext>
            </a:extLst>
          </p:cNvPr>
          <p:cNvSpPr txBox="1"/>
          <p:nvPr/>
        </p:nvSpPr>
        <p:spPr>
          <a:xfrm>
            <a:off x="838200" y="281328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C1775-3E7F-C525-4B7A-2DFE7CFFE49B}"/>
              </a:ext>
            </a:extLst>
          </p:cNvPr>
          <p:cNvSpPr txBox="1"/>
          <p:nvPr/>
        </p:nvSpPr>
        <p:spPr>
          <a:xfrm>
            <a:off x="838200" y="4015558"/>
            <a:ext cx="10161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2AAA9C00-152D-E2EB-C6A8-1D1D39BCD60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831" y="69223"/>
            <a:ext cx="1116737" cy="1036667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3B7D045D-288F-F983-E641-CE57865E9713}"/>
              </a:ext>
            </a:extLst>
          </p:cNvPr>
          <p:cNvSpPr/>
          <p:nvPr/>
        </p:nvSpPr>
        <p:spPr>
          <a:xfrm>
            <a:off x="3467878" y="96442"/>
            <a:ext cx="8724122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1 GIỚI THIỆU ĐỀ TÀI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1A4921-FFB3-377F-8B4C-C8483C9D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A4B451-433A-9CA8-EC3D-996FE14D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163-8D1F-2402-C349-4C2B1DD7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569" y="595297"/>
            <a:ext cx="10515600" cy="1169549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0E81-8EE4-05C5-1942-5E786DE8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128" y="2035285"/>
            <a:ext cx="10515600" cy="589182"/>
          </a:xfrm>
        </p:spPr>
        <p:txBody>
          <a:bodyPr/>
          <a:lstStyle/>
          <a:p>
            <a:pPr marL="0" indent="0">
              <a:buNone/>
            </a:pP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vi-VN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3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vi-VN" sz="3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PowerDesign</a:t>
            </a:r>
            <a:endParaRPr lang="en-US" sz="30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F0D1ED8F-23C1-EC11-13B9-4001CD26153C}"/>
              </a:ext>
            </a:extLst>
          </p:cNvPr>
          <p:cNvSpPr/>
          <p:nvPr/>
        </p:nvSpPr>
        <p:spPr>
          <a:xfrm>
            <a:off x="392904" y="1278773"/>
            <a:ext cx="8254482" cy="3069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ADCFB-8791-9E5D-2C99-0A8365CB0926}"/>
              </a:ext>
            </a:extLst>
          </p:cNvPr>
          <p:cNvSpPr txBox="1"/>
          <p:nvPr/>
        </p:nvSpPr>
        <p:spPr>
          <a:xfrm>
            <a:off x="1676400" y="3125643"/>
            <a:ext cx="1051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3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vi-VN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FD753-DC01-B274-45A2-7AAAF407EA9A}"/>
              </a:ext>
            </a:extLst>
          </p:cNvPr>
          <p:cNvSpPr txBox="1"/>
          <p:nvPr/>
        </p:nvSpPr>
        <p:spPr>
          <a:xfrm>
            <a:off x="2058128" y="4137431"/>
            <a:ext cx="9227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vi-VN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vi-VN" sz="3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vi-VN" sz="3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vi-VN" sz="3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  <a:endParaRPr lang="en-US" sz="30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7DFEE-FEB5-F282-CC7E-19A67CFE11C2}"/>
              </a:ext>
            </a:extLst>
          </p:cNvPr>
          <p:cNvSpPr txBox="1"/>
          <p:nvPr/>
        </p:nvSpPr>
        <p:spPr>
          <a:xfrm>
            <a:off x="1600200" y="5152416"/>
            <a:ext cx="10277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Image result for hình powerdesign">
            <a:extLst>
              <a:ext uri="{FF2B5EF4-FFF2-40B4-BE49-F238E27FC236}">
                <a16:creationId xmlns:a16="http://schemas.microsoft.com/office/drawing/2014/main" id="{CDAFC4AA-631E-D18A-EC6D-312F5265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8" y="1537342"/>
            <a:ext cx="1035527" cy="114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94D81F-BFBD-4321-57AE-B6DB7B044C74}"/>
              </a:ext>
            </a:extLst>
          </p:cNvPr>
          <p:cNvSpPr txBox="1"/>
          <p:nvPr/>
        </p:nvSpPr>
        <p:spPr>
          <a:xfrm>
            <a:off x="1063690" y="2891136"/>
            <a:ext cx="1222310" cy="5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44BD3D-0D30-7F13-C9E0-C3E205D45DD9}"/>
              </a:ext>
            </a:extLst>
          </p:cNvPr>
          <p:cNvSpPr txBox="1"/>
          <p:nvPr/>
        </p:nvSpPr>
        <p:spPr>
          <a:xfrm>
            <a:off x="3256384" y="2680973"/>
            <a:ext cx="161455" cy="50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36" name="Picture 12" descr="Data Science Consulting | Data Engineering Consulting | Analytics">
            <a:extLst>
              <a:ext uri="{FF2B5EF4-FFF2-40B4-BE49-F238E27FC236}">
                <a16:creationId xmlns:a16="http://schemas.microsoft.com/office/drawing/2014/main" id="{E2BEB8DD-614A-1A6C-3EAD-793D92AFD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0"/>
          <a:stretch/>
        </p:blipFill>
        <p:spPr bwMode="auto">
          <a:xfrm>
            <a:off x="49560" y="2640540"/>
            <a:ext cx="1709175" cy="116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titude Questions and Answers - FresherGate">
            <a:extLst>
              <a:ext uri="{FF2B5EF4-FFF2-40B4-BE49-F238E27FC236}">
                <a16:creationId xmlns:a16="http://schemas.microsoft.com/office/drawing/2014/main" id="{4DC1DD5A-8C49-714D-96F1-5D1ABA46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4" y="3944264"/>
            <a:ext cx="1021205" cy="10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ông cụ lập trình Visual Studio - Dịch vụ Máy chủ riêng, Chỗ đặt máy ...">
            <a:extLst>
              <a:ext uri="{FF2B5EF4-FFF2-40B4-BE49-F238E27FC236}">
                <a16:creationId xmlns:a16="http://schemas.microsoft.com/office/drawing/2014/main" id="{537AA1FD-3109-0F38-B961-DDBA79F0E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761" r="6810" b="14331"/>
          <a:stretch/>
        </p:blipFill>
        <p:spPr bwMode="auto">
          <a:xfrm>
            <a:off x="178299" y="5011580"/>
            <a:ext cx="1592790" cy="9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1">
            <a:extLst>
              <a:ext uri="{FF2B5EF4-FFF2-40B4-BE49-F238E27FC236}">
                <a16:creationId xmlns:a16="http://schemas.microsoft.com/office/drawing/2014/main" id="{500C4A5B-8918-E7F1-53C7-62C26700AC5E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831" y="122349"/>
            <a:ext cx="1116737" cy="103666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83D21934-6EC0-3390-DFB4-7EB24E327CC7}"/>
              </a:ext>
            </a:extLst>
          </p:cNvPr>
          <p:cNvSpPr/>
          <p:nvPr/>
        </p:nvSpPr>
        <p:spPr>
          <a:xfrm>
            <a:off x="3489649" y="49726"/>
            <a:ext cx="8702351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1 GIỚI THIỆU ĐỀ TÀI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EF0A0C-5CBB-9DA9-1A89-C4E229F9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E8CC8A6-4368-48E1-3153-3CCDAC9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9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CE48-48D0-C589-9497-0DD53EB9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766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HỆ THỐNG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BC4F7D-7D0E-4947-4F87-E9ADB2DFB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8" y="2107137"/>
            <a:ext cx="11383544" cy="3314564"/>
          </a:xfrm>
        </p:spPr>
      </p:pic>
      <p:sp>
        <p:nvSpPr>
          <p:cNvPr id="4" name="Minus Sign 3">
            <a:extLst>
              <a:ext uri="{FF2B5EF4-FFF2-40B4-BE49-F238E27FC236}">
                <a16:creationId xmlns:a16="http://schemas.microsoft.com/office/drawing/2014/main" id="{DF9CB385-77DE-B706-B0D0-4F262BA4747B}"/>
              </a:ext>
            </a:extLst>
          </p:cNvPr>
          <p:cNvSpPr/>
          <p:nvPr/>
        </p:nvSpPr>
        <p:spPr>
          <a:xfrm>
            <a:off x="152302" y="1499930"/>
            <a:ext cx="8189266" cy="360378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3" name="Image 1">
            <a:extLst>
              <a:ext uri="{FF2B5EF4-FFF2-40B4-BE49-F238E27FC236}">
                <a16:creationId xmlns:a16="http://schemas.microsoft.com/office/drawing/2014/main" id="{B373B4CE-E92D-F175-E6EE-7674AF14CCA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276" y="123845"/>
            <a:ext cx="1116737" cy="1036667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981C77CF-0F56-2BED-663A-9993B7E3C721}"/>
              </a:ext>
            </a:extLst>
          </p:cNvPr>
          <p:cNvSpPr/>
          <p:nvPr/>
        </p:nvSpPr>
        <p:spPr>
          <a:xfrm>
            <a:off x="3023118" y="66815"/>
            <a:ext cx="9168882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1 GIỚI THIỆU ĐỀ TÀI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80667-0742-F5D2-08C9-B4D534F8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ACE25-3A33-A805-0CA2-73B2C998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ACBE-B06F-4E45-043C-617463F3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094" y="757950"/>
            <a:ext cx="10515600" cy="754548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THỰC THỂ, THUỘC TÍNH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4A80-6F30-632E-6282-22F32744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67" y="1366378"/>
            <a:ext cx="1076597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NHAN_VIEN (</a:t>
            </a: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tennv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ngaysinh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gioitinh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diachi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sdt_nv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CCCD,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taikhoan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matkhau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THIET_BI (</a:t>
            </a: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Soluongmua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NCC,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Giamua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Ghichu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PHIEU_MUON (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Nguoimuon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Gioitinh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CCCD,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Ngaymuon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Camuon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TenPhong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Ghichu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PHIEU_TRA (</a:t>
            </a: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Nguoitra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Gioitinh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CCCD,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TenPhong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Ghichu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PHIEU_NHAP (</a:t>
            </a: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Tentbm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Soluongnhap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NCC,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Ghichu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FE508-6E35-C885-94B0-EC47647CFAC3}"/>
              </a:ext>
            </a:extLst>
          </p:cNvPr>
          <p:cNvSpPr/>
          <p:nvPr/>
        </p:nvSpPr>
        <p:spPr>
          <a:xfrm>
            <a:off x="1676400" y="1366378"/>
            <a:ext cx="6254620" cy="78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A17FE081-0756-D31B-A362-9CEF7EA99D6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3A32A265-25EE-AAF7-6AD6-DDC5CCE3C78F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2 THIẾT KẾ CƠ SỞ DỮ LIỆU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21B0E-1D99-A24E-9CCF-21EFF784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E9062-2450-F847-1742-AF000145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1415-418C-D24D-5B98-F2CE3978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22871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QUAN NIỆM DỮ LIỆU (ERD)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5DE08-AED5-7DF6-A89D-E4C024752391}"/>
              </a:ext>
            </a:extLst>
          </p:cNvPr>
          <p:cNvSpPr/>
          <p:nvPr/>
        </p:nvSpPr>
        <p:spPr>
          <a:xfrm>
            <a:off x="1676400" y="1330556"/>
            <a:ext cx="6525208" cy="106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4DB8DE15-2579-FAAC-AB28-040A4AFB9D8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63E410E-557A-710F-89FA-B377A5CBD832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2 THIẾT KẾ CƠ SỞ DỮ LIỆU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8012E0-B4B5-1DE2-9B8C-5DEAF19FB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75" y="1571282"/>
            <a:ext cx="7828382" cy="4609504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D06BEF-DEB3-6F05-5D3A-F732D06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FEA735E-CAFB-0961-8B19-74F06894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9DD8-1BBD-8107-37FA-EFE8411D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665" y="41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VẬT LÝ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5AB38-8A9D-783B-0678-326913865B5A}"/>
              </a:ext>
            </a:extLst>
          </p:cNvPr>
          <p:cNvSpPr/>
          <p:nvPr/>
        </p:nvSpPr>
        <p:spPr>
          <a:xfrm>
            <a:off x="1620416" y="1283345"/>
            <a:ext cx="4911012" cy="69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D8363181-3C8E-D727-00BB-88265B22458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94E0D46-E351-4E5A-0EA8-791C139E442B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2 THIẾT KẾ CƠ SỞ DỮ LIỆU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C1B052-596C-2A6A-EAA4-8FD40FCC1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0" y="1737340"/>
            <a:ext cx="8714791" cy="4514169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EFF5DC4-9C7B-BDD1-C391-05635E0D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208EC8-D4D1-54F3-188A-842604A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76A9-C345-6EE8-8D74-E886D7E7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368" y="822326"/>
            <a:ext cx="10515600" cy="875846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RÀNG BUỘC DỮ LIỆU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E309C9-258F-B1E1-25B2-035A7E532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477" y="1586204"/>
            <a:ext cx="7464490" cy="512183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E361C1-05BC-3EA7-BE49-B7283CEB4738}"/>
              </a:ext>
            </a:extLst>
          </p:cNvPr>
          <p:cNvSpPr/>
          <p:nvPr/>
        </p:nvSpPr>
        <p:spPr>
          <a:xfrm>
            <a:off x="1407368" y="1497949"/>
            <a:ext cx="6245290" cy="88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C0B73CA-CB70-E2E6-F108-4E47BB1DCBA1}"/>
              </a:ext>
            </a:extLst>
          </p:cNvPr>
          <p:cNvSpPr/>
          <p:nvPr/>
        </p:nvSpPr>
        <p:spPr>
          <a:xfrm>
            <a:off x="2360645" y="48334"/>
            <a:ext cx="9831355" cy="69979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2 THIẾT KẾ CƠ SỞ DỮ LIỆU</a:t>
            </a:r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E32E5B39-1363-916B-9030-78D149044AA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499" y="162703"/>
            <a:ext cx="1116737" cy="10366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CC75D-1340-10CF-799E-D00918F5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FA525-328D-5685-4CA4-C5A2C00A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073-DA08-40EE-B63B-DB79B632CC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697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LÝ DO CHỌN ĐỀ TÀI</vt:lpstr>
      <vt:lpstr>PHƯƠNG PHÁP THỰC HIỆN</vt:lpstr>
      <vt:lpstr>CHỨC NĂNG CỦA HỆ THỐNG</vt:lpstr>
      <vt:lpstr>CÁC THỰC THỂ, THUỘC TÍNH</vt:lpstr>
      <vt:lpstr>MÔ HÌNH QUAN NIỆM DỮ LIỆU (ERD)</vt:lpstr>
      <vt:lpstr>MÔ HÌNH VẬT LÝ</vt:lpstr>
      <vt:lpstr>MÔ HÌNH RÀNG BUỘC DỮ LIỆU</vt:lpstr>
      <vt:lpstr>GIAO DIỆN ĐĂNG NHẬP</vt:lpstr>
      <vt:lpstr>GIAO DIỆN DANH SÁCH THIẾT BỊ </vt:lpstr>
      <vt:lpstr>GIAO DIỆN MƯỢN THIẾT BỊ  </vt:lpstr>
      <vt:lpstr>GIAO DIỆN TRẢ THIẾT BỊ  </vt:lpstr>
      <vt:lpstr>GIAO DIỆN NHẬP THIẾT BỊ  </vt:lpstr>
      <vt:lpstr>GIAO DIỆN IN PHIẾU NHẬP THIẾT BỊ  </vt:lpstr>
      <vt:lpstr>GIAO DIỆN NHÂN VIÊN</vt:lpstr>
      <vt:lpstr>KẾT LUẬN</vt:lpstr>
      <vt:lpstr>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Ngọc Hân</dc:creator>
  <cp:lastModifiedBy>Ngọc Hân</cp:lastModifiedBy>
  <cp:revision>6</cp:revision>
  <dcterms:created xsi:type="dcterms:W3CDTF">2024-01-14T01:32:45Z</dcterms:created>
  <dcterms:modified xsi:type="dcterms:W3CDTF">2024-01-22T10:46:27Z</dcterms:modified>
</cp:coreProperties>
</file>