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2"/>
  </p:normalViewPr>
  <p:slideViewPr>
    <p:cSldViewPr snapToGrid="0" snapToObjects="1">
      <p:cViewPr varScale="1">
        <p:scale>
          <a:sx n="104" d="100"/>
          <a:sy n="104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116F9-A24A-DF47-9542-427D04F2AF97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683F2-FCB9-6047-A1BA-BBF43B3E37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414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683F2-FCB9-6047-A1BA-BBF43B3E37A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72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6299-10A4-2442-9130-E1BFE1084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13F97-B16C-FA49-80CB-ACD8DDB9F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E8D13-090E-D442-A86D-95F2D8C0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28B9-D0C4-3B4A-A6D6-9C119B1D9431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8CEEA-CE57-BF45-BD35-7884C5D5C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37396-5FD9-6047-94B8-E5103724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E645-D6A1-C140-A9EC-E340435921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19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833C-8154-4240-82EB-C8A3F7F1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79566-9588-F349-AF2B-ABAD69835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16606-EC6B-464E-8F88-5D4C54DE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28B9-D0C4-3B4A-A6D6-9C119B1D9431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08649-94D4-0544-8CD0-3DAD722F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3470C-4ABA-EC48-B59F-5DF29A72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E645-D6A1-C140-A9EC-E340435921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057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60ECB2-E000-B04B-9A05-A469D43B1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CB82C-CDD2-AD4D-9727-1165EB4CF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C9F86-4D79-164D-B318-7E4F33D9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28B9-D0C4-3B4A-A6D6-9C119B1D9431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BA10F-A161-0E4B-BB54-0CEA7E58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2E450-8907-E24C-A9D4-BC5DD051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E645-D6A1-C140-A9EC-E340435921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03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D584-66CA-CF45-A79E-C9E245AB6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9F96-0AC6-FE40-A04B-4BBF14DE2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68355-3EAF-AD48-8476-EA5629A7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28B9-D0C4-3B4A-A6D6-9C119B1D9431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49B07-5C5A-9A45-8BF1-1B533205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F52B4-AE46-C642-A378-362B13CA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E645-D6A1-C140-A9EC-E340435921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34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A0BA-CF96-E44A-B026-DDB9DBA5D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E2468-1CD2-D342-A4C1-BB3120C07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09938-73F1-3D48-A04B-4DF982F6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28B9-D0C4-3B4A-A6D6-9C119B1D9431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B980B-2121-B843-A642-BAFAED6CD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078B3-1418-BD4A-8096-BD3B4C5A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E645-D6A1-C140-A9EC-E340435921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50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AA9C-7E88-1C4A-A48F-BC717A31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8FD8B-2634-344F-8FCF-325B93C53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BFFFC-6D33-7A46-9ED6-9F95777C5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6AE83-284E-C549-BA11-925FEE6C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28B9-D0C4-3B4A-A6D6-9C119B1D9431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5CE3A-A8C7-6C48-933F-347ED71F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672EA-C8BF-3443-A988-1C804C58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E645-D6A1-C140-A9EC-E340435921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74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8ABD-D1FA-094A-A444-52E76911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EF6B9-986E-C146-AEEE-17BAD5EF8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010B8-A0B4-5344-8341-2F644B805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767A4-928D-2A48-94CB-0F9DABE86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5DAE4-1687-F942-BAD7-E46B8E095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70FEF4-3977-FE45-A943-8D9D1F9A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28B9-D0C4-3B4A-A6D6-9C119B1D9431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BCDE0-1FD1-1A4A-907F-65BD244EA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407DB9-CF64-354A-B45D-EAF92325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E645-D6A1-C140-A9EC-E340435921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06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D1EF-BE81-AD43-980E-2DA7E3A15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7CF8B-D60C-224E-8A65-F38A6A3E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28B9-D0C4-3B4A-A6D6-9C119B1D9431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77E53-CDE2-EB4F-8DF2-4141FB9B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3AA59-30B0-2146-8A0E-70C1F26D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E645-D6A1-C140-A9EC-E340435921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23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E86E55-A8D4-6342-8F1D-07CE18A9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28B9-D0C4-3B4A-A6D6-9C119B1D9431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57505-08F9-084A-8842-5CB355AD8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A3560-18F5-B64C-B8E2-D6526653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E645-D6A1-C140-A9EC-E340435921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43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00FE-DCB3-B741-8432-0176799F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721F6-94A2-C24C-A5DF-F864ACD44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07920-7690-0C46-87B4-0CB43DD84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2F5F7-A677-DF4D-8DEF-E2985E7D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28B9-D0C4-3B4A-A6D6-9C119B1D9431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76A14-CD70-884E-8A7F-4D182054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087AA-374E-7248-9C82-3632DA4E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E645-D6A1-C140-A9EC-E340435921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58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93B0-9709-5142-96FD-D6ED81AED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740814-0002-4845-B5CF-9C9296C8E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5F0DD-1F13-AB46-A5FF-BBA6011C7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F0A3A-8A82-2E4D-ACC2-9B52A948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28B9-D0C4-3B4A-A6D6-9C119B1D9431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4188E-52A8-6B4C-B5DA-EFEBD75D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F14F3-1AFA-8543-B4D7-5CEF6ABA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E645-D6A1-C140-A9EC-E340435921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11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B38428-6FEF-864A-9260-B59AB21E3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DA92D-D6D7-A34C-95D2-CB9049B81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9577-79E5-064A-982F-DFCAA3931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128B9-D0C4-3B4A-A6D6-9C119B1D9431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14D43-0085-B14E-8A52-88416E3A5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11B83-EA1A-8C48-A679-57770D863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DE645-D6A1-C140-A9EC-E340435921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37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F1FF-BCCB-2E47-93AD-1BE967A55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924CB-EF05-0340-BAAA-B6CE08D2DD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157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128BF3-D778-2642-BC2E-835CE2A09E30}"/>
              </a:ext>
            </a:extLst>
          </p:cNvPr>
          <p:cNvCxnSpPr>
            <a:cxnSpLocks/>
          </p:cNvCxnSpPr>
          <p:nvPr/>
        </p:nvCxnSpPr>
        <p:spPr>
          <a:xfrm>
            <a:off x="3461657" y="304800"/>
            <a:ext cx="0" cy="602185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6E9BB9-7CAD-174E-A151-AA7283A457D2}"/>
              </a:ext>
            </a:extLst>
          </p:cNvPr>
          <p:cNvCxnSpPr>
            <a:cxnSpLocks/>
          </p:cNvCxnSpPr>
          <p:nvPr/>
        </p:nvCxnSpPr>
        <p:spPr>
          <a:xfrm>
            <a:off x="8828609" y="304800"/>
            <a:ext cx="0" cy="6021859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65D6E41-3079-E946-88D8-E885CD34C1B6}"/>
              </a:ext>
            </a:extLst>
          </p:cNvPr>
          <p:cNvSpPr txBox="1"/>
          <p:nvPr/>
        </p:nvSpPr>
        <p:spPr>
          <a:xfrm>
            <a:off x="1050324" y="304800"/>
            <a:ext cx="6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Host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E1B925-1654-984F-A133-CEB5617F27AD}"/>
              </a:ext>
            </a:extLst>
          </p:cNvPr>
          <p:cNvSpPr txBox="1"/>
          <p:nvPr/>
        </p:nvSpPr>
        <p:spPr>
          <a:xfrm>
            <a:off x="5725297" y="304800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Controler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E043D8-60B4-6041-83F1-45F9226E77F3}"/>
              </a:ext>
            </a:extLst>
          </p:cNvPr>
          <p:cNvSpPr txBox="1"/>
          <p:nvPr/>
        </p:nvSpPr>
        <p:spPr>
          <a:xfrm>
            <a:off x="9906000" y="30480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Node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7664E3-DC8D-E64B-BE70-19EF63AEA7BA}"/>
              </a:ext>
            </a:extLst>
          </p:cNvPr>
          <p:cNvCxnSpPr/>
          <p:nvPr/>
        </p:nvCxnSpPr>
        <p:spPr>
          <a:xfrm>
            <a:off x="2179319" y="1272746"/>
            <a:ext cx="2718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7D091E-759C-7545-9FF2-821FF1984C8E}"/>
              </a:ext>
            </a:extLst>
          </p:cNvPr>
          <p:cNvSpPr txBox="1"/>
          <p:nvPr/>
        </p:nvSpPr>
        <p:spPr>
          <a:xfrm>
            <a:off x="536240" y="1088080"/>
            <a:ext cx="164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Send command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7C8BB9-46FC-C64E-814B-C3AE6078848F}"/>
              </a:ext>
            </a:extLst>
          </p:cNvPr>
          <p:cNvCxnSpPr/>
          <p:nvPr/>
        </p:nvCxnSpPr>
        <p:spPr>
          <a:xfrm>
            <a:off x="7469366" y="2314833"/>
            <a:ext cx="2718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8D0291-5208-4645-A51C-B48D6DAC0D38}"/>
              </a:ext>
            </a:extLst>
          </p:cNvPr>
          <p:cNvCxnSpPr>
            <a:cxnSpLocks/>
          </p:cNvCxnSpPr>
          <p:nvPr/>
        </p:nvCxnSpPr>
        <p:spPr>
          <a:xfrm flipH="1">
            <a:off x="2179319" y="1931772"/>
            <a:ext cx="2718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64186CF-CF66-F046-AC60-C0A194EFF0D0}"/>
              </a:ext>
            </a:extLst>
          </p:cNvPr>
          <p:cNvSpPr txBox="1"/>
          <p:nvPr/>
        </p:nvSpPr>
        <p:spPr>
          <a:xfrm>
            <a:off x="3000633" y="156244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0x8000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A9AE13-72ED-E046-8D4E-720FBABCB297}"/>
              </a:ext>
            </a:extLst>
          </p:cNvPr>
          <p:cNvSpPr txBox="1"/>
          <p:nvPr/>
        </p:nvSpPr>
        <p:spPr>
          <a:xfrm>
            <a:off x="2263244" y="1931772"/>
            <a:ext cx="2640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Status, SQNs, nPDU, aPDU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8C91D0-C17B-3E41-9E3B-3769351E1F29}"/>
              </a:ext>
            </a:extLst>
          </p:cNvPr>
          <p:cNvSpPr txBox="1"/>
          <p:nvPr/>
        </p:nvSpPr>
        <p:spPr>
          <a:xfrm>
            <a:off x="7707278" y="1912547"/>
            <a:ext cx="164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Send command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68BD7D-A977-CA4E-9649-529A9E4FB4E0}"/>
              </a:ext>
            </a:extLst>
          </p:cNvPr>
          <p:cNvCxnSpPr>
            <a:cxnSpLocks/>
          </p:cNvCxnSpPr>
          <p:nvPr/>
        </p:nvCxnSpPr>
        <p:spPr>
          <a:xfrm flipH="1">
            <a:off x="2179318" y="3047311"/>
            <a:ext cx="2718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2321B27-A0C4-5046-8F53-6C2BB4D04679}"/>
              </a:ext>
            </a:extLst>
          </p:cNvPr>
          <p:cNvSpPr txBox="1"/>
          <p:nvPr/>
        </p:nvSpPr>
        <p:spPr>
          <a:xfrm>
            <a:off x="3039467" y="269445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0x8012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9DB3ED-8214-F54B-98C4-DDFF415FE729}"/>
              </a:ext>
            </a:extLst>
          </p:cNvPr>
          <p:cNvCxnSpPr>
            <a:cxnSpLocks/>
          </p:cNvCxnSpPr>
          <p:nvPr/>
        </p:nvCxnSpPr>
        <p:spPr>
          <a:xfrm flipH="1">
            <a:off x="7469365" y="3554626"/>
            <a:ext cx="2718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AA793E-44E0-6E4A-A85D-DC9A3BEA6CB7}"/>
              </a:ext>
            </a:extLst>
          </p:cNvPr>
          <p:cNvCxnSpPr>
            <a:cxnSpLocks/>
          </p:cNvCxnSpPr>
          <p:nvPr/>
        </p:nvCxnSpPr>
        <p:spPr>
          <a:xfrm flipH="1">
            <a:off x="2179318" y="3554626"/>
            <a:ext cx="2718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74D1270-26F4-E24B-8A83-B0D770D2E7F6}"/>
              </a:ext>
            </a:extLst>
          </p:cNvPr>
          <p:cNvSpPr txBox="1"/>
          <p:nvPr/>
        </p:nvSpPr>
        <p:spPr>
          <a:xfrm>
            <a:off x="3039467" y="324158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0x8011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25A0C6-041A-E043-947D-C5FD7126A558}"/>
              </a:ext>
            </a:extLst>
          </p:cNvPr>
          <p:cNvSpPr txBox="1"/>
          <p:nvPr/>
        </p:nvSpPr>
        <p:spPr>
          <a:xfrm>
            <a:off x="8828608" y="3185294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Sending Ack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37A41C-358A-AC41-AC92-90F125691807}"/>
              </a:ext>
            </a:extLst>
          </p:cNvPr>
          <p:cNvCxnSpPr>
            <a:cxnSpLocks/>
          </p:cNvCxnSpPr>
          <p:nvPr/>
        </p:nvCxnSpPr>
        <p:spPr>
          <a:xfrm flipH="1">
            <a:off x="7533922" y="4436075"/>
            <a:ext cx="2718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4119F5-58BE-DB41-95BE-18681DCF3A44}"/>
              </a:ext>
            </a:extLst>
          </p:cNvPr>
          <p:cNvCxnSpPr>
            <a:cxnSpLocks/>
          </p:cNvCxnSpPr>
          <p:nvPr/>
        </p:nvCxnSpPr>
        <p:spPr>
          <a:xfrm flipH="1">
            <a:off x="2141246" y="4423717"/>
            <a:ext cx="2718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44147F0-BF8B-2047-BFBE-733E85605C57}"/>
              </a:ext>
            </a:extLst>
          </p:cNvPr>
          <p:cNvSpPr txBox="1"/>
          <p:nvPr/>
        </p:nvSpPr>
        <p:spPr>
          <a:xfrm>
            <a:off x="8007068" y="4033788"/>
            <a:ext cx="230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Sending response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E8B5E0-65EC-8A41-9FB9-3B6FF193B0E7}"/>
              </a:ext>
            </a:extLst>
          </p:cNvPr>
          <p:cNvSpPr txBox="1"/>
          <p:nvPr/>
        </p:nvSpPr>
        <p:spPr>
          <a:xfrm>
            <a:off x="2543341" y="4101759"/>
            <a:ext cx="150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response 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8F2C7A-1B04-5E49-A70F-D1B8C4F72D22}"/>
              </a:ext>
            </a:extLst>
          </p:cNvPr>
          <p:cNvSpPr/>
          <p:nvPr/>
        </p:nvSpPr>
        <p:spPr>
          <a:xfrm>
            <a:off x="373441" y="1004672"/>
            <a:ext cx="11173655" cy="2937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E4361EB-144B-6E43-AF75-DEBCA3503353}"/>
              </a:ext>
            </a:extLst>
          </p:cNvPr>
          <p:cNvSpPr/>
          <p:nvPr/>
        </p:nvSpPr>
        <p:spPr>
          <a:xfrm>
            <a:off x="314792" y="1130643"/>
            <a:ext cx="280097" cy="284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D7C9553-36EA-5443-84B9-13AAF47FFB52}"/>
              </a:ext>
            </a:extLst>
          </p:cNvPr>
          <p:cNvSpPr/>
          <p:nvPr/>
        </p:nvSpPr>
        <p:spPr>
          <a:xfrm>
            <a:off x="4924921" y="1830168"/>
            <a:ext cx="280097" cy="284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CC386EC-7C66-6C49-BF90-03B0E14B31FC}"/>
              </a:ext>
            </a:extLst>
          </p:cNvPr>
          <p:cNvSpPr/>
          <p:nvPr/>
        </p:nvSpPr>
        <p:spPr>
          <a:xfrm>
            <a:off x="7081386" y="2172730"/>
            <a:ext cx="280097" cy="284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49924A4-D32E-244D-B072-6AD80E606561}"/>
              </a:ext>
            </a:extLst>
          </p:cNvPr>
          <p:cNvSpPr/>
          <p:nvPr/>
        </p:nvSpPr>
        <p:spPr>
          <a:xfrm>
            <a:off x="4926424" y="2894905"/>
            <a:ext cx="280097" cy="284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82F699F-4009-FC4B-8EF6-97186BDF2FF4}"/>
              </a:ext>
            </a:extLst>
          </p:cNvPr>
          <p:cNvSpPr/>
          <p:nvPr/>
        </p:nvSpPr>
        <p:spPr>
          <a:xfrm>
            <a:off x="10314537" y="3412523"/>
            <a:ext cx="280097" cy="284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985ACCC-EAF8-0447-A77F-C1581C846E1D}"/>
              </a:ext>
            </a:extLst>
          </p:cNvPr>
          <p:cNvSpPr/>
          <p:nvPr/>
        </p:nvSpPr>
        <p:spPr>
          <a:xfrm>
            <a:off x="4926424" y="3400167"/>
            <a:ext cx="280097" cy="284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73E863E-5278-084F-8BDD-41B979AE6460}"/>
              </a:ext>
            </a:extLst>
          </p:cNvPr>
          <p:cNvSpPr/>
          <p:nvPr/>
        </p:nvSpPr>
        <p:spPr>
          <a:xfrm>
            <a:off x="10318721" y="4286425"/>
            <a:ext cx="280097" cy="284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AFB8650-6AA2-4D46-BA79-BF6D2941C9EC}"/>
              </a:ext>
            </a:extLst>
          </p:cNvPr>
          <p:cNvSpPr/>
          <p:nvPr/>
        </p:nvSpPr>
        <p:spPr>
          <a:xfrm>
            <a:off x="4924920" y="4261017"/>
            <a:ext cx="280097" cy="284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91106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33</Words>
  <Application>Microsoft Macintosh PowerPoint</Application>
  <PresentationFormat>Widescreen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PICHON</dc:creator>
  <cp:lastModifiedBy>Patrick PICHON</cp:lastModifiedBy>
  <cp:revision>1</cp:revision>
  <dcterms:created xsi:type="dcterms:W3CDTF">2021-10-20T17:42:16Z</dcterms:created>
  <dcterms:modified xsi:type="dcterms:W3CDTF">2021-10-20T17:52:12Z</dcterms:modified>
</cp:coreProperties>
</file>